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sldIdLst>
    <p:sldId id="263" r:id="rId5"/>
    <p:sldId id="298" r:id="rId6"/>
    <p:sldId id="273" r:id="rId7"/>
    <p:sldId id="264" r:id="rId8"/>
    <p:sldId id="274" r:id="rId9"/>
    <p:sldId id="317" r:id="rId10"/>
    <p:sldId id="433" r:id="rId11"/>
    <p:sldId id="318" r:id="rId12"/>
    <p:sldId id="319" r:id="rId13"/>
    <p:sldId id="320" r:id="rId14"/>
    <p:sldId id="321" r:id="rId15"/>
    <p:sldId id="322" r:id="rId16"/>
    <p:sldId id="313" r:id="rId17"/>
    <p:sldId id="279" r:id="rId18"/>
    <p:sldId id="299" r:id="rId19"/>
    <p:sldId id="267" r:id="rId20"/>
    <p:sldId id="316" r:id="rId21"/>
    <p:sldId id="300" r:id="rId22"/>
    <p:sldId id="301" r:id="rId23"/>
    <p:sldId id="302" r:id="rId24"/>
    <p:sldId id="303" r:id="rId25"/>
    <p:sldId id="304" r:id="rId26"/>
    <p:sldId id="284" r:id="rId27"/>
    <p:sldId id="266" r:id="rId28"/>
    <p:sldId id="285" r:id="rId29"/>
    <p:sldId id="286" r:id="rId30"/>
    <p:sldId id="287" r:id="rId31"/>
    <p:sldId id="288" r:id="rId32"/>
    <p:sldId id="289" r:id="rId33"/>
    <p:sldId id="290" r:id="rId34"/>
    <p:sldId id="329" r:id="rId35"/>
    <p:sldId id="330" r:id="rId36"/>
    <p:sldId id="295" r:id="rId37"/>
    <p:sldId id="296" r:id="rId38"/>
    <p:sldId id="314" r:id="rId39"/>
  </p:sldIdLst>
  <p:sldSz cx="9144000" cy="5143500" type="screen16x9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0" userDrawn="1">
          <p15:clr>
            <a:srgbClr val="A4A3A4"/>
          </p15:clr>
        </p15:guide>
        <p15:guide id="2" pos="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iel Stern" initials="AS" lastIdx="3" clrIdx="0">
    <p:extLst>
      <p:ext uri="{19B8F6BF-5375-455C-9EA6-DF929625EA0E}">
        <p15:presenceInfo xmlns:p15="http://schemas.microsoft.com/office/powerpoint/2012/main" userId="Ariel Ster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F0DA87-999C-514C-BE6B-BA32EC35E30E}" v="51" dt="2021-05-06T05:49:18.0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45"/>
    <p:restoredTop sz="80733" autoAdjust="0"/>
  </p:normalViewPr>
  <p:slideViewPr>
    <p:cSldViewPr>
      <p:cViewPr varScale="1">
        <p:scale>
          <a:sx n="111" d="100"/>
          <a:sy n="111" d="100"/>
        </p:scale>
        <p:origin x="1848" y="192"/>
      </p:cViewPr>
      <p:guideLst>
        <p:guide orient="horz" pos="420"/>
        <p:guide pos="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04T14:19:56.946" idx="3">
    <p:pos x="1443" y="-59"/>
    <p:text>Support two lines titles - A different layout is needed</p:text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92CF8-5224-4AB0-AFC9-4E1138544B08}" type="datetimeFigureOut">
              <a:rPr lang="bg-BG" smtClean="0"/>
              <a:t>28.06.21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FAFF8-F682-4531-809A-6FF98C0E8F5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53650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FAFF8-F682-4531-809A-6FF98C0E8F50}" type="slidenum">
              <a:rPr lang="bg-BG" smtClean="0"/>
              <a:t>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39519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FAFF8-F682-4531-809A-6FF98C0E8F50}" type="slidenum">
              <a:rPr lang="bg-BG" smtClean="0"/>
              <a:t>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88290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FAFF8-F682-4531-809A-6FF98C0E8F50}" type="slidenum">
              <a:rPr lang="bg-BG" smtClean="0"/>
              <a:t>10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40560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FAFF8-F682-4531-809A-6FF98C0E8F50}" type="slidenum">
              <a:rPr lang="bg-BG" smtClean="0"/>
              <a:t>12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03932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FAFF8-F682-4531-809A-6FF98C0E8F50}" type="slidenum">
              <a:rPr lang="bg-BG" smtClean="0"/>
              <a:t>13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37834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iro\Desktop\adobestock157226420-scaled.jpe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15"/>
          <a:stretch/>
        </p:blipFill>
        <p:spPr bwMode="auto">
          <a:xfrm>
            <a:off x="-8941" y="635"/>
            <a:ext cx="9152941" cy="514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 flipH="1">
            <a:off x="0" y="3257550"/>
            <a:ext cx="9144000" cy="188595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4680">
                <a:srgbClr val="FFFFFF"/>
              </a:gs>
              <a:gs pos="51000">
                <a:schemeClr val="bg1">
                  <a:alpha val="7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9" name="Rectangle 8"/>
          <p:cNvSpPr/>
          <p:nvPr userDrawn="1"/>
        </p:nvSpPr>
        <p:spPr>
          <a:xfrm>
            <a:off x="0" y="3257550"/>
            <a:ext cx="9144000" cy="1143000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  <a:cs typeface="Gisha" pitchFamily="34" charset="-79"/>
            </a:endParaRPr>
          </a:p>
        </p:txBody>
      </p:sp>
      <p:pic>
        <p:nvPicPr>
          <p:cNvPr id="10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710774"/>
            <a:ext cx="3011701" cy="80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33750"/>
            <a:ext cx="7772400" cy="569119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5876"/>
            <a:ext cx="6400800" cy="40005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bg-BG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895600" y="4552950"/>
            <a:ext cx="3505200" cy="381000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3331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iro\Desktop\1600770114387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22" b="573"/>
          <a:stretch/>
        </p:blipFill>
        <p:spPr bwMode="auto">
          <a:xfrm>
            <a:off x="1" y="-1"/>
            <a:ext cx="9143999" cy="294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-1588"/>
            <a:ext cx="9144000" cy="2948670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grpSp>
        <p:nvGrpSpPr>
          <p:cNvPr id="188" name="Group 187"/>
          <p:cNvGrpSpPr/>
          <p:nvPr userDrawn="1"/>
        </p:nvGrpSpPr>
        <p:grpSpPr>
          <a:xfrm>
            <a:off x="7907575" y="53340"/>
            <a:ext cx="1150969" cy="308610"/>
            <a:chOff x="7907575" y="53340"/>
            <a:chExt cx="1150969" cy="308610"/>
          </a:xfrm>
        </p:grpSpPr>
        <p:pic>
          <p:nvPicPr>
            <p:cNvPr id="189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15"/>
            <a:stretch/>
          </p:blipFill>
          <p:spPr bwMode="auto">
            <a:xfrm>
              <a:off x="7907575" y="53340"/>
              <a:ext cx="322025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2"/>
            <a:stretch/>
          </p:blipFill>
          <p:spPr bwMode="auto">
            <a:xfrm>
              <a:off x="8224080" y="53340"/>
              <a:ext cx="834464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4" descr="C:\Users\acer\Desktop\Untitled-3w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90" y="2484134"/>
            <a:ext cx="779927" cy="880222"/>
          </a:xfrm>
          <a:prstGeom prst="rect">
            <a:avLst/>
          </a:prstGeom>
          <a:noFill/>
          <a:effectLst>
            <a:outerShdw blurRad="165100" dist="762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cer\Desktop\Untitled-3w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037" y="2496529"/>
            <a:ext cx="779927" cy="880222"/>
          </a:xfrm>
          <a:prstGeom prst="rect">
            <a:avLst/>
          </a:prstGeom>
          <a:noFill/>
          <a:effectLst>
            <a:outerShdw blurRad="165100" dist="762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cer\Desktop\Untitled-3w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037" y="2496529"/>
            <a:ext cx="779927" cy="880222"/>
          </a:xfrm>
          <a:prstGeom prst="rect">
            <a:avLst/>
          </a:prstGeom>
          <a:noFill/>
          <a:effectLst>
            <a:outerShdw blurRad="165100" dist="762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acer\Desktop\Untitled-3w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504" y="2496529"/>
            <a:ext cx="779927" cy="880222"/>
          </a:xfrm>
          <a:prstGeom prst="rect">
            <a:avLst/>
          </a:prstGeom>
          <a:noFill/>
          <a:effectLst>
            <a:outerShdw blurRad="165100" dist="762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cer\Desktop\Untitled-3w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2496529"/>
            <a:ext cx="779927" cy="880222"/>
          </a:xfrm>
          <a:prstGeom prst="rect">
            <a:avLst/>
          </a:prstGeom>
          <a:noFill/>
          <a:effectLst>
            <a:outerShdw blurRad="165100" dist="762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/>
          <p:cNvSpPr>
            <a:spLocks noGrp="1"/>
          </p:cNvSpPr>
          <p:nvPr>
            <p:ph idx="16"/>
          </p:nvPr>
        </p:nvSpPr>
        <p:spPr>
          <a:xfrm>
            <a:off x="72897" y="3388181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7"/>
          </p:nvPr>
        </p:nvSpPr>
        <p:spPr>
          <a:xfrm>
            <a:off x="1905544" y="3377842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8"/>
          </p:nvPr>
        </p:nvSpPr>
        <p:spPr>
          <a:xfrm>
            <a:off x="3837544" y="3403421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9"/>
          </p:nvPr>
        </p:nvSpPr>
        <p:spPr>
          <a:xfrm>
            <a:off x="5640011" y="3409950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20"/>
          </p:nvPr>
        </p:nvSpPr>
        <p:spPr>
          <a:xfrm>
            <a:off x="7466007" y="3409950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127632" y="466320"/>
            <a:ext cx="8513680" cy="709816"/>
          </a:xfrm>
        </p:spPr>
        <p:txBody>
          <a:bodyPr/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accent5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836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iro\Desktop\1611569102106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4572000" y="0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4572000" y="-1588"/>
            <a:ext cx="4571999" cy="5145088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grpSp>
        <p:nvGrpSpPr>
          <p:cNvPr id="188" name="Group 187"/>
          <p:cNvGrpSpPr/>
          <p:nvPr userDrawn="1"/>
        </p:nvGrpSpPr>
        <p:grpSpPr>
          <a:xfrm>
            <a:off x="7907575" y="53340"/>
            <a:ext cx="1150969" cy="308610"/>
            <a:chOff x="7907575" y="53340"/>
            <a:chExt cx="1150969" cy="308610"/>
          </a:xfrm>
        </p:grpSpPr>
        <p:pic>
          <p:nvPicPr>
            <p:cNvPr id="189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15"/>
            <a:stretch/>
          </p:blipFill>
          <p:spPr bwMode="auto">
            <a:xfrm>
              <a:off x="7907575" y="53340"/>
              <a:ext cx="322025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2"/>
            <a:stretch/>
          </p:blipFill>
          <p:spPr bwMode="auto">
            <a:xfrm>
              <a:off x="8224080" y="53340"/>
              <a:ext cx="834464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Content Placeholder 2"/>
          <p:cNvSpPr>
            <a:spLocks noGrp="1"/>
          </p:cNvSpPr>
          <p:nvPr>
            <p:ph idx="17"/>
          </p:nvPr>
        </p:nvSpPr>
        <p:spPr>
          <a:xfrm>
            <a:off x="152400" y="514350"/>
            <a:ext cx="4267200" cy="3394472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 sz="1400"/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47862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4315952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 userDrawn="1"/>
        </p:nvGrpSpPr>
        <p:grpSpPr>
          <a:xfrm>
            <a:off x="503778" y="4337359"/>
            <a:ext cx="1254925" cy="290235"/>
            <a:chOff x="620486" y="3714750"/>
            <a:chExt cx="1828800" cy="422959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676400" y="3714750"/>
              <a:ext cx="76200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3" descr="C:\Users\acer\Desktop\27670682 [Converted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486" y="3714750"/>
              <a:ext cx="1828800" cy="422959"/>
            </a:xfrm>
            <a:prstGeom prst="rect">
              <a:avLst/>
            </a:prstGeom>
            <a:noFill/>
            <a:effectLst>
              <a:outerShdw blurRad="660400" dist="165100" dir="4200000" sx="88000" sy="88000" algn="tl" rotWithShape="0">
                <a:prstClr val="black">
                  <a:alpha val="7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 userDrawn="1"/>
        </p:nvGrpSpPr>
        <p:grpSpPr>
          <a:xfrm>
            <a:off x="3581400" y="3729315"/>
            <a:ext cx="1254925" cy="290235"/>
            <a:chOff x="620486" y="3714750"/>
            <a:chExt cx="1828800" cy="422959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676400" y="3714750"/>
              <a:ext cx="76200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3" descr="C:\Users\acer\Desktop\27670682 [Converted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486" y="3714750"/>
              <a:ext cx="1828800" cy="422959"/>
            </a:xfrm>
            <a:prstGeom prst="rect">
              <a:avLst/>
            </a:prstGeom>
            <a:noFill/>
            <a:effectLst>
              <a:outerShdw blurRad="660400" dist="165100" dir="4200000" sx="88000" sy="88000" algn="tl" rotWithShape="0">
                <a:prstClr val="black">
                  <a:alpha val="7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 userDrawn="1"/>
        </p:nvGrpSpPr>
        <p:grpSpPr>
          <a:xfrm>
            <a:off x="6852905" y="3183994"/>
            <a:ext cx="1254925" cy="290235"/>
            <a:chOff x="620486" y="3714750"/>
            <a:chExt cx="1828800" cy="422959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676400" y="3714750"/>
              <a:ext cx="76200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3" descr="C:\Users\acer\Desktop\27670682 [Converted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486" y="3714750"/>
              <a:ext cx="1828800" cy="422959"/>
            </a:xfrm>
            <a:prstGeom prst="rect">
              <a:avLst/>
            </a:prstGeom>
            <a:noFill/>
            <a:effectLst>
              <a:outerShdw blurRad="660400" dist="165100" dir="4200000" sx="88000" sy="88000" algn="tl" rotWithShape="0">
                <a:prstClr val="black">
                  <a:alpha val="7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Право съединение 37"/>
          <p:cNvCxnSpPr/>
          <p:nvPr userDrawn="1"/>
        </p:nvCxnSpPr>
        <p:spPr>
          <a:xfrm flipV="1">
            <a:off x="3693443" y="1516447"/>
            <a:ext cx="0" cy="2425239"/>
          </a:xfrm>
          <a:prstGeom prst="line">
            <a:avLst/>
          </a:prstGeom>
          <a:ln w="19050">
            <a:solidFill>
              <a:schemeClr val="accent2"/>
            </a:solidFill>
            <a:headEnd type="oval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аво съединение 37"/>
          <p:cNvCxnSpPr/>
          <p:nvPr userDrawn="1"/>
        </p:nvCxnSpPr>
        <p:spPr>
          <a:xfrm flipV="1">
            <a:off x="6991142" y="969571"/>
            <a:ext cx="4762" cy="2428458"/>
          </a:xfrm>
          <a:prstGeom prst="line">
            <a:avLst/>
          </a:prstGeom>
          <a:ln w="19050">
            <a:solidFill>
              <a:schemeClr val="accent2"/>
            </a:solidFill>
            <a:headEnd type="oval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аво съединение 37"/>
          <p:cNvCxnSpPr/>
          <p:nvPr userDrawn="1"/>
        </p:nvCxnSpPr>
        <p:spPr>
          <a:xfrm flipV="1">
            <a:off x="595962" y="2124492"/>
            <a:ext cx="4762" cy="2425239"/>
          </a:xfrm>
          <a:prstGeom prst="line">
            <a:avLst/>
          </a:prstGeom>
          <a:ln w="19050">
            <a:solidFill>
              <a:schemeClr val="accent2"/>
            </a:solidFill>
            <a:headEnd type="oval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/>
          <p:cNvSpPr>
            <a:spLocks noGrp="1"/>
          </p:cNvSpPr>
          <p:nvPr>
            <p:ph idx="16"/>
          </p:nvPr>
        </p:nvSpPr>
        <p:spPr>
          <a:xfrm>
            <a:off x="608344" y="2124492"/>
            <a:ext cx="1982456" cy="1749940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/>
          </p:nvPr>
        </p:nvSpPr>
        <p:spPr>
          <a:xfrm>
            <a:off x="3693443" y="1516447"/>
            <a:ext cx="1982456" cy="1749940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8"/>
          </p:nvPr>
        </p:nvSpPr>
        <p:spPr>
          <a:xfrm>
            <a:off x="6995904" y="979126"/>
            <a:ext cx="1982456" cy="1749940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5611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Miro\Desktop\161424811770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55"/>
          <a:stretch/>
        </p:blipFill>
        <p:spPr bwMode="auto">
          <a:xfrm>
            <a:off x="5335635" y="1"/>
            <a:ext cx="380074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335635" y="-1588"/>
            <a:ext cx="3808364" cy="5145088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grpSp>
        <p:nvGrpSpPr>
          <p:cNvPr id="188" name="Group 187"/>
          <p:cNvGrpSpPr/>
          <p:nvPr userDrawn="1"/>
        </p:nvGrpSpPr>
        <p:grpSpPr>
          <a:xfrm>
            <a:off x="7907575" y="53340"/>
            <a:ext cx="1150969" cy="308610"/>
            <a:chOff x="7907575" y="53340"/>
            <a:chExt cx="1150969" cy="308610"/>
          </a:xfrm>
        </p:grpSpPr>
        <p:pic>
          <p:nvPicPr>
            <p:cNvPr id="189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15"/>
            <a:stretch/>
          </p:blipFill>
          <p:spPr bwMode="auto">
            <a:xfrm>
              <a:off x="7907575" y="53340"/>
              <a:ext cx="322025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2"/>
            <a:stretch/>
          </p:blipFill>
          <p:spPr bwMode="auto">
            <a:xfrm>
              <a:off x="8224080" y="53340"/>
              <a:ext cx="834464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Content Placeholder 2"/>
          <p:cNvSpPr>
            <a:spLocks noGrp="1"/>
          </p:cNvSpPr>
          <p:nvPr>
            <p:ph idx="17"/>
          </p:nvPr>
        </p:nvSpPr>
        <p:spPr>
          <a:xfrm>
            <a:off x="152400" y="514350"/>
            <a:ext cx="4267200" cy="762000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 sz="1400"/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738320" y="2086839"/>
            <a:ext cx="1844638" cy="1685387"/>
            <a:chOff x="1416912" y="2097099"/>
            <a:chExt cx="1844638" cy="1685387"/>
          </a:xfrm>
        </p:grpSpPr>
        <p:sp>
          <p:nvSpPr>
            <p:cNvPr id="13" name="Freeform: Shape 535"/>
            <p:cNvSpPr/>
            <p:nvPr userDrawn="1"/>
          </p:nvSpPr>
          <p:spPr>
            <a:xfrm rot="2694429">
              <a:off x="1416912" y="2097099"/>
              <a:ext cx="1193403" cy="13443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032">
                  <a:moveTo>
                    <a:pt x="914" y="185"/>
                  </a:moveTo>
                  <a:cubicBezTo>
                    <a:pt x="822" y="152"/>
                    <a:pt x="752" y="83"/>
                    <a:pt x="714" y="0"/>
                  </a:cubicBezTo>
                  <a:cubicBezTo>
                    <a:pt x="492" y="44"/>
                    <a:pt x="324" y="241"/>
                    <a:pt x="324" y="476"/>
                  </a:cubicBezTo>
                  <a:cubicBezTo>
                    <a:pt x="324" y="504"/>
                    <a:pt x="326" y="532"/>
                    <a:pt x="331" y="559"/>
                  </a:cubicBezTo>
                  <a:cubicBezTo>
                    <a:pt x="348" y="655"/>
                    <a:pt x="284" y="746"/>
                    <a:pt x="188" y="763"/>
                  </a:cubicBezTo>
                  <a:lnTo>
                    <a:pt x="171" y="668"/>
                  </a:lnTo>
                  <a:lnTo>
                    <a:pt x="0" y="886"/>
                  </a:lnTo>
                  <a:lnTo>
                    <a:pt x="235" y="1032"/>
                  </a:lnTo>
                  <a:lnTo>
                    <a:pt x="218" y="937"/>
                  </a:lnTo>
                  <a:cubicBezTo>
                    <a:pt x="410" y="903"/>
                    <a:pt x="538" y="720"/>
                    <a:pt x="505" y="528"/>
                  </a:cubicBezTo>
                  <a:cubicBezTo>
                    <a:pt x="505" y="528"/>
                    <a:pt x="500" y="494"/>
                    <a:pt x="500" y="476"/>
                  </a:cubicBezTo>
                  <a:cubicBezTo>
                    <a:pt x="500" y="306"/>
                    <a:pt x="639" y="167"/>
                    <a:pt x="809" y="167"/>
                  </a:cubicBezTo>
                  <a:cubicBezTo>
                    <a:pt x="847" y="167"/>
                    <a:pt x="883" y="174"/>
                    <a:pt x="916" y="186"/>
                  </a:cubicBezTo>
                  <a:cubicBezTo>
                    <a:pt x="915" y="186"/>
                    <a:pt x="915" y="186"/>
                    <a:pt x="914" y="185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33348" tIns="16674" rIns="33348" bIns="16674" anchor="ctr" anchorCtr="1" compatLnSpc="0"/>
            <a:lstStyle/>
            <a:p>
              <a:pPr defTabSz="677667" hangingPunct="0"/>
              <a:endParaRPr lang="en-US" sz="700">
                <a:solidFill>
                  <a:srgbClr val="445469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Freeform: Shape 536"/>
            <p:cNvSpPr/>
            <p:nvPr userDrawn="1"/>
          </p:nvSpPr>
          <p:spPr>
            <a:xfrm rot="2694429">
              <a:off x="1570374" y="3204847"/>
              <a:ext cx="1482950" cy="57763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38" h="444">
                  <a:moveTo>
                    <a:pt x="1065" y="228"/>
                  </a:moveTo>
                  <a:cubicBezTo>
                    <a:pt x="939" y="79"/>
                    <a:pt x="717" y="60"/>
                    <a:pt x="567" y="185"/>
                  </a:cubicBezTo>
                  <a:cubicBezTo>
                    <a:pt x="513" y="231"/>
                    <a:pt x="443" y="259"/>
                    <a:pt x="366" y="259"/>
                  </a:cubicBezTo>
                  <a:cubicBezTo>
                    <a:pt x="213" y="259"/>
                    <a:pt x="85" y="147"/>
                    <a:pt x="62" y="0"/>
                  </a:cubicBezTo>
                  <a:cubicBezTo>
                    <a:pt x="62" y="1"/>
                    <a:pt x="62" y="2"/>
                    <a:pt x="62" y="2"/>
                  </a:cubicBezTo>
                  <a:cubicBezTo>
                    <a:pt x="79" y="100"/>
                    <a:pt x="54" y="195"/>
                    <a:pt x="0" y="270"/>
                  </a:cubicBezTo>
                  <a:cubicBezTo>
                    <a:pt x="90" y="371"/>
                    <a:pt x="220" y="436"/>
                    <a:pt x="366" y="436"/>
                  </a:cubicBezTo>
                  <a:cubicBezTo>
                    <a:pt x="486" y="436"/>
                    <a:pt x="596" y="392"/>
                    <a:pt x="681" y="320"/>
                  </a:cubicBezTo>
                  <a:cubicBezTo>
                    <a:pt x="755" y="257"/>
                    <a:pt x="866" y="267"/>
                    <a:pt x="929" y="342"/>
                  </a:cubicBezTo>
                  <a:lnTo>
                    <a:pt x="856" y="404"/>
                  </a:lnTo>
                  <a:lnTo>
                    <a:pt x="1130" y="444"/>
                  </a:lnTo>
                  <a:lnTo>
                    <a:pt x="1138" y="167"/>
                  </a:lnTo>
                  <a:close/>
                </a:path>
              </a:pathLst>
            </a:custGeom>
            <a:solidFill>
              <a:srgbClr val="E1E1E1"/>
            </a:solidFill>
            <a:ln cap="flat">
              <a:noFill/>
              <a:prstDash val="solid"/>
            </a:ln>
          </p:spPr>
          <p:txBody>
            <a:bodyPr vert="horz" wrap="none" lIns="33348" tIns="16674" rIns="33348" bIns="16674" anchor="ctr" anchorCtr="1" compatLnSpc="0"/>
            <a:lstStyle/>
            <a:p>
              <a:pPr defTabSz="677667" hangingPunct="0"/>
              <a:endParaRPr lang="en-US" sz="700">
                <a:solidFill>
                  <a:srgbClr val="445469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Freeform: Shape 537"/>
            <p:cNvSpPr/>
            <p:nvPr userDrawn="1"/>
          </p:nvSpPr>
          <p:spPr>
            <a:xfrm rot="2694429">
              <a:off x="2373345" y="2134650"/>
              <a:ext cx="888205" cy="148908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82" h="1143">
                  <a:moveTo>
                    <a:pt x="301" y="616"/>
                  </a:moveTo>
                  <a:cubicBezTo>
                    <a:pt x="420" y="660"/>
                    <a:pt x="506" y="774"/>
                    <a:pt x="506" y="907"/>
                  </a:cubicBezTo>
                  <a:cubicBezTo>
                    <a:pt x="506" y="1002"/>
                    <a:pt x="463" y="1087"/>
                    <a:pt x="396" y="1143"/>
                  </a:cubicBezTo>
                  <a:lnTo>
                    <a:pt x="397" y="1142"/>
                  </a:lnTo>
                  <a:cubicBezTo>
                    <a:pt x="472" y="1079"/>
                    <a:pt x="566" y="1052"/>
                    <a:pt x="657" y="1061"/>
                  </a:cubicBezTo>
                  <a:cubicBezTo>
                    <a:pt x="673" y="1013"/>
                    <a:pt x="682" y="961"/>
                    <a:pt x="682" y="907"/>
                  </a:cubicBezTo>
                  <a:cubicBezTo>
                    <a:pt x="682" y="697"/>
                    <a:pt x="548" y="518"/>
                    <a:pt x="362" y="451"/>
                  </a:cubicBezTo>
                  <a:cubicBezTo>
                    <a:pt x="270" y="418"/>
                    <a:pt x="223" y="316"/>
                    <a:pt x="256" y="225"/>
                  </a:cubicBezTo>
                  <a:lnTo>
                    <a:pt x="257" y="225"/>
                  </a:lnTo>
                  <a:lnTo>
                    <a:pt x="347" y="257"/>
                  </a:lnTo>
                  <a:lnTo>
                    <a:pt x="244" y="0"/>
                  </a:lnTo>
                  <a:lnTo>
                    <a:pt x="0" y="131"/>
                  </a:lnTo>
                  <a:lnTo>
                    <a:pt x="90" y="164"/>
                  </a:lnTo>
                  <a:cubicBezTo>
                    <a:pt x="24" y="348"/>
                    <a:pt x="118" y="550"/>
                    <a:pt x="301" y="616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348" tIns="16674" rIns="33348" bIns="16674" anchor="ctr" anchorCtr="1" compatLnSpc="0"/>
            <a:lstStyle/>
            <a:p>
              <a:pPr defTabSz="677667" hangingPunct="0"/>
              <a:endParaRPr lang="en-US" sz="700">
                <a:solidFill>
                  <a:srgbClr val="445469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eeform: Shape 541"/>
            <p:cNvSpPr/>
            <p:nvPr userDrawn="1"/>
          </p:nvSpPr>
          <p:spPr>
            <a:xfrm rot="2694429">
              <a:off x="1771022" y="2775206"/>
              <a:ext cx="242594" cy="5215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7" h="401">
                  <a:moveTo>
                    <a:pt x="187" y="202"/>
                  </a:moveTo>
                  <a:cubicBezTo>
                    <a:pt x="121" y="155"/>
                    <a:pt x="75" y="83"/>
                    <a:pt x="62" y="0"/>
                  </a:cubicBezTo>
                  <a:cubicBezTo>
                    <a:pt x="62" y="1"/>
                    <a:pt x="62" y="2"/>
                    <a:pt x="62" y="2"/>
                  </a:cubicBezTo>
                  <a:cubicBezTo>
                    <a:pt x="79" y="100"/>
                    <a:pt x="54" y="195"/>
                    <a:pt x="0" y="270"/>
                  </a:cubicBezTo>
                  <a:cubicBezTo>
                    <a:pt x="51" y="327"/>
                    <a:pt x="114" y="373"/>
                    <a:pt x="187" y="40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cap="flat">
              <a:noFill/>
              <a:prstDash val="solid"/>
            </a:ln>
          </p:spPr>
          <p:txBody>
            <a:bodyPr vert="horz" wrap="none" lIns="33348" tIns="16674" rIns="33348" bIns="16674" anchor="ctr" anchorCtr="1" compatLnSpc="0"/>
            <a:lstStyle/>
            <a:p>
              <a:pPr defTabSz="677667" hangingPunct="0"/>
              <a:endParaRPr lang="en-US" sz="700">
                <a:solidFill>
                  <a:srgbClr val="445469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542"/>
            <p:cNvSpPr/>
            <p:nvPr userDrawn="1"/>
          </p:nvSpPr>
          <p:spPr>
            <a:xfrm rot="2694429">
              <a:off x="2404394" y="3306137"/>
              <a:ext cx="371716" cy="3298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6" h="254">
                  <a:moveTo>
                    <a:pt x="108" y="0"/>
                  </a:moveTo>
                  <a:cubicBezTo>
                    <a:pt x="109" y="6"/>
                    <a:pt x="110" y="12"/>
                    <a:pt x="110" y="18"/>
                  </a:cubicBezTo>
                  <a:cubicBezTo>
                    <a:pt x="110" y="113"/>
                    <a:pt x="67" y="198"/>
                    <a:pt x="0" y="254"/>
                  </a:cubicBezTo>
                  <a:lnTo>
                    <a:pt x="1" y="253"/>
                  </a:lnTo>
                  <a:cubicBezTo>
                    <a:pt x="76" y="190"/>
                    <a:pt x="170" y="163"/>
                    <a:pt x="261" y="172"/>
                  </a:cubicBezTo>
                  <a:cubicBezTo>
                    <a:pt x="277" y="124"/>
                    <a:pt x="286" y="72"/>
                    <a:pt x="286" y="18"/>
                  </a:cubicBezTo>
                  <a:cubicBezTo>
                    <a:pt x="286" y="12"/>
                    <a:pt x="285" y="6"/>
                    <a:pt x="285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cap="flat">
              <a:noFill/>
              <a:prstDash val="solid"/>
            </a:ln>
          </p:spPr>
          <p:txBody>
            <a:bodyPr vert="horz" wrap="none" lIns="33348" tIns="16674" rIns="33348" bIns="16674" anchor="ctr" anchorCtr="1" compatLnSpc="0"/>
            <a:lstStyle/>
            <a:p>
              <a:pPr defTabSz="677667" hangingPunct="0"/>
              <a:endParaRPr lang="en-US" sz="700">
                <a:solidFill>
                  <a:srgbClr val="445469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611"/>
            <p:cNvSpPr/>
            <p:nvPr userDrawn="1"/>
          </p:nvSpPr>
          <p:spPr>
            <a:xfrm rot="2694429">
              <a:off x="2351057" y="2483148"/>
              <a:ext cx="539966" cy="27904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5" h="215">
                  <a:moveTo>
                    <a:pt x="143" y="215"/>
                  </a:moveTo>
                  <a:cubicBezTo>
                    <a:pt x="191" y="185"/>
                    <a:pt x="248" y="167"/>
                    <a:pt x="308" y="167"/>
                  </a:cubicBezTo>
                  <a:cubicBezTo>
                    <a:pt x="346" y="167"/>
                    <a:pt x="382" y="174"/>
                    <a:pt x="415" y="186"/>
                  </a:cubicBezTo>
                  <a:cubicBezTo>
                    <a:pt x="414" y="186"/>
                    <a:pt x="414" y="186"/>
                    <a:pt x="413" y="185"/>
                  </a:cubicBezTo>
                  <a:cubicBezTo>
                    <a:pt x="321" y="152"/>
                    <a:pt x="251" y="83"/>
                    <a:pt x="213" y="0"/>
                  </a:cubicBezTo>
                  <a:cubicBezTo>
                    <a:pt x="133" y="16"/>
                    <a:pt x="60" y="52"/>
                    <a:pt x="0" y="10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cap="flat">
              <a:noFill/>
              <a:prstDash val="solid"/>
            </a:ln>
          </p:spPr>
          <p:txBody>
            <a:bodyPr vert="horz" wrap="none" lIns="33348" tIns="16674" rIns="33348" bIns="16674" anchor="ctr" anchorCtr="1" compatLnSpc="0"/>
            <a:lstStyle/>
            <a:p>
              <a:pPr defTabSz="677667" hangingPunct="0"/>
              <a:endParaRPr lang="en-US" sz="700">
                <a:solidFill>
                  <a:srgbClr val="445469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23" name="Content Placeholder 2"/>
          <p:cNvSpPr>
            <a:spLocks noGrp="1"/>
          </p:cNvSpPr>
          <p:nvPr>
            <p:ph idx="16"/>
          </p:nvPr>
        </p:nvSpPr>
        <p:spPr>
          <a:xfrm>
            <a:off x="457200" y="2085935"/>
            <a:ext cx="1787007" cy="489625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8"/>
          </p:nvPr>
        </p:nvSpPr>
        <p:spPr>
          <a:xfrm>
            <a:off x="3043172" y="1616883"/>
            <a:ext cx="1787007" cy="489625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9"/>
          </p:nvPr>
        </p:nvSpPr>
        <p:spPr>
          <a:xfrm>
            <a:off x="2018156" y="4245706"/>
            <a:ext cx="1787007" cy="489625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4471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4439818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 userDrawn="1"/>
        </p:nvGrpSpPr>
        <p:grpSpPr>
          <a:xfrm>
            <a:off x="2516254" y="1242061"/>
            <a:ext cx="4073656" cy="2625090"/>
            <a:chOff x="2391428" y="1242061"/>
            <a:chExt cx="4073656" cy="2625090"/>
          </a:xfrm>
        </p:grpSpPr>
        <p:grpSp>
          <p:nvGrpSpPr>
            <p:cNvPr id="25" name="Group 24"/>
            <p:cNvGrpSpPr/>
            <p:nvPr/>
          </p:nvGrpSpPr>
          <p:grpSpPr>
            <a:xfrm>
              <a:off x="3446639" y="1710080"/>
              <a:ext cx="1959433" cy="1687589"/>
              <a:chOff x="9619908" y="4913901"/>
              <a:chExt cx="5127954" cy="4417668"/>
            </a:xfrm>
            <a:solidFill>
              <a:schemeClr val="bg1">
                <a:lumMod val="95000"/>
              </a:schemeClr>
            </a:solidFill>
          </p:grpSpPr>
          <p:sp>
            <p:nvSpPr>
              <p:cNvPr id="43" name="Freeform: Shape 6846"/>
              <p:cNvSpPr/>
              <p:nvPr/>
            </p:nvSpPr>
            <p:spPr>
              <a:xfrm>
                <a:off x="9619908" y="7118348"/>
                <a:ext cx="5113132" cy="221322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036" h="449">
                    <a:moveTo>
                      <a:pt x="0" y="0"/>
                    </a:moveTo>
                    <a:lnTo>
                      <a:pt x="259" y="449"/>
                    </a:lnTo>
                    <a:lnTo>
                      <a:pt x="777" y="449"/>
                    </a:lnTo>
                    <a:lnTo>
                      <a:pt x="1036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defTabSz="684223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B3B3B3"/>
                  </a:solidFill>
                  <a:effectLst/>
                  <a:uLnTx/>
                  <a:uFillTx/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4" name="Freeform: Shape 6847"/>
              <p:cNvSpPr/>
              <p:nvPr/>
            </p:nvSpPr>
            <p:spPr>
              <a:xfrm>
                <a:off x="9634729" y="4913901"/>
                <a:ext cx="5113133" cy="220828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036" h="448">
                    <a:moveTo>
                      <a:pt x="0" y="448"/>
                    </a:moveTo>
                    <a:lnTo>
                      <a:pt x="259" y="0"/>
                    </a:lnTo>
                    <a:lnTo>
                      <a:pt x="777" y="0"/>
                    </a:lnTo>
                    <a:lnTo>
                      <a:pt x="1036" y="44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defTabSz="684223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B3B3B3"/>
                  </a:solidFill>
                  <a:effectLst/>
                  <a:uLnTx/>
                  <a:uFillTx/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sp>
          <p:nvSpPr>
            <p:cNvPr id="26" name="Freeform: Shape 6848"/>
            <p:cNvSpPr/>
            <p:nvPr/>
          </p:nvSpPr>
          <p:spPr>
            <a:xfrm>
              <a:off x="2942625" y="1242061"/>
              <a:ext cx="639932" cy="55295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0" h="294">
                  <a:moveTo>
                    <a:pt x="255" y="0"/>
                  </a:moveTo>
                  <a:lnTo>
                    <a:pt x="85" y="0"/>
                  </a:lnTo>
                  <a:lnTo>
                    <a:pt x="0" y="147"/>
                  </a:lnTo>
                  <a:lnTo>
                    <a:pt x="85" y="294"/>
                  </a:lnTo>
                  <a:lnTo>
                    <a:pt x="255" y="294"/>
                  </a:lnTo>
                  <a:lnTo>
                    <a:pt x="340" y="147"/>
                  </a:ln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678" tIns="16839" rIns="33678" bIns="16839" anchor="ctr" anchorCtr="1" compatLnSpc="0"/>
            <a:lstStyle/>
            <a:p>
              <a:pPr marL="0" marR="0" lvl="0" indent="0" defTabSz="684223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Freeform: Shape 6850"/>
            <p:cNvSpPr/>
            <p:nvPr/>
          </p:nvSpPr>
          <p:spPr>
            <a:xfrm>
              <a:off x="5275832" y="1242061"/>
              <a:ext cx="638043" cy="55295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9" h="294">
                  <a:moveTo>
                    <a:pt x="255" y="0"/>
                  </a:moveTo>
                  <a:lnTo>
                    <a:pt x="85" y="0"/>
                  </a:lnTo>
                  <a:lnTo>
                    <a:pt x="0" y="147"/>
                  </a:lnTo>
                  <a:lnTo>
                    <a:pt x="85" y="294"/>
                  </a:lnTo>
                  <a:lnTo>
                    <a:pt x="255" y="294"/>
                  </a:lnTo>
                  <a:lnTo>
                    <a:pt x="339" y="147"/>
                  </a:ln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678" tIns="16839" rIns="33678" bIns="16839" anchor="ctr" anchorCtr="1" compatLnSpc="0"/>
            <a:lstStyle/>
            <a:p>
              <a:pPr marL="0" marR="0" lvl="0" indent="0" defTabSz="684223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Freeform: Shape 6852"/>
            <p:cNvSpPr/>
            <p:nvPr/>
          </p:nvSpPr>
          <p:spPr>
            <a:xfrm>
              <a:off x="2391428" y="2280015"/>
              <a:ext cx="638043" cy="55106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9" h="293">
                  <a:moveTo>
                    <a:pt x="255" y="0"/>
                  </a:moveTo>
                  <a:lnTo>
                    <a:pt x="85" y="0"/>
                  </a:lnTo>
                  <a:lnTo>
                    <a:pt x="0" y="146"/>
                  </a:lnTo>
                  <a:lnTo>
                    <a:pt x="85" y="293"/>
                  </a:lnTo>
                  <a:lnTo>
                    <a:pt x="255" y="293"/>
                  </a:lnTo>
                  <a:lnTo>
                    <a:pt x="339" y="146"/>
                  </a:ln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678" tIns="16839" rIns="33678" bIns="16839" anchor="ctr" anchorCtr="1" compatLnSpc="0"/>
            <a:lstStyle/>
            <a:p>
              <a:pPr marL="0" marR="0" lvl="0" indent="0" defTabSz="684223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Freeform: Shape 6854"/>
            <p:cNvSpPr/>
            <p:nvPr/>
          </p:nvSpPr>
          <p:spPr>
            <a:xfrm>
              <a:off x="5827041" y="2280015"/>
              <a:ext cx="638043" cy="55106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9" h="293">
                  <a:moveTo>
                    <a:pt x="0" y="146"/>
                  </a:moveTo>
                  <a:lnTo>
                    <a:pt x="85" y="293"/>
                  </a:lnTo>
                  <a:lnTo>
                    <a:pt x="255" y="293"/>
                  </a:lnTo>
                  <a:lnTo>
                    <a:pt x="339" y="146"/>
                  </a:lnTo>
                  <a:lnTo>
                    <a:pt x="255" y="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45AEAE"/>
            </a:solidFill>
            <a:ln cap="flat">
              <a:noFill/>
              <a:prstDash val="solid"/>
            </a:ln>
          </p:spPr>
          <p:txBody>
            <a:bodyPr vert="horz" wrap="none" lIns="33678" tIns="16839" rIns="33678" bIns="16839" anchor="ctr" anchorCtr="1" compatLnSpc="0"/>
            <a:lstStyle/>
            <a:p>
              <a:pPr defTabSz="68422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Freeform: Shape 6855"/>
            <p:cNvSpPr/>
            <p:nvPr/>
          </p:nvSpPr>
          <p:spPr>
            <a:xfrm>
              <a:off x="5827041" y="2280015"/>
              <a:ext cx="638043" cy="55106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9" h="293">
                  <a:moveTo>
                    <a:pt x="0" y="146"/>
                  </a:moveTo>
                  <a:lnTo>
                    <a:pt x="85" y="293"/>
                  </a:lnTo>
                  <a:lnTo>
                    <a:pt x="255" y="293"/>
                  </a:lnTo>
                  <a:lnTo>
                    <a:pt x="339" y="146"/>
                  </a:lnTo>
                  <a:lnTo>
                    <a:pt x="255" y="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678" tIns="16839" rIns="33678" bIns="16839" anchor="ctr" anchorCtr="1" compatLnSpc="0"/>
            <a:lstStyle/>
            <a:p>
              <a:pPr marL="0" marR="0" lvl="0" indent="0" defTabSz="684223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Freeform: Shape 6857"/>
            <p:cNvSpPr/>
            <p:nvPr/>
          </p:nvSpPr>
          <p:spPr>
            <a:xfrm>
              <a:off x="2942625" y="3316086"/>
              <a:ext cx="639932" cy="55106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0" h="293">
                  <a:moveTo>
                    <a:pt x="255" y="0"/>
                  </a:moveTo>
                  <a:lnTo>
                    <a:pt x="85" y="0"/>
                  </a:lnTo>
                  <a:lnTo>
                    <a:pt x="0" y="147"/>
                  </a:lnTo>
                  <a:lnTo>
                    <a:pt x="85" y="293"/>
                  </a:lnTo>
                  <a:lnTo>
                    <a:pt x="255" y="293"/>
                  </a:lnTo>
                  <a:lnTo>
                    <a:pt x="340" y="147"/>
                  </a:ln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678" tIns="16839" rIns="33678" bIns="16839" anchor="ctr" anchorCtr="1" compatLnSpc="0"/>
            <a:lstStyle/>
            <a:p>
              <a:pPr marL="0" marR="0" lvl="0" indent="0" defTabSz="684223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Freeform: Shape 6859"/>
            <p:cNvSpPr/>
            <p:nvPr/>
          </p:nvSpPr>
          <p:spPr>
            <a:xfrm>
              <a:off x="5275832" y="3316086"/>
              <a:ext cx="638043" cy="55106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9" h="293">
                  <a:moveTo>
                    <a:pt x="255" y="0"/>
                  </a:moveTo>
                  <a:lnTo>
                    <a:pt x="85" y="0"/>
                  </a:lnTo>
                  <a:lnTo>
                    <a:pt x="0" y="147"/>
                  </a:lnTo>
                  <a:lnTo>
                    <a:pt x="85" y="293"/>
                  </a:lnTo>
                  <a:lnTo>
                    <a:pt x="255" y="293"/>
                  </a:lnTo>
                  <a:lnTo>
                    <a:pt x="339" y="147"/>
                  </a:ln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678" tIns="16839" rIns="33678" bIns="16839" anchor="ctr" anchorCtr="1" compatLnSpc="0"/>
            <a:lstStyle/>
            <a:p>
              <a:pPr marL="0" marR="0" lvl="0" indent="0" defTabSz="684223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Freeform: Shape 6861"/>
            <p:cNvSpPr/>
            <p:nvPr/>
          </p:nvSpPr>
          <p:spPr>
            <a:xfrm>
              <a:off x="3180473" y="1519481"/>
              <a:ext cx="615393" cy="103419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7" h="549">
                  <a:moveTo>
                    <a:pt x="327" y="0"/>
                  </a:moveTo>
                  <a:lnTo>
                    <a:pt x="317" y="0"/>
                  </a:lnTo>
                  <a:lnTo>
                    <a:pt x="0" y="549"/>
                  </a:lnTo>
                  <a:lnTo>
                    <a:pt x="9" y="549"/>
                  </a:lnTo>
                  <a:close/>
                </a:path>
              </a:pathLst>
            </a:custGeom>
            <a:solidFill>
              <a:srgbClr val="B3B3B3"/>
            </a:solidFill>
            <a:ln cap="flat">
              <a:noFill/>
              <a:prstDash val="solid"/>
            </a:ln>
          </p:spPr>
          <p:txBody>
            <a:bodyPr vert="horz" wrap="none" lIns="33678" tIns="16839" rIns="33678" bIns="16839" anchor="ctr" anchorCtr="1" compatLnSpc="0"/>
            <a:lstStyle/>
            <a:p>
              <a:pPr marL="0" marR="0" lvl="0" indent="0" defTabSz="684223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Freeform: Shape 6862"/>
            <p:cNvSpPr/>
            <p:nvPr/>
          </p:nvSpPr>
          <p:spPr>
            <a:xfrm>
              <a:off x="3180473" y="2555544"/>
              <a:ext cx="615393" cy="103607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7" h="550">
                  <a:moveTo>
                    <a:pt x="327" y="550"/>
                  </a:moveTo>
                  <a:lnTo>
                    <a:pt x="317" y="55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B3B3B3"/>
            </a:solidFill>
            <a:ln cap="flat">
              <a:noFill/>
              <a:prstDash val="solid"/>
            </a:ln>
          </p:spPr>
          <p:txBody>
            <a:bodyPr vert="horz" wrap="none" lIns="33678" tIns="16839" rIns="33678" bIns="16839" anchor="ctr" anchorCtr="1" compatLnSpc="0"/>
            <a:lstStyle/>
            <a:p>
              <a:pPr marL="0" marR="0" lvl="0" indent="0" defTabSz="684223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Freeform: Shape 6863"/>
            <p:cNvSpPr/>
            <p:nvPr/>
          </p:nvSpPr>
          <p:spPr>
            <a:xfrm>
              <a:off x="5062512" y="1519481"/>
              <a:ext cx="615393" cy="103419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7" h="549">
                  <a:moveTo>
                    <a:pt x="0" y="0"/>
                  </a:moveTo>
                  <a:lnTo>
                    <a:pt x="10" y="0"/>
                  </a:lnTo>
                  <a:lnTo>
                    <a:pt x="327" y="549"/>
                  </a:lnTo>
                  <a:lnTo>
                    <a:pt x="317" y="549"/>
                  </a:lnTo>
                  <a:close/>
                </a:path>
              </a:pathLst>
            </a:custGeom>
            <a:solidFill>
              <a:srgbClr val="B3B3B3"/>
            </a:solidFill>
            <a:ln cap="flat">
              <a:noFill/>
              <a:prstDash val="solid"/>
            </a:ln>
          </p:spPr>
          <p:txBody>
            <a:bodyPr vert="horz" wrap="none" lIns="33678" tIns="16839" rIns="33678" bIns="16839" anchor="ctr" anchorCtr="1" compatLnSpc="0"/>
            <a:lstStyle/>
            <a:p>
              <a:pPr marL="0" marR="0" lvl="0" indent="0" defTabSz="684223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Freeform: Shape 6864"/>
            <p:cNvSpPr/>
            <p:nvPr/>
          </p:nvSpPr>
          <p:spPr>
            <a:xfrm>
              <a:off x="5062512" y="2555544"/>
              <a:ext cx="615393" cy="103607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7" h="550">
                  <a:moveTo>
                    <a:pt x="0" y="550"/>
                  </a:moveTo>
                  <a:lnTo>
                    <a:pt x="10" y="550"/>
                  </a:lnTo>
                  <a:lnTo>
                    <a:pt x="327" y="0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B3B3B3"/>
            </a:solidFill>
            <a:ln cap="flat">
              <a:noFill/>
              <a:prstDash val="solid"/>
            </a:ln>
          </p:spPr>
          <p:txBody>
            <a:bodyPr vert="horz" wrap="none" lIns="33678" tIns="16839" rIns="33678" bIns="16839" anchor="ctr" anchorCtr="1" compatLnSpc="0"/>
            <a:lstStyle/>
            <a:p>
              <a:pPr marL="0" marR="0" lvl="0" indent="0" defTabSz="684223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grpSp>
          <p:nvGrpSpPr>
            <p:cNvPr id="37" name="Group 62"/>
            <p:cNvGrpSpPr>
              <a:grpSpLocks noChangeAspect="1"/>
            </p:cNvGrpSpPr>
            <p:nvPr/>
          </p:nvGrpSpPr>
          <p:grpSpPr bwMode="auto">
            <a:xfrm>
              <a:off x="4070120" y="2203858"/>
              <a:ext cx="759313" cy="640731"/>
              <a:chOff x="1630" y="186"/>
              <a:chExt cx="397" cy="335"/>
            </a:xfrm>
          </p:grpSpPr>
          <p:sp>
            <p:nvSpPr>
              <p:cNvPr id="38" name="Freeform 63"/>
              <p:cNvSpPr>
                <a:spLocks/>
              </p:cNvSpPr>
              <p:nvPr userDrawn="1"/>
            </p:nvSpPr>
            <p:spPr bwMode="auto">
              <a:xfrm>
                <a:off x="1630" y="186"/>
                <a:ext cx="328" cy="243"/>
              </a:xfrm>
              <a:custGeom>
                <a:avLst/>
                <a:gdLst>
                  <a:gd name="T0" fmla="*/ 8 w 139"/>
                  <a:gd name="T1" fmla="*/ 0 h 103"/>
                  <a:gd name="T2" fmla="*/ 0 w 139"/>
                  <a:gd name="T3" fmla="*/ 8 h 103"/>
                  <a:gd name="T4" fmla="*/ 0 w 139"/>
                  <a:gd name="T5" fmla="*/ 95 h 103"/>
                  <a:gd name="T6" fmla="*/ 8 w 139"/>
                  <a:gd name="T7" fmla="*/ 103 h 103"/>
                  <a:gd name="T8" fmla="*/ 72 w 139"/>
                  <a:gd name="T9" fmla="*/ 103 h 103"/>
                  <a:gd name="T10" fmla="*/ 72 w 139"/>
                  <a:gd name="T11" fmla="*/ 92 h 103"/>
                  <a:gd name="T12" fmla="*/ 73 w 139"/>
                  <a:gd name="T13" fmla="*/ 79 h 103"/>
                  <a:gd name="T14" fmla="*/ 83 w 139"/>
                  <a:gd name="T15" fmla="*/ 76 h 103"/>
                  <a:gd name="T16" fmla="*/ 96 w 139"/>
                  <a:gd name="T17" fmla="*/ 77 h 103"/>
                  <a:gd name="T18" fmla="*/ 96 w 139"/>
                  <a:gd name="T19" fmla="*/ 70 h 103"/>
                  <a:gd name="T20" fmla="*/ 98 w 139"/>
                  <a:gd name="T21" fmla="*/ 57 h 103"/>
                  <a:gd name="T22" fmla="*/ 113 w 139"/>
                  <a:gd name="T23" fmla="*/ 56 h 103"/>
                  <a:gd name="T24" fmla="*/ 123 w 139"/>
                  <a:gd name="T25" fmla="*/ 59 h 103"/>
                  <a:gd name="T26" fmla="*/ 124 w 139"/>
                  <a:gd name="T27" fmla="*/ 87 h 103"/>
                  <a:gd name="T28" fmla="*/ 133 w 139"/>
                  <a:gd name="T29" fmla="*/ 86 h 103"/>
                  <a:gd name="T30" fmla="*/ 139 w 139"/>
                  <a:gd name="T31" fmla="*/ 86 h 103"/>
                  <a:gd name="T32" fmla="*/ 139 w 139"/>
                  <a:gd name="T33" fmla="*/ 22 h 103"/>
                  <a:gd name="T34" fmla="*/ 131 w 139"/>
                  <a:gd name="T35" fmla="*/ 15 h 103"/>
                  <a:gd name="T36" fmla="*/ 75 w 139"/>
                  <a:gd name="T37" fmla="*/ 15 h 103"/>
                  <a:gd name="T38" fmla="*/ 46 w 139"/>
                  <a:gd name="T39" fmla="*/ 0 h 103"/>
                  <a:gd name="T40" fmla="*/ 45 w 139"/>
                  <a:gd name="T41" fmla="*/ 0 h 103"/>
                  <a:gd name="T42" fmla="*/ 8 w 139"/>
                  <a:gd name="T43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9" h="103">
                    <a:moveTo>
                      <a:pt x="8" y="0"/>
                    </a:moveTo>
                    <a:cubicBezTo>
                      <a:pt x="4" y="0"/>
                      <a:pt x="0" y="4"/>
                      <a:pt x="0" y="8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9"/>
                      <a:pt x="4" y="103"/>
                      <a:pt x="8" y="103"/>
                    </a:cubicBezTo>
                    <a:cubicBezTo>
                      <a:pt x="72" y="103"/>
                      <a:pt x="72" y="103"/>
                      <a:pt x="72" y="103"/>
                    </a:cubicBezTo>
                    <a:cubicBezTo>
                      <a:pt x="72" y="99"/>
                      <a:pt x="72" y="95"/>
                      <a:pt x="72" y="92"/>
                    </a:cubicBezTo>
                    <a:cubicBezTo>
                      <a:pt x="72" y="87"/>
                      <a:pt x="70" y="83"/>
                      <a:pt x="73" y="79"/>
                    </a:cubicBezTo>
                    <a:cubicBezTo>
                      <a:pt x="75" y="75"/>
                      <a:pt x="80" y="76"/>
                      <a:pt x="83" y="76"/>
                    </a:cubicBezTo>
                    <a:cubicBezTo>
                      <a:pt x="87" y="76"/>
                      <a:pt x="92" y="75"/>
                      <a:pt x="96" y="77"/>
                    </a:cubicBezTo>
                    <a:cubicBezTo>
                      <a:pt x="96" y="75"/>
                      <a:pt x="96" y="72"/>
                      <a:pt x="96" y="70"/>
                    </a:cubicBezTo>
                    <a:cubicBezTo>
                      <a:pt x="96" y="66"/>
                      <a:pt x="95" y="60"/>
                      <a:pt x="98" y="57"/>
                    </a:cubicBezTo>
                    <a:cubicBezTo>
                      <a:pt x="103" y="54"/>
                      <a:pt x="108" y="56"/>
                      <a:pt x="113" y="56"/>
                    </a:cubicBezTo>
                    <a:cubicBezTo>
                      <a:pt x="117" y="55"/>
                      <a:pt x="122" y="55"/>
                      <a:pt x="123" y="59"/>
                    </a:cubicBezTo>
                    <a:cubicBezTo>
                      <a:pt x="124" y="69"/>
                      <a:pt x="124" y="78"/>
                      <a:pt x="124" y="87"/>
                    </a:cubicBezTo>
                    <a:cubicBezTo>
                      <a:pt x="126" y="86"/>
                      <a:pt x="130" y="86"/>
                      <a:pt x="133" y="86"/>
                    </a:cubicBezTo>
                    <a:cubicBezTo>
                      <a:pt x="135" y="86"/>
                      <a:pt x="137" y="86"/>
                      <a:pt x="139" y="86"/>
                    </a:cubicBezTo>
                    <a:cubicBezTo>
                      <a:pt x="139" y="22"/>
                      <a:pt x="139" y="22"/>
                      <a:pt x="139" y="22"/>
                    </a:cubicBezTo>
                    <a:cubicBezTo>
                      <a:pt x="139" y="18"/>
                      <a:pt x="135" y="15"/>
                      <a:pt x="131" y="15"/>
                    </a:cubicBezTo>
                    <a:cubicBezTo>
                      <a:pt x="75" y="15"/>
                      <a:pt x="75" y="15"/>
                      <a:pt x="75" y="15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45" y="0"/>
                    </a:cubicBezTo>
                    <a:cubicBezTo>
                      <a:pt x="8" y="0"/>
                      <a:pt x="8" y="0"/>
                      <a:pt x="8" y="0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39" name="Freeform 64"/>
              <p:cNvSpPr>
                <a:spLocks/>
              </p:cNvSpPr>
              <p:nvPr/>
            </p:nvSpPr>
            <p:spPr bwMode="auto">
              <a:xfrm>
                <a:off x="1809" y="377"/>
                <a:ext cx="45" cy="144"/>
              </a:xfrm>
              <a:custGeom>
                <a:avLst/>
                <a:gdLst>
                  <a:gd name="T0" fmla="*/ 2 w 19"/>
                  <a:gd name="T1" fmla="*/ 0 h 61"/>
                  <a:gd name="T2" fmla="*/ 0 w 19"/>
                  <a:gd name="T3" fmla="*/ 1 h 61"/>
                  <a:gd name="T4" fmla="*/ 0 w 19"/>
                  <a:gd name="T5" fmla="*/ 59 h 61"/>
                  <a:gd name="T6" fmla="*/ 2 w 19"/>
                  <a:gd name="T7" fmla="*/ 61 h 61"/>
                  <a:gd name="T8" fmla="*/ 17 w 19"/>
                  <a:gd name="T9" fmla="*/ 61 h 61"/>
                  <a:gd name="T10" fmla="*/ 19 w 19"/>
                  <a:gd name="T11" fmla="*/ 59 h 61"/>
                  <a:gd name="T12" fmla="*/ 19 w 19"/>
                  <a:gd name="T13" fmla="*/ 1 h 61"/>
                  <a:gd name="T14" fmla="*/ 17 w 19"/>
                  <a:gd name="T15" fmla="*/ 0 h 61"/>
                  <a:gd name="T16" fmla="*/ 2 w 19"/>
                  <a:gd name="T1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61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0"/>
                      <a:pt x="1" y="61"/>
                      <a:pt x="2" y="61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18" y="61"/>
                      <a:pt x="19" y="60"/>
                      <a:pt x="19" y="59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0"/>
                      <a:pt x="18" y="0"/>
                      <a:pt x="17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40" name="Freeform 65"/>
              <p:cNvSpPr>
                <a:spLocks/>
              </p:cNvSpPr>
              <p:nvPr/>
            </p:nvSpPr>
            <p:spPr bwMode="auto">
              <a:xfrm>
                <a:off x="1868" y="327"/>
                <a:ext cx="43" cy="194"/>
              </a:xfrm>
              <a:custGeom>
                <a:avLst/>
                <a:gdLst>
                  <a:gd name="T0" fmla="*/ 1 w 18"/>
                  <a:gd name="T1" fmla="*/ 0 h 82"/>
                  <a:gd name="T2" fmla="*/ 0 w 18"/>
                  <a:gd name="T3" fmla="*/ 2 h 82"/>
                  <a:gd name="T4" fmla="*/ 0 w 18"/>
                  <a:gd name="T5" fmla="*/ 80 h 82"/>
                  <a:gd name="T6" fmla="*/ 1 w 18"/>
                  <a:gd name="T7" fmla="*/ 82 h 82"/>
                  <a:gd name="T8" fmla="*/ 16 w 18"/>
                  <a:gd name="T9" fmla="*/ 82 h 82"/>
                  <a:gd name="T10" fmla="*/ 18 w 18"/>
                  <a:gd name="T11" fmla="*/ 80 h 82"/>
                  <a:gd name="T12" fmla="*/ 18 w 18"/>
                  <a:gd name="T13" fmla="*/ 2 h 82"/>
                  <a:gd name="T14" fmla="*/ 16 w 18"/>
                  <a:gd name="T15" fmla="*/ 0 h 82"/>
                  <a:gd name="T16" fmla="*/ 1 w 18"/>
                  <a:gd name="T17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82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2"/>
                      <a:pt x="1" y="82"/>
                    </a:cubicBezTo>
                    <a:cubicBezTo>
                      <a:pt x="16" y="82"/>
                      <a:pt x="16" y="82"/>
                      <a:pt x="16" y="82"/>
                    </a:cubicBezTo>
                    <a:cubicBezTo>
                      <a:pt x="17" y="82"/>
                      <a:pt x="18" y="81"/>
                      <a:pt x="18" y="80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1"/>
                      <a:pt x="17" y="0"/>
                      <a:pt x="16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41" name="Freeform 66"/>
              <p:cNvSpPr>
                <a:spLocks/>
              </p:cNvSpPr>
              <p:nvPr/>
            </p:nvSpPr>
            <p:spPr bwMode="auto">
              <a:xfrm>
                <a:off x="1925" y="401"/>
                <a:ext cx="43" cy="120"/>
              </a:xfrm>
              <a:custGeom>
                <a:avLst/>
                <a:gdLst>
                  <a:gd name="T0" fmla="*/ 2 w 18"/>
                  <a:gd name="T1" fmla="*/ 0 h 51"/>
                  <a:gd name="T2" fmla="*/ 0 w 18"/>
                  <a:gd name="T3" fmla="*/ 1 h 51"/>
                  <a:gd name="T4" fmla="*/ 0 w 18"/>
                  <a:gd name="T5" fmla="*/ 49 h 51"/>
                  <a:gd name="T6" fmla="*/ 2 w 18"/>
                  <a:gd name="T7" fmla="*/ 51 h 51"/>
                  <a:gd name="T8" fmla="*/ 17 w 18"/>
                  <a:gd name="T9" fmla="*/ 51 h 51"/>
                  <a:gd name="T10" fmla="*/ 18 w 18"/>
                  <a:gd name="T11" fmla="*/ 49 h 51"/>
                  <a:gd name="T12" fmla="*/ 18 w 18"/>
                  <a:gd name="T13" fmla="*/ 1 h 51"/>
                  <a:gd name="T14" fmla="*/ 17 w 18"/>
                  <a:gd name="T15" fmla="*/ 0 h 51"/>
                  <a:gd name="T16" fmla="*/ 2 w 18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51">
                    <a:moveTo>
                      <a:pt x="2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50"/>
                      <a:pt x="1" y="51"/>
                      <a:pt x="2" y="51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8" y="51"/>
                      <a:pt x="18" y="50"/>
                      <a:pt x="18" y="49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8" y="1"/>
                      <a:pt x="18" y="0"/>
                      <a:pt x="17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42" name="Freeform 67"/>
              <p:cNvSpPr>
                <a:spLocks/>
              </p:cNvSpPr>
              <p:nvPr/>
            </p:nvSpPr>
            <p:spPr bwMode="auto">
              <a:xfrm>
                <a:off x="1984" y="280"/>
                <a:ext cx="43" cy="241"/>
              </a:xfrm>
              <a:custGeom>
                <a:avLst/>
                <a:gdLst>
                  <a:gd name="T0" fmla="*/ 1 w 18"/>
                  <a:gd name="T1" fmla="*/ 0 h 102"/>
                  <a:gd name="T2" fmla="*/ 0 w 18"/>
                  <a:gd name="T3" fmla="*/ 1 h 102"/>
                  <a:gd name="T4" fmla="*/ 0 w 18"/>
                  <a:gd name="T5" fmla="*/ 100 h 102"/>
                  <a:gd name="T6" fmla="*/ 1 w 18"/>
                  <a:gd name="T7" fmla="*/ 102 h 102"/>
                  <a:gd name="T8" fmla="*/ 16 w 18"/>
                  <a:gd name="T9" fmla="*/ 102 h 102"/>
                  <a:gd name="T10" fmla="*/ 18 w 18"/>
                  <a:gd name="T11" fmla="*/ 100 h 102"/>
                  <a:gd name="T12" fmla="*/ 18 w 18"/>
                  <a:gd name="T13" fmla="*/ 1 h 102"/>
                  <a:gd name="T14" fmla="*/ 16 w 18"/>
                  <a:gd name="T15" fmla="*/ 0 h 102"/>
                  <a:gd name="T16" fmla="*/ 1 w 18"/>
                  <a:gd name="T1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02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101"/>
                      <a:pt x="0" y="102"/>
                      <a:pt x="1" y="102"/>
                    </a:cubicBezTo>
                    <a:cubicBezTo>
                      <a:pt x="16" y="102"/>
                      <a:pt x="16" y="102"/>
                      <a:pt x="16" y="102"/>
                    </a:cubicBezTo>
                    <a:cubicBezTo>
                      <a:pt x="17" y="102"/>
                      <a:pt x="18" y="101"/>
                      <a:pt x="18" y="10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8" y="1"/>
                      <a:pt x="17" y="0"/>
                      <a:pt x="16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</p:grpSp>
      <p:sp>
        <p:nvSpPr>
          <p:cNvPr id="45" name="Content Placeholder 2"/>
          <p:cNvSpPr>
            <a:spLocks noGrp="1"/>
          </p:cNvSpPr>
          <p:nvPr>
            <p:ph idx="16"/>
          </p:nvPr>
        </p:nvSpPr>
        <p:spPr>
          <a:xfrm>
            <a:off x="152400" y="1246515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idx="17"/>
          </p:nvPr>
        </p:nvSpPr>
        <p:spPr>
          <a:xfrm>
            <a:off x="6038701" y="1273724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Content Placeholder 2"/>
          <p:cNvSpPr>
            <a:spLocks noGrp="1"/>
          </p:cNvSpPr>
          <p:nvPr>
            <p:ph idx="18"/>
          </p:nvPr>
        </p:nvSpPr>
        <p:spPr>
          <a:xfrm>
            <a:off x="152400" y="3323647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idx="19"/>
          </p:nvPr>
        </p:nvSpPr>
        <p:spPr>
          <a:xfrm>
            <a:off x="6038701" y="3350856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Content Placeholder 2"/>
          <p:cNvSpPr>
            <a:spLocks noGrp="1"/>
          </p:cNvSpPr>
          <p:nvPr>
            <p:ph idx="20"/>
          </p:nvPr>
        </p:nvSpPr>
        <p:spPr>
          <a:xfrm>
            <a:off x="152401" y="2307386"/>
            <a:ext cx="2363854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Content Placeholder 2"/>
          <p:cNvSpPr>
            <a:spLocks noGrp="1"/>
          </p:cNvSpPr>
          <p:nvPr>
            <p:ph idx="21"/>
          </p:nvPr>
        </p:nvSpPr>
        <p:spPr>
          <a:xfrm>
            <a:off x="6589910" y="2334595"/>
            <a:ext cx="2363842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64B09468-1757-FB4D-96C6-561EE2D7801D}"/>
              </a:ext>
            </a:extLst>
          </p:cNvPr>
          <p:cNvSpPr/>
          <p:nvPr userDrawn="1"/>
        </p:nvSpPr>
        <p:spPr>
          <a:xfrm>
            <a:off x="3581400" y="1710080"/>
            <a:ext cx="1937209" cy="1683531"/>
          </a:xfrm>
          <a:prstGeom prst="hexagon">
            <a:avLst>
              <a:gd name="adj" fmla="val 28940"/>
              <a:gd name="vf" fmla="val 11547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4439818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ontent Placeholder 2"/>
          <p:cNvSpPr>
            <a:spLocks noGrp="1"/>
          </p:cNvSpPr>
          <p:nvPr>
            <p:ph idx="16"/>
          </p:nvPr>
        </p:nvSpPr>
        <p:spPr>
          <a:xfrm>
            <a:off x="176069" y="1696661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idx="17"/>
          </p:nvPr>
        </p:nvSpPr>
        <p:spPr>
          <a:xfrm>
            <a:off x="5665384" y="2133697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Content Placeholder 2"/>
          <p:cNvSpPr>
            <a:spLocks noGrp="1"/>
          </p:cNvSpPr>
          <p:nvPr>
            <p:ph idx="18"/>
          </p:nvPr>
        </p:nvSpPr>
        <p:spPr>
          <a:xfrm>
            <a:off x="152401" y="3323647"/>
            <a:ext cx="2514600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idx="19"/>
          </p:nvPr>
        </p:nvSpPr>
        <p:spPr>
          <a:xfrm>
            <a:off x="5524763" y="3505625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Content Placeholder 2"/>
          <p:cNvSpPr>
            <a:spLocks noGrp="1"/>
          </p:cNvSpPr>
          <p:nvPr>
            <p:ph idx="20"/>
          </p:nvPr>
        </p:nvSpPr>
        <p:spPr>
          <a:xfrm>
            <a:off x="859359" y="2466935"/>
            <a:ext cx="2363854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Content Placeholder 2"/>
          <p:cNvSpPr>
            <a:spLocks noGrp="1"/>
          </p:cNvSpPr>
          <p:nvPr>
            <p:ph idx="21"/>
          </p:nvPr>
        </p:nvSpPr>
        <p:spPr>
          <a:xfrm>
            <a:off x="6239475" y="2807443"/>
            <a:ext cx="2363842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1" name="Line 65"/>
          <p:cNvSpPr>
            <a:spLocks noChangeShapeType="1"/>
          </p:cNvSpPr>
          <p:nvPr userDrawn="1"/>
        </p:nvSpPr>
        <p:spPr bwMode="auto">
          <a:xfrm flipV="1">
            <a:off x="4489225" y="1513303"/>
            <a:ext cx="0" cy="2666379"/>
          </a:xfrm>
          <a:prstGeom prst="line">
            <a:avLst/>
          </a:prstGeom>
          <a:noFill/>
          <a:ln w="1905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52" name="Freeform 66"/>
          <p:cNvSpPr>
            <a:spLocks/>
          </p:cNvSpPr>
          <p:nvPr userDrawn="1"/>
        </p:nvSpPr>
        <p:spPr bwMode="auto">
          <a:xfrm>
            <a:off x="4717355" y="3750438"/>
            <a:ext cx="526205" cy="494332"/>
          </a:xfrm>
          <a:custGeom>
            <a:avLst/>
            <a:gdLst>
              <a:gd name="T0" fmla="*/ 0 w 1395"/>
              <a:gd name="T1" fmla="*/ 1311 h 1311"/>
              <a:gd name="T2" fmla="*/ 0 w 1395"/>
              <a:gd name="T3" fmla="*/ 487 h 1311"/>
              <a:gd name="T4" fmla="*/ 488 w 1395"/>
              <a:gd name="T5" fmla="*/ 0 h 1311"/>
              <a:gd name="T6" fmla="*/ 1395 w 1395"/>
              <a:gd name="T7" fmla="*/ 0 h 1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95" h="1311">
                <a:moveTo>
                  <a:pt x="0" y="1311"/>
                </a:moveTo>
                <a:cubicBezTo>
                  <a:pt x="0" y="487"/>
                  <a:pt x="0" y="487"/>
                  <a:pt x="0" y="487"/>
                </a:cubicBezTo>
                <a:cubicBezTo>
                  <a:pt x="0" y="219"/>
                  <a:pt x="220" y="0"/>
                  <a:pt x="488" y="0"/>
                </a:cubicBezTo>
                <a:cubicBezTo>
                  <a:pt x="1395" y="0"/>
                  <a:pt x="1395" y="0"/>
                  <a:pt x="1395" y="0"/>
                </a:cubicBezTo>
              </a:path>
            </a:pathLst>
          </a:custGeom>
          <a:noFill/>
          <a:ln w="1905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53" name="Freeform 67"/>
          <p:cNvSpPr>
            <a:spLocks/>
          </p:cNvSpPr>
          <p:nvPr userDrawn="1"/>
        </p:nvSpPr>
        <p:spPr bwMode="auto">
          <a:xfrm>
            <a:off x="4603827" y="3150676"/>
            <a:ext cx="1389763" cy="972527"/>
          </a:xfrm>
          <a:custGeom>
            <a:avLst/>
            <a:gdLst>
              <a:gd name="T0" fmla="*/ 0 w 3686"/>
              <a:gd name="T1" fmla="*/ 2580 h 2580"/>
              <a:gd name="T2" fmla="*/ 0 w 3686"/>
              <a:gd name="T3" fmla="*/ 487 h 2580"/>
              <a:gd name="T4" fmla="*/ 488 w 3686"/>
              <a:gd name="T5" fmla="*/ 0 h 2580"/>
              <a:gd name="T6" fmla="*/ 3686 w 3686"/>
              <a:gd name="T7" fmla="*/ 0 h 2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86" h="2580">
                <a:moveTo>
                  <a:pt x="0" y="2580"/>
                </a:moveTo>
                <a:cubicBezTo>
                  <a:pt x="0" y="487"/>
                  <a:pt x="0" y="487"/>
                  <a:pt x="0" y="487"/>
                </a:cubicBezTo>
                <a:cubicBezTo>
                  <a:pt x="0" y="219"/>
                  <a:pt x="220" y="0"/>
                  <a:pt x="488" y="0"/>
                </a:cubicBezTo>
                <a:cubicBezTo>
                  <a:pt x="3686" y="0"/>
                  <a:pt x="3686" y="0"/>
                  <a:pt x="3686" y="0"/>
                </a:cubicBezTo>
              </a:path>
            </a:pathLst>
          </a:custGeom>
          <a:noFill/>
          <a:ln w="1905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54" name="Freeform 68"/>
          <p:cNvSpPr>
            <a:spLocks/>
          </p:cNvSpPr>
          <p:nvPr userDrawn="1"/>
        </p:nvSpPr>
        <p:spPr bwMode="auto">
          <a:xfrm>
            <a:off x="3365255" y="2763874"/>
            <a:ext cx="901221" cy="1215658"/>
          </a:xfrm>
          <a:custGeom>
            <a:avLst/>
            <a:gdLst>
              <a:gd name="T0" fmla="*/ 2390 w 2390"/>
              <a:gd name="T1" fmla="*/ 3225 h 3225"/>
              <a:gd name="T2" fmla="*/ 2390 w 2390"/>
              <a:gd name="T3" fmla="*/ 488 h 3225"/>
              <a:gd name="T4" fmla="*/ 1902 w 2390"/>
              <a:gd name="T5" fmla="*/ 0 h 3225"/>
              <a:gd name="T6" fmla="*/ 0 w 2390"/>
              <a:gd name="T7" fmla="*/ 0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90" h="3225">
                <a:moveTo>
                  <a:pt x="2390" y="3225"/>
                </a:moveTo>
                <a:cubicBezTo>
                  <a:pt x="2390" y="488"/>
                  <a:pt x="2390" y="488"/>
                  <a:pt x="2390" y="488"/>
                </a:cubicBezTo>
                <a:cubicBezTo>
                  <a:pt x="2390" y="219"/>
                  <a:pt x="2171" y="0"/>
                  <a:pt x="1902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1905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55" name="Freeform 69"/>
          <p:cNvSpPr>
            <a:spLocks/>
          </p:cNvSpPr>
          <p:nvPr userDrawn="1"/>
        </p:nvSpPr>
        <p:spPr bwMode="auto">
          <a:xfrm>
            <a:off x="2957419" y="3499237"/>
            <a:ext cx="1309056" cy="931646"/>
          </a:xfrm>
          <a:custGeom>
            <a:avLst/>
            <a:gdLst>
              <a:gd name="T0" fmla="*/ 3472 w 3472"/>
              <a:gd name="T1" fmla="*/ 2473 h 2473"/>
              <a:gd name="T2" fmla="*/ 3472 w 3472"/>
              <a:gd name="T3" fmla="*/ 488 h 2473"/>
              <a:gd name="T4" fmla="*/ 2984 w 3472"/>
              <a:gd name="T5" fmla="*/ 0 h 2473"/>
              <a:gd name="T6" fmla="*/ 0 w 3472"/>
              <a:gd name="T7" fmla="*/ 0 h 2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72" h="2473">
                <a:moveTo>
                  <a:pt x="3472" y="2473"/>
                </a:moveTo>
                <a:cubicBezTo>
                  <a:pt x="3472" y="488"/>
                  <a:pt x="3472" y="488"/>
                  <a:pt x="3472" y="488"/>
                </a:cubicBezTo>
                <a:cubicBezTo>
                  <a:pt x="3472" y="220"/>
                  <a:pt x="3253" y="0"/>
                  <a:pt x="2984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1905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56" name="Freeform 70"/>
          <p:cNvSpPr>
            <a:spLocks/>
          </p:cNvSpPr>
          <p:nvPr userDrawn="1"/>
        </p:nvSpPr>
        <p:spPr bwMode="auto">
          <a:xfrm>
            <a:off x="4604548" y="2380940"/>
            <a:ext cx="856563" cy="971989"/>
          </a:xfrm>
          <a:custGeom>
            <a:avLst/>
            <a:gdLst>
              <a:gd name="T0" fmla="*/ 0 w 2271"/>
              <a:gd name="T1" fmla="*/ 2580 h 2580"/>
              <a:gd name="T2" fmla="*/ 0 w 2271"/>
              <a:gd name="T3" fmla="*/ 487 h 2580"/>
              <a:gd name="T4" fmla="*/ 488 w 2271"/>
              <a:gd name="T5" fmla="*/ 0 h 2580"/>
              <a:gd name="T6" fmla="*/ 2271 w 2271"/>
              <a:gd name="T7" fmla="*/ 0 h 2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71" h="2580">
                <a:moveTo>
                  <a:pt x="0" y="2580"/>
                </a:moveTo>
                <a:cubicBezTo>
                  <a:pt x="0" y="487"/>
                  <a:pt x="0" y="487"/>
                  <a:pt x="0" y="487"/>
                </a:cubicBezTo>
                <a:cubicBezTo>
                  <a:pt x="0" y="219"/>
                  <a:pt x="220" y="0"/>
                  <a:pt x="488" y="0"/>
                </a:cubicBezTo>
                <a:cubicBezTo>
                  <a:pt x="2271" y="0"/>
                  <a:pt x="2271" y="0"/>
                  <a:pt x="2271" y="0"/>
                </a:cubicBezTo>
              </a:path>
            </a:pathLst>
          </a:custGeom>
          <a:noFill/>
          <a:ln w="1905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57" name="Freeform 71"/>
          <p:cNvSpPr>
            <a:spLocks/>
          </p:cNvSpPr>
          <p:nvPr userDrawn="1"/>
        </p:nvSpPr>
        <p:spPr bwMode="auto">
          <a:xfrm>
            <a:off x="3367945" y="1906986"/>
            <a:ext cx="1011518" cy="2028966"/>
          </a:xfrm>
          <a:custGeom>
            <a:avLst/>
            <a:gdLst>
              <a:gd name="T0" fmla="*/ 2683 w 2683"/>
              <a:gd name="T1" fmla="*/ 5383 h 5383"/>
              <a:gd name="T2" fmla="*/ 2683 w 2683"/>
              <a:gd name="T3" fmla="*/ 488 h 5383"/>
              <a:gd name="T4" fmla="*/ 2196 w 2683"/>
              <a:gd name="T5" fmla="*/ 0 h 5383"/>
              <a:gd name="T6" fmla="*/ 0 w 2683"/>
              <a:gd name="T7" fmla="*/ 0 h 5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83" h="5383">
                <a:moveTo>
                  <a:pt x="2683" y="5383"/>
                </a:moveTo>
                <a:cubicBezTo>
                  <a:pt x="2683" y="488"/>
                  <a:pt x="2683" y="488"/>
                  <a:pt x="2683" y="488"/>
                </a:cubicBezTo>
                <a:cubicBezTo>
                  <a:pt x="2683" y="219"/>
                  <a:pt x="2464" y="0"/>
                  <a:pt x="2196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1905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58" name="Oval 72"/>
          <p:cNvSpPr>
            <a:spLocks noChangeArrowheads="1"/>
          </p:cNvSpPr>
          <p:nvPr userDrawn="1"/>
        </p:nvSpPr>
        <p:spPr bwMode="auto">
          <a:xfrm>
            <a:off x="3953271" y="3924244"/>
            <a:ext cx="1009969" cy="100970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59" name="Oval 73"/>
          <p:cNvSpPr>
            <a:spLocks noChangeArrowheads="1"/>
          </p:cNvSpPr>
          <p:nvPr userDrawn="1"/>
        </p:nvSpPr>
        <p:spPr bwMode="auto">
          <a:xfrm>
            <a:off x="5022425" y="3511609"/>
            <a:ext cx="491770" cy="4911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60" name="Oval 74"/>
          <p:cNvSpPr>
            <a:spLocks noChangeArrowheads="1"/>
          </p:cNvSpPr>
          <p:nvPr userDrawn="1"/>
        </p:nvSpPr>
        <p:spPr bwMode="auto">
          <a:xfrm>
            <a:off x="5747705" y="2912936"/>
            <a:ext cx="491770" cy="49164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61" name="Oval 75"/>
          <p:cNvSpPr>
            <a:spLocks noChangeArrowheads="1"/>
          </p:cNvSpPr>
          <p:nvPr userDrawn="1"/>
        </p:nvSpPr>
        <p:spPr bwMode="auto">
          <a:xfrm>
            <a:off x="5173614" y="2110407"/>
            <a:ext cx="491770" cy="49164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62" name="Oval 76"/>
          <p:cNvSpPr>
            <a:spLocks noChangeArrowheads="1"/>
          </p:cNvSpPr>
          <p:nvPr userDrawn="1"/>
        </p:nvSpPr>
        <p:spPr bwMode="auto">
          <a:xfrm>
            <a:off x="4255715" y="1171215"/>
            <a:ext cx="491770" cy="4916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63" name="Oval 77"/>
          <p:cNvSpPr>
            <a:spLocks noChangeArrowheads="1"/>
          </p:cNvSpPr>
          <p:nvPr userDrawn="1"/>
        </p:nvSpPr>
        <p:spPr bwMode="auto">
          <a:xfrm>
            <a:off x="3099463" y="1663886"/>
            <a:ext cx="491770" cy="4916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64" name="Oval 78"/>
          <p:cNvSpPr>
            <a:spLocks noChangeArrowheads="1"/>
          </p:cNvSpPr>
          <p:nvPr userDrawn="1"/>
        </p:nvSpPr>
        <p:spPr bwMode="auto">
          <a:xfrm>
            <a:off x="3223213" y="2493847"/>
            <a:ext cx="491770" cy="49164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65" name="Oval 79"/>
          <p:cNvSpPr>
            <a:spLocks noChangeArrowheads="1"/>
          </p:cNvSpPr>
          <p:nvPr userDrawn="1"/>
        </p:nvSpPr>
        <p:spPr bwMode="auto">
          <a:xfrm>
            <a:off x="2649659" y="3261516"/>
            <a:ext cx="491770" cy="49164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66" name="Oval 80"/>
          <p:cNvSpPr>
            <a:spLocks noChangeArrowheads="1"/>
          </p:cNvSpPr>
          <p:nvPr userDrawn="1"/>
        </p:nvSpPr>
        <p:spPr bwMode="auto">
          <a:xfrm>
            <a:off x="4876077" y="2339521"/>
            <a:ext cx="87163" cy="866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67" name="Oval 81"/>
          <p:cNvSpPr>
            <a:spLocks noChangeArrowheads="1"/>
          </p:cNvSpPr>
          <p:nvPr userDrawn="1"/>
        </p:nvSpPr>
        <p:spPr bwMode="auto">
          <a:xfrm>
            <a:off x="5243560" y="3105492"/>
            <a:ext cx="87163" cy="871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68" name="Oval 82"/>
          <p:cNvSpPr>
            <a:spLocks noChangeArrowheads="1"/>
          </p:cNvSpPr>
          <p:nvPr userDrawn="1"/>
        </p:nvSpPr>
        <p:spPr bwMode="auto">
          <a:xfrm>
            <a:off x="4558633" y="3477721"/>
            <a:ext cx="87163" cy="871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69" name="Oval 83"/>
          <p:cNvSpPr>
            <a:spLocks noChangeArrowheads="1"/>
          </p:cNvSpPr>
          <p:nvPr userDrawn="1"/>
        </p:nvSpPr>
        <p:spPr bwMode="auto">
          <a:xfrm>
            <a:off x="4446181" y="2711748"/>
            <a:ext cx="87163" cy="87140"/>
          </a:xfrm>
          <a:prstGeom prst="ellipse">
            <a:avLst/>
          </a:prstGeom>
          <a:solidFill>
            <a:srgbClr val="3CB899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70" name="Oval 84"/>
          <p:cNvSpPr>
            <a:spLocks noChangeArrowheads="1"/>
          </p:cNvSpPr>
          <p:nvPr userDrawn="1"/>
        </p:nvSpPr>
        <p:spPr bwMode="auto">
          <a:xfrm>
            <a:off x="4344491" y="2993009"/>
            <a:ext cx="87163" cy="8660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71" name="Oval 85"/>
          <p:cNvSpPr>
            <a:spLocks noChangeArrowheads="1"/>
          </p:cNvSpPr>
          <p:nvPr userDrawn="1"/>
        </p:nvSpPr>
        <p:spPr bwMode="auto">
          <a:xfrm>
            <a:off x="4779229" y="3724618"/>
            <a:ext cx="87163" cy="871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72" name="Oval 86"/>
          <p:cNvSpPr>
            <a:spLocks noChangeArrowheads="1"/>
          </p:cNvSpPr>
          <p:nvPr userDrawn="1"/>
        </p:nvSpPr>
        <p:spPr bwMode="auto">
          <a:xfrm>
            <a:off x="4446181" y="1941474"/>
            <a:ext cx="87163" cy="86602"/>
          </a:xfrm>
          <a:prstGeom prst="ellipse">
            <a:avLst/>
          </a:prstGeom>
          <a:solidFill>
            <a:srgbClr val="3CB899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73" name="Oval 87"/>
          <p:cNvSpPr>
            <a:spLocks noChangeArrowheads="1"/>
          </p:cNvSpPr>
          <p:nvPr userDrawn="1"/>
        </p:nvSpPr>
        <p:spPr bwMode="auto">
          <a:xfrm>
            <a:off x="3861868" y="1866106"/>
            <a:ext cx="87163" cy="8660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74" name="Oval 88"/>
          <p:cNvSpPr>
            <a:spLocks noChangeArrowheads="1"/>
          </p:cNvSpPr>
          <p:nvPr userDrawn="1"/>
        </p:nvSpPr>
        <p:spPr bwMode="auto">
          <a:xfrm>
            <a:off x="3954412" y="2720303"/>
            <a:ext cx="87163" cy="8714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75" name="Oval 89"/>
          <p:cNvSpPr>
            <a:spLocks noChangeArrowheads="1"/>
          </p:cNvSpPr>
          <p:nvPr userDrawn="1"/>
        </p:nvSpPr>
        <p:spPr bwMode="auto">
          <a:xfrm>
            <a:off x="3465331" y="3455129"/>
            <a:ext cx="87163" cy="871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76" name="Oval 90"/>
          <p:cNvSpPr>
            <a:spLocks noChangeArrowheads="1"/>
          </p:cNvSpPr>
          <p:nvPr userDrawn="1"/>
        </p:nvSpPr>
        <p:spPr bwMode="auto">
          <a:xfrm>
            <a:off x="4229351" y="3798848"/>
            <a:ext cx="87163" cy="871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31" name="Content Placeholder 2"/>
          <p:cNvSpPr>
            <a:spLocks noGrp="1"/>
          </p:cNvSpPr>
          <p:nvPr>
            <p:ph idx="22"/>
          </p:nvPr>
        </p:nvSpPr>
        <p:spPr>
          <a:xfrm>
            <a:off x="3031699" y="681590"/>
            <a:ext cx="2915051" cy="489625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1902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4439818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ontent Placeholder 2"/>
          <p:cNvSpPr>
            <a:spLocks noGrp="1"/>
          </p:cNvSpPr>
          <p:nvPr>
            <p:ph idx="16"/>
          </p:nvPr>
        </p:nvSpPr>
        <p:spPr>
          <a:xfrm>
            <a:off x="838200" y="826498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idx="17"/>
          </p:nvPr>
        </p:nvSpPr>
        <p:spPr>
          <a:xfrm>
            <a:off x="2198584" y="1975625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Content Placeholder 2"/>
          <p:cNvSpPr>
            <a:spLocks noGrp="1"/>
          </p:cNvSpPr>
          <p:nvPr>
            <p:ph idx="18"/>
          </p:nvPr>
        </p:nvSpPr>
        <p:spPr>
          <a:xfrm>
            <a:off x="2198584" y="3414433"/>
            <a:ext cx="2514600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idx="19"/>
          </p:nvPr>
        </p:nvSpPr>
        <p:spPr>
          <a:xfrm>
            <a:off x="1697616" y="3983217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Content Placeholder 2"/>
          <p:cNvSpPr>
            <a:spLocks noGrp="1"/>
          </p:cNvSpPr>
          <p:nvPr>
            <p:ph idx="20"/>
          </p:nvPr>
        </p:nvSpPr>
        <p:spPr>
          <a:xfrm>
            <a:off x="1689161" y="1460809"/>
            <a:ext cx="2363854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Content Placeholder 2"/>
          <p:cNvSpPr>
            <a:spLocks noGrp="1"/>
          </p:cNvSpPr>
          <p:nvPr>
            <p:ph idx="21"/>
          </p:nvPr>
        </p:nvSpPr>
        <p:spPr>
          <a:xfrm>
            <a:off x="2384960" y="2685042"/>
            <a:ext cx="2363842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Freeform: Shape 2215"/>
          <p:cNvSpPr/>
          <p:nvPr userDrawn="1"/>
        </p:nvSpPr>
        <p:spPr>
          <a:xfrm flipH="1">
            <a:off x="752709" y="1713808"/>
            <a:ext cx="802652" cy="243092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7" h="1958">
                <a:moveTo>
                  <a:pt x="647" y="0"/>
                </a:moveTo>
                <a:lnTo>
                  <a:pt x="647" y="331"/>
                </a:lnTo>
                <a:cubicBezTo>
                  <a:pt x="290" y="331"/>
                  <a:pt x="0" y="621"/>
                  <a:pt x="0" y="979"/>
                </a:cubicBezTo>
                <a:cubicBezTo>
                  <a:pt x="0" y="1336"/>
                  <a:pt x="290" y="1626"/>
                  <a:pt x="647" y="1626"/>
                </a:cubicBezTo>
                <a:lnTo>
                  <a:pt x="647" y="1958"/>
                </a:lnTo>
              </a:path>
            </a:pathLst>
          </a:custGeom>
          <a:noFill/>
          <a:ln w="18000" cap="flat">
            <a:solidFill>
              <a:srgbClr val="E3E3E3"/>
            </a:solidFill>
            <a:prstDash val="solid"/>
            <a:round/>
          </a:ln>
        </p:spPr>
        <p:txBody>
          <a:bodyPr vert="horz" wrap="none" lIns="3374" tIns="3374" rIns="3374" bIns="3374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9" name="Straight Connector 38"/>
          <p:cNvSpPr/>
          <p:nvPr userDrawn="1"/>
        </p:nvSpPr>
        <p:spPr>
          <a:xfrm flipV="1">
            <a:off x="1154040" y="1876536"/>
            <a:ext cx="205012" cy="356503"/>
          </a:xfrm>
          <a:prstGeom prst="line">
            <a:avLst/>
          </a:prstGeom>
          <a:noFill/>
          <a:ln w="18000" cap="flat">
            <a:solidFill>
              <a:srgbClr val="E3E3E3"/>
            </a:solidFill>
            <a:prstDash val="solid"/>
            <a:round/>
          </a:ln>
        </p:spPr>
        <p:txBody>
          <a:bodyPr vert="horz" wrap="none" lIns="3374" tIns="3374" rIns="3374" bIns="3374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0" name="Straight Connector 39"/>
          <p:cNvSpPr/>
          <p:nvPr userDrawn="1"/>
        </p:nvSpPr>
        <p:spPr>
          <a:xfrm flipV="1">
            <a:off x="1447266" y="2321233"/>
            <a:ext cx="357839" cy="206200"/>
          </a:xfrm>
          <a:prstGeom prst="line">
            <a:avLst/>
          </a:prstGeom>
          <a:noFill/>
          <a:ln w="18000" cap="flat">
            <a:solidFill>
              <a:srgbClr val="E3E3E3"/>
            </a:solidFill>
            <a:prstDash val="solid"/>
            <a:round/>
          </a:ln>
        </p:spPr>
        <p:txBody>
          <a:bodyPr vert="horz" wrap="none" lIns="3374" tIns="3374" rIns="3374" bIns="3374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1" name="Straight Connector 40"/>
          <p:cNvSpPr/>
          <p:nvPr userDrawn="1"/>
        </p:nvSpPr>
        <p:spPr>
          <a:xfrm>
            <a:off x="1555363" y="2929855"/>
            <a:ext cx="412508" cy="0"/>
          </a:xfrm>
          <a:prstGeom prst="line">
            <a:avLst/>
          </a:prstGeom>
          <a:noFill/>
          <a:ln w="18000" cap="flat">
            <a:solidFill>
              <a:srgbClr val="E3E3E3"/>
            </a:solidFill>
            <a:prstDash val="solid"/>
            <a:round/>
          </a:ln>
        </p:spPr>
        <p:txBody>
          <a:bodyPr vert="horz" wrap="none" lIns="3374" tIns="3374" rIns="3374" bIns="3374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2" name="Straight Connector 41"/>
          <p:cNvSpPr/>
          <p:nvPr userDrawn="1"/>
        </p:nvSpPr>
        <p:spPr>
          <a:xfrm>
            <a:off x="1447266" y="3331077"/>
            <a:ext cx="357839" cy="206197"/>
          </a:xfrm>
          <a:prstGeom prst="line">
            <a:avLst/>
          </a:prstGeom>
          <a:noFill/>
          <a:ln w="18000" cap="flat">
            <a:solidFill>
              <a:srgbClr val="E3E3E3"/>
            </a:solidFill>
            <a:prstDash val="solid"/>
            <a:round/>
          </a:ln>
        </p:spPr>
        <p:txBody>
          <a:bodyPr vert="horz" wrap="none" lIns="3374" tIns="3374" rIns="3374" bIns="3374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3" name="Straight Connector 42"/>
          <p:cNvSpPr/>
          <p:nvPr userDrawn="1"/>
        </p:nvSpPr>
        <p:spPr>
          <a:xfrm>
            <a:off x="1154040" y="3625472"/>
            <a:ext cx="205012" cy="357745"/>
          </a:xfrm>
          <a:prstGeom prst="line">
            <a:avLst/>
          </a:prstGeom>
          <a:noFill/>
          <a:ln w="18000" cap="flat">
            <a:solidFill>
              <a:srgbClr val="E3E3E3"/>
            </a:solidFill>
            <a:prstDash val="solid"/>
            <a:round/>
          </a:ln>
        </p:spPr>
        <p:txBody>
          <a:bodyPr vert="horz" wrap="none" lIns="3374" tIns="3374" rIns="3374" bIns="3374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4" name="Freeform: Shape 2221"/>
          <p:cNvSpPr/>
          <p:nvPr userDrawn="1"/>
        </p:nvSpPr>
        <p:spPr>
          <a:xfrm flipH="1">
            <a:off x="748981" y="1538664"/>
            <a:ext cx="1389109" cy="278122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19" h="2240">
                <a:moveTo>
                  <a:pt x="1119" y="2240"/>
                </a:moveTo>
                <a:cubicBezTo>
                  <a:pt x="501" y="2240"/>
                  <a:pt x="0" y="1738"/>
                  <a:pt x="0" y="1120"/>
                </a:cubicBezTo>
                <a:cubicBezTo>
                  <a:pt x="0" y="501"/>
                  <a:pt x="501" y="0"/>
                  <a:pt x="1119" y="0"/>
                </a:cubicBezTo>
              </a:path>
            </a:pathLst>
          </a:custGeom>
          <a:noFill/>
          <a:ln w="18000" cap="flat">
            <a:solidFill>
              <a:srgbClr val="E3E3E3"/>
            </a:solidFill>
            <a:prstDash val="solid"/>
            <a:round/>
          </a:ln>
        </p:spPr>
        <p:txBody>
          <a:bodyPr vert="horz" wrap="none" lIns="3374" tIns="3374" rIns="3374" bIns="3374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7" name="Freeform: Shape 2222"/>
          <p:cNvSpPr/>
          <p:nvPr userDrawn="1"/>
        </p:nvSpPr>
        <p:spPr>
          <a:xfrm flipH="1">
            <a:off x="511864" y="1307919"/>
            <a:ext cx="481501" cy="48309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1" h="282">
                <a:moveTo>
                  <a:pt x="281" y="141"/>
                </a:moveTo>
                <a:cubicBezTo>
                  <a:pt x="281" y="218"/>
                  <a:pt x="218" y="282"/>
                  <a:pt x="140" y="282"/>
                </a:cubicBezTo>
                <a:cubicBezTo>
                  <a:pt x="63" y="282"/>
                  <a:pt x="0" y="218"/>
                  <a:pt x="0" y="141"/>
                </a:cubicBezTo>
                <a:cubicBezTo>
                  <a:pt x="0" y="63"/>
                  <a:pt x="63" y="0"/>
                  <a:pt x="140" y="0"/>
                </a:cubicBezTo>
                <a:cubicBezTo>
                  <a:pt x="218" y="0"/>
                  <a:pt x="281" y="63"/>
                  <a:pt x="281" y="141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/>
            <a:endParaRPr lang="en-US" sz="4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8" name="Freeform: Shape 2225"/>
          <p:cNvSpPr/>
          <p:nvPr userDrawn="1"/>
        </p:nvSpPr>
        <p:spPr>
          <a:xfrm flipH="1">
            <a:off x="1207660" y="1494249"/>
            <a:ext cx="481501" cy="48137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1" h="281">
                <a:moveTo>
                  <a:pt x="262" y="71"/>
                </a:moveTo>
                <a:cubicBezTo>
                  <a:pt x="301" y="138"/>
                  <a:pt x="278" y="224"/>
                  <a:pt x="211" y="263"/>
                </a:cubicBezTo>
                <a:cubicBezTo>
                  <a:pt x="143" y="301"/>
                  <a:pt x="57" y="278"/>
                  <a:pt x="19" y="211"/>
                </a:cubicBezTo>
                <a:cubicBezTo>
                  <a:pt x="-20" y="144"/>
                  <a:pt x="3" y="58"/>
                  <a:pt x="70" y="19"/>
                </a:cubicBezTo>
                <a:cubicBezTo>
                  <a:pt x="137" y="-20"/>
                  <a:pt x="223" y="3"/>
                  <a:pt x="262" y="71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9" name="Freeform: Shape 2228"/>
          <p:cNvSpPr/>
          <p:nvPr userDrawn="1"/>
        </p:nvSpPr>
        <p:spPr>
          <a:xfrm flipH="1">
            <a:off x="1717083" y="2003538"/>
            <a:ext cx="481501" cy="48137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1" h="281">
                <a:moveTo>
                  <a:pt x="211" y="19"/>
                </a:moveTo>
                <a:cubicBezTo>
                  <a:pt x="278" y="58"/>
                  <a:pt x="301" y="144"/>
                  <a:pt x="262" y="211"/>
                </a:cubicBezTo>
                <a:cubicBezTo>
                  <a:pt x="223" y="278"/>
                  <a:pt x="137" y="301"/>
                  <a:pt x="70" y="262"/>
                </a:cubicBezTo>
                <a:cubicBezTo>
                  <a:pt x="3" y="224"/>
                  <a:pt x="-20" y="138"/>
                  <a:pt x="19" y="70"/>
                </a:cubicBezTo>
                <a:cubicBezTo>
                  <a:pt x="57" y="3"/>
                  <a:pt x="143" y="-20"/>
                  <a:pt x="211" y="19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0" name="Freeform: Shape 2231"/>
          <p:cNvSpPr/>
          <p:nvPr userDrawn="1"/>
        </p:nvSpPr>
        <p:spPr>
          <a:xfrm flipH="1">
            <a:off x="1903459" y="2672881"/>
            <a:ext cx="481501" cy="48137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1" h="281">
                <a:moveTo>
                  <a:pt x="141" y="0"/>
                </a:moveTo>
                <a:cubicBezTo>
                  <a:pt x="218" y="0"/>
                  <a:pt x="281" y="63"/>
                  <a:pt x="281" y="141"/>
                </a:cubicBezTo>
                <a:cubicBezTo>
                  <a:pt x="281" y="218"/>
                  <a:pt x="218" y="281"/>
                  <a:pt x="141" y="281"/>
                </a:cubicBezTo>
                <a:cubicBezTo>
                  <a:pt x="63" y="281"/>
                  <a:pt x="0" y="218"/>
                  <a:pt x="0" y="141"/>
                </a:cubicBezTo>
                <a:cubicBezTo>
                  <a:pt x="0" y="63"/>
                  <a:pt x="63" y="0"/>
                  <a:pt x="141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1" name="Freeform: Shape 2234"/>
          <p:cNvSpPr/>
          <p:nvPr userDrawn="1"/>
        </p:nvSpPr>
        <p:spPr>
          <a:xfrm flipH="1">
            <a:off x="1717083" y="3394766"/>
            <a:ext cx="481501" cy="48137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1" h="281">
                <a:moveTo>
                  <a:pt x="70" y="19"/>
                </a:moveTo>
                <a:cubicBezTo>
                  <a:pt x="137" y="-20"/>
                  <a:pt x="223" y="3"/>
                  <a:pt x="262" y="70"/>
                </a:cubicBezTo>
                <a:cubicBezTo>
                  <a:pt x="301" y="138"/>
                  <a:pt x="278" y="223"/>
                  <a:pt x="211" y="262"/>
                </a:cubicBezTo>
                <a:cubicBezTo>
                  <a:pt x="143" y="301"/>
                  <a:pt x="57" y="278"/>
                  <a:pt x="19" y="211"/>
                </a:cubicBezTo>
                <a:cubicBezTo>
                  <a:pt x="-20" y="143"/>
                  <a:pt x="3" y="58"/>
                  <a:pt x="70" y="19"/>
                </a:cubicBez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2" name="Freeform: Shape 2237"/>
          <p:cNvSpPr/>
          <p:nvPr userDrawn="1"/>
        </p:nvSpPr>
        <p:spPr>
          <a:xfrm flipH="1">
            <a:off x="1207660" y="3904058"/>
            <a:ext cx="481501" cy="48137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1" h="281">
                <a:moveTo>
                  <a:pt x="19" y="70"/>
                </a:moveTo>
                <a:cubicBezTo>
                  <a:pt x="57" y="3"/>
                  <a:pt x="143" y="-20"/>
                  <a:pt x="211" y="19"/>
                </a:cubicBezTo>
                <a:cubicBezTo>
                  <a:pt x="278" y="57"/>
                  <a:pt x="301" y="144"/>
                  <a:pt x="262" y="211"/>
                </a:cubicBezTo>
                <a:cubicBezTo>
                  <a:pt x="223" y="278"/>
                  <a:pt x="137" y="301"/>
                  <a:pt x="70" y="262"/>
                </a:cubicBezTo>
                <a:cubicBezTo>
                  <a:pt x="3" y="223"/>
                  <a:pt x="-20" y="137"/>
                  <a:pt x="19" y="7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3" name="Freeform: Shape 2243"/>
          <p:cNvSpPr/>
          <p:nvPr userDrawn="1"/>
        </p:nvSpPr>
        <p:spPr>
          <a:xfrm flipH="1">
            <a:off x="114072" y="2291420"/>
            <a:ext cx="1274800" cy="127570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27" h="1028">
                <a:moveTo>
                  <a:pt x="1027" y="514"/>
                </a:moveTo>
                <a:cubicBezTo>
                  <a:pt x="1027" y="798"/>
                  <a:pt x="797" y="1028"/>
                  <a:pt x="513" y="1028"/>
                </a:cubicBezTo>
                <a:cubicBezTo>
                  <a:pt x="229" y="1028"/>
                  <a:pt x="0" y="798"/>
                  <a:pt x="0" y="514"/>
                </a:cubicBezTo>
                <a:cubicBezTo>
                  <a:pt x="0" y="230"/>
                  <a:pt x="229" y="0"/>
                  <a:pt x="513" y="0"/>
                </a:cubicBezTo>
                <a:cubicBezTo>
                  <a:pt x="797" y="0"/>
                  <a:pt x="1027" y="230"/>
                  <a:pt x="1027" y="514"/>
                </a:cubicBezTo>
                <a:close/>
              </a:path>
            </a:pathLst>
          </a:custGeom>
          <a:solidFill>
            <a:schemeClr val="tx1">
              <a:alpha val="6000"/>
            </a:schemeClr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4" name="Freeform: Shape 2237"/>
          <p:cNvSpPr/>
          <p:nvPr userDrawn="1"/>
        </p:nvSpPr>
        <p:spPr>
          <a:xfrm flipH="1">
            <a:off x="520621" y="4079198"/>
            <a:ext cx="481501" cy="48137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1" h="281">
                <a:moveTo>
                  <a:pt x="19" y="70"/>
                </a:moveTo>
                <a:cubicBezTo>
                  <a:pt x="57" y="3"/>
                  <a:pt x="143" y="-20"/>
                  <a:pt x="211" y="19"/>
                </a:cubicBezTo>
                <a:cubicBezTo>
                  <a:pt x="278" y="57"/>
                  <a:pt x="301" y="144"/>
                  <a:pt x="262" y="211"/>
                </a:cubicBezTo>
                <a:cubicBezTo>
                  <a:pt x="223" y="278"/>
                  <a:pt x="137" y="301"/>
                  <a:pt x="70" y="262"/>
                </a:cubicBezTo>
                <a:cubicBezTo>
                  <a:pt x="3" y="223"/>
                  <a:pt x="-20" y="137"/>
                  <a:pt x="19" y="70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18" name="Content Placeholder 2"/>
          <p:cNvSpPr>
            <a:spLocks noGrp="1"/>
          </p:cNvSpPr>
          <p:nvPr>
            <p:ph idx="22"/>
          </p:nvPr>
        </p:nvSpPr>
        <p:spPr>
          <a:xfrm>
            <a:off x="927434" y="4476750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10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4439818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ontent Placeholder 2"/>
          <p:cNvSpPr>
            <a:spLocks noGrp="1"/>
          </p:cNvSpPr>
          <p:nvPr>
            <p:ph idx="16"/>
          </p:nvPr>
        </p:nvSpPr>
        <p:spPr>
          <a:xfrm>
            <a:off x="2017222" y="1212678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idx="17"/>
          </p:nvPr>
        </p:nvSpPr>
        <p:spPr>
          <a:xfrm>
            <a:off x="2491853" y="1846725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Content Placeholder 2"/>
          <p:cNvSpPr>
            <a:spLocks noGrp="1"/>
          </p:cNvSpPr>
          <p:nvPr>
            <p:ph idx="18"/>
          </p:nvPr>
        </p:nvSpPr>
        <p:spPr>
          <a:xfrm>
            <a:off x="2491853" y="3287823"/>
            <a:ext cx="2514600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idx="19"/>
          </p:nvPr>
        </p:nvSpPr>
        <p:spPr>
          <a:xfrm>
            <a:off x="2016096" y="3967135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Content Placeholder 2"/>
          <p:cNvSpPr>
            <a:spLocks noGrp="1"/>
          </p:cNvSpPr>
          <p:nvPr>
            <p:ph idx="20"/>
          </p:nvPr>
        </p:nvSpPr>
        <p:spPr>
          <a:xfrm>
            <a:off x="2636162" y="2625918"/>
            <a:ext cx="2363854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Freeform: Shape 2847"/>
          <p:cNvSpPr/>
          <p:nvPr userDrawn="1"/>
        </p:nvSpPr>
        <p:spPr>
          <a:xfrm>
            <a:off x="1466898" y="1276518"/>
            <a:ext cx="483451" cy="48332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1" h="251">
                <a:moveTo>
                  <a:pt x="251" y="126"/>
                </a:moveTo>
                <a:cubicBezTo>
                  <a:pt x="251" y="195"/>
                  <a:pt x="195" y="251"/>
                  <a:pt x="125" y="251"/>
                </a:cubicBezTo>
                <a:cubicBezTo>
                  <a:pt x="56" y="251"/>
                  <a:pt x="0" y="195"/>
                  <a:pt x="0" y="126"/>
                </a:cubicBezTo>
                <a:cubicBezTo>
                  <a:pt x="0" y="57"/>
                  <a:pt x="56" y="0"/>
                  <a:pt x="125" y="0"/>
                </a:cubicBezTo>
                <a:cubicBezTo>
                  <a:pt x="195" y="0"/>
                  <a:pt x="251" y="57"/>
                  <a:pt x="251" y="126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9" name="Freeform: Shape 2852"/>
          <p:cNvSpPr/>
          <p:nvPr userDrawn="1"/>
        </p:nvSpPr>
        <p:spPr>
          <a:xfrm>
            <a:off x="1466898" y="3917404"/>
            <a:ext cx="483451" cy="4852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1" h="252">
                <a:moveTo>
                  <a:pt x="251" y="126"/>
                </a:moveTo>
                <a:cubicBezTo>
                  <a:pt x="251" y="195"/>
                  <a:pt x="195" y="252"/>
                  <a:pt x="125" y="252"/>
                </a:cubicBezTo>
                <a:cubicBezTo>
                  <a:pt x="56" y="252"/>
                  <a:pt x="0" y="195"/>
                  <a:pt x="0" y="126"/>
                </a:cubicBezTo>
                <a:cubicBezTo>
                  <a:pt x="0" y="56"/>
                  <a:pt x="56" y="0"/>
                  <a:pt x="125" y="0"/>
                </a:cubicBezTo>
                <a:cubicBezTo>
                  <a:pt x="195" y="0"/>
                  <a:pt x="251" y="56"/>
                  <a:pt x="251" y="126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0" name="Freeform: Shape 2859"/>
          <p:cNvSpPr/>
          <p:nvPr userDrawn="1"/>
        </p:nvSpPr>
        <p:spPr>
          <a:xfrm>
            <a:off x="2108920" y="2596964"/>
            <a:ext cx="483451" cy="4852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1" h="252">
                <a:moveTo>
                  <a:pt x="251" y="126"/>
                </a:moveTo>
                <a:cubicBezTo>
                  <a:pt x="251" y="195"/>
                  <a:pt x="194" y="252"/>
                  <a:pt x="125" y="252"/>
                </a:cubicBezTo>
                <a:cubicBezTo>
                  <a:pt x="56" y="252"/>
                  <a:pt x="0" y="195"/>
                  <a:pt x="0" y="126"/>
                </a:cubicBezTo>
                <a:cubicBezTo>
                  <a:pt x="0" y="56"/>
                  <a:pt x="56" y="0"/>
                  <a:pt x="125" y="0"/>
                </a:cubicBezTo>
                <a:cubicBezTo>
                  <a:pt x="194" y="0"/>
                  <a:pt x="251" y="56"/>
                  <a:pt x="251" y="126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1" name="Freeform: Shape 2864"/>
          <p:cNvSpPr/>
          <p:nvPr userDrawn="1"/>
        </p:nvSpPr>
        <p:spPr>
          <a:xfrm>
            <a:off x="1934876" y="1877775"/>
            <a:ext cx="483451" cy="48332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1" h="251">
                <a:moveTo>
                  <a:pt x="251" y="126"/>
                </a:moveTo>
                <a:cubicBezTo>
                  <a:pt x="251" y="195"/>
                  <a:pt x="195" y="251"/>
                  <a:pt x="125" y="251"/>
                </a:cubicBezTo>
                <a:cubicBezTo>
                  <a:pt x="56" y="251"/>
                  <a:pt x="0" y="195"/>
                  <a:pt x="0" y="126"/>
                </a:cubicBezTo>
                <a:cubicBezTo>
                  <a:pt x="0" y="56"/>
                  <a:pt x="56" y="0"/>
                  <a:pt x="125" y="0"/>
                </a:cubicBezTo>
                <a:cubicBezTo>
                  <a:pt x="195" y="0"/>
                  <a:pt x="251" y="56"/>
                  <a:pt x="251" y="126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2" name="Freeform: Shape 2871"/>
          <p:cNvSpPr/>
          <p:nvPr userDrawn="1"/>
        </p:nvSpPr>
        <p:spPr>
          <a:xfrm>
            <a:off x="1942647" y="3320017"/>
            <a:ext cx="485385" cy="48139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2" h="250">
                <a:moveTo>
                  <a:pt x="252" y="125"/>
                </a:moveTo>
                <a:cubicBezTo>
                  <a:pt x="252" y="195"/>
                  <a:pt x="195" y="250"/>
                  <a:pt x="126" y="250"/>
                </a:cubicBezTo>
                <a:cubicBezTo>
                  <a:pt x="57" y="250"/>
                  <a:pt x="0" y="195"/>
                  <a:pt x="0" y="125"/>
                </a:cubicBezTo>
                <a:cubicBezTo>
                  <a:pt x="0" y="56"/>
                  <a:pt x="57" y="0"/>
                  <a:pt x="126" y="0"/>
                </a:cubicBezTo>
                <a:cubicBezTo>
                  <a:pt x="195" y="0"/>
                  <a:pt x="252" y="56"/>
                  <a:pt x="252" y="125"/>
                </a:cubicBez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3" name="Freeform: Shape 2892"/>
          <p:cNvSpPr/>
          <p:nvPr userDrawn="1"/>
        </p:nvSpPr>
        <p:spPr>
          <a:xfrm>
            <a:off x="1406948" y="2322395"/>
            <a:ext cx="206918" cy="20686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" h="108">
                <a:moveTo>
                  <a:pt x="54" y="0"/>
                </a:moveTo>
                <a:cubicBezTo>
                  <a:pt x="24" y="0"/>
                  <a:pt x="0" y="25"/>
                  <a:pt x="0" y="55"/>
                </a:cubicBezTo>
                <a:cubicBezTo>
                  <a:pt x="0" y="84"/>
                  <a:pt x="24" y="108"/>
                  <a:pt x="54" y="108"/>
                </a:cubicBezTo>
                <a:cubicBezTo>
                  <a:pt x="83" y="108"/>
                  <a:pt x="108" y="84"/>
                  <a:pt x="108" y="55"/>
                </a:cubicBezTo>
                <a:cubicBezTo>
                  <a:pt x="108" y="25"/>
                  <a:pt x="83" y="0"/>
                  <a:pt x="54" y="0"/>
                </a:cubicBezTo>
                <a:close/>
                <a:moveTo>
                  <a:pt x="54" y="14"/>
                </a:moveTo>
                <a:cubicBezTo>
                  <a:pt x="76" y="14"/>
                  <a:pt x="95" y="32"/>
                  <a:pt x="95" y="55"/>
                </a:cubicBezTo>
                <a:cubicBezTo>
                  <a:pt x="95" y="77"/>
                  <a:pt x="76" y="95"/>
                  <a:pt x="54" y="95"/>
                </a:cubicBezTo>
                <a:cubicBezTo>
                  <a:pt x="32" y="95"/>
                  <a:pt x="13" y="77"/>
                  <a:pt x="13" y="55"/>
                </a:cubicBezTo>
                <a:cubicBezTo>
                  <a:pt x="13" y="32"/>
                  <a:pt x="32" y="14"/>
                  <a:pt x="54" y="14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4" name="Freeform: Shape 2894"/>
          <p:cNvSpPr/>
          <p:nvPr userDrawn="1"/>
        </p:nvSpPr>
        <p:spPr>
          <a:xfrm>
            <a:off x="1486235" y="2736123"/>
            <a:ext cx="206918" cy="20686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" h="108">
                <a:moveTo>
                  <a:pt x="55" y="0"/>
                </a:moveTo>
                <a:cubicBezTo>
                  <a:pt x="25" y="0"/>
                  <a:pt x="0" y="24"/>
                  <a:pt x="0" y="54"/>
                </a:cubicBezTo>
                <a:cubicBezTo>
                  <a:pt x="0" y="84"/>
                  <a:pt x="25" y="108"/>
                  <a:pt x="55" y="108"/>
                </a:cubicBezTo>
                <a:cubicBezTo>
                  <a:pt x="84" y="108"/>
                  <a:pt x="108" y="84"/>
                  <a:pt x="108" y="54"/>
                </a:cubicBezTo>
                <a:cubicBezTo>
                  <a:pt x="108" y="24"/>
                  <a:pt x="84" y="0"/>
                  <a:pt x="55" y="0"/>
                </a:cubicBezTo>
                <a:close/>
                <a:moveTo>
                  <a:pt x="55" y="13"/>
                </a:moveTo>
                <a:cubicBezTo>
                  <a:pt x="77" y="13"/>
                  <a:pt x="95" y="31"/>
                  <a:pt x="95" y="54"/>
                </a:cubicBezTo>
                <a:cubicBezTo>
                  <a:pt x="95" y="76"/>
                  <a:pt x="77" y="94"/>
                  <a:pt x="55" y="94"/>
                </a:cubicBezTo>
                <a:cubicBezTo>
                  <a:pt x="32" y="94"/>
                  <a:pt x="14" y="76"/>
                  <a:pt x="14" y="54"/>
                </a:cubicBezTo>
                <a:cubicBezTo>
                  <a:pt x="14" y="31"/>
                  <a:pt x="32" y="13"/>
                  <a:pt x="55" y="13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7" name="Freeform: Shape 2895"/>
          <p:cNvSpPr/>
          <p:nvPr userDrawn="1"/>
        </p:nvSpPr>
        <p:spPr>
          <a:xfrm>
            <a:off x="1383741" y="3134382"/>
            <a:ext cx="206918" cy="20686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" h="108">
                <a:moveTo>
                  <a:pt x="53" y="0"/>
                </a:moveTo>
                <a:cubicBezTo>
                  <a:pt x="24" y="0"/>
                  <a:pt x="0" y="24"/>
                  <a:pt x="0" y="54"/>
                </a:cubicBezTo>
                <a:cubicBezTo>
                  <a:pt x="0" y="84"/>
                  <a:pt x="24" y="108"/>
                  <a:pt x="53" y="108"/>
                </a:cubicBezTo>
                <a:cubicBezTo>
                  <a:pt x="83" y="108"/>
                  <a:pt x="108" y="84"/>
                  <a:pt x="108" y="54"/>
                </a:cubicBezTo>
                <a:cubicBezTo>
                  <a:pt x="108" y="24"/>
                  <a:pt x="83" y="0"/>
                  <a:pt x="53" y="0"/>
                </a:cubicBezTo>
                <a:close/>
                <a:moveTo>
                  <a:pt x="53" y="14"/>
                </a:moveTo>
                <a:cubicBezTo>
                  <a:pt x="76" y="14"/>
                  <a:pt x="94" y="32"/>
                  <a:pt x="94" y="54"/>
                </a:cubicBezTo>
                <a:cubicBezTo>
                  <a:pt x="94" y="77"/>
                  <a:pt x="76" y="95"/>
                  <a:pt x="53" y="95"/>
                </a:cubicBezTo>
                <a:cubicBezTo>
                  <a:pt x="31" y="95"/>
                  <a:pt x="13" y="77"/>
                  <a:pt x="13" y="54"/>
                </a:cubicBezTo>
                <a:cubicBezTo>
                  <a:pt x="13" y="32"/>
                  <a:pt x="31" y="14"/>
                  <a:pt x="53" y="14"/>
                </a:cubicBez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8" name="Freeform: Shape 2896"/>
          <p:cNvSpPr/>
          <p:nvPr userDrawn="1"/>
        </p:nvSpPr>
        <p:spPr>
          <a:xfrm>
            <a:off x="1114943" y="3437910"/>
            <a:ext cx="206918" cy="20686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" h="108">
                <a:moveTo>
                  <a:pt x="54" y="0"/>
                </a:moveTo>
                <a:cubicBezTo>
                  <a:pt x="24" y="0"/>
                  <a:pt x="0" y="24"/>
                  <a:pt x="0" y="54"/>
                </a:cubicBezTo>
                <a:cubicBezTo>
                  <a:pt x="0" y="84"/>
                  <a:pt x="24" y="108"/>
                  <a:pt x="54" y="108"/>
                </a:cubicBezTo>
                <a:cubicBezTo>
                  <a:pt x="84" y="108"/>
                  <a:pt x="108" y="84"/>
                  <a:pt x="108" y="54"/>
                </a:cubicBezTo>
                <a:cubicBezTo>
                  <a:pt x="108" y="24"/>
                  <a:pt x="84" y="0"/>
                  <a:pt x="54" y="0"/>
                </a:cubicBezTo>
                <a:close/>
                <a:moveTo>
                  <a:pt x="54" y="13"/>
                </a:moveTo>
                <a:cubicBezTo>
                  <a:pt x="76" y="13"/>
                  <a:pt x="95" y="31"/>
                  <a:pt x="95" y="54"/>
                </a:cubicBezTo>
                <a:cubicBezTo>
                  <a:pt x="95" y="76"/>
                  <a:pt x="76" y="94"/>
                  <a:pt x="54" y="94"/>
                </a:cubicBezTo>
                <a:cubicBezTo>
                  <a:pt x="32" y="94"/>
                  <a:pt x="13" y="76"/>
                  <a:pt x="13" y="54"/>
                </a:cubicBezTo>
                <a:cubicBezTo>
                  <a:pt x="13" y="31"/>
                  <a:pt x="32" y="13"/>
                  <a:pt x="54" y="13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9" name="Freeform: Shape 2898"/>
          <p:cNvSpPr/>
          <p:nvPr userDrawn="1"/>
        </p:nvSpPr>
        <p:spPr>
          <a:xfrm>
            <a:off x="1408882" y="3161448"/>
            <a:ext cx="154705" cy="15466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1" h="81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cubicBezTo>
                  <a:pt x="0" y="63"/>
                  <a:pt x="18" y="81"/>
                  <a:pt x="40" y="81"/>
                </a:cubicBezTo>
                <a:cubicBezTo>
                  <a:pt x="63" y="81"/>
                  <a:pt x="81" y="63"/>
                  <a:pt x="81" y="40"/>
                </a:cubicBezTo>
                <a:cubicBezTo>
                  <a:pt x="81" y="18"/>
                  <a:pt x="63" y="0"/>
                  <a:pt x="40" y="0"/>
                </a:cubicBezTo>
                <a:close/>
              </a:path>
            </a:pathLst>
          </a:custGeom>
          <a:solidFill>
            <a:srgbClr val="D2D3D4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/>
            <a:endParaRPr lang="en-US" sz="9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grpSp>
        <p:nvGrpSpPr>
          <p:cNvPr id="80" name="Group 79"/>
          <p:cNvGrpSpPr/>
          <p:nvPr userDrawn="1"/>
        </p:nvGrpSpPr>
        <p:grpSpPr>
          <a:xfrm>
            <a:off x="1329595" y="1212678"/>
            <a:ext cx="686501" cy="779120"/>
            <a:chOff x="7398084" y="4322787"/>
            <a:chExt cx="1403068" cy="1592779"/>
          </a:xfrm>
          <a:solidFill>
            <a:schemeClr val="accent1"/>
          </a:solidFill>
        </p:grpSpPr>
        <p:sp>
          <p:nvSpPr>
            <p:cNvPr id="81" name="Freeform: Shape 2848"/>
            <p:cNvSpPr/>
            <p:nvPr/>
          </p:nvSpPr>
          <p:spPr>
            <a:xfrm>
              <a:off x="7544319" y="4322787"/>
              <a:ext cx="1256833" cy="125288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9" h="318">
                  <a:moveTo>
                    <a:pt x="156" y="12"/>
                  </a:moveTo>
                  <a:cubicBezTo>
                    <a:pt x="152" y="12"/>
                    <a:pt x="149" y="10"/>
                    <a:pt x="149" y="6"/>
                  </a:cubicBezTo>
                  <a:cubicBezTo>
                    <a:pt x="149" y="3"/>
                    <a:pt x="152" y="0"/>
                    <a:pt x="155" y="0"/>
                  </a:cubicBezTo>
                  <a:lnTo>
                    <a:pt x="156" y="0"/>
                  </a:lnTo>
                  <a:cubicBezTo>
                    <a:pt x="160" y="0"/>
                    <a:pt x="163" y="2"/>
                    <a:pt x="163" y="6"/>
                  </a:cubicBezTo>
                  <a:cubicBezTo>
                    <a:pt x="163" y="9"/>
                    <a:pt x="160" y="12"/>
                    <a:pt x="156" y="12"/>
                  </a:cubicBezTo>
                  <a:close/>
                  <a:moveTo>
                    <a:pt x="187" y="15"/>
                  </a:moveTo>
                  <a:cubicBezTo>
                    <a:pt x="186" y="15"/>
                    <a:pt x="186" y="15"/>
                    <a:pt x="186" y="15"/>
                  </a:cubicBezTo>
                  <a:cubicBezTo>
                    <a:pt x="182" y="14"/>
                    <a:pt x="179" y="11"/>
                    <a:pt x="180" y="7"/>
                  </a:cubicBezTo>
                  <a:cubicBezTo>
                    <a:pt x="181" y="4"/>
                    <a:pt x="184" y="1"/>
                    <a:pt x="188" y="2"/>
                  </a:cubicBezTo>
                  <a:cubicBezTo>
                    <a:pt x="191" y="3"/>
                    <a:pt x="194" y="6"/>
                    <a:pt x="193" y="9"/>
                  </a:cubicBezTo>
                  <a:cubicBezTo>
                    <a:pt x="193" y="13"/>
                    <a:pt x="190" y="15"/>
                    <a:pt x="187" y="15"/>
                  </a:cubicBezTo>
                  <a:close/>
                  <a:moveTo>
                    <a:pt x="125" y="16"/>
                  </a:moveTo>
                  <a:cubicBezTo>
                    <a:pt x="122" y="16"/>
                    <a:pt x="119" y="14"/>
                    <a:pt x="118" y="11"/>
                  </a:cubicBezTo>
                  <a:cubicBezTo>
                    <a:pt x="118" y="8"/>
                    <a:pt x="120" y="4"/>
                    <a:pt x="123" y="3"/>
                  </a:cubicBezTo>
                  <a:cubicBezTo>
                    <a:pt x="127" y="3"/>
                    <a:pt x="131" y="5"/>
                    <a:pt x="132" y="8"/>
                  </a:cubicBezTo>
                  <a:cubicBezTo>
                    <a:pt x="133" y="12"/>
                    <a:pt x="130" y="15"/>
                    <a:pt x="126" y="16"/>
                  </a:cubicBezTo>
                  <a:close/>
                  <a:moveTo>
                    <a:pt x="217" y="23"/>
                  </a:moveTo>
                  <a:cubicBezTo>
                    <a:pt x="216" y="23"/>
                    <a:pt x="215" y="23"/>
                    <a:pt x="214" y="23"/>
                  </a:cubicBezTo>
                  <a:cubicBezTo>
                    <a:pt x="211" y="22"/>
                    <a:pt x="209" y="18"/>
                    <a:pt x="210" y="15"/>
                  </a:cubicBezTo>
                  <a:cubicBezTo>
                    <a:pt x="211" y="11"/>
                    <a:pt x="215" y="9"/>
                    <a:pt x="218" y="11"/>
                  </a:cubicBezTo>
                  <a:lnTo>
                    <a:pt x="219" y="11"/>
                  </a:lnTo>
                  <a:cubicBezTo>
                    <a:pt x="222" y="12"/>
                    <a:pt x="224" y="16"/>
                    <a:pt x="223" y="19"/>
                  </a:cubicBezTo>
                  <a:cubicBezTo>
                    <a:pt x="221" y="22"/>
                    <a:pt x="219" y="23"/>
                    <a:pt x="217" y="23"/>
                  </a:cubicBezTo>
                  <a:close/>
                  <a:moveTo>
                    <a:pt x="96" y="27"/>
                  </a:moveTo>
                  <a:cubicBezTo>
                    <a:pt x="93" y="27"/>
                    <a:pt x="90" y="25"/>
                    <a:pt x="90" y="23"/>
                  </a:cubicBezTo>
                  <a:cubicBezTo>
                    <a:pt x="88" y="19"/>
                    <a:pt x="90" y="15"/>
                    <a:pt x="93" y="14"/>
                  </a:cubicBezTo>
                  <a:lnTo>
                    <a:pt x="96" y="20"/>
                  </a:lnTo>
                  <a:lnTo>
                    <a:pt x="93" y="14"/>
                  </a:lnTo>
                  <a:cubicBezTo>
                    <a:pt x="96" y="12"/>
                    <a:pt x="100" y="14"/>
                    <a:pt x="101" y="17"/>
                  </a:cubicBezTo>
                  <a:cubicBezTo>
                    <a:pt x="103" y="20"/>
                    <a:pt x="102" y="24"/>
                    <a:pt x="99" y="26"/>
                  </a:cubicBezTo>
                  <a:lnTo>
                    <a:pt x="98" y="26"/>
                  </a:lnTo>
                  <a:cubicBezTo>
                    <a:pt x="97" y="26"/>
                    <a:pt x="96" y="27"/>
                    <a:pt x="96" y="27"/>
                  </a:cubicBezTo>
                  <a:close/>
                  <a:moveTo>
                    <a:pt x="244" y="38"/>
                  </a:moveTo>
                  <a:cubicBezTo>
                    <a:pt x="243" y="38"/>
                    <a:pt x="242" y="38"/>
                    <a:pt x="240" y="37"/>
                  </a:cubicBezTo>
                  <a:lnTo>
                    <a:pt x="240" y="36"/>
                  </a:lnTo>
                  <a:cubicBezTo>
                    <a:pt x="237" y="35"/>
                    <a:pt x="236" y="30"/>
                    <a:pt x="238" y="28"/>
                  </a:cubicBezTo>
                  <a:cubicBezTo>
                    <a:pt x="240" y="25"/>
                    <a:pt x="244" y="23"/>
                    <a:pt x="247" y="26"/>
                  </a:cubicBezTo>
                  <a:cubicBezTo>
                    <a:pt x="250" y="28"/>
                    <a:pt x="251" y="32"/>
                    <a:pt x="249" y="35"/>
                  </a:cubicBezTo>
                  <a:cubicBezTo>
                    <a:pt x="248" y="37"/>
                    <a:pt x="246" y="38"/>
                    <a:pt x="244" y="38"/>
                  </a:cubicBezTo>
                  <a:close/>
                  <a:moveTo>
                    <a:pt x="69" y="42"/>
                  </a:moveTo>
                  <a:cubicBezTo>
                    <a:pt x="67" y="42"/>
                    <a:pt x="65" y="41"/>
                    <a:pt x="64" y="40"/>
                  </a:cubicBezTo>
                  <a:cubicBezTo>
                    <a:pt x="62" y="36"/>
                    <a:pt x="62" y="33"/>
                    <a:pt x="65" y="30"/>
                  </a:cubicBezTo>
                  <a:cubicBezTo>
                    <a:pt x="68" y="28"/>
                    <a:pt x="72" y="28"/>
                    <a:pt x="74" y="31"/>
                  </a:cubicBezTo>
                  <a:cubicBezTo>
                    <a:pt x="77" y="34"/>
                    <a:pt x="76" y="39"/>
                    <a:pt x="73" y="41"/>
                  </a:cubicBezTo>
                  <a:cubicBezTo>
                    <a:pt x="72" y="42"/>
                    <a:pt x="70" y="42"/>
                    <a:pt x="69" y="42"/>
                  </a:cubicBezTo>
                  <a:close/>
                  <a:moveTo>
                    <a:pt x="268" y="58"/>
                  </a:moveTo>
                  <a:cubicBezTo>
                    <a:pt x="266" y="58"/>
                    <a:pt x="264" y="57"/>
                    <a:pt x="263" y="56"/>
                  </a:cubicBezTo>
                  <a:cubicBezTo>
                    <a:pt x="261" y="53"/>
                    <a:pt x="261" y="49"/>
                    <a:pt x="263" y="46"/>
                  </a:cubicBezTo>
                  <a:cubicBezTo>
                    <a:pt x="266" y="44"/>
                    <a:pt x="270" y="44"/>
                    <a:pt x="272" y="46"/>
                  </a:cubicBezTo>
                  <a:lnTo>
                    <a:pt x="273" y="46"/>
                  </a:lnTo>
                  <a:cubicBezTo>
                    <a:pt x="275" y="49"/>
                    <a:pt x="275" y="53"/>
                    <a:pt x="273" y="56"/>
                  </a:cubicBezTo>
                  <a:cubicBezTo>
                    <a:pt x="271" y="57"/>
                    <a:pt x="270" y="58"/>
                    <a:pt x="268" y="58"/>
                  </a:cubicBezTo>
                  <a:close/>
                  <a:moveTo>
                    <a:pt x="46" y="63"/>
                  </a:moveTo>
                  <a:cubicBezTo>
                    <a:pt x="44" y="63"/>
                    <a:pt x="43" y="62"/>
                    <a:pt x="41" y="61"/>
                  </a:cubicBezTo>
                  <a:cubicBezTo>
                    <a:pt x="39" y="59"/>
                    <a:pt x="38" y="55"/>
                    <a:pt x="41" y="52"/>
                  </a:cubicBezTo>
                  <a:cubicBezTo>
                    <a:pt x="44" y="49"/>
                    <a:pt x="48" y="49"/>
                    <a:pt x="51" y="51"/>
                  </a:cubicBezTo>
                  <a:cubicBezTo>
                    <a:pt x="53" y="54"/>
                    <a:pt x="53" y="58"/>
                    <a:pt x="51" y="61"/>
                  </a:cubicBezTo>
                  <a:cubicBezTo>
                    <a:pt x="50" y="62"/>
                    <a:pt x="47" y="63"/>
                    <a:pt x="46" y="63"/>
                  </a:cubicBezTo>
                  <a:close/>
                  <a:moveTo>
                    <a:pt x="288" y="82"/>
                  </a:moveTo>
                  <a:cubicBezTo>
                    <a:pt x="285" y="82"/>
                    <a:pt x="283" y="81"/>
                    <a:pt x="282" y="79"/>
                  </a:cubicBezTo>
                  <a:cubicBezTo>
                    <a:pt x="280" y="76"/>
                    <a:pt x="281" y="71"/>
                    <a:pt x="284" y="70"/>
                  </a:cubicBezTo>
                  <a:cubicBezTo>
                    <a:pt x="287" y="67"/>
                    <a:pt x="291" y="68"/>
                    <a:pt x="293" y="71"/>
                  </a:cubicBezTo>
                  <a:lnTo>
                    <a:pt x="293" y="72"/>
                  </a:lnTo>
                  <a:cubicBezTo>
                    <a:pt x="295" y="75"/>
                    <a:pt x="294" y="79"/>
                    <a:pt x="291" y="81"/>
                  </a:cubicBezTo>
                  <a:cubicBezTo>
                    <a:pt x="290" y="82"/>
                    <a:pt x="288" y="82"/>
                    <a:pt x="288" y="82"/>
                  </a:cubicBezTo>
                  <a:close/>
                  <a:moveTo>
                    <a:pt x="27" y="88"/>
                  </a:moveTo>
                  <a:cubicBezTo>
                    <a:pt x="26" y="88"/>
                    <a:pt x="25" y="88"/>
                    <a:pt x="24" y="87"/>
                  </a:cubicBezTo>
                  <a:cubicBezTo>
                    <a:pt x="21" y="85"/>
                    <a:pt x="20" y="81"/>
                    <a:pt x="22" y="78"/>
                  </a:cubicBezTo>
                  <a:cubicBezTo>
                    <a:pt x="24" y="74"/>
                    <a:pt x="28" y="73"/>
                    <a:pt x="31" y="75"/>
                  </a:cubicBezTo>
                  <a:cubicBezTo>
                    <a:pt x="34" y="77"/>
                    <a:pt x="35" y="81"/>
                    <a:pt x="33" y="84"/>
                  </a:cubicBezTo>
                  <a:cubicBezTo>
                    <a:pt x="32" y="86"/>
                    <a:pt x="30" y="88"/>
                    <a:pt x="27" y="88"/>
                  </a:cubicBezTo>
                  <a:close/>
                  <a:moveTo>
                    <a:pt x="302" y="109"/>
                  </a:moveTo>
                  <a:cubicBezTo>
                    <a:pt x="299" y="109"/>
                    <a:pt x="297" y="108"/>
                    <a:pt x="295" y="105"/>
                  </a:cubicBezTo>
                  <a:cubicBezTo>
                    <a:pt x="294" y="102"/>
                    <a:pt x="296" y="98"/>
                    <a:pt x="299" y="97"/>
                  </a:cubicBezTo>
                  <a:cubicBezTo>
                    <a:pt x="303" y="95"/>
                    <a:pt x="306" y="97"/>
                    <a:pt x="308" y="100"/>
                  </a:cubicBezTo>
                  <a:cubicBezTo>
                    <a:pt x="309" y="104"/>
                    <a:pt x="307" y="107"/>
                    <a:pt x="304" y="109"/>
                  </a:cubicBezTo>
                  <a:cubicBezTo>
                    <a:pt x="303" y="109"/>
                    <a:pt x="303" y="109"/>
                    <a:pt x="302" y="109"/>
                  </a:cubicBezTo>
                  <a:close/>
                  <a:moveTo>
                    <a:pt x="14" y="116"/>
                  </a:moveTo>
                  <a:cubicBezTo>
                    <a:pt x="14" y="116"/>
                    <a:pt x="13" y="116"/>
                    <a:pt x="12" y="115"/>
                  </a:cubicBezTo>
                  <a:cubicBezTo>
                    <a:pt x="9" y="115"/>
                    <a:pt x="7" y="111"/>
                    <a:pt x="8" y="107"/>
                  </a:cubicBezTo>
                  <a:cubicBezTo>
                    <a:pt x="10" y="103"/>
                    <a:pt x="13" y="102"/>
                    <a:pt x="16" y="103"/>
                  </a:cubicBezTo>
                  <a:cubicBezTo>
                    <a:pt x="20" y="104"/>
                    <a:pt x="22" y="108"/>
                    <a:pt x="21" y="111"/>
                  </a:cubicBezTo>
                  <a:lnTo>
                    <a:pt x="21" y="112"/>
                  </a:lnTo>
                  <a:cubicBezTo>
                    <a:pt x="19" y="114"/>
                    <a:pt x="17" y="116"/>
                    <a:pt x="14" y="116"/>
                  </a:cubicBezTo>
                  <a:close/>
                  <a:moveTo>
                    <a:pt x="310" y="139"/>
                  </a:moveTo>
                  <a:cubicBezTo>
                    <a:pt x="307" y="139"/>
                    <a:pt x="304" y="137"/>
                    <a:pt x="303" y="134"/>
                  </a:cubicBezTo>
                  <a:cubicBezTo>
                    <a:pt x="303" y="130"/>
                    <a:pt x="305" y="127"/>
                    <a:pt x="309" y="126"/>
                  </a:cubicBezTo>
                  <a:cubicBezTo>
                    <a:pt x="313" y="125"/>
                    <a:pt x="316" y="128"/>
                    <a:pt x="316" y="131"/>
                  </a:cubicBezTo>
                  <a:cubicBezTo>
                    <a:pt x="317" y="135"/>
                    <a:pt x="315" y="138"/>
                    <a:pt x="311" y="139"/>
                  </a:cubicBezTo>
                  <a:close/>
                  <a:moveTo>
                    <a:pt x="8" y="146"/>
                  </a:moveTo>
                  <a:cubicBezTo>
                    <a:pt x="7" y="146"/>
                    <a:pt x="7" y="146"/>
                    <a:pt x="7" y="146"/>
                  </a:cubicBezTo>
                  <a:cubicBezTo>
                    <a:pt x="3" y="146"/>
                    <a:pt x="1" y="143"/>
                    <a:pt x="1" y="139"/>
                  </a:cubicBezTo>
                  <a:lnTo>
                    <a:pt x="1" y="138"/>
                  </a:lnTo>
                  <a:cubicBezTo>
                    <a:pt x="1" y="135"/>
                    <a:pt x="5" y="132"/>
                    <a:pt x="8" y="133"/>
                  </a:cubicBezTo>
                  <a:cubicBezTo>
                    <a:pt x="12" y="133"/>
                    <a:pt x="14" y="137"/>
                    <a:pt x="14" y="140"/>
                  </a:cubicBezTo>
                  <a:cubicBezTo>
                    <a:pt x="14" y="143"/>
                    <a:pt x="11" y="146"/>
                    <a:pt x="8" y="146"/>
                  </a:cubicBezTo>
                  <a:close/>
                  <a:moveTo>
                    <a:pt x="312" y="170"/>
                  </a:moveTo>
                  <a:cubicBezTo>
                    <a:pt x="309" y="170"/>
                    <a:pt x="306" y="167"/>
                    <a:pt x="306" y="163"/>
                  </a:cubicBezTo>
                  <a:lnTo>
                    <a:pt x="306" y="162"/>
                  </a:lnTo>
                  <a:cubicBezTo>
                    <a:pt x="306" y="159"/>
                    <a:pt x="309" y="156"/>
                    <a:pt x="313" y="156"/>
                  </a:cubicBezTo>
                  <a:cubicBezTo>
                    <a:pt x="316" y="156"/>
                    <a:pt x="319" y="159"/>
                    <a:pt x="319" y="163"/>
                  </a:cubicBezTo>
                  <a:cubicBezTo>
                    <a:pt x="319" y="167"/>
                    <a:pt x="316" y="170"/>
                    <a:pt x="312" y="170"/>
                  </a:cubicBezTo>
                  <a:close/>
                  <a:moveTo>
                    <a:pt x="7" y="177"/>
                  </a:moveTo>
                  <a:cubicBezTo>
                    <a:pt x="3" y="177"/>
                    <a:pt x="1" y="175"/>
                    <a:pt x="0" y="171"/>
                  </a:cubicBezTo>
                  <a:lnTo>
                    <a:pt x="0" y="170"/>
                  </a:lnTo>
                  <a:cubicBezTo>
                    <a:pt x="0" y="167"/>
                    <a:pt x="3" y="164"/>
                    <a:pt x="6" y="164"/>
                  </a:cubicBezTo>
                  <a:cubicBezTo>
                    <a:pt x="10" y="164"/>
                    <a:pt x="13" y="166"/>
                    <a:pt x="13" y="170"/>
                  </a:cubicBezTo>
                  <a:cubicBezTo>
                    <a:pt x="14" y="173"/>
                    <a:pt x="11" y="177"/>
                    <a:pt x="7" y="177"/>
                  </a:cubicBezTo>
                  <a:lnTo>
                    <a:pt x="308" y="200"/>
                  </a:lnTo>
                  <a:lnTo>
                    <a:pt x="307" y="200"/>
                  </a:lnTo>
                  <a:cubicBezTo>
                    <a:pt x="303" y="199"/>
                    <a:pt x="301" y="196"/>
                    <a:pt x="302" y="192"/>
                  </a:cubicBezTo>
                  <a:cubicBezTo>
                    <a:pt x="303" y="188"/>
                    <a:pt x="306" y="186"/>
                    <a:pt x="310" y="187"/>
                  </a:cubicBezTo>
                  <a:cubicBezTo>
                    <a:pt x="313" y="188"/>
                    <a:pt x="316" y="191"/>
                    <a:pt x="315" y="195"/>
                  </a:cubicBezTo>
                  <a:cubicBezTo>
                    <a:pt x="314" y="198"/>
                    <a:pt x="311" y="200"/>
                    <a:pt x="308" y="200"/>
                  </a:cubicBezTo>
                  <a:close/>
                  <a:moveTo>
                    <a:pt x="12" y="208"/>
                  </a:moveTo>
                  <a:cubicBezTo>
                    <a:pt x="9" y="208"/>
                    <a:pt x="7" y="206"/>
                    <a:pt x="6" y="203"/>
                  </a:cubicBezTo>
                  <a:cubicBezTo>
                    <a:pt x="4" y="199"/>
                    <a:pt x="7" y="195"/>
                    <a:pt x="10" y="195"/>
                  </a:cubicBezTo>
                  <a:cubicBezTo>
                    <a:pt x="14" y="193"/>
                    <a:pt x="17" y="195"/>
                    <a:pt x="18" y="199"/>
                  </a:cubicBezTo>
                  <a:cubicBezTo>
                    <a:pt x="19" y="203"/>
                    <a:pt x="17" y="207"/>
                    <a:pt x="14" y="207"/>
                  </a:cubicBezTo>
                  <a:cubicBezTo>
                    <a:pt x="13" y="207"/>
                    <a:pt x="13" y="208"/>
                    <a:pt x="12" y="208"/>
                  </a:cubicBezTo>
                  <a:close/>
                  <a:moveTo>
                    <a:pt x="298" y="230"/>
                  </a:moveTo>
                  <a:cubicBezTo>
                    <a:pt x="298" y="230"/>
                    <a:pt x="296" y="229"/>
                    <a:pt x="295" y="229"/>
                  </a:cubicBezTo>
                  <a:cubicBezTo>
                    <a:pt x="292" y="227"/>
                    <a:pt x="291" y="223"/>
                    <a:pt x="292" y="220"/>
                  </a:cubicBezTo>
                  <a:cubicBezTo>
                    <a:pt x="294" y="217"/>
                    <a:pt x="298" y="215"/>
                    <a:pt x="301" y="217"/>
                  </a:cubicBezTo>
                  <a:cubicBezTo>
                    <a:pt x="304" y="218"/>
                    <a:pt x="306" y="222"/>
                    <a:pt x="304" y="225"/>
                  </a:cubicBezTo>
                  <a:lnTo>
                    <a:pt x="304" y="226"/>
                  </a:lnTo>
                  <a:cubicBezTo>
                    <a:pt x="303" y="228"/>
                    <a:pt x="301" y="230"/>
                    <a:pt x="298" y="230"/>
                  </a:cubicBezTo>
                  <a:close/>
                  <a:moveTo>
                    <a:pt x="23" y="236"/>
                  </a:moveTo>
                  <a:cubicBezTo>
                    <a:pt x="21" y="236"/>
                    <a:pt x="19" y="235"/>
                    <a:pt x="18" y="233"/>
                  </a:cubicBezTo>
                  <a:cubicBezTo>
                    <a:pt x="18" y="233"/>
                    <a:pt x="18" y="232"/>
                    <a:pt x="17" y="232"/>
                  </a:cubicBezTo>
                  <a:cubicBezTo>
                    <a:pt x="16" y="229"/>
                    <a:pt x="17" y="225"/>
                    <a:pt x="20" y="224"/>
                  </a:cubicBezTo>
                  <a:cubicBezTo>
                    <a:pt x="24" y="222"/>
                    <a:pt x="28" y="223"/>
                    <a:pt x="29" y="227"/>
                  </a:cubicBezTo>
                  <a:cubicBezTo>
                    <a:pt x="31" y="230"/>
                    <a:pt x="30" y="234"/>
                    <a:pt x="26" y="235"/>
                  </a:cubicBezTo>
                  <a:cubicBezTo>
                    <a:pt x="26" y="236"/>
                    <a:pt x="24" y="236"/>
                    <a:pt x="23" y="236"/>
                  </a:cubicBezTo>
                  <a:close/>
                  <a:moveTo>
                    <a:pt x="283" y="257"/>
                  </a:moveTo>
                  <a:cubicBezTo>
                    <a:pt x="281" y="257"/>
                    <a:pt x="280" y="256"/>
                    <a:pt x="279" y="255"/>
                  </a:cubicBezTo>
                  <a:cubicBezTo>
                    <a:pt x="276" y="253"/>
                    <a:pt x="275" y="249"/>
                    <a:pt x="277" y="246"/>
                  </a:cubicBezTo>
                  <a:cubicBezTo>
                    <a:pt x="279" y="243"/>
                    <a:pt x="284" y="242"/>
                    <a:pt x="287" y="244"/>
                  </a:cubicBezTo>
                  <a:cubicBezTo>
                    <a:pt x="289" y="246"/>
                    <a:pt x="290" y="250"/>
                    <a:pt x="288" y="253"/>
                  </a:cubicBezTo>
                  <a:lnTo>
                    <a:pt x="288" y="254"/>
                  </a:lnTo>
                  <a:cubicBezTo>
                    <a:pt x="286" y="255"/>
                    <a:pt x="285" y="257"/>
                    <a:pt x="283" y="257"/>
                  </a:cubicBezTo>
                  <a:close/>
                  <a:moveTo>
                    <a:pt x="41" y="262"/>
                  </a:moveTo>
                  <a:cubicBezTo>
                    <a:pt x="39" y="262"/>
                    <a:pt x="37" y="262"/>
                    <a:pt x="36" y="260"/>
                  </a:cubicBezTo>
                  <a:cubicBezTo>
                    <a:pt x="33" y="257"/>
                    <a:pt x="34" y="253"/>
                    <a:pt x="36" y="250"/>
                  </a:cubicBezTo>
                  <a:cubicBezTo>
                    <a:pt x="39" y="248"/>
                    <a:pt x="44" y="249"/>
                    <a:pt x="46" y="251"/>
                  </a:cubicBezTo>
                  <a:cubicBezTo>
                    <a:pt x="48" y="254"/>
                    <a:pt x="47" y="259"/>
                    <a:pt x="45" y="261"/>
                  </a:cubicBezTo>
                  <a:cubicBezTo>
                    <a:pt x="44" y="262"/>
                    <a:pt x="42" y="262"/>
                    <a:pt x="41" y="262"/>
                  </a:cubicBezTo>
                  <a:close/>
                  <a:moveTo>
                    <a:pt x="262" y="279"/>
                  </a:moveTo>
                  <a:cubicBezTo>
                    <a:pt x="260" y="279"/>
                    <a:pt x="258" y="278"/>
                    <a:pt x="257" y="277"/>
                  </a:cubicBezTo>
                  <a:cubicBezTo>
                    <a:pt x="255" y="275"/>
                    <a:pt x="255" y="270"/>
                    <a:pt x="258" y="268"/>
                  </a:cubicBezTo>
                  <a:cubicBezTo>
                    <a:pt x="260" y="265"/>
                    <a:pt x="264" y="265"/>
                    <a:pt x="267" y="268"/>
                  </a:cubicBezTo>
                  <a:cubicBezTo>
                    <a:pt x="269" y="271"/>
                    <a:pt x="269" y="275"/>
                    <a:pt x="266" y="277"/>
                  </a:cubicBezTo>
                  <a:cubicBezTo>
                    <a:pt x="265" y="279"/>
                    <a:pt x="263" y="279"/>
                    <a:pt x="262" y="279"/>
                  </a:cubicBezTo>
                  <a:close/>
                  <a:moveTo>
                    <a:pt x="63" y="284"/>
                  </a:moveTo>
                  <a:cubicBezTo>
                    <a:pt x="61" y="284"/>
                    <a:pt x="59" y="284"/>
                    <a:pt x="59" y="283"/>
                  </a:cubicBezTo>
                  <a:lnTo>
                    <a:pt x="63" y="277"/>
                  </a:lnTo>
                  <a:lnTo>
                    <a:pt x="58" y="283"/>
                  </a:lnTo>
                  <a:cubicBezTo>
                    <a:pt x="56" y="280"/>
                    <a:pt x="55" y="276"/>
                    <a:pt x="57" y="273"/>
                  </a:cubicBezTo>
                  <a:cubicBezTo>
                    <a:pt x="59" y="271"/>
                    <a:pt x="63" y="270"/>
                    <a:pt x="66" y="272"/>
                  </a:cubicBezTo>
                  <a:lnTo>
                    <a:pt x="67" y="273"/>
                  </a:lnTo>
                  <a:cubicBezTo>
                    <a:pt x="70" y="275"/>
                    <a:pt x="70" y="279"/>
                    <a:pt x="68" y="282"/>
                  </a:cubicBezTo>
                  <a:cubicBezTo>
                    <a:pt x="66" y="284"/>
                    <a:pt x="65" y="284"/>
                    <a:pt x="63" y="284"/>
                  </a:cubicBezTo>
                  <a:close/>
                  <a:moveTo>
                    <a:pt x="237" y="298"/>
                  </a:moveTo>
                  <a:cubicBezTo>
                    <a:pt x="234" y="298"/>
                    <a:pt x="232" y="296"/>
                    <a:pt x="231" y="294"/>
                  </a:cubicBezTo>
                  <a:cubicBezTo>
                    <a:pt x="229" y="291"/>
                    <a:pt x="230" y="287"/>
                    <a:pt x="233" y="285"/>
                  </a:cubicBezTo>
                  <a:lnTo>
                    <a:pt x="234" y="285"/>
                  </a:lnTo>
                  <a:cubicBezTo>
                    <a:pt x="237" y="283"/>
                    <a:pt x="241" y="284"/>
                    <a:pt x="243" y="287"/>
                  </a:cubicBezTo>
                  <a:cubicBezTo>
                    <a:pt x="245" y="290"/>
                    <a:pt x="243" y="295"/>
                    <a:pt x="240" y="296"/>
                  </a:cubicBezTo>
                  <a:lnTo>
                    <a:pt x="237" y="291"/>
                  </a:lnTo>
                  <a:lnTo>
                    <a:pt x="240" y="297"/>
                  </a:lnTo>
                  <a:cubicBezTo>
                    <a:pt x="239" y="297"/>
                    <a:pt x="238" y="298"/>
                    <a:pt x="237" y="298"/>
                  </a:cubicBezTo>
                  <a:close/>
                  <a:moveTo>
                    <a:pt x="89" y="301"/>
                  </a:moveTo>
                  <a:cubicBezTo>
                    <a:pt x="87" y="301"/>
                    <a:pt x="86" y="301"/>
                    <a:pt x="85" y="301"/>
                  </a:cubicBezTo>
                  <a:lnTo>
                    <a:pt x="85" y="300"/>
                  </a:lnTo>
                  <a:cubicBezTo>
                    <a:pt x="82" y="299"/>
                    <a:pt x="81" y="295"/>
                    <a:pt x="82" y="292"/>
                  </a:cubicBezTo>
                  <a:cubicBezTo>
                    <a:pt x="84" y="288"/>
                    <a:pt x="88" y="287"/>
                    <a:pt x="91" y="289"/>
                  </a:cubicBezTo>
                  <a:lnTo>
                    <a:pt x="92" y="289"/>
                  </a:lnTo>
                  <a:cubicBezTo>
                    <a:pt x="95" y="291"/>
                    <a:pt x="96" y="295"/>
                    <a:pt x="94" y="298"/>
                  </a:cubicBezTo>
                  <a:cubicBezTo>
                    <a:pt x="93" y="300"/>
                    <a:pt x="91" y="301"/>
                    <a:pt x="89" y="301"/>
                  </a:cubicBezTo>
                  <a:close/>
                  <a:moveTo>
                    <a:pt x="209" y="310"/>
                  </a:moveTo>
                  <a:cubicBezTo>
                    <a:pt x="206" y="310"/>
                    <a:pt x="203" y="309"/>
                    <a:pt x="203" y="306"/>
                  </a:cubicBezTo>
                  <a:cubicBezTo>
                    <a:pt x="201" y="302"/>
                    <a:pt x="203" y="299"/>
                    <a:pt x="206" y="298"/>
                  </a:cubicBezTo>
                  <a:cubicBezTo>
                    <a:pt x="210" y="296"/>
                    <a:pt x="214" y="298"/>
                    <a:pt x="215" y="302"/>
                  </a:cubicBezTo>
                  <a:cubicBezTo>
                    <a:pt x="216" y="305"/>
                    <a:pt x="215" y="309"/>
                    <a:pt x="211" y="310"/>
                  </a:cubicBezTo>
                  <a:cubicBezTo>
                    <a:pt x="210" y="310"/>
                    <a:pt x="209" y="310"/>
                    <a:pt x="209" y="310"/>
                  </a:cubicBezTo>
                  <a:close/>
                  <a:moveTo>
                    <a:pt x="118" y="313"/>
                  </a:moveTo>
                  <a:cubicBezTo>
                    <a:pt x="117" y="313"/>
                    <a:pt x="116" y="313"/>
                    <a:pt x="116" y="313"/>
                  </a:cubicBezTo>
                  <a:lnTo>
                    <a:pt x="115" y="312"/>
                  </a:lnTo>
                  <a:cubicBezTo>
                    <a:pt x="111" y="312"/>
                    <a:pt x="110" y="308"/>
                    <a:pt x="111" y="304"/>
                  </a:cubicBezTo>
                  <a:cubicBezTo>
                    <a:pt x="111" y="301"/>
                    <a:pt x="115" y="299"/>
                    <a:pt x="119" y="300"/>
                  </a:cubicBezTo>
                  <a:cubicBezTo>
                    <a:pt x="122" y="301"/>
                    <a:pt x="124" y="305"/>
                    <a:pt x="123" y="308"/>
                  </a:cubicBezTo>
                  <a:cubicBezTo>
                    <a:pt x="123" y="311"/>
                    <a:pt x="120" y="313"/>
                    <a:pt x="118" y="313"/>
                  </a:cubicBezTo>
                  <a:close/>
                  <a:moveTo>
                    <a:pt x="178" y="317"/>
                  </a:moveTo>
                  <a:cubicBezTo>
                    <a:pt x="175" y="317"/>
                    <a:pt x="173" y="315"/>
                    <a:pt x="172" y="312"/>
                  </a:cubicBezTo>
                  <a:cubicBezTo>
                    <a:pt x="171" y="308"/>
                    <a:pt x="174" y="305"/>
                    <a:pt x="178" y="305"/>
                  </a:cubicBezTo>
                  <a:lnTo>
                    <a:pt x="178" y="304"/>
                  </a:lnTo>
                  <a:cubicBezTo>
                    <a:pt x="181" y="304"/>
                    <a:pt x="185" y="306"/>
                    <a:pt x="185" y="310"/>
                  </a:cubicBezTo>
                  <a:cubicBezTo>
                    <a:pt x="186" y="314"/>
                    <a:pt x="183" y="317"/>
                    <a:pt x="180" y="317"/>
                  </a:cubicBezTo>
                  <a:lnTo>
                    <a:pt x="179" y="317"/>
                  </a:lnTo>
                  <a:close/>
                  <a:moveTo>
                    <a:pt x="148" y="318"/>
                  </a:moveTo>
                  <a:lnTo>
                    <a:pt x="147" y="318"/>
                  </a:lnTo>
                  <a:lnTo>
                    <a:pt x="148" y="312"/>
                  </a:lnTo>
                  <a:lnTo>
                    <a:pt x="147" y="318"/>
                  </a:lnTo>
                  <a:cubicBezTo>
                    <a:pt x="143" y="318"/>
                    <a:pt x="141" y="315"/>
                    <a:pt x="141" y="311"/>
                  </a:cubicBezTo>
                  <a:cubicBezTo>
                    <a:pt x="141" y="308"/>
                    <a:pt x="144" y="305"/>
                    <a:pt x="148" y="305"/>
                  </a:cubicBezTo>
                  <a:cubicBezTo>
                    <a:pt x="152" y="305"/>
                    <a:pt x="155" y="308"/>
                    <a:pt x="154" y="312"/>
                  </a:cubicBezTo>
                  <a:cubicBezTo>
                    <a:pt x="154" y="316"/>
                    <a:pt x="151" y="318"/>
                    <a:pt x="148" y="3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9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2" name="Freeform: Shape 2900"/>
            <p:cNvSpPr/>
            <p:nvPr/>
          </p:nvSpPr>
          <p:spPr>
            <a:xfrm>
              <a:off x="7398084" y="5480812"/>
              <a:ext cx="351755" cy="43475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0" h="111">
                  <a:moveTo>
                    <a:pt x="83" y="13"/>
                  </a:moveTo>
                  <a:cubicBezTo>
                    <a:pt x="81" y="13"/>
                    <a:pt x="80" y="13"/>
                    <a:pt x="79" y="12"/>
                  </a:cubicBezTo>
                  <a:cubicBezTo>
                    <a:pt x="76" y="10"/>
                    <a:pt x="75" y="6"/>
                    <a:pt x="78" y="2"/>
                  </a:cubicBezTo>
                  <a:cubicBezTo>
                    <a:pt x="80" y="0"/>
                    <a:pt x="84" y="-1"/>
                    <a:pt x="87" y="1"/>
                  </a:cubicBezTo>
                  <a:cubicBezTo>
                    <a:pt x="90" y="3"/>
                    <a:pt x="90" y="8"/>
                    <a:pt x="88" y="10"/>
                  </a:cubicBezTo>
                  <a:lnTo>
                    <a:pt x="88" y="11"/>
                  </a:lnTo>
                  <a:cubicBezTo>
                    <a:pt x="87" y="12"/>
                    <a:pt x="85" y="13"/>
                    <a:pt x="83" y="13"/>
                  </a:cubicBezTo>
                  <a:close/>
                  <a:moveTo>
                    <a:pt x="64" y="38"/>
                  </a:moveTo>
                  <a:cubicBezTo>
                    <a:pt x="62" y="38"/>
                    <a:pt x="61" y="37"/>
                    <a:pt x="60" y="37"/>
                  </a:cubicBezTo>
                  <a:cubicBezTo>
                    <a:pt x="56" y="34"/>
                    <a:pt x="56" y="30"/>
                    <a:pt x="58" y="27"/>
                  </a:cubicBezTo>
                  <a:lnTo>
                    <a:pt x="59" y="27"/>
                  </a:lnTo>
                  <a:cubicBezTo>
                    <a:pt x="61" y="24"/>
                    <a:pt x="65" y="24"/>
                    <a:pt x="68" y="26"/>
                  </a:cubicBezTo>
                  <a:cubicBezTo>
                    <a:pt x="71" y="28"/>
                    <a:pt x="71" y="32"/>
                    <a:pt x="69" y="35"/>
                  </a:cubicBezTo>
                  <a:cubicBezTo>
                    <a:pt x="68" y="37"/>
                    <a:pt x="66" y="38"/>
                    <a:pt x="64" y="38"/>
                  </a:cubicBezTo>
                  <a:close/>
                  <a:moveTo>
                    <a:pt x="45" y="62"/>
                  </a:moveTo>
                  <a:cubicBezTo>
                    <a:pt x="43" y="62"/>
                    <a:pt x="41" y="62"/>
                    <a:pt x="41" y="61"/>
                  </a:cubicBezTo>
                  <a:cubicBezTo>
                    <a:pt x="38" y="59"/>
                    <a:pt x="37" y="54"/>
                    <a:pt x="39" y="52"/>
                  </a:cubicBezTo>
                  <a:lnTo>
                    <a:pt x="40" y="51"/>
                  </a:lnTo>
                  <a:cubicBezTo>
                    <a:pt x="42" y="49"/>
                    <a:pt x="46" y="48"/>
                    <a:pt x="49" y="50"/>
                  </a:cubicBezTo>
                  <a:cubicBezTo>
                    <a:pt x="52" y="52"/>
                    <a:pt x="52" y="57"/>
                    <a:pt x="50" y="59"/>
                  </a:cubicBezTo>
                  <a:lnTo>
                    <a:pt x="50" y="60"/>
                  </a:lnTo>
                  <a:cubicBezTo>
                    <a:pt x="48" y="61"/>
                    <a:pt x="47" y="62"/>
                    <a:pt x="45" y="62"/>
                  </a:cubicBezTo>
                  <a:close/>
                  <a:moveTo>
                    <a:pt x="26" y="87"/>
                  </a:moveTo>
                  <a:cubicBezTo>
                    <a:pt x="24" y="87"/>
                    <a:pt x="23" y="86"/>
                    <a:pt x="21" y="85"/>
                  </a:cubicBezTo>
                  <a:cubicBezTo>
                    <a:pt x="19" y="83"/>
                    <a:pt x="18" y="79"/>
                    <a:pt x="20" y="76"/>
                  </a:cubicBezTo>
                  <a:cubicBezTo>
                    <a:pt x="23" y="73"/>
                    <a:pt x="27" y="73"/>
                    <a:pt x="30" y="75"/>
                  </a:cubicBezTo>
                  <a:cubicBezTo>
                    <a:pt x="33" y="77"/>
                    <a:pt x="33" y="81"/>
                    <a:pt x="31" y="84"/>
                  </a:cubicBezTo>
                  <a:cubicBezTo>
                    <a:pt x="29" y="86"/>
                    <a:pt x="27" y="87"/>
                    <a:pt x="26" y="87"/>
                  </a:cubicBezTo>
                  <a:close/>
                  <a:moveTo>
                    <a:pt x="6" y="111"/>
                  </a:moveTo>
                  <a:cubicBezTo>
                    <a:pt x="5" y="111"/>
                    <a:pt x="4" y="111"/>
                    <a:pt x="2" y="110"/>
                  </a:cubicBezTo>
                  <a:cubicBezTo>
                    <a:pt x="-1" y="108"/>
                    <a:pt x="-1" y="104"/>
                    <a:pt x="1" y="101"/>
                  </a:cubicBezTo>
                  <a:lnTo>
                    <a:pt x="1" y="100"/>
                  </a:lnTo>
                  <a:cubicBezTo>
                    <a:pt x="4" y="97"/>
                    <a:pt x="8" y="97"/>
                    <a:pt x="11" y="99"/>
                  </a:cubicBezTo>
                  <a:cubicBezTo>
                    <a:pt x="14" y="101"/>
                    <a:pt x="14" y="106"/>
                    <a:pt x="12" y="108"/>
                  </a:cubicBezTo>
                  <a:lnTo>
                    <a:pt x="11" y="109"/>
                  </a:lnTo>
                  <a:cubicBezTo>
                    <a:pt x="10" y="110"/>
                    <a:pt x="8" y="111"/>
                    <a:pt x="6" y="111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9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83" name="Group 82"/>
          <p:cNvGrpSpPr/>
          <p:nvPr userDrawn="1"/>
        </p:nvGrpSpPr>
        <p:grpSpPr>
          <a:xfrm>
            <a:off x="1629336" y="1812003"/>
            <a:ext cx="854741" cy="614790"/>
            <a:chOff x="8010691" y="5548001"/>
            <a:chExt cx="1746919" cy="1256833"/>
          </a:xfrm>
          <a:solidFill>
            <a:schemeClr val="accent5"/>
          </a:solidFill>
        </p:grpSpPr>
        <p:sp>
          <p:nvSpPr>
            <p:cNvPr id="84" name="Freeform: Shape 2874"/>
            <p:cNvSpPr/>
            <p:nvPr/>
          </p:nvSpPr>
          <p:spPr>
            <a:xfrm>
              <a:off x="8500777" y="5548001"/>
              <a:ext cx="1256833" cy="12568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9" h="319">
                  <a:moveTo>
                    <a:pt x="164" y="13"/>
                  </a:moveTo>
                  <a:cubicBezTo>
                    <a:pt x="160" y="13"/>
                    <a:pt x="157" y="10"/>
                    <a:pt x="157" y="6"/>
                  </a:cubicBezTo>
                  <a:cubicBezTo>
                    <a:pt x="157" y="3"/>
                    <a:pt x="160" y="0"/>
                    <a:pt x="163" y="0"/>
                  </a:cubicBezTo>
                  <a:lnTo>
                    <a:pt x="164" y="0"/>
                  </a:lnTo>
                  <a:cubicBezTo>
                    <a:pt x="168" y="0"/>
                    <a:pt x="171" y="3"/>
                    <a:pt x="170" y="7"/>
                  </a:cubicBezTo>
                  <a:cubicBezTo>
                    <a:pt x="170" y="10"/>
                    <a:pt x="167" y="13"/>
                    <a:pt x="164" y="13"/>
                  </a:cubicBezTo>
                  <a:close/>
                  <a:moveTo>
                    <a:pt x="133" y="15"/>
                  </a:moveTo>
                  <a:cubicBezTo>
                    <a:pt x="130" y="15"/>
                    <a:pt x="127" y="13"/>
                    <a:pt x="126" y="10"/>
                  </a:cubicBezTo>
                  <a:cubicBezTo>
                    <a:pt x="126" y="6"/>
                    <a:pt x="128" y="3"/>
                    <a:pt x="131" y="2"/>
                  </a:cubicBezTo>
                  <a:cubicBezTo>
                    <a:pt x="135" y="2"/>
                    <a:pt x="139" y="4"/>
                    <a:pt x="139" y="7"/>
                  </a:cubicBezTo>
                  <a:cubicBezTo>
                    <a:pt x="140" y="11"/>
                    <a:pt x="138" y="14"/>
                    <a:pt x="134" y="15"/>
                  </a:cubicBezTo>
                  <a:close/>
                  <a:moveTo>
                    <a:pt x="195" y="17"/>
                  </a:moveTo>
                  <a:cubicBezTo>
                    <a:pt x="194" y="17"/>
                    <a:pt x="194" y="17"/>
                    <a:pt x="193" y="17"/>
                  </a:cubicBezTo>
                  <a:cubicBezTo>
                    <a:pt x="189" y="16"/>
                    <a:pt x="187" y="12"/>
                    <a:pt x="188" y="9"/>
                  </a:cubicBezTo>
                  <a:cubicBezTo>
                    <a:pt x="189" y="5"/>
                    <a:pt x="192" y="3"/>
                    <a:pt x="196" y="4"/>
                  </a:cubicBezTo>
                  <a:lnTo>
                    <a:pt x="194" y="10"/>
                  </a:lnTo>
                  <a:lnTo>
                    <a:pt x="196" y="4"/>
                  </a:lnTo>
                  <a:cubicBezTo>
                    <a:pt x="199" y="4"/>
                    <a:pt x="201" y="8"/>
                    <a:pt x="201" y="12"/>
                  </a:cubicBezTo>
                  <a:cubicBezTo>
                    <a:pt x="200" y="15"/>
                    <a:pt x="198" y="17"/>
                    <a:pt x="195" y="17"/>
                  </a:cubicBezTo>
                  <a:close/>
                  <a:moveTo>
                    <a:pt x="103" y="24"/>
                  </a:moveTo>
                  <a:cubicBezTo>
                    <a:pt x="100" y="24"/>
                    <a:pt x="98" y="22"/>
                    <a:pt x="97" y="20"/>
                  </a:cubicBezTo>
                  <a:cubicBezTo>
                    <a:pt x="95" y="16"/>
                    <a:pt x="97" y="13"/>
                    <a:pt x="100" y="11"/>
                  </a:cubicBezTo>
                  <a:lnTo>
                    <a:pt x="101" y="11"/>
                  </a:lnTo>
                  <a:cubicBezTo>
                    <a:pt x="104" y="10"/>
                    <a:pt x="108" y="11"/>
                    <a:pt x="109" y="15"/>
                  </a:cubicBezTo>
                  <a:cubicBezTo>
                    <a:pt x="111" y="18"/>
                    <a:pt x="109" y="22"/>
                    <a:pt x="105" y="23"/>
                  </a:cubicBezTo>
                  <a:cubicBezTo>
                    <a:pt x="104" y="23"/>
                    <a:pt x="104" y="24"/>
                    <a:pt x="103" y="24"/>
                  </a:cubicBezTo>
                  <a:close/>
                  <a:moveTo>
                    <a:pt x="224" y="27"/>
                  </a:moveTo>
                  <a:cubicBezTo>
                    <a:pt x="223" y="27"/>
                    <a:pt x="222" y="27"/>
                    <a:pt x="221" y="26"/>
                  </a:cubicBezTo>
                  <a:cubicBezTo>
                    <a:pt x="218" y="25"/>
                    <a:pt x="216" y="21"/>
                    <a:pt x="218" y="18"/>
                  </a:cubicBezTo>
                  <a:cubicBezTo>
                    <a:pt x="219" y="14"/>
                    <a:pt x="223" y="13"/>
                    <a:pt x="226" y="14"/>
                  </a:cubicBezTo>
                  <a:cubicBezTo>
                    <a:pt x="230" y="16"/>
                    <a:pt x="231" y="20"/>
                    <a:pt x="230" y="23"/>
                  </a:cubicBezTo>
                  <a:cubicBezTo>
                    <a:pt x="229" y="25"/>
                    <a:pt x="226" y="27"/>
                    <a:pt x="224" y="27"/>
                  </a:cubicBezTo>
                  <a:close/>
                  <a:moveTo>
                    <a:pt x="75" y="38"/>
                  </a:moveTo>
                  <a:cubicBezTo>
                    <a:pt x="73" y="38"/>
                    <a:pt x="71" y="37"/>
                    <a:pt x="70" y="35"/>
                  </a:cubicBezTo>
                  <a:cubicBezTo>
                    <a:pt x="68" y="32"/>
                    <a:pt x="68" y="28"/>
                    <a:pt x="71" y="26"/>
                  </a:cubicBezTo>
                  <a:lnTo>
                    <a:pt x="72" y="26"/>
                  </a:lnTo>
                  <a:cubicBezTo>
                    <a:pt x="75" y="24"/>
                    <a:pt x="79" y="25"/>
                    <a:pt x="81" y="28"/>
                  </a:cubicBezTo>
                  <a:cubicBezTo>
                    <a:pt x="83" y="31"/>
                    <a:pt x="82" y="35"/>
                    <a:pt x="79" y="37"/>
                  </a:cubicBezTo>
                  <a:cubicBezTo>
                    <a:pt x="78" y="37"/>
                    <a:pt x="76" y="38"/>
                    <a:pt x="75" y="38"/>
                  </a:cubicBezTo>
                  <a:close/>
                  <a:moveTo>
                    <a:pt x="251" y="43"/>
                  </a:moveTo>
                  <a:cubicBezTo>
                    <a:pt x="249" y="43"/>
                    <a:pt x="248" y="42"/>
                    <a:pt x="247" y="42"/>
                  </a:cubicBezTo>
                  <a:cubicBezTo>
                    <a:pt x="244" y="39"/>
                    <a:pt x="243" y="35"/>
                    <a:pt x="245" y="32"/>
                  </a:cubicBezTo>
                  <a:cubicBezTo>
                    <a:pt x="247" y="29"/>
                    <a:pt x="251" y="29"/>
                    <a:pt x="254" y="31"/>
                  </a:cubicBezTo>
                  <a:cubicBezTo>
                    <a:pt x="257" y="33"/>
                    <a:pt x="258" y="37"/>
                    <a:pt x="256" y="40"/>
                  </a:cubicBezTo>
                  <a:cubicBezTo>
                    <a:pt x="254" y="42"/>
                    <a:pt x="252" y="43"/>
                    <a:pt x="251" y="43"/>
                  </a:cubicBezTo>
                  <a:close/>
                  <a:moveTo>
                    <a:pt x="51" y="58"/>
                  </a:moveTo>
                  <a:cubicBezTo>
                    <a:pt x="49" y="58"/>
                    <a:pt x="48" y="57"/>
                    <a:pt x="46" y="56"/>
                  </a:cubicBezTo>
                  <a:cubicBezTo>
                    <a:pt x="44" y="53"/>
                    <a:pt x="44" y="49"/>
                    <a:pt x="46" y="47"/>
                  </a:cubicBezTo>
                  <a:lnTo>
                    <a:pt x="47" y="46"/>
                  </a:lnTo>
                  <a:cubicBezTo>
                    <a:pt x="49" y="44"/>
                    <a:pt x="54" y="44"/>
                    <a:pt x="56" y="46"/>
                  </a:cubicBezTo>
                  <a:cubicBezTo>
                    <a:pt x="58" y="49"/>
                    <a:pt x="58" y="53"/>
                    <a:pt x="56" y="56"/>
                  </a:cubicBezTo>
                  <a:cubicBezTo>
                    <a:pt x="55" y="57"/>
                    <a:pt x="53" y="58"/>
                    <a:pt x="51" y="58"/>
                  </a:cubicBezTo>
                  <a:close/>
                  <a:moveTo>
                    <a:pt x="273" y="64"/>
                  </a:moveTo>
                  <a:cubicBezTo>
                    <a:pt x="271" y="64"/>
                    <a:pt x="270" y="63"/>
                    <a:pt x="268" y="61"/>
                  </a:cubicBezTo>
                  <a:cubicBezTo>
                    <a:pt x="266" y="59"/>
                    <a:pt x="266" y="54"/>
                    <a:pt x="269" y="52"/>
                  </a:cubicBezTo>
                  <a:cubicBezTo>
                    <a:pt x="271" y="50"/>
                    <a:pt x="275" y="50"/>
                    <a:pt x="278" y="52"/>
                  </a:cubicBezTo>
                  <a:lnTo>
                    <a:pt x="278" y="53"/>
                  </a:lnTo>
                  <a:cubicBezTo>
                    <a:pt x="281" y="56"/>
                    <a:pt x="281" y="59"/>
                    <a:pt x="278" y="62"/>
                  </a:cubicBezTo>
                  <a:cubicBezTo>
                    <a:pt x="276" y="63"/>
                    <a:pt x="275" y="64"/>
                    <a:pt x="273" y="64"/>
                  </a:cubicBezTo>
                  <a:close/>
                  <a:moveTo>
                    <a:pt x="31" y="82"/>
                  </a:moveTo>
                  <a:cubicBezTo>
                    <a:pt x="31" y="82"/>
                    <a:pt x="29" y="81"/>
                    <a:pt x="28" y="81"/>
                  </a:cubicBezTo>
                  <a:cubicBezTo>
                    <a:pt x="25" y="79"/>
                    <a:pt x="24" y="75"/>
                    <a:pt x="26" y="72"/>
                  </a:cubicBezTo>
                  <a:cubicBezTo>
                    <a:pt x="28" y="68"/>
                    <a:pt x="32" y="68"/>
                    <a:pt x="35" y="69"/>
                  </a:cubicBezTo>
                  <a:cubicBezTo>
                    <a:pt x="38" y="72"/>
                    <a:pt x="39" y="75"/>
                    <a:pt x="37" y="78"/>
                  </a:cubicBezTo>
                  <a:lnTo>
                    <a:pt x="37" y="79"/>
                  </a:lnTo>
                  <a:cubicBezTo>
                    <a:pt x="36" y="81"/>
                    <a:pt x="34" y="82"/>
                    <a:pt x="31" y="82"/>
                  </a:cubicBezTo>
                  <a:close/>
                  <a:moveTo>
                    <a:pt x="292" y="89"/>
                  </a:moveTo>
                  <a:cubicBezTo>
                    <a:pt x="290" y="89"/>
                    <a:pt x="288" y="87"/>
                    <a:pt x="286" y="85"/>
                  </a:cubicBezTo>
                  <a:cubicBezTo>
                    <a:pt x="284" y="82"/>
                    <a:pt x="285" y="78"/>
                    <a:pt x="288" y="76"/>
                  </a:cubicBezTo>
                  <a:cubicBezTo>
                    <a:pt x="291" y="74"/>
                    <a:pt x="295" y="75"/>
                    <a:pt x="297" y="78"/>
                  </a:cubicBezTo>
                  <a:lnTo>
                    <a:pt x="291" y="82"/>
                  </a:lnTo>
                  <a:lnTo>
                    <a:pt x="297" y="79"/>
                  </a:lnTo>
                  <a:cubicBezTo>
                    <a:pt x="299" y="82"/>
                    <a:pt x="298" y="86"/>
                    <a:pt x="295" y="88"/>
                  </a:cubicBezTo>
                  <a:cubicBezTo>
                    <a:pt x="294" y="88"/>
                    <a:pt x="293" y="89"/>
                    <a:pt x="292" y="89"/>
                  </a:cubicBezTo>
                  <a:close/>
                  <a:moveTo>
                    <a:pt x="17" y="109"/>
                  </a:moveTo>
                  <a:cubicBezTo>
                    <a:pt x="16" y="109"/>
                    <a:pt x="16" y="109"/>
                    <a:pt x="15" y="109"/>
                  </a:cubicBezTo>
                  <a:cubicBezTo>
                    <a:pt x="12" y="107"/>
                    <a:pt x="10" y="104"/>
                    <a:pt x="11" y="100"/>
                  </a:cubicBezTo>
                  <a:lnTo>
                    <a:pt x="17" y="103"/>
                  </a:lnTo>
                  <a:lnTo>
                    <a:pt x="11" y="100"/>
                  </a:lnTo>
                  <a:cubicBezTo>
                    <a:pt x="13" y="97"/>
                    <a:pt x="16" y="95"/>
                    <a:pt x="20" y="96"/>
                  </a:cubicBezTo>
                  <a:cubicBezTo>
                    <a:pt x="23" y="98"/>
                    <a:pt x="25" y="102"/>
                    <a:pt x="24" y="105"/>
                  </a:cubicBezTo>
                  <a:lnTo>
                    <a:pt x="23" y="105"/>
                  </a:lnTo>
                  <a:cubicBezTo>
                    <a:pt x="22" y="108"/>
                    <a:pt x="20" y="109"/>
                    <a:pt x="17" y="109"/>
                  </a:cubicBezTo>
                  <a:close/>
                  <a:moveTo>
                    <a:pt x="305" y="117"/>
                  </a:moveTo>
                  <a:cubicBezTo>
                    <a:pt x="302" y="117"/>
                    <a:pt x="299" y="115"/>
                    <a:pt x="298" y="112"/>
                  </a:cubicBezTo>
                  <a:cubicBezTo>
                    <a:pt x="297" y="109"/>
                    <a:pt x="299" y="105"/>
                    <a:pt x="303" y="104"/>
                  </a:cubicBezTo>
                  <a:cubicBezTo>
                    <a:pt x="306" y="103"/>
                    <a:pt x="309" y="104"/>
                    <a:pt x="311" y="107"/>
                  </a:cubicBezTo>
                  <a:lnTo>
                    <a:pt x="311" y="108"/>
                  </a:lnTo>
                  <a:cubicBezTo>
                    <a:pt x="312" y="112"/>
                    <a:pt x="310" y="115"/>
                    <a:pt x="307" y="117"/>
                  </a:cubicBezTo>
                  <a:cubicBezTo>
                    <a:pt x="306" y="117"/>
                    <a:pt x="305" y="117"/>
                    <a:pt x="305" y="117"/>
                  </a:cubicBezTo>
                  <a:close/>
                  <a:moveTo>
                    <a:pt x="9" y="139"/>
                  </a:moveTo>
                  <a:lnTo>
                    <a:pt x="8" y="139"/>
                  </a:lnTo>
                  <a:cubicBezTo>
                    <a:pt x="4" y="138"/>
                    <a:pt x="2" y="135"/>
                    <a:pt x="2" y="132"/>
                  </a:cubicBezTo>
                  <a:lnTo>
                    <a:pt x="3" y="131"/>
                  </a:lnTo>
                  <a:cubicBezTo>
                    <a:pt x="3" y="127"/>
                    <a:pt x="6" y="125"/>
                    <a:pt x="10" y="126"/>
                  </a:cubicBezTo>
                  <a:cubicBezTo>
                    <a:pt x="14" y="127"/>
                    <a:pt x="16" y="130"/>
                    <a:pt x="16" y="133"/>
                  </a:cubicBezTo>
                  <a:cubicBezTo>
                    <a:pt x="15" y="136"/>
                    <a:pt x="12" y="139"/>
                    <a:pt x="9" y="139"/>
                  </a:cubicBezTo>
                  <a:close/>
                  <a:moveTo>
                    <a:pt x="311" y="147"/>
                  </a:moveTo>
                  <a:cubicBezTo>
                    <a:pt x="308" y="147"/>
                    <a:pt x="306" y="145"/>
                    <a:pt x="305" y="142"/>
                  </a:cubicBezTo>
                  <a:lnTo>
                    <a:pt x="305" y="141"/>
                  </a:lnTo>
                  <a:cubicBezTo>
                    <a:pt x="305" y="137"/>
                    <a:pt x="307" y="134"/>
                    <a:pt x="311" y="133"/>
                  </a:cubicBezTo>
                  <a:cubicBezTo>
                    <a:pt x="314" y="133"/>
                    <a:pt x="318" y="135"/>
                    <a:pt x="318" y="139"/>
                  </a:cubicBezTo>
                  <a:lnTo>
                    <a:pt x="311" y="140"/>
                  </a:lnTo>
                  <a:lnTo>
                    <a:pt x="318" y="139"/>
                  </a:lnTo>
                  <a:cubicBezTo>
                    <a:pt x="318" y="143"/>
                    <a:pt x="316" y="146"/>
                    <a:pt x="312" y="147"/>
                  </a:cubicBezTo>
                  <a:close/>
                  <a:moveTo>
                    <a:pt x="6" y="170"/>
                  </a:moveTo>
                  <a:cubicBezTo>
                    <a:pt x="3" y="170"/>
                    <a:pt x="0" y="167"/>
                    <a:pt x="0" y="164"/>
                  </a:cubicBezTo>
                  <a:lnTo>
                    <a:pt x="0" y="163"/>
                  </a:lnTo>
                  <a:cubicBezTo>
                    <a:pt x="0" y="160"/>
                    <a:pt x="3" y="157"/>
                    <a:pt x="6" y="157"/>
                  </a:cubicBezTo>
                  <a:cubicBezTo>
                    <a:pt x="10" y="157"/>
                    <a:pt x="13" y="159"/>
                    <a:pt x="13" y="163"/>
                  </a:cubicBezTo>
                  <a:cubicBezTo>
                    <a:pt x="13" y="166"/>
                    <a:pt x="10" y="170"/>
                    <a:pt x="6" y="170"/>
                  </a:cubicBezTo>
                  <a:close/>
                  <a:moveTo>
                    <a:pt x="312" y="178"/>
                  </a:moveTo>
                  <a:cubicBezTo>
                    <a:pt x="308" y="178"/>
                    <a:pt x="306" y="175"/>
                    <a:pt x="306" y="171"/>
                  </a:cubicBezTo>
                  <a:lnTo>
                    <a:pt x="306" y="170"/>
                  </a:lnTo>
                  <a:cubicBezTo>
                    <a:pt x="306" y="167"/>
                    <a:pt x="309" y="164"/>
                    <a:pt x="313" y="164"/>
                  </a:cubicBezTo>
                  <a:cubicBezTo>
                    <a:pt x="316" y="165"/>
                    <a:pt x="319" y="168"/>
                    <a:pt x="319" y="172"/>
                  </a:cubicBezTo>
                  <a:lnTo>
                    <a:pt x="312" y="171"/>
                  </a:lnTo>
                  <a:lnTo>
                    <a:pt x="319" y="172"/>
                  </a:lnTo>
                  <a:cubicBezTo>
                    <a:pt x="318" y="175"/>
                    <a:pt x="316" y="178"/>
                    <a:pt x="312" y="178"/>
                  </a:cubicBezTo>
                  <a:close/>
                  <a:moveTo>
                    <a:pt x="10" y="201"/>
                  </a:moveTo>
                  <a:cubicBezTo>
                    <a:pt x="7" y="201"/>
                    <a:pt x="5" y="199"/>
                    <a:pt x="4" y="196"/>
                  </a:cubicBezTo>
                  <a:lnTo>
                    <a:pt x="4" y="195"/>
                  </a:lnTo>
                  <a:cubicBezTo>
                    <a:pt x="3" y="192"/>
                    <a:pt x="6" y="188"/>
                    <a:pt x="9" y="187"/>
                  </a:cubicBezTo>
                  <a:cubicBezTo>
                    <a:pt x="13" y="187"/>
                    <a:pt x="16" y="189"/>
                    <a:pt x="17" y="193"/>
                  </a:cubicBezTo>
                  <a:cubicBezTo>
                    <a:pt x="18" y="196"/>
                    <a:pt x="16" y="199"/>
                    <a:pt x="12" y="200"/>
                  </a:cubicBezTo>
                  <a:cubicBezTo>
                    <a:pt x="11" y="200"/>
                    <a:pt x="11" y="201"/>
                    <a:pt x="10" y="201"/>
                  </a:cubicBezTo>
                  <a:close/>
                  <a:moveTo>
                    <a:pt x="307" y="208"/>
                  </a:moveTo>
                  <a:cubicBezTo>
                    <a:pt x="306" y="208"/>
                    <a:pt x="306" y="208"/>
                    <a:pt x="305" y="208"/>
                  </a:cubicBezTo>
                  <a:cubicBezTo>
                    <a:pt x="301" y="206"/>
                    <a:pt x="299" y="203"/>
                    <a:pt x="300" y="199"/>
                  </a:cubicBezTo>
                  <a:cubicBezTo>
                    <a:pt x="301" y="196"/>
                    <a:pt x="305" y="194"/>
                    <a:pt x="308" y="195"/>
                  </a:cubicBezTo>
                  <a:cubicBezTo>
                    <a:pt x="312" y="196"/>
                    <a:pt x="314" y="199"/>
                    <a:pt x="313" y="202"/>
                  </a:cubicBezTo>
                  <a:lnTo>
                    <a:pt x="313" y="203"/>
                  </a:lnTo>
                  <a:cubicBezTo>
                    <a:pt x="312" y="206"/>
                    <a:pt x="309" y="208"/>
                    <a:pt x="307" y="208"/>
                  </a:cubicBezTo>
                  <a:close/>
                  <a:moveTo>
                    <a:pt x="21" y="230"/>
                  </a:moveTo>
                  <a:cubicBezTo>
                    <a:pt x="18" y="230"/>
                    <a:pt x="16" y="229"/>
                    <a:pt x="15" y="226"/>
                  </a:cubicBezTo>
                  <a:cubicBezTo>
                    <a:pt x="13" y="223"/>
                    <a:pt x="14" y="219"/>
                    <a:pt x="18" y="217"/>
                  </a:cubicBezTo>
                  <a:cubicBezTo>
                    <a:pt x="21" y="216"/>
                    <a:pt x="24" y="217"/>
                    <a:pt x="26" y="220"/>
                  </a:cubicBezTo>
                  <a:lnTo>
                    <a:pt x="27" y="221"/>
                  </a:lnTo>
                  <a:cubicBezTo>
                    <a:pt x="28" y="224"/>
                    <a:pt x="27" y="228"/>
                    <a:pt x="23" y="230"/>
                  </a:cubicBezTo>
                  <a:cubicBezTo>
                    <a:pt x="22" y="230"/>
                    <a:pt x="21" y="230"/>
                    <a:pt x="21" y="230"/>
                  </a:cubicBezTo>
                  <a:close/>
                  <a:moveTo>
                    <a:pt x="295" y="237"/>
                  </a:moveTo>
                  <a:cubicBezTo>
                    <a:pt x="294" y="237"/>
                    <a:pt x="293" y="236"/>
                    <a:pt x="293" y="236"/>
                  </a:cubicBezTo>
                  <a:cubicBezTo>
                    <a:pt x="289" y="234"/>
                    <a:pt x="288" y="230"/>
                    <a:pt x="289" y="227"/>
                  </a:cubicBezTo>
                  <a:lnTo>
                    <a:pt x="290" y="227"/>
                  </a:lnTo>
                  <a:cubicBezTo>
                    <a:pt x="291" y="224"/>
                    <a:pt x="295" y="222"/>
                    <a:pt x="299" y="224"/>
                  </a:cubicBezTo>
                  <a:cubicBezTo>
                    <a:pt x="302" y="226"/>
                    <a:pt x="303" y="230"/>
                    <a:pt x="301" y="233"/>
                  </a:cubicBezTo>
                  <a:lnTo>
                    <a:pt x="296" y="230"/>
                  </a:lnTo>
                  <a:lnTo>
                    <a:pt x="301" y="233"/>
                  </a:lnTo>
                  <a:cubicBezTo>
                    <a:pt x="300" y="235"/>
                    <a:pt x="298" y="237"/>
                    <a:pt x="295" y="237"/>
                  </a:cubicBezTo>
                  <a:close/>
                  <a:moveTo>
                    <a:pt x="37" y="257"/>
                  </a:moveTo>
                  <a:cubicBezTo>
                    <a:pt x="34" y="257"/>
                    <a:pt x="32" y="256"/>
                    <a:pt x="31" y="254"/>
                  </a:cubicBezTo>
                  <a:lnTo>
                    <a:pt x="37" y="250"/>
                  </a:lnTo>
                  <a:lnTo>
                    <a:pt x="31" y="254"/>
                  </a:lnTo>
                  <a:cubicBezTo>
                    <a:pt x="29" y="251"/>
                    <a:pt x="29" y="247"/>
                    <a:pt x="32" y="245"/>
                  </a:cubicBezTo>
                  <a:cubicBezTo>
                    <a:pt x="35" y="242"/>
                    <a:pt x="39" y="243"/>
                    <a:pt x="41" y="246"/>
                  </a:cubicBezTo>
                  <a:lnTo>
                    <a:pt x="42" y="246"/>
                  </a:lnTo>
                  <a:cubicBezTo>
                    <a:pt x="44" y="249"/>
                    <a:pt x="43" y="254"/>
                    <a:pt x="40" y="255"/>
                  </a:cubicBezTo>
                  <a:cubicBezTo>
                    <a:pt x="39" y="256"/>
                    <a:pt x="38" y="257"/>
                    <a:pt x="37" y="257"/>
                  </a:cubicBezTo>
                  <a:close/>
                  <a:moveTo>
                    <a:pt x="278" y="263"/>
                  </a:moveTo>
                  <a:cubicBezTo>
                    <a:pt x="277" y="263"/>
                    <a:pt x="275" y="262"/>
                    <a:pt x="274" y="261"/>
                  </a:cubicBezTo>
                  <a:cubicBezTo>
                    <a:pt x="271" y="259"/>
                    <a:pt x="271" y="255"/>
                    <a:pt x="273" y="252"/>
                  </a:cubicBezTo>
                  <a:cubicBezTo>
                    <a:pt x="276" y="249"/>
                    <a:pt x="280" y="249"/>
                    <a:pt x="283" y="251"/>
                  </a:cubicBezTo>
                  <a:cubicBezTo>
                    <a:pt x="285" y="253"/>
                    <a:pt x="286" y="257"/>
                    <a:pt x="284" y="260"/>
                  </a:cubicBezTo>
                  <a:lnTo>
                    <a:pt x="283" y="260"/>
                  </a:lnTo>
                  <a:cubicBezTo>
                    <a:pt x="282" y="262"/>
                    <a:pt x="280" y="263"/>
                    <a:pt x="278" y="263"/>
                  </a:cubicBezTo>
                  <a:close/>
                  <a:moveTo>
                    <a:pt x="57" y="280"/>
                  </a:moveTo>
                  <a:cubicBezTo>
                    <a:pt x="56" y="280"/>
                    <a:pt x="54" y="279"/>
                    <a:pt x="53" y="278"/>
                  </a:cubicBezTo>
                  <a:lnTo>
                    <a:pt x="52" y="278"/>
                  </a:lnTo>
                  <a:cubicBezTo>
                    <a:pt x="50" y="276"/>
                    <a:pt x="49" y="271"/>
                    <a:pt x="52" y="269"/>
                  </a:cubicBezTo>
                  <a:cubicBezTo>
                    <a:pt x="54" y="266"/>
                    <a:pt x="58" y="266"/>
                    <a:pt x="61" y="268"/>
                  </a:cubicBezTo>
                  <a:cubicBezTo>
                    <a:pt x="64" y="271"/>
                    <a:pt x="64" y="275"/>
                    <a:pt x="62" y="278"/>
                  </a:cubicBezTo>
                  <a:cubicBezTo>
                    <a:pt x="61" y="279"/>
                    <a:pt x="59" y="280"/>
                    <a:pt x="57" y="280"/>
                  </a:cubicBezTo>
                  <a:close/>
                  <a:moveTo>
                    <a:pt x="256" y="285"/>
                  </a:moveTo>
                  <a:cubicBezTo>
                    <a:pt x="254" y="285"/>
                    <a:pt x="252" y="284"/>
                    <a:pt x="251" y="282"/>
                  </a:cubicBezTo>
                  <a:cubicBezTo>
                    <a:pt x="249" y="279"/>
                    <a:pt x="249" y="275"/>
                    <a:pt x="252" y="273"/>
                  </a:cubicBezTo>
                  <a:cubicBezTo>
                    <a:pt x="255" y="270"/>
                    <a:pt x="260" y="271"/>
                    <a:pt x="262" y="274"/>
                  </a:cubicBezTo>
                  <a:cubicBezTo>
                    <a:pt x="264" y="276"/>
                    <a:pt x="263" y="280"/>
                    <a:pt x="261" y="283"/>
                  </a:cubicBezTo>
                  <a:lnTo>
                    <a:pt x="260" y="283"/>
                  </a:lnTo>
                  <a:cubicBezTo>
                    <a:pt x="259" y="284"/>
                    <a:pt x="258" y="285"/>
                    <a:pt x="256" y="285"/>
                  </a:cubicBezTo>
                  <a:close/>
                  <a:moveTo>
                    <a:pt x="82" y="298"/>
                  </a:moveTo>
                  <a:cubicBezTo>
                    <a:pt x="81" y="298"/>
                    <a:pt x="80" y="298"/>
                    <a:pt x="79" y="297"/>
                  </a:cubicBezTo>
                  <a:lnTo>
                    <a:pt x="78" y="297"/>
                  </a:lnTo>
                  <a:cubicBezTo>
                    <a:pt x="75" y="295"/>
                    <a:pt x="74" y="291"/>
                    <a:pt x="76" y="288"/>
                  </a:cubicBezTo>
                  <a:cubicBezTo>
                    <a:pt x="78" y="285"/>
                    <a:pt x="82" y="284"/>
                    <a:pt x="85" y="286"/>
                  </a:cubicBezTo>
                  <a:cubicBezTo>
                    <a:pt x="89" y="288"/>
                    <a:pt x="90" y="291"/>
                    <a:pt x="88" y="294"/>
                  </a:cubicBezTo>
                  <a:cubicBezTo>
                    <a:pt x="87" y="297"/>
                    <a:pt x="84" y="298"/>
                    <a:pt x="82" y="298"/>
                  </a:cubicBezTo>
                  <a:close/>
                  <a:moveTo>
                    <a:pt x="230" y="302"/>
                  </a:moveTo>
                  <a:cubicBezTo>
                    <a:pt x="228" y="302"/>
                    <a:pt x="226" y="300"/>
                    <a:pt x="225" y="298"/>
                  </a:cubicBezTo>
                  <a:cubicBezTo>
                    <a:pt x="223" y="295"/>
                    <a:pt x="224" y="291"/>
                    <a:pt x="227" y="289"/>
                  </a:cubicBezTo>
                  <a:cubicBezTo>
                    <a:pt x="231" y="288"/>
                    <a:pt x="235" y="289"/>
                    <a:pt x="236" y="292"/>
                  </a:cubicBezTo>
                  <a:cubicBezTo>
                    <a:pt x="238" y="295"/>
                    <a:pt x="237" y="299"/>
                    <a:pt x="234" y="300"/>
                  </a:cubicBezTo>
                  <a:lnTo>
                    <a:pt x="233" y="301"/>
                  </a:lnTo>
                  <a:cubicBezTo>
                    <a:pt x="233" y="301"/>
                    <a:pt x="232" y="302"/>
                    <a:pt x="230" y="302"/>
                  </a:cubicBezTo>
                  <a:close/>
                  <a:moveTo>
                    <a:pt x="111" y="311"/>
                  </a:moveTo>
                  <a:cubicBezTo>
                    <a:pt x="110" y="311"/>
                    <a:pt x="109" y="311"/>
                    <a:pt x="108" y="310"/>
                  </a:cubicBezTo>
                  <a:cubicBezTo>
                    <a:pt x="104" y="309"/>
                    <a:pt x="103" y="306"/>
                    <a:pt x="104" y="302"/>
                  </a:cubicBezTo>
                  <a:cubicBezTo>
                    <a:pt x="105" y="299"/>
                    <a:pt x="109" y="297"/>
                    <a:pt x="112" y="298"/>
                  </a:cubicBezTo>
                  <a:lnTo>
                    <a:pt x="113" y="298"/>
                  </a:lnTo>
                  <a:cubicBezTo>
                    <a:pt x="116" y="299"/>
                    <a:pt x="118" y="303"/>
                    <a:pt x="116" y="307"/>
                  </a:cubicBezTo>
                  <a:cubicBezTo>
                    <a:pt x="116" y="309"/>
                    <a:pt x="113" y="311"/>
                    <a:pt x="111" y="311"/>
                  </a:cubicBezTo>
                  <a:close/>
                  <a:moveTo>
                    <a:pt x="201" y="313"/>
                  </a:moveTo>
                  <a:cubicBezTo>
                    <a:pt x="199" y="313"/>
                    <a:pt x="196" y="311"/>
                    <a:pt x="196" y="309"/>
                  </a:cubicBezTo>
                  <a:cubicBezTo>
                    <a:pt x="194" y="305"/>
                    <a:pt x="196" y="301"/>
                    <a:pt x="200" y="300"/>
                  </a:cubicBezTo>
                  <a:cubicBezTo>
                    <a:pt x="204" y="299"/>
                    <a:pt x="208" y="301"/>
                    <a:pt x="208" y="305"/>
                  </a:cubicBezTo>
                  <a:cubicBezTo>
                    <a:pt x="209" y="308"/>
                    <a:pt x="207" y="312"/>
                    <a:pt x="204" y="313"/>
                  </a:cubicBezTo>
                  <a:lnTo>
                    <a:pt x="202" y="307"/>
                  </a:lnTo>
                  <a:lnTo>
                    <a:pt x="204" y="313"/>
                  </a:lnTo>
                  <a:cubicBezTo>
                    <a:pt x="203" y="313"/>
                    <a:pt x="202" y="313"/>
                    <a:pt x="201" y="313"/>
                  </a:cubicBezTo>
                  <a:close/>
                  <a:moveTo>
                    <a:pt x="141" y="318"/>
                  </a:moveTo>
                  <a:lnTo>
                    <a:pt x="140" y="318"/>
                  </a:lnTo>
                  <a:lnTo>
                    <a:pt x="139" y="318"/>
                  </a:lnTo>
                  <a:cubicBezTo>
                    <a:pt x="136" y="317"/>
                    <a:pt x="133" y="314"/>
                    <a:pt x="134" y="310"/>
                  </a:cubicBezTo>
                  <a:cubicBezTo>
                    <a:pt x="134" y="307"/>
                    <a:pt x="138" y="304"/>
                    <a:pt x="141" y="305"/>
                  </a:cubicBezTo>
                  <a:cubicBezTo>
                    <a:pt x="145" y="305"/>
                    <a:pt x="147" y="309"/>
                    <a:pt x="147" y="312"/>
                  </a:cubicBezTo>
                  <a:cubicBezTo>
                    <a:pt x="146" y="316"/>
                    <a:pt x="144" y="318"/>
                    <a:pt x="141" y="318"/>
                  </a:cubicBezTo>
                  <a:close/>
                  <a:moveTo>
                    <a:pt x="171" y="319"/>
                  </a:moveTo>
                  <a:cubicBezTo>
                    <a:pt x="168" y="319"/>
                    <a:pt x="165" y="316"/>
                    <a:pt x="165" y="312"/>
                  </a:cubicBezTo>
                  <a:cubicBezTo>
                    <a:pt x="165" y="309"/>
                    <a:pt x="167" y="306"/>
                    <a:pt x="171" y="306"/>
                  </a:cubicBezTo>
                  <a:cubicBezTo>
                    <a:pt x="174" y="305"/>
                    <a:pt x="178" y="308"/>
                    <a:pt x="178" y="312"/>
                  </a:cubicBezTo>
                  <a:cubicBezTo>
                    <a:pt x="178" y="315"/>
                    <a:pt x="176" y="318"/>
                    <a:pt x="172" y="3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9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5" name="Freeform: Shape 2901"/>
            <p:cNvSpPr/>
            <p:nvPr/>
          </p:nvSpPr>
          <p:spPr>
            <a:xfrm>
              <a:off x="8010691" y="6457031"/>
              <a:ext cx="490086" cy="2569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5" h="66">
                  <a:moveTo>
                    <a:pt x="118" y="13"/>
                  </a:moveTo>
                  <a:cubicBezTo>
                    <a:pt x="115" y="13"/>
                    <a:pt x="113" y="11"/>
                    <a:pt x="112" y="9"/>
                  </a:cubicBezTo>
                  <a:cubicBezTo>
                    <a:pt x="110" y="6"/>
                    <a:pt x="112" y="1"/>
                    <a:pt x="115" y="0"/>
                  </a:cubicBezTo>
                  <a:cubicBezTo>
                    <a:pt x="118" y="-1"/>
                    <a:pt x="123" y="0"/>
                    <a:pt x="124" y="3"/>
                  </a:cubicBezTo>
                  <a:cubicBezTo>
                    <a:pt x="126" y="6"/>
                    <a:pt x="125" y="10"/>
                    <a:pt x="121" y="12"/>
                  </a:cubicBezTo>
                  <a:cubicBezTo>
                    <a:pt x="120" y="12"/>
                    <a:pt x="119" y="13"/>
                    <a:pt x="118" y="13"/>
                  </a:cubicBezTo>
                  <a:close/>
                  <a:moveTo>
                    <a:pt x="90" y="26"/>
                  </a:moveTo>
                  <a:cubicBezTo>
                    <a:pt x="88" y="26"/>
                    <a:pt x="85" y="25"/>
                    <a:pt x="84" y="22"/>
                  </a:cubicBezTo>
                  <a:cubicBezTo>
                    <a:pt x="82" y="19"/>
                    <a:pt x="84" y="15"/>
                    <a:pt x="87" y="14"/>
                  </a:cubicBezTo>
                  <a:lnTo>
                    <a:pt x="88" y="14"/>
                  </a:lnTo>
                  <a:cubicBezTo>
                    <a:pt x="91" y="12"/>
                    <a:pt x="94" y="13"/>
                    <a:pt x="96" y="17"/>
                  </a:cubicBezTo>
                  <a:cubicBezTo>
                    <a:pt x="98" y="20"/>
                    <a:pt x="97" y="23"/>
                    <a:pt x="93" y="25"/>
                  </a:cubicBezTo>
                  <a:cubicBezTo>
                    <a:pt x="92" y="26"/>
                    <a:pt x="91" y="26"/>
                    <a:pt x="90" y="26"/>
                  </a:cubicBezTo>
                  <a:close/>
                  <a:moveTo>
                    <a:pt x="62" y="39"/>
                  </a:moveTo>
                  <a:cubicBezTo>
                    <a:pt x="60" y="39"/>
                    <a:pt x="58" y="38"/>
                    <a:pt x="56" y="36"/>
                  </a:cubicBezTo>
                  <a:cubicBezTo>
                    <a:pt x="55" y="33"/>
                    <a:pt x="56" y="29"/>
                    <a:pt x="59" y="27"/>
                  </a:cubicBezTo>
                  <a:lnTo>
                    <a:pt x="60" y="27"/>
                  </a:lnTo>
                  <a:cubicBezTo>
                    <a:pt x="63" y="25"/>
                    <a:pt x="66" y="26"/>
                    <a:pt x="68" y="30"/>
                  </a:cubicBezTo>
                  <a:cubicBezTo>
                    <a:pt x="70" y="33"/>
                    <a:pt x="68" y="37"/>
                    <a:pt x="65" y="38"/>
                  </a:cubicBezTo>
                  <a:cubicBezTo>
                    <a:pt x="64" y="39"/>
                    <a:pt x="63" y="39"/>
                    <a:pt x="62" y="39"/>
                  </a:cubicBezTo>
                  <a:close/>
                  <a:moveTo>
                    <a:pt x="34" y="53"/>
                  </a:moveTo>
                  <a:cubicBezTo>
                    <a:pt x="32" y="53"/>
                    <a:pt x="29" y="51"/>
                    <a:pt x="28" y="49"/>
                  </a:cubicBezTo>
                  <a:cubicBezTo>
                    <a:pt x="27" y="46"/>
                    <a:pt x="28" y="42"/>
                    <a:pt x="31" y="41"/>
                  </a:cubicBezTo>
                  <a:lnTo>
                    <a:pt x="31" y="40"/>
                  </a:lnTo>
                  <a:cubicBezTo>
                    <a:pt x="35" y="38"/>
                    <a:pt x="38" y="40"/>
                    <a:pt x="40" y="43"/>
                  </a:cubicBezTo>
                  <a:cubicBezTo>
                    <a:pt x="42" y="47"/>
                    <a:pt x="40" y="51"/>
                    <a:pt x="37" y="52"/>
                  </a:cubicBezTo>
                  <a:cubicBezTo>
                    <a:pt x="36" y="53"/>
                    <a:pt x="35" y="53"/>
                    <a:pt x="34" y="53"/>
                  </a:cubicBezTo>
                  <a:close/>
                  <a:moveTo>
                    <a:pt x="6" y="66"/>
                  </a:moveTo>
                  <a:cubicBezTo>
                    <a:pt x="4" y="66"/>
                    <a:pt x="1" y="65"/>
                    <a:pt x="0" y="63"/>
                  </a:cubicBezTo>
                  <a:cubicBezTo>
                    <a:pt x="-1" y="59"/>
                    <a:pt x="0" y="55"/>
                    <a:pt x="3" y="54"/>
                  </a:cubicBezTo>
                  <a:cubicBezTo>
                    <a:pt x="7" y="52"/>
                    <a:pt x="11" y="54"/>
                    <a:pt x="12" y="57"/>
                  </a:cubicBezTo>
                  <a:cubicBezTo>
                    <a:pt x="14" y="60"/>
                    <a:pt x="12" y="64"/>
                    <a:pt x="9" y="66"/>
                  </a:cubicBezTo>
                  <a:cubicBezTo>
                    <a:pt x="8" y="66"/>
                    <a:pt x="7" y="66"/>
                    <a:pt x="6" y="6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9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86" name="Group 85"/>
          <p:cNvGrpSpPr/>
          <p:nvPr userDrawn="1"/>
        </p:nvGrpSpPr>
        <p:grpSpPr>
          <a:xfrm>
            <a:off x="1726026" y="2531190"/>
            <a:ext cx="930159" cy="614790"/>
            <a:chOff x="8208307" y="7018258"/>
            <a:chExt cx="1901058" cy="1256833"/>
          </a:xfrm>
          <a:solidFill>
            <a:schemeClr val="accent3"/>
          </a:solidFill>
        </p:grpSpPr>
        <p:sp>
          <p:nvSpPr>
            <p:cNvPr id="87" name="Freeform: Shape 2873"/>
            <p:cNvSpPr/>
            <p:nvPr/>
          </p:nvSpPr>
          <p:spPr>
            <a:xfrm>
              <a:off x="8852532" y="7018258"/>
              <a:ext cx="1256833" cy="12568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9" h="319">
                  <a:moveTo>
                    <a:pt x="168" y="14"/>
                  </a:moveTo>
                  <a:lnTo>
                    <a:pt x="167" y="14"/>
                  </a:lnTo>
                  <a:cubicBezTo>
                    <a:pt x="164" y="13"/>
                    <a:pt x="161" y="10"/>
                    <a:pt x="161" y="6"/>
                  </a:cubicBezTo>
                  <a:cubicBezTo>
                    <a:pt x="162" y="3"/>
                    <a:pt x="164" y="0"/>
                    <a:pt x="168" y="0"/>
                  </a:cubicBezTo>
                  <a:lnTo>
                    <a:pt x="167" y="7"/>
                  </a:lnTo>
                  <a:lnTo>
                    <a:pt x="168" y="0"/>
                  </a:lnTo>
                  <a:cubicBezTo>
                    <a:pt x="172" y="0"/>
                    <a:pt x="175" y="3"/>
                    <a:pt x="175" y="7"/>
                  </a:cubicBezTo>
                  <a:cubicBezTo>
                    <a:pt x="174" y="10"/>
                    <a:pt x="172" y="14"/>
                    <a:pt x="168" y="14"/>
                  </a:cubicBezTo>
                  <a:close/>
                  <a:moveTo>
                    <a:pt x="137" y="15"/>
                  </a:moveTo>
                  <a:cubicBezTo>
                    <a:pt x="134" y="15"/>
                    <a:pt x="131" y="13"/>
                    <a:pt x="130" y="9"/>
                  </a:cubicBezTo>
                  <a:cubicBezTo>
                    <a:pt x="130" y="6"/>
                    <a:pt x="132" y="2"/>
                    <a:pt x="136" y="2"/>
                  </a:cubicBezTo>
                  <a:lnTo>
                    <a:pt x="137" y="8"/>
                  </a:lnTo>
                  <a:lnTo>
                    <a:pt x="136" y="2"/>
                  </a:lnTo>
                  <a:cubicBezTo>
                    <a:pt x="140" y="1"/>
                    <a:pt x="143" y="4"/>
                    <a:pt x="144" y="7"/>
                  </a:cubicBezTo>
                  <a:cubicBezTo>
                    <a:pt x="144" y="11"/>
                    <a:pt x="142" y="14"/>
                    <a:pt x="138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99" y="18"/>
                  </a:moveTo>
                  <a:cubicBezTo>
                    <a:pt x="199" y="18"/>
                    <a:pt x="198" y="18"/>
                    <a:pt x="197" y="18"/>
                  </a:cubicBezTo>
                  <a:cubicBezTo>
                    <a:pt x="193" y="17"/>
                    <a:pt x="191" y="13"/>
                    <a:pt x="192" y="10"/>
                  </a:cubicBezTo>
                  <a:cubicBezTo>
                    <a:pt x="193" y="6"/>
                    <a:pt x="197" y="4"/>
                    <a:pt x="200" y="5"/>
                  </a:cubicBezTo>
                  <a:lnTo>
                    <a:pt x="199" y="11"/>
                  </a:lnTo>
                  <a:lnTo>
                    <a:pt x="200" y="5"/>
                  </a:lnTo>
                  <a:cubicBezTo>
                    <a:pt x="204" y="6"/>
                    <a:pt x="206" y="10"/>
                    <a:pt x="205" y="13"/>
                  </a:cubicBezTo>
                  <a:cubicBezTo>
                    <a:pt x="204" y="16"/>
                    <a:pt x="202" y="18"/>
                    <a:pt x="199" y="18"/>
                  </a:cubicBezTo>
                  <a:close/>
                  <a:moveTo>
                    <a:pt x="107" y="23"/>
                  </a:moveTo>
                  <a:cubicBezTo>
                    <a:pt x="104" y="23"/>
                    <a:pt x="102" y="21"/>
                    <a:pt x="100" y="19"/>
                  </a:cubicBezTo>
                  <a:cubicBezTo>
                    <a:pt x="99" y="15"/>
                    <a:pt x="101" y="11"/>
                    <a:pt x="104" y="10"/>
                  </a:cubicBezTo>
                  <a:lnTo>
                    <a:pt x="105" y="10"/>
                  </a:lnTo>
                  <a:cubicBezTo>
                    <a:pt x="108" y="9"/>
                    <a:pt x="112" y="10"/>
                    <a:pt x="113" y="14"/>
                  </a:cubicBezTo>
                  <a:cubicBezTo>
                    <a:pt x="115" y="17"/>
                    <a:pt x="113" y="21"/>
                    <a:pt x="109" y="22"/>
                  </a:cubicBezTo>
                  <a:cubicBezTo>
                    <a:pt x="108" y="22"/>
                    <a:pt x="107" y="23"/>
                    <a:pt x="107" y="23"/>
                  </a:cubicBezTo>
                  <a:close/>
                  <a:moveTo>
                    <a:pt x="228" y="29"/>
                  </a:moveTo>
                  <a:cubicBezTo>
                    <a:pt x="227" y="29"/>
                    <a:pt x="226" y="29"/>
                    <a:pt x="225" y="28"/>
                  </a:cubicBezTo>
                  <a:cubicBezTo>
                    <a:pt x="222" y="27"/>
                    <a:pt x="220" y="22"/>
                    <a:pt x="222" y="20"/>
                  </a:cubicBezTo>
                  <a:cubicBezTo>
                    <a:pt x="223" y="16"/>
                    <a:pt x="227" y="15"/>
                    <a:pt x="230" y="16"/>
                  </a:cubicBezTo>
                  <a:lnTo>
                    <a:pt x="231" y="17"/>
                  </a:lnTo>
                  <a:cubicBezTo>
                    <a:pt x="234" y="18"/>
                    <a:pt x="235" y="22"/>
                    <a:pt x="234" y="25"/>
                  </a:cubicBezTo>
                  <a:cubicBezTo>
                    <a:pt x="232" y="28"/>
                    <a:pt x="230" y="29"/>
                    <a:pt x="228" y="29"/>
                  </a:cubicBezTo>
                  <a:close/>
                  <a:moveTo>
                    <a:pt x="79" y="37"/>
                  </a:moveTo>
                  <a:cubicBezTo>
                    <a:pt x="77" y="37"/>
                    <a:pt x="75" y="35"/>
                    <a:pt x="73" y="33"/>
                  </a:cubicBezTo>
                  <a:cubicBezTo>
                    <a:pt x="71" y="30"/>
                    <a:pt x="72" y="26"/>
                    <a:pt x="76" y="24"/>
                  </a:cubicBezTo>
                  <a:lnTo>
                    <a:pt x="79" y="30"/>
                  </a:lnTo>
                  <a:lnTo>
                    <a:pt x="76" y="24"/>
                  </a:lnTo>
                  <a:cubicBezTo>
                    <a:pt x="79" y="22"/>
                    <a:pt x="83" y="23"/>
                    <a:pt x="85" y="26"/>
                  </a:cubicBezTo>
                  <a:cubicBezTo>
                    <a:pt x="87" y="29"/>
                    <a:pt x="86" y="33"/>
                    <a:pt x="83" y="35"/>
                  </a:cubicBezTo>
                  <a:lnTo>
                    <a:pt x="82" y="35"/>
                  </a:lnTo>
                  <a:cubicBezTo>
                    <a:pt x="81" y="36"/>
                    <a:pt x="80" y="37"/>
                    <a:pt x="79" y="37"/>
                  </a:cubicBezTo>
                  <a:close/>
                  <a:moveTo>
                    <a:pt x="254" y="45"/>
                  </a:moveTo>
                  <a:cubicBezTo>
                    <a:pt x="253" y="45"/>
                    <a:pt x="251" y="45"/>
                    <a:pt x="250" y="44"/>
                  </a:cubicBezTo>
                  <a:lnTo>
                    <a:pt x="249" y="44"/>
                  </a:lnTo>
                  <a:cubicBezTo>
                    <a:pt x="247" y="42"/>
                    <a:pt x="246" y="37"/>
                    <a:pt x="249" y="35"/>
                  </a:cubicBezTo>
                  <a:cubicBezTo>
                    <a:pt x="251" y="32"/>
                    <a:pt x="255" y="31"/>
                    <a:pt x="258" y="33"/>
                  </a:cubicBezTo>
                  <a:lnTo>
                    <a:pt x="258" y="34"/>
                  </a:lnTo>
                  <a:cubicBezTo>
                    <a:pt x="261" y="36"/>
                    <a:pt x="262" y="40"/>
                    <a:pt x="259" y="43"/>
                  </a:cubicBezTo>
                  <a:cubicBezTo>
                    <a:pt x="258" y="44"/>
                    <a:pt x="256" y="45"/>
                    <a:pt x="254" y="45"/>
                  </a:cubicBezTo>
                  <a:close/>
                  <a:moveTo>
                    <a:pt x="55" y="55"/>
                  </a:moveTo>
                  <a:cubicBezTo>
                    <a:pt x="53" y="55"/>
                    <a:pt x="51" y="55"/>
                    <a:pt x="50" y="54"/>
                  </a:cubicBezTo>
                  <a:cubicBezTo>
                    <a:pt x="47" y="51"/>
                    <a:pt x="47" y="47"/>
                    <a:pt x="50" y="44"/>
                  </a:cubicBezTo>
                  <a:cubicBezTo>
                    <a:pt x="53" y="42"/>
                    <a:pt x="57" y="42"/>
                    <a:pt x="60" y="44"/>
                  </a:cubicBezTo>
                  <a:cubicBezTo>
                    <a:pt x="62" y="47"/>
                    <a:pt x="62" y="51"/>
                    <a:pt x="59" y="54"/>
                  </a:cubicBezTo>
                  <a:cubicBezTo>
                    <a:pt x="58" y="55"/>
                    <a:pt x="56" y="55"/>
                    <a:pt x="55" y="55"/>
                  </a:cubicBezTo>
                  <a:close/>
                  <a:moveTo>
                    <a:pt x="277" y="67"/>
                  </a:moveTo>
                  <a:cubicBezTo>
                    <a:pt x="275" y="67"/>
                    <a:pt x="273" y="66"/>
                    <a:pt x="271" y="65"/>
                  </a:cubicBezTo>
                  <a:lnTo>
                    <a:pt x="271" y="64"/>
                  </a:lnTo>
                  <a:cubicBezTo>
                    <a:pt x="269" y="61"/>
                    <a:pt x="269" y="57"/>
                    <a:pt x="272" y="55"/>
                  </a:cubicBezTo>
                  <a:cubicBezTo>
                    <a:pt x="275" y="53"/>
                    <a:pt x="279" y="53"/>
                    <a:pt x="281" y="56"/>
                  </a:cubicBezTo>
                  <a:lnTo>
                    <a:pt x="276" y="60"/>
                  </a:lnTo>
                  <a:lnTo>
                    <a:pt x="281" y="56"/>
                  </a:lnTo>
                  <a:cubicBezTo>
                    <a:pt x="284" y="58"/>
                    <a:pt x="284" y="62"/>
                    <a:pt x="281" y="65"/>
                  </a:cubicBezTo>
                  <a:cubicBezTo>
                    <a:pt x="280" y="66"/>
                    <a:pt x="278" y="67"/>
                    <a:pt x="277" y="67"/>
                  </a:cubicBezTo>
                  <a:close/>
                  <a:moveTo>
                    <a:pt x="34" y="79"/>
                  </a:moveTo>
                  <a:cubicBezTo>
                    <a:pt x="33" y="79"/>
                    <a:pt x="32" y="78"/>
                    <a:pt x="31" y="78"/>
                  </a:cubicBezTo>
                  <a:cubicBezTo>
                    <a:pt x="28" y="76"/>
                    <a:pt x="27" y="72"/>
                    <a:pt x="29" y="69"/>
                  </a:cubicBezTo>
                  <a:cubicBezTo>
                    <a:pt x="31" y="66"/>
                    <a:pt x="36" y="65"/>
                    <a:pt x="39" y="67"/>
                  </a:cubicBezTo>
                  <a:cubicBezTo>
                    <a:pt x="41" y="69"/>
                    <a:pt x="42" y="73"/>
                    <a:pt x="40" y="76"/>
                  </a:cubicBezTo>
                  <a:cubicBezTo>
                    <a:pt x="39" y="78"/>
                    <a:pt x="37" y="79"/>
                    <a:pt x="34" y="79"/>
                  </a:cubicBezTo>
                  <a:close/>
                  <a:moveTo>
                    <a:pt x="294" y="92"/>
                  </a:moveTo>
                  <a:cubicBezTo>
                    <a:pt x="292" y="92"/>
                    <a:pt x="289" y="91"/>
                    <a:pt x="288" y="89"/>
                  </a:cubicBezTo>
                  <a:cubicBezTo>
                    <a:pt x="287" y="86"/>
                    <a:pt x="288" y="81"/>
                    <a:pt x="291" y="80"/>
                  </a:cubicBezTo>
                  <a:cubicBezTo>
                    <a:pt x="294" y="78"/>
                    <a:pt x="298" y="79"/>
                    <a:pt x="300" y="82"/>
                  </a:cubicBezTo>
                  <a:cubicBezTo>
                    <a:pt x="302" y="86"/>
                    <a:pt x="301" y="90"/>
                    <a:pt x="297" y="91"/>
                  </a:cubicBezTo>
                  <a:cubicBezTo>
                    <a:pt x="296" y="92"/>
                    <a:pt x="295" y="92"/>
                    <a:pt x="294" y="92"/>
                  </a:cubicBezTo>
                  <a:close/>
                  <a:moveTo>
                    <a:pt x="19" y="106"/>
                  </a:moveTo>
                  <a:cubicBezTo>
                    <a:pt x="18" y="106"/>
                    <a:pt x="18" y="106"/>
                    <a:pt x="17" y="105"/>
                  </a:cubicBezTo>
                  <a:cubicBezTo>
                    <a:pt x="14" y="104"/>
                    <a:pt x="12" y="100"/>
                    <a:pt x="13" y="97"/>
                  </a:cubicBezTo>
                  <a:lnTo>
                    <a:pt x="14" y="97"/>
                  </a:lnTo>
                  <a:cubicBezTo>
                    <a:pt x="15" y="94"/>
                    <a:pt x="19" y="92"/>
                    <a:pt x="22" y="94"/>
                  </a:cubicBezTo>
                  <a:cubicBezTo>
                    <a:pt x="25" y="95"/>
                    <a:pt x="27" y="99"/>
                    <a:pt x="26" y="102"/>
                  </a:cubicBezTo>
                  <a:cubicBezTo>
                    <a:pt x="24" y="105"/>
                    <a:pt x="22" y="106"/>
                    <a:pt x="19" y="106"/>
                  </a:cubicBezTo>
                  <a:close/>
                  <a:moveTo>
                    <a:pt x="306" y="121"/>
                  </a:moveTo>
                  <a:cubicBezTo>
                    <a:pt x="304" y="121"/>
                    <a:pt x="301" y="119"/>
                    <a:pt x="300" y="116"/>
                  </a:cubicBezTo>
                  <a:cubicBezTo>
                    <a:pt x="299" y="112"/>
                    <a:pt x="301" y="109"/>
                    <a:pt x="304" y="108"/>
                  </a:cubicBezTo>
                  <a:cubicBezTo>
                    <a:pt x="308" y="106"/>
                    <a:pt x="311" y="109"/>
                    <a:pt x="312" y="112"/>
                  </a:cubicBezTo>
                  <a:lnTo>
                    <a:pt x="306" y="114"/>
                  </a:lnTo>
                  <a:lnTo>
                    <a:pt x="313" y="112"/>
                  </a:lnTo>
                  <a:cubicBezTo>
                    <a:pt x="314" y="115"/>
                    <a:pt x="312" y="119"/>
                    <a:pt x="308" y="121"/>
                  </a:cubicBezTo>
                  <a:cubicBezTo>
                    <a:pt x="308" y="121"/>
                    <a:pt x="307" y="121"/>
                    <a:pt x="306" y="121"/>
                  </a:cubicBezTo>
                  <a:close/>
                  <a:moveTo>
                    <a:pt x="10" y="136"/>
                  </a:moveTo>
                  <a:lnTo>
                    <a:pt x="9" y="136"/>
                  </a:lnTo>
                  <a:cubicBezTo>
                    <a:pt x="5" y="135"/>
                    <a:pt x="3" y="132"/>
                    <a:pt x="4" y="128"/>
                  </a:cubicBezTo>
                  <a:cubicBezTo>
                    <a:pt x="4" y="124"/>
                    <a:pt x="8" y="122"/>
                    <a:pt x="12" y="122"/>
                  </a:cubicBezTo>
                  <a:cubicBezTo>
                    <a:pt x="15" y="123"/>
                    <a:pt x="17" y="127"/>
                    <a:pt x="17" y="130"/>
                  </a:cubicBezTo>
                  <a:lnTo>
                    <a:pt x="17" y="131"/>
                  </a:lnTo>
                  <a:cubicBezTo>
                    <a:pt x="16" y="134"/>
                    <a:pt x="13" y="136"/>
                    <a:pt x="10" y="136"/>
                  </a:cubicBezTo>
                  <a:close/>
                  <a:moveTo>
                    <a:pt x="312" y="151"/>
                  </a:moveTo>
                  <a:cubicBezTo>
                    <a:pt x="309" y="151"/>
                    <a:pt x="306" y="148"/>
                    <a:pt x="306" y="145"/>
                  </a:cubicBezTo>
                  <a:cubicBezTo>
                    <a:pt x="305" y="141"/>
                    <a:pt x="308" y="138"/>
                    <a:pt x="312" y="137"/>
                  </a:cubicBezTo>
                  <a:cubicBezTo>
                    <a:pt x="315" y="137"/>
                    <a:pt x="318" y="139"/>
                    <a:pt x="319" y="143"/>
                  </a:cubicBezTo>
                  <a:cubicBezTo>
                    <a:pt x="319" y="147"/>
                    <a:pt x="317" y="150"/>
                    <a:pt x="313" y="151"/>
                  </a:cubicBezTo>
                  <a:close/>
                  <a:moveTo>
                    <a:pt x="7" y="167"/>
                  </a:moveTo>
                  <a:cubicBezTo>
                    <a:pt x="3" y="167"/>
                    <a:pt x="0" y="164"/>
                    <a:pt x="0" y="160"/>
                  </a:cubicBezTo>
                  <a:cubicBezTo>
                    <a:pt x="0" y="156"/>
                    <a:pt x="3" y="153"/>
                    <a:pt x="7" y="153"/>
                  </a:cubicBezTo>
                  <a:cubicBezTo>
                    <a:pt x="11" y="153"/>
                    <a:pt x="14" y="156"/>
                    <a:pt x="14" y="160"/>
                  </a:cubicBezTo>
                  <a:cubicBezTo>
                    <a:pt x="14" y="164"/>
                    <a:pt x="11" y="167"/>
                    <a:pt x="7" y="167"/>
                  </a:cubicBezTo>
                  <a:close/>
                  <a:moveTo>
                    <a:pt x="313" y="182"/>
                  </a:moveTo>
                  <a:cubicBezTo>
                    <a:pt x="312" y="182"/>
                    <a:pt x="312" y="182"/>
                    <a:pt x="312" y="182"/>
                  </a:cubicBezTo>
                  <a:cubicBezTo>
                    <a:pt x="308" y="181"/>
                    <a:pt x="305" y="178"/>
                    <a:pt x="306" y="174"/>
                  </a:cubicBezTo>
                  <a:cubicBezTo>
                    <a:pt x="306" y="171"/>
                    <a:pt x="310" y="168"/>
                    <a:pt x="313" y="168"/>
                  </a:cubicBezTo>
                  <a:cubicBezTo>
                    <a:pt x="317" y="169"/>
                    <a:pt x="320" y="172"/>
                    <a:pt x="319" y="175"/>
                  </a:cubicBezTo>
                  <a:lnTo>
                    <a:pt x="319" y="176"/>
                  </a:lnTo>
                  <a:cubicBezTo>
                    <a:pt x="319" y="179"/>
                    <a:pt x="316" y="182"/>
                    <a:pt x="313" y="182"/>
                  </a:cubicBezTo>
                  <a:close/>
                  <a:moveTo>
                    <a:pt x="10" y="197"/>
                  </a:moveTo>
                  <a:cubicBezTo>
                    <a:pt x="7" y="197"/>
                    <a:pt x="5" y="195"/>
                    <a:pt x="4" y="192"/>
                  </a:cubicBezTo>
                  <a:cubicBezTo>
                    <a:pt x="3" y="188"/>
                    <a:pt x="6" y="185"/>
                    <a:pt x="9" y="184"/>
                  </a:cubicBezTo>
                  <a:cubicBezTo>
                    <a:pt x="12" y="183"/>
                    <a:pt x="16" y="186"/>
                    <a:pt x="17" y="189"/>
                  </a:cubicBezTo>
                  <a:cubicBezTo>
                    <a:pt x="18" y="193"/>
                    <a:pt x="15" y="197"/>
                    <a:pt x="12" y="197"/>
                  </a:cubicBezTo>
                  <a:cubicBezTo>
                    <a:pt x="11" y="197"/>
                    <a:pt x="11" y="197"/>
                    <a:pt x="10" y="197"/>
                  </a:cubicBezTo>
                  <a:close/>
                  <a:moveTo>
                    <a:pt x="306" y="212"/>
                  </a:moveTo>
                  <a:cubicBezTo>
                    <a:pt x="306" y="212"/>
                    <a:pt x="305" y="212"/>
                    <a:pt x="304" y="212"/>
                  </a:cubicBezTo>
                  <a:cubicBezTo>
                    <a:pt x="301" y="211"/>
                    <a:pt x="299" y="207"/>
                    <a:pt x="300" y="204"/>
                  </a:cubicBezTo>
                  <a:cubicBezTo>
                    <a:pt x="301" y="200"/>
                    <a:pt x="305" y="198"/>
                    <a:pt x="308" y="199"/>
                  </a:cubicBezTo>
                  <a:cubicBezTo>
                    <a:pt x="312" y="200"/>
                    <a:pt x="314" y="204"/>
                    <a:pt x="313" y="207"/>
                  </a:cubicBezTo>
                  <a:cubicBezTo>
                    <a:pt x="312" y="210"/>
                    <a:pt x="309" y="212"/>
                    <a:pt x="306" y="212"/>
                  </a:cubicBezTo>
                  <a:close/>
                  <a:moveTo>
                    <a:pt x="20" y="227"/>
                  </a:moveTo>
                  <a:cubicBezTo>
                    <a:pt x="17" y="227"/>
                    <a:pt x="15" y="226"/>
                    <a:pt x="14" y="223"/>
                  </a:cubicBezTo>
                  <a:lnTo>
                    <a:pt x="13" y="223"/>
                  </a:lnTo>
                  <a:cubicBezTo>
                    <a:pt x="12" y="219"/>
                    <a:pt x="14" y="215"/>
                    <a:pt x="17" y="214"/>
                  </a:cubicBezTo>
                  <a:cubicBezTo>
                    <a:pt x="21" y="213"/>
                    <a:pt x="24" y="214"/>
                    <a:pt x="26" y="218"/>
                  </a:cubicBezTo>
                  <a:cubicBezTo>
                    <a:pt x="27" y="221"/>
                    <a:pt x="26" y="225"/>
                    <a:pt x="22" y="226"/>
                  </a:cubicBezTo>
                  <a:cubicBezTo>
                    <a:pt x="22" y="227"/>
                    <a:pt x="21" y="227"/>
                    <a:pt x="20" y="227"/>
                  </a:cubicBezTo>
                  <a:close/>
                  <a:moveTo>
                    <a:pt x="294" y="240"/>
                  </a:moveTo>
                  <a:cubicBezTo>
                    <a:pt x="293" y="240"/>
                    <a:pt x="292" y="240"/>
                    <a:pt x="291" y="239"/>
                  </a:cubicBezTo>
                  <a:cubicBezTo>
                    <a:pt x="288" y="238"/>
                    <a:pt x="287" y="234"/>
                    <a:pt x="288" y="231"/>
                  </a:cubicBezTo>
                  <a:lnTo>
                    <a:pt x="289" y="231"/>
                  </a:lnTo>
                  <a:cubicBezTo>
                    <a:pt x="290" y="227"/>
                    <a:pt x="294" y="226"/>
                    <a:pt x="297" y="227"/>
                  </a:cubicBezTo>
                  <a:cubicBezTo>
                    <a:pt x="301" y="229"/>
                    <a:pt x="302" y="234"/>
                    <a:pt x="300" y="237"/>
                  </a:cubicBezTo>
                  <a:cubicBezTo>
                    <a:pt x="299" y="239"/>
                    <a:pt x="296" y="240"/>
                    <a:pt x="294" y="240"/>
                  </a:cubicBezTo>
                  <a:close/>
                  <a:moveTo>
                    <a:pt x="35" y="254"/>
                  </a:moveTo>
                  <a:cubicBezTo>
                    <a:pt x="33" y="254"/>
                    <a:pt x="31" y="253"/>
                    <a:pt x="30" y="252"/>
                  </a:cubicBezTo>
                  <a:lnTo>
                    <a:pt x="29" y="251"/>
                  </a:lnTo>
                  <a:cubicBezTo>
                    <a:pt x="27" y="248"/>
                    <a:pt x="28" y="244"/>
                    <a:pt x="31" y="242"/>
                  </a:cubicBezTo>
                  <a:cubicBezTo>
                    <a:pt x="34" y="240"/>
                    <a:pt x="38" y="240"/>
                    <a:pt x="40" y="243"/>
                  </a:cubicBezTo>
                  <a:cubicBezTo>
                    <a:pt x="42" y="246"/>
                    <a:pt x="42" y="251"/>
                    <a:pt x="39" y="253"/>
                  </a:cubicBezTo>
                  <a:cubicBezTo>
                    <a:pt x="37" y="254"/>
                    <a:pt x="36" y="254"/>
                    <a:pt x="35" y="254"/>
                  </a:cubicBezTo>
                  <a:close/>
                  <a:moveTo>
                    <a:pt x="277" y="266"/>
                  </a:moveTo>
                  <a:cubicBezTo>
                    <a:pt x="275" y="266"/>
                    <a:pt x="274" y="265"/>
                    <a:pt x="272" y="264"/>
                  </a:cubicBezTo>
                  <a:cubicBezTo>
                    <a:pt x="269" y="262"/>
                    <a:pt x="269" y="258"/>
                    <a:pt x="271" y="255"/>
                  </a:cubicBezTo>
                  <a:cubicBezTo>
                    <a:pt x="274" y="252"/>
                    <a:pt x="278" y="252"/>
                    <a:pt x="281" y="254"/>
                  </a:cubicBezTo>
                  <a:cubicBezTo>
                    <a:pt x="284" y="256"/>
                    <a:pt x="284" y="261"/>
                    <a:pt x="282" y="263"/>
                  </a:cubicBezTo>
                  <a:lnTo>
                    <a:pt x="281" y="264"/>
                  </a:lnTo>
                  <a:cubicBezTo>
                    <a:pt x="280" y="265"/>
                    <a:pt x="278" y="266"/>
                    <a:pt x="277" y="266"/>
                  </a:cubicBezTo>
                  <a:close/>
                  <a:moveTo>
                    <a:pt x="55" y="277"/>
                  </a:moveTo>
                  <a:cubicBezTo>
                    <a:pt x="53" y="277"/>
                    <a:pt x="52" y="277"/>
                    <a:pt x="51" y="276"/>
                  </a:cubicBezTo>
                  <a:lnTo>
                    <a:pt x="50" y="275"/>
                  </a:lnTo>
                  <a:cubicBezTo>
                    <a:pt x="48" y="273"/>
                    <a:pt x="48" y="269"/>
                    <a:pt x="50" y="266"/>
                  </a:cubicBezTo>
                  <a:cubicBezTo>
                    <a:pt x="53" y="264"/>
                    <a:pt x="57" y="264"/>
                    <a:pt x="59" y="266"/>
                  </a:cubicBezTo>
                  <a:cubicBezTo>
                    <a:pt x="62" y="269"/>
                    <a:pt x="62" y="273"/>
                    <a:pt x="60" y="275"/>
                  </a:cubicBezTo>
                  <a:cubicBezTo>
                    <a:pt x="58" y="277"/>
                    <a:pt x="57" y="277"/>
                    <a:pt x="55" y="277"/>
                  </a:cubicBezTo>
                  <a:close/>
                  <a:moveTo>
                    <a:pt x="254" y="287"/>
                  </a:moveTo>
                  <a:cubicBezTo>
                    <a:pt x="252" y="287"/>
                    <a:pt x="250" y="286"/>
                    <a:pt x="249" y="285"/>
                  </a:cubicBezTo>
                  <a:cubicBezTo>
                    <a:pt x="247" y="282"/>
                    <a:pt x="247" y="278"/>
                    <a:pt x="250" y="276"/>
                  </a:cubicBezTo>
                  <a:lnTo>
                    <a:pt x="250" y="275"/>
                  </a:lnTo>
                  <a:cubicBezTo>
                    <a:pt x="253" y="273"/>
                    <a:pt x="257" y="274"/>
                    <a:pt x="259" y="276"/>
                  </a:cubicBezTo>
                  <a:cubicBezTo>
                    <a:pt x="262" y="279"/>
                    <a:pt x="261" y="283"/>
                    <a:pt x="259" y="286"/>
                  </a:cubicBezTo>
                  <a:lnTo>
                    <a:pt x="254" y="280"/>
                  </a:lnTo>
                  <a:lnTo>
                    <a:pt x="258" y="286"/>
                  </a:lnTo>
                  <a:cubicBezTo>
                    <a:pt x="257" y="287"/>
                    <a:pt x="256" y="287"/>
                    <a:pt x="254" y="287"/>
                  </a:cubicBezTo>
                  <a:close/>
                  <a:moveTo>
                    <a:pt x="79" y="296"/>
                  </a:moveTo>
                  <a:cubicBezTo>
                    <a:pt x="79" y="296"/>
                    <a:pt x="77" y="296"/>
                    <a:pt x="77" y="295"/>
                  </a:cubicBezTo>
                  <a:lnTo>
                    <a:pt x="76" y="295"/>
                  </a:lnTo>
                  <a:cubicBezTo>
                    <a:pt x="72" y="293"/>
                    <a:pt x="72" y="289"/>
                    <a:pt x="74" y="286"/>
                  </a:cubicBezTo>
                  <a:cubicBezTo>
                    <a:pt x="76" y="283"/>
                    <a:pt x="80" y="282"/>
                    <a:pt x="83" y="284"/>
                  </a:cubicBezTo>
                  <a:cubicBezTo>
                    <a:pt x="86" y="286"/>
                    <a:pt x="87" y="290"/>
                    <a:pt x="85" y="293"/>
                  </a:cubicBezTo>
                  <a:cubicBezTo>
                    <a:pt x="84" y="295"/>
                    <a:pt x="82" y="296"/>
                    <a:pt x="79" y="296"/>
                  </a:cubicBezTo>
                  <a:close/>
                  <a:moveTo>
                    <a:pt x="228" y="304"/>
                  </a:moveTo>
                  <a:cubicBezTo>
                    <a:pt x="226" y="304"/>
                    <a:pt x="223" y="302"/>
                    <a:pt x="222" y="300"/>
                  </a:cubicBezTo>
                  <a:cubicBezTo>
                    <a:pt x="220" y="297"/>
                    <a:pt x="222" y="293"/>
                    <a:pt x="225" y="291"/>
                  </a:cubicBezTo>
                  <a:lnTo>
                    <a:pt x="226" y="291"/>
                  </a:lnTo>
                  <a:cubicBezTo>
                    <a:pt x="229" y="289"/>
                    <a:pt x="232" y="291"/>
                    <a:pt x="234" y="294"/>
                  </a:cubicBezTo>
                  <a:cubicBezTo>
                    <a:pt x="236" y="298"/>
                    <a:pt x="234" y="301"/>
                    <a:pt x="231" y="303"/>
                  </a:cubicBezTo>
                  <a:cubicBezTo>
                    <a:pt x="230" y="304"/>
                    <a:pt x="229" y="304"/>
                    <a:pt x="228" y="304"/>
                  </a:cubicBezTo>
                  <a:close/>
                  <a:moveTo>
                    <a:pt x="107" y="310"/>
                  </a:moveTo>
                  <a:cubicBezTo>
                    <a:pt x="107" y="310"/>
                    <a:pt x="106" y="310"/>
                    <a:pt x="105" y="309"/>
                  </a:cubicBezTo>
                  <a:lnTo>
                    <a:pt x="107" y="304"/>
                  </a:lnTo>
                  <a:lnTo>
                    <a:pt x="105" y="309"/>
                  </a:lnTo>
                  <a:cubicBezTo>
                    <a:pt x="102" y="308"/>
                    <a:pt x="100" y="304"/>
                    <a:pt x="101" y="301"/>
                  </a:cubicBezTo>
                  <a:cubicBezTo>
                    <a:pt x="102" y="298"/>
                    <a:pt x="106" y="296"/>
                    <a:pt x="109" y="297"/>
                  </a:cubicBezTo>
                  <a:cubicBezTo>
                    <a:pt x="109" y="297"/>
                    <a:pt x="110" y="297"/>
                    <a:pt x="110" y="298"/>
                  </a:cubicBezTo>
                  <a:cubicBezTo>
                    <a:pt x="113" y="298"/>
                    <a:pt x="115" y="302"/>
                    <a:pt x="114" y="306"/>
                  </a:cubicBezTo>
                  <a:cubicBezTo>
                    <a:pt x="112" y="308"/>
                    <a:pt x="110" y="310"/>
                    <a:pt x="107" y="310"/>
                  </a:cubicBezTo>
                  <a:close/>
                  <a:moveTo>
                    <a:pt x="199" y="314"/>
                  </a:moveTo>
                  <a:cubicBezTo>
                    <a:pt x="196" y="314"/>
                    <a:pt x="193" y="313"/>
                    <a:pt x="192" y="309"/>
                  </a:cubicBezTo>
                  <a:cubicBezTo>
                    <a:pt x="192" y="306"/>
                    <a:pt x="194" y="302"/>
                    <a:pt x="197" y="301"/>
                  </a:cubicBezTo>
                  <a:cubicBezTo>
                    <a:pt x="201" y="301"/>
                    <a:pt x="204" y="303"/>
                    <a:pt x="205" y="306"/>
                  </a:cubicBezTo>
                  <a:cubicBezTo>
                    <a:pt x="206" y="309"/>
                    <a:pt x="204" y="313"/>
                    <a:pt x="201" y="314"/>
                  </a:cubicBezTo>
                  <a:lnTo>
                    <a:pt x="200" y="314"/>
                  </a:lnTo>
                  <a:close/>
                  <a:moveTo>
                    <a:pt x="137" y="318"/>
                  </a:moveTo>
                  <a:lnTo>
                    <a:pt x="136" y="318"/>
                  </a:lnTo>
                  <a:cubicBezTo>
                    <a:pt x="133" y="317"/>
                    <a:pt x="130" y="314"/>
                    <a:pt x="131" y="310"/>
                  </a:cubicBezTo>
                  <a:cubicBezTo>
                    <a:pt x="131" y="307"/>
                    <a:pt x="134" y="304"/>
                    <a:pt x="138" y="304"/>
                  </a:cubicBezTo>
                  <a:cubicBezTo>
                    <a:pt x="142" y="305"/>
                    <a:pt x="144" y="309"/>
                    <a:pt x="144" y="312"/>
                  </a:cubicBezTo>
                  <a:cubicBezTo>
                    <a:pt x="144" y="315"/>
                    <a:pt x="141" y="318"/>
                    <a:pt x="137" y="318"/>
                  </a:cubicBezTo>
                  <a:close/>
                  <a:moveTo>
                    <a:pt x="168" y="319"/>
                  </a:moveTo>
                  <a:cubicBezTo>
                    <a:pt x="164" y="319"/>
                    <a:pt x="162" y="316"/>
                    <a:pt x="162" y="313"/>
                  </a:cubicBezTo>
                  <a:cubicBezTo>
                    <a:pt x="162" y="309"/>
                    <a:pt x="164" y="306"/>
                    <a:pt x="167" y="306"/>
                  </a:cubicBezTo>
                  <a:cubicBezTo>
                    <a:pt x="171" y="306"/>
                    <a:pt x="175" y="309"/>
                    <a:pt x="175" y="312"/>
                  </a:cubicBezTo>
                  <a:cubicBezTo>
                    <a:pt x="175" y="316"/>
                    <a:pt x="173" y="319"/>
                    <a:pt x="169" y="3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9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8" name="Freeform: Shape 2902"/>
            <p:cNvSpPr/>
            <p:nvPr/>
          </p:nvSpPr>
          <p:spPr>
            <a:xfrm>
              <a:off x="8208307" y="7622961"/>
              <a:ext cx="541466" cy="4742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8" h="13">
                  <a:moveTo>
                    <a:pt x="7" y="13"/>
                  </a:moveTo>
                  <a:cubicBezTo>
                    <a:pt x="3" y="13"/>
                    <a:pt x="0" y="11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lnTo>
                    <a:pt x="7" y="0"/>
                  </a:lnTo>
                  <a:cubicBezTo>
                    <a:pt x="10" y="0"/>
                    <a:pt x="13" y="3"/>
                    <a:pt x="13" y="7"/>
                  </a:cubicBezTo>
                  <a:cubicBezTo>
                    <a:pt x="13" y="11"/>
                    <a:pt x="10" y="13"/>
                    <a:pt x="7" y="13"/>
                  </a:cubicBezTo>
                  <a:close/>
                  <a:moveTo>
                    <a:pt x="38" y="13"/>
                  </a:moveTo>
                  <a:cubicBezTo>
                    <a:pt x="34" y="13"/>
                    <a:pt x="31" y="11"/>
                    <a:pt x="31" y="7"/>
                  </a:cubicBezTo>
                  <a:cubicBezTo>
                    <a:pt x="31" y="3"/>
                    <a:pt x="34" y="0"/>
                    <a:pt x="38" y="0"/>
                  </a:cubicBezTo>
                  <a:cubicBezTo>
                    <a:pt x="41" y="0"/>
                    <a:pt x="44" y="3"/>
                    <a:pt x="44" y="7"/>
                  </a:cubicBezTo>
                  <a:cubicBezTo>
                    <a:pt x="44" y="11"/>
                    <a:pt x="41" y="13"/>
                    <a:pt x="38" y="13"/>
                  </a:cubicBezTo>
                  <a:close/>
                  <a:moveTo>
                    <a:pt x="69" y="13"/>
                  </a:moveTo>
                  <a:cubicBezTo>
                    <a:pt x="65" y="13"/>
                    <a:pt x="62" y="11"/>
                    <a:pt x="62" y="7"/>
                  </a:cubicBezTo>
                  <a:cubicBezTo>
                    <a:pt x="62" y="3"/>
                    <a:pt x="65" y="0"/>
                    <a:pt x="68" y="0"/>
                  </a:cubicBezTo>
                  <a:lnTo>
                    <a:pt x="69" y="0"/>
                  </a:lnTo>
                  <a:cubicBezTo>
                    <a:pt x="72" y="0"/>
                    <a:pt x="75" y="3"/>
                    <a:pt x="75" y="7"/>
                  </a:cubicBezTo>
                  <a:cubicBezTo>
                    <a:pt x="75" y="11"/>
                    <a:pt x="72" y="13"/>
                    <a:pt x="69" y="13"/>
                  </a:cubicBezTo>
                  <a:close/>
                  <a:moveTo>
                    <a:pt x="100" y="13"/>
                  </a:moveTo>
                  <a:lnTo>
                    <a:pt x="99" y="13"/>
                  </a:lnTo>
                  <a:cubicBezTo>
                    <a:pt x="96" y="13"/>
                    <a:pt x="93" y="11"/>
                    <a:pt x="93" y="7"/>
                  </a:cubicBezTo>
                  <a:cubicBezTo>
                    <a:pt x="93" y="3"/>
                    <a:pt x="96" y="0"/>
                    <a:pt x="99" y="0"/>
                  </a:cubicBezTo>
                  <a:lnTo>
                    <a:pt x="100" y="0"/>
                  </a:lnTo>
                  <a:cubicBezTo>
                    <a:pt x="104" y="0"/>
                    <a:pt x="107" y="3"/>
                    <a:pt x="107" y="7"/>
                  </a:cubicBezTo>
                  <a:cubicBezTo>
                    <a:pt x="107" y="11"/>
                    <a:pt x="104" y="13"/>
                    <a:pt x="100" y="13"/>
                  </a:cubicBezTo>
                  <a:close/>
                  <a:moveTo>
                    <a:pt x="131" y="13"/>
                  </a:moveTo>
                  <a:cubicBezTo>
                    <a:pt x="127" y="13"/>
                    <a:pt x="124" y="11"/>
                    <a:pt x="124" y="7"/>
                  </a:cubicBezTo>
                  <a:cubicBezTo>
                    <a:pt x="124" y="3"/>
                    <a:pt x="127" y="0"/>
                    <a:pt x="131" y="0"/>
                  </a:cubicBezTo>
                  <a:cubicBezTo>
                    <a:pt x="135" y="0"/>
                    <a:pt x="138" y="3"/>
                    <a:pt x="138" y="7"/>
                  </a:cubicBezTo>
                  <a:cubicBezTo>
                    <a:pt x="138" y="11"/>
                    <a:pt x="135" y="13"/>
                    <a:pt x="131" y="1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9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89" name="Group 88"/>
          <p:cNvGrpSpPr/>
          <p:nvPr userDrawn="1"/>
        </p:nvGrpSpPr>
        <p:grpSpPr>
          <a:xfrm>
            <a:off x="1621641" y="3254246"/>
            <a:ext cx="870212" cy="612856"/>
            <a:chOff x="7994882" y="8496420"/>
            <a:chExt cx="1778537" cy="1252881"/>
          </a:xfrm>
          <a:solidFill>
            <a:schemeClr val="accent4"/>
          </a:solidFill>
        </p:grpSpPr>
        <p:sp>
          <p:nvSpPr>
            <p:cNvPr id="90" name="Freeform: Shape 2875"/>
            <p:cNvSpPr/>
            <p:nvPr/>
          </p:nvSpPr>
          <p:spPr>
            <a:xfrm>
              <a:off x="8516586" y="8496420"/>
              <a:ext cx="1256833" cy="125288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9" h="318">
                  <a:moveTo>
                    <a:pt x="167" y="12"/>
                  </a:moveTo>
                  <a:cubicBezTo>
                    <a:pt x="163" y="12"/>
                    <a:pt x="160" y="9"/>
                    <a:pt x="161" y="6"/>
                  </a:cubicBezTo>
                  <a:cubicBezTo>
                    <a:pt x="161" y="2"/>
                    <a:pt x="164" y="-1"/>
                    <a:pt x="167" y="0"/>
                  </a:cubicBezTo>
                  <a:lnTo>
                    <a:pt x="167" y="6"/>
                  </a:lnTo>
                  <a:lnTo>
                    <a:pt x="167" y="0"/>
                  </a:lnTo>
                  <a:cubicBezTo>
                    <a:pt x="171" y="0"/>
                    <a:pt x="174" y="3"/>
                    <a:pt x="174" y="7"/>
                  </a:cubicBezTo>
                  <a:cubicBezTo>
                    <a:pt x="174" y="10"/>
                    <a:pt x="171" y="12"/>
                    <a:pt x="167" y="12"/>
                  </a:cubicBezTo>
                  <a:close/>
                  <a:moveTo>
                    <a:pt x="136" y="14"/>
                  </a:moveTo>
                  <a:cubicBezTo>
                    <a:pt x="133" y="14"/>
                    <a:pt x="130" y="12"/>
                    <a:pt x="130" y="9"/>
                  </a:cubicBezTo>
                  <a:cubicBezTo>
                    <a:pt x="129" y="5"/>
                    <a:pt x="131" y="2"/>
                    <a:pt x="135" y="1"/>
                  </a:cubicBezTo>
                  <a:lnTo>
                    <a:pt x="136" y="8"/>
                  </a:lnTo>
                  <a:lnTo>
                    <a:pt x="135" y="1"/>
                  </a:lnTo>
                  <a:cubicBezTo>
                    <a:pt x="139" y="0"/>
                    <a:pt x="142" y="3"/>
                    <a:pt x="143" y="7"/>
                  </a:cubicBezTo>
                  <a:cubicBezTo>
                    <a:pt x="143" y="10"/>
                    <a:pt x="141" y="13"/>
                    <a:pt x="138" y="14"/>
                  </a:cubicBezTo>
                  <a:cubicBezTo>
                    <a:pt x="137" y="14"/>
                    <a:pt x="137" y="14"/>
                    <a:pt x="137" y="14"/>
                  </a:cubicBezTo>
                  <a:close/>
                  <a:moveTo>
                    <a:pt x="198" y="17"/>
                  </a:moveTo>
                  <a:cubicBezTo>
                    <a:pt x="197" y="17"/>
                    <a:pt x="197" y="17"/>
                    <a:pt x="196" y="17"/>
                  </a:cubicBezTo>
                  <a:cubicBezTo>
                    <a:pt x="193" y="16"/>
                    <a:pt x="191" y="12"/>
                    <a:pt x="192" y="9"/>
                  </a:cubicBezTo>
                  <a:cubicBezTo>
                    <a:pt x="192" y="6"/>
                    <a:pt x="196" y="3"/>
                    <a:pt x="199" y="4"/>
                  </a:cubicBezTo>
                  <a:lnTo>
                    <a:pt x="200" y="4"/>
                  </a:lnTo>
                  <a:cubicBezTo>
                    <a:pt x="203" y="5"/>
                    <a:pt x="205" y="9"/>
                    <a:pt x="204" y="12"/>
                  </a:cubicBezTo>
                  <a:cubicBezTo>
                    <a:pt x="204" y="15"/>
                    <a:pt x="201" y="17"/>
                    <a:pt x="198" y="17"/>
                  </a:cubicBezTo>
                  <a:close/>
                  <a:moveTo>
                    <a:pt x="106" y="22"/>
                  </a:moveTo>
                  <a:cubicBezTo>
                    <a:pt x="103" y="22"/>
                    <a:pt x="101" y="21"/>
                    <a:pt x="100" y="18"/>
                  </a:cubicBezTo>
                  <a:cubicBezTo>
                    <a:pt x="99" y="15"/>
                    <a:pt x="100" y="11"/>
                    <a:pt x="104" y="9"/>
                  </a:cubicBezTo>
                  <a:lnTo>
                    <a:pt x="106" y="15"/>
                  </a:lnTo>
                  <a:lnTo>
                    <a:pt x="104" y="9"/>
                  </a:lnTo>
                  <a:cubicBezTo>
                    <a:pt x="107" y="8"/>
                    <a:pt x="111" y="10"/>
                    <a:pt x="112" y="13"/>
                  </a:cubicBezTo>
                  <a:cubicBezTo>
                    <a:pt x="114" y="17"/>
                    <a:pt x="112" y="20"/>
                    <a:pt x="109" y="22"/>
                  </a:cubicBezTo>
                  <a:lnTo>
                    <a:pt x="108" y="22"/>
                  </a:lnTo>
                  <a:cubicBezTo>
                    <a:pt x="108" y="22"/>
                    <a:pt x="107" y="22"/>
                    <a:pt x="106" y="22"/>
                  </a:cubicBezTo>
                  <a:close/>
                  <a:moveTo>
                    <a:pt x="227" y="28"/>
                  </a:moveTo>
                  <a:cubicBezTo>
                    <a:pt x="226" y="28"/>
                    <a:pt x="225" y="28"/>
                    <a:pt x="224" y="27"/>
                  </a:cubicBezTo>
                  <a:cubicBezTo>
                    <a:pt x="221" y="26"/>
                    <a:pt x="219" y="22"/>
                    <a:pt x="221" y="18"/>
                  </a:cubicBezTo>
                  <a:cubicBezTo>
                    <a:pt x="222" y="15"/>
                    <a:pt x="226" y="14"/>
                    <a:pt x="230" y="15"/>
                  </a:cubicBezTo>
                  <a:cubicBezTo>
                    <a:pt x="233" y="17"/>
                    <a:pt x="234" y="21"/>
                    <a:pt x="233" y="25"/>
                  </a:cubicBezTo>
                  <a:cubicBezTo>
                    <a:pt x="232" y="27"/>
                    <a:pt x="229" y="28"/>
                    <a:pt x="227" y="28"/>
                  </a:cubicBezTo>
                  <a:close/>
                  <a:moveTo>
                    <a:pt x="79" y="36"/>
                  </a:moveTo>
                  <a:cubicBezTo>
                    <a:pt x="76" y="36"/>
                    <a:pt x="74" y="35"/>
                    <a:pt x="73" y="33"/>
                  </a:cubicBezTo>
                  <a:cubicBezTo>
                    <a:pt x="71" y="30"/>
                    <a:pt x="72" y="26"/>
                    <a:pt x="75" y="24"/>
                  </a:cubicBezTo>
                  <a:lnTo>
                    <a:pt x="79" y="30"/>
                  </a:lnTo>
                  <a:lnTo>
                    <a:pt x="75" y="24"/>
                  </a:lnTo>
                  <a:cubicBezTo>
                    <a:pt x="78" y="22"/>
                    <a:pt x="82" y="23"/>
                    <a:pt x="84" y="26"/>
                  </a:cubicBezTo>
                  <a:cubicBezTo>
                    <a:pt x="86" y="29"/>
                    <a:pt x="85" y="33"/>
                    <a:pt x="82" y="35"/>
                  </a:cubicBezTo>
                  <a:cubicBezTo>
                    <a:pt x="81" y="36"/>
                    <a:pt x="79" y="36"/>
                    <a:pt x="79" y="36"/>
                  </a:cubicBezTo>
                  <a:close/>
                  <a:moveTo>
                    <a:pt x="253" y="44"/>
                  </a:moveTo>
                  <a:cubicBezTo>
                    <a:pt x="252" y="44"/>
                    <a:pt x="251" y="44"/>
                    <a:pt x="249" y="43"/>
                  </a:cubicBezTo>
                  <a:lnTo>
                    <a:pt x="249" y="42"/>
                  </a:lnTo>
                  <a:cubicBezTo>
                    <a:pt x="246" y="40"/>
                    <a:pt x="246" y="37"/>
                    <a:pt x="248" y="34"/>
                  </a:cubicBezTo>
                  <a:cubicBezTo>
                    <a:pt x="250" y="30"/>
                    <a:pt x="254" y="30"/>
                    <a:pt x="257" y="32"/>
                  </a:cubicBezTo>
                  <a:lnTo>
                    <a:pt x="258" y="33"/>
                  </a:lnTo>
                  <a:cubicBezTo>
                    <a:pt x="260" y="35"/>
                    <a:pt x="261" y="39"/>
                    <a:pt x="259" y="42"/>
                  </a:cubicBezTo>
                  <a:cubicBezTo>
                    <a:pt x="257" y="43"/>
                    <a:pt x="256" y="44"/>
                    <a:pt x="253" y="44"/>
                  </a:cubicBezTo>
                  <a:close/>
                  <a:moveTo>
                    <a:pt x="54" y="55"/>
                  </a:moveTo>
                  <a:cubicBezTo>
                    <a:pt x="52" y="55"/>
                    <a:pt x="51" y="54"/>
                    <a:pt x="49" y="53"/>
                  </a:cubicBezTo>
                  <a:cubicBezTo>
                    <a:pt x="47" y="50"/>
                    <a:pt x="47" y="46"/>
                    <a:pt x="49" y="44"/>
                  </a:cubicBezTo>
                  <a:lnTo>
                    <a:pt x="50" y="43"/>
                  </a:lnTo>
                  <a:cubicBezTo>
                    <a:pt x="52" y="41"/>
                    <a:pt x="57" y="41"/>
                    <a:pt x="59" y="44"/>
                  </a:cubicBezTo>
                  <a:cubicBezTo>
                    <a:pt x="61" y="46"/>
                    <a:pt x="61" y="51"/>
                    <a:pt x="59" y="53"/>
                  </a:cubicBezTo>
                  <a:cubicBezTo>
                    <a:pt x="57" y="54"/>
                    <a:pt x="56" y="55"/>
                    <a:pt x="54" y="55"/>
                  </a:cubicBezTo>
                  <a:close/>
                  <a:moveTo>
                    <a:pt x="276" y="66"/>
                  </a:moveTo>
                  <a:cubicBezTo>
                    <a:pt x="274" y="66"/>
                    <a:pt x="272" y="65"/>
                    <a:pt x="271" y="64"/>
                  </a:cubicBezTo>
                  <a:lnTo>
                    <a:pt x="271" y="63"/>
                  </a:lnTo>
                  <a:cubicBezTo>
                    <a:pt x="269" y="60"/>
                    <a:pt x="269" y="56"/>
                    <a:pt x="271" y="54"/>
                  </a:cubicBezTo>
                  <a:cubicBezTo>
                    <a:pt x="274" y="52"/>
                    <a:pt x="278" y="52"/>
                    <a:pt x="280" y="55"/>
                  </a:cubicBezTo>
                  <a:lnTo>
                    <a:pt x="276" y="59"/>
                  </a:lnTo>
                  <a:lnTo>
                    <a:pt x="281" y="55"/>
                  </a:lnTo>
                  <a:cubicBezTo>
                    <a:pt x="283" y="58"/>
                    <a:pt x="283" y="62"/>
                    <a:pt x="280" y="64"/>
                  </a:cubicBezTo>
                  <a:cubicBezTo>
                    <a:pt x="279" y="65"/>
                    <a:pt x="277" y="66"/>
                    <a:pt x="276" y="66"/>
                  </a:cubicBezTo>
                  <a:close/>
                  <a:moveTo>
                    <a:pt x="34" y="79"/>
                  </a:moveTo>
                  <a:cubicBezTo>
                    <a:pt x="33" y="79"/>
                    <a:pt x="31" y="78"/>
                    <a:pt x="30" y="77"/>
                  </a:cubicBezTo>
                  <a:cubicBezTo>
                    <a:pt x="27" y="75"/>
                    <a:pt x="27" y="71"/>
                    <a:pt x="28" y="68"/>
                  </a:cubicBezTo>
                  <a:lnTo>
                    <a:pt x="29" y="68"/>
                  </a:lnTo>
                  <a:cubicBezTo>
                    <a:pt x="31" y="65"/>
                    <a:pt x="35" y="64"/>
                    <a:pt x="38" y="67"/>
                  </a:cubicBezTo>
                  <a:cubicBezTo>
                    <a:pt x="41" y="69"/>
                    <a:pt x="42" y="73"/>
                    <a:pt x="39" y="76"/>
                  </a:cubicBezTo>
                  <a:cubicBezTo>
                    <a:pt x="38" y="77"/>
                    <a:pt x="36" y="79"/>
                    <a:pt x="34" y="79"/>
                  </a:cubicBezTo>
                  <a:close/>
                  <a:moveTo>
                    <a:pt x="294" y="91"/>
                  </a:moveTo>
                  <a:cubicBezTo>
                    <a:pt x="291" y="91"/>
                    <a:pt x="289" y="90"/>
                    <a:pt x="288" y="88"/>
                  </a:cubicBezTo>
                  <a:cubicBezTo>
                    <a:pt x="286" y="85"/>
                    <a:pt x="287" y="80"/>
                    <a:pt x="290" y="79"/>
                  </a:cubicBezTo>
                  <a:cubicBezTo>
                    <a:pt x="293" y="77"/>
                    <a:pt x="297" y="78"/>
                    <a:pt x="299" y="81"/>
                  </a:cubicBezTo>
                  <a:cubicBezTo>
                    <a:pt x="301" y="85"/>
                    <a:pt x="300" y="89"/>
                    <a:pt x="297" y="90"/>
                  </a:cubicBezTo>
                  <a:cubicBezTo>
                    <a:pt x="296" y="91"/>
                    <a:pt x="295" y="91"/>
                    <a:pt x="294" y="91"/>
                  </a:cubicBezTo>
                  <a:close/>
                  <a:moveTo>
                    <a:pt x="19" y="106"/>
                  </a:moveTo>
                  <a:cubicBezTo>
                    <a:pt x="18" y="106"/>
                    <a:pt x="17" y="106"/>
                    <a:pt x="17" y="105"/>
                  </a:cubicBezTo>
                  <a:cubicBezTo>
                    <a:pt x="13" y="104"/>
                    <a:pt x="12" y="100"/>
                    <a:pt x="13" y="97"/>
                  </a:cubicBezTo>
                  <a:lnTo>
                    <a:pt x="13" y="96"/>
                  </a:lnTo>
                  <a:cubicBezTo>
                    <a:pt x="15" y="93"/>
                    <a:pt x="18" y="92"/>
                    <a:pt x="22" y="93"/>
                  </a:cubicBezTo>
                  <a:cubicBezTo>
                    <a:pt x="25" y="95"/>
                    <a:pt x="27" y="98"/>
                    <a:pt x="25" y="102"/>
                  </a:cubicBezTo>
                  <a:cubicBezTo>
                    <a:pt x="24" y="104"/>
                    <a:pt x="21" y="106"/>
                    <a:pt x="19" y="106"/>
                  </a:cubicBezTo>
                  <a:close/>
                  <a:moveTo>
                    <a:pt x="306" y="119"/>
                  </a:moveTo>
                  <a:cubicBezTo>
                    <a:pt x="303" y="119"/>
                    <a:pt x="301" y="118"/>
                    <a:pt x="300" y="115"/>
                  </a:cubicBezTo>
                  <a:lnTo>
                    <a:pt x="299" y="115"/>
                  </a:lnTo>
                  <a:cubicBezTo>
                    <a:pt x="299" y="111"/>
                    <a:pt x="300" y="107"/>
                    <a:pt x="304" y="106"/>
                  </a:cubicBezTo>
                  <a:cubicBezTo>
                    <a:pt x="307" y="105"/>
                    <a:pt x="311" y="107"/>
                    <a:pt x="312" y="110"/>
                  </a:cubicBezTo>
                  <a:lnTo>
                    <a:pt x="306" y="112"/>
                  </a:lnTo>
                  <a:lnTo>
                    <a:pt x="312" y="111"/>
                  </a:lnTo>
                  <a:cubicBezTo>
                    <a:pt x="314" y="114"/>
                    <a:pt x="311" y="118"/>
                    <a:pt x="308" y="119"/>
                  </a:cubicBezTo>
                  <a:cubicBezTo>
                    <a:pt x="307" y="119"/>
                    <a:pt x="307" y="119"/>
                    <a:pt x="306" y="119"/>
                  </a:cubicBezTo>
                  <a:close/>
                  <a:moveTo>
                    <a:pt x="10" y="135"/>
                  </a:moveTo>
                  <a:cubicBezTo>
                    <a:pt x="9" y="135"/>
                    <a:pt x="9" y="135"/>
                    <a:pt x="9" y="135"/>
                  </a:cubicBezTo>
                  <a:cubicBezTo>
                    <a:pt x="5" y="134"/>
                    <a:pt x="2" y="131"/>
                    <a:pt x="3" y="128"/>
                  </a:cubicBezTo>
                  <a:lnTo>
                    <a:pt x="10" y="129"/>
                  </a:lnTo>
                  <a:lnTo>
                    <a:pt x="3" y="128"/>
                  </a:lnTo>
                  <a:cubicBezTo>
                    <a:pt x="4" y="124"/>
                    <a:pt x="8" y="122"/>
                    <a:pt x="11" y="122"/>
                  </a:cubicBezTo>
                  <a:cubicBezTo>
                    <a:pt x="15" y="123"/>
                    <a:pt x="17" y="126"/>
                    <a:pt x="16" y="130"/>
                  </a:cubicBezTo>
                  <a:cubicBezTo>
                    <a:pt x="16" y="134"/>
                    <a:pt x="13" y="135"/>
                    <a:pt x="10" y="135"/>
                  </a:cubicBezTo>
                  <a:close/>
                  <a:moveTo>
                    <a:pt x="312" y="150"/>
                  </a:moveTo>
                  <a:cubicBezTo>
                    <a:pt x="309" y="150"/>
                    <a:pt x="306" y="147"/>
                    <a:pt x="306" y="144"/>
                  </a:cubicBezTo>
                  <a:cubicBezTo>
                    <a:pt x="305" y="140"/>
                    <a:pt x="308" y="137"/>
                    <a:pt x="311" y="137"/>
                  </a:cubicBezTo>
                  <a:cubicBezTo>
                    <a:pt x="315" y="136"/>
                    <a:pt x="318" y="138"/>
                    <a:pt x="319" y="142"/>
                  </a:cubicBezTo>
                  <a:lnTo>
                    <a:pt x="319" y="143"/>
                  </a:lnTo>
                  <a:cubicBezTo>
                    <a:pt x="319" y="147"/>
                    <a:pt x="317" y="149"/>
                    <a:pt x="313" y="150"/>
                  </a:cubicBezTo>
                  <a:close/>
                  <a:moveTo>
                    <a:pt x="7" y="166"/>
                  </a:moveTo>
                  <a:cubicBezTo>
                    <a:pt x="3" y="166"/>
                    <a:pt x="0" y="163"/>
                    <a:pt x="0" y="160"/>
                  </a:cubicBezTo>
                  <a:lnTo>
                    <a:pt x="0" y="159"/>
                  </a:lnTo>
                  <a:cubicBezTo>
                    <a:pt x="0" y="156"/>
                    <a:pt x="3" y="153"/>
                    <a:pt x="7" y="153"/>
                  </a:cubicBezTo>
                  <a:cubicBezTo>
                    <a:pt x="11" y="153"/>
                    <a:pt x="13" y="156"/>
                    <a:pt x="13" y="159"/>
                  </a:cubicBezTo>
                  <a:cubicBezTo>
                    <a:pt x="13" y="163"/>
                    <a:pt x="11" y="166"/>
                    <a:pt x="7" y="166"/>
                  </a:cubicBezTo>
                  <a:close/>
                  <a:moveTo>
                    <a:pt x="312" y="180"/>
                  </a:moveTo>
                  <a:lnTo>
                    <a:pt x="311" y="180"/>
                  </a:lnTo>
                  <a:cubicBezTo>
                    <a:pt x="308" y="180"/>
                    <a:pt x="305" y="177"/>
                    <a:pt x="306" y="173"/>
                  </a:cubicBezTo>
                  <a:cubicBezTo>
                    <a:pt x="306" y="169"/>
                    <a:pt x="309" y="167"/>
                    <a:pt x="313" y="167"/>
                  </a:cubicBezTo>
                  <a:cubicBezTo>
                    <a:pt x="317" y="167"/>
                    <a:pt x="319" y="171"/>
                    <a:pt x="319" y="174"/>
                  </a:cubicBezTo>
                  <a:cubicBezTo>
                    <a:pt x="318" y="178"/>
                    <a:pt x="316" y="180"/>
                    <a:pt x="312" y="180"/>
                  </a:cubicBezTo>
                  <a:close/>
                  <a:moveTo>
                    <a:pt x="10" y="197"/>
                  </a:moveTo>
                  <a:cubicBezTo>
                    <a:pt x="7" y="197"/>
                    <a:pt x="4" y="195"/>
                    <a:pt x="4" y="192"/>
                  </a:cubicBezTo>
                  <a:cubicBezTo>
                    <a:pt x="3" y="188"/>
                    <a:pt x="5" y="185"/>
                    <a:pt x="9" y="184"/>
                  </a:cubicBezTo>
                  <a:cubicBezTo>
                    <a:pt x="12" y="183"/>
                    <a:pt x="16" y="185"/>
                    <a:pt x="17" y="189"/>
                  </a:cubicBezTo>
                  <a:cubicBezTo>
                    <a:pt x="17" y="192"/>
                    <a:pt x="15" y="196"/>
                    <a:pt x="12" y="197"/>
                  </a:cubicBezTo>
                  <a:cubicBezTo>
                    <a:pt x="11" y="197"/>
                    <a:pt x="11" y="197"/>
                    <a:pt x="10" y="197"/>
                  </a:cubicBezTo>
                  <a:close/>
                  <a:moveTo>
                    <a:pt x="306" y="211"/>
                  </a:moveTo>
                  <a:cubicBezTo>
                    <a:pt x="305" y="211"/>
                    <a:pt x="305" y="211"/>
                    <a:pt x="304" y="211"/>
                  </a:cubicBezTo>
                  <a:cubicBezTo>
                    <a:pt x="301" y="209"/>
                    <a:pt x="299" y="206"/>
                    <a:pt x="300" y="202"/>
                  </a:cubicBezTo>
                  <a:cubicBezTo>
                    <a:pt x="301" y="199"/>
                    <a:pt x="304" y="197"/>
                    <a:pt x="308" y="198"/>
                  </a:cubicBezTo>
                  <a:cubicBezTo>
                    <a:pt x="312" y="199"/>
                    <a:pt x="314" y="202"/>
                    <a:pt x="313" y="206"/>
                  </a:cubicBezTo>
                  <a:lnTo>
                    <a:pt x="312" y="206"/>
                  </a:lnTo>
                  <a:cubicBezTo>
                    <a:pt x="311" y="209"/>
                    <a:pt x="309" y="211"/>
                    <a:pt x="306" y="211"/>
                  </a:cubicBezTo>
                  <a:close/>
                  <a:moveTo>
                    <a:pt x="20" y="227"/>
                  </a:moveTo>
                  <a:cubicBezTo>
                    <a:pt x="17" y="227"/>
                    <a:pt x="15" y="225"/>
                    <a:pt x="14" y="223"/>
                  </a:cubicBezTo>
                  <a:lnTo>
                    <a:pt x="13" y="222"/>
                  </a:lnTo>
                  <a:cubicBezTo>
                    <a:pt x="12" y="219"/>
                    <a:pt x="14" y="215"/>
                    <a:pt x="17" y="214"/>
                  </a:cubicBezTo>
                  <a:cubicBezTo>
                    <a:pt x="20" y="212"/>
                    <a:pt x="24" y="214"/>
                    <a:pt x="26" y="217"/>
                  </a:cubicBezTo>
                  <a:cubicBezTo>
                    <a:pt x="27" y="220"/>
                    <a:pt x="26" y="225"/>
                    <a:pt x="22" y="226"/>
                  </a:cubicBezTo>
                  <a:cubicBezTo>
                    <a:pt x="21" y="226"/>
                    <a:pt x="20" y="227"/>
                    <a:pt x="20" y="227"/>
                  </a:cubicBezTo>
                  <a:close/>
                  <a:moveTo>
                    <a:pt x="294" y="239"/>
                  </a:moveTo>
                  <a:cubicBezTo>
                    <a:pt x="293" y="239"/>
                    <a:pt x="292" y="239"/>
                    <a:pt x="291" y="239"/>
                  </a:cubicBezTo>
                  <a:cubicBezTo>
                    <a:pt x="288" y="237"/>
                    <a:pt x="286" y="233"/>
                    <a:pt x="288" y="229"/>
                  </a:cubicBezTo>
                  <a:cubicBezTo>
                    <a:pt x="290" y="226"/>
                    <a:pt x="294" y="225"/>
                    <a:pt x="297" y="227"/>
                  </a:cubicBezTo>
                  <a:cubicBezTo>
                    <a:pt x="301" y="229"/>
                    <a:pt x="302" y="232"/>
                    <a:pt x="300" y="235"/>
                  </a:cubicBezTo>
                  <a:lnTo>
                    <a:pt x="300" y="236"/>
                  </a:lnTo>
                  <a:cubicBezTo>
                    <a:pt x="299" y="238"/>
                    <a:pt x="296" y="239"/>
                    <a:pt x="294" y="239"/>
                  </a:cubicBezTo>
                  <a:close/>
                  <a:moveTo>
                    <a:pt x="35" y="254"/>
                  </a:moveTo>
                  <a:cubicBezTo>
                    <a:pt x="33" y="254"/>
                    <a:pt x="31" y="253"/>
                    <a:pt x="30" y="251"/>
                  </a:cubicBezTo>
                  <a:lnTo>
                    <a:pt x="29" y="250"/>
                  </a:lnTo>
                  <a:cubicBezTo>
                    <a:pt x="27" y="247"/>
                    <a:pt x="28" y="244"/>
                    <a:pt x="31" y="241"/>
                  </a:cubicBezTo>
                  <a:cubicBezTo>
                    <a:pt x="34" y="239"/>
                    <a:pt x="38" y="240"/>
                    <a:pt x="40" y="243"/>
                  </a:cubicBezTo>
                  <a:cubicBezTo>
                    <a:pt x="42" y="246"/>
                    <a:pt x="42" y="250"/>
                    <a:pt x="39" y="252"/>
                  </a:cubicBezTo>
                  <a:cubicBezTo>
                    <a:pt x="37" y="253"/>
                    <a:pt x="36" y="254"/>
                    <a:pt x="35" y="254"/>
                  </a:cubicBezTo>
                  <a:close/>
                  <a:moveTo>
                    <a:pt x="277" y="265"/>
                  </a:moveTo>
                  <a:cubicBezTo>
                    <a:pt x="275" y="265"/>
                    <a:pt x="274" y="264"/>
                    <a:pt x="272" y="263"/>
                  </a:cubicBezTo>
                  <a:cubicBezTo>
                    <a:pt x="269" y="261"/>
                    <a:pt x="269" y="257"/>
                    <a:pt x="271" y="254"/>
                  </a:cubicBezTo>
                  <a:cubicBezTo>
                    <a:pt x="274" y="251"/>
                    <a:pt x="278" y="251"/>
                    <a:pt x="281" y="253"/>
                  </a:cubicBezTo>
                  <a:cubicBezTo>
                    <a:pt x="284" y="255"/>
                    <a:pt x="284" y="259"/>
                    <a:pt x="282" y="262"/>
                  </a:cubicBezTo>
                  <a:lnTo>
                    <a:pt x="281" y="262"/>
                  </a:lnTo>
                  <a:cubicBezTo>
                    <a:pt x="280" y="264"/>
                    <a:pt x="278" y="265"/>
                    <a:pt x="277" y="265"/>
                  </a:cubicBezTo>
                  <a:close/>
                  <a:moveTo>
                    <a:pt x="55" y="277"/>
                  </a:moveTo>
                  <a:cubicBezTo>
                    <a:pt x="54" y="277"/>
                    <a:pt x="52" y="277"/>
                    <a:pt x="51" y="275"/>
                  </a:cubicBezTo>
                  <a:lnTo>
                    <a:pt x="50" y="275"/>
                  </a:lnTo>
                  <a:cubicBezTo>
                    <a:pt x="48" y="272"/>
                    <a:pt x="48" y="269"/>
                    <a:pt x="50" y="266"/>
                  </a:cubicBezTo>
                  <a:cubicBezTo>
                    <a:pt x="53" y="263"/>
                    <a:pt x="57" y="263"/>
                    <a:pt x="59" y="266"/>
                  </a:cubicBezTo>
                  <a:cubicBezTo>
                    <a:pt x="62" y="268"/>
                    <a:pt x="62" y="272"/>
                    <a:pt x="60" y="275"/>
                  </a:cubicBezTo>
                  <a:cubicBezTo>
                    <a:pt x="58" y="276"/>
                    <a:pt x="57" y="277"/>
                    <a:pt x="55" y="277"/>
                  </a:cubicBezTo>
                  <a:close/>
                  <a:moveTo>
                    <a:pt x="254" y="286"/>
                  </a:moveTo>
                  <a:cubicBezTo>
                    <a:pt x="252" y="286"/>
                    <a:pt x="250" y="285"/>
                    <a:pt x="249" y="284"/>
                  </a:cubicBezTo>
                  <a:cubicBezTo>
                    <a:pt x="247" y="281"/>
                    <a:pt x="247" y="277"/>
                    <a:pt x="250" y="274"/>
                  </a:cubicBezTo>
                  <a:cubicBezTo>
                    <a:pt x="253" y="272"/>
                    <a:pt x="257" y="272"/>
                    <a:pt x="259" y="275"/>
                  </a:cubicBezTo>
                  <a:cubicBezTo>
                    <a:pt x="262" y="278"/>
                    <a:pt x="261" y="282"/>
                    <a:pt x="259" y="284"/>
                  </a:cubicBezTo>
                  <a:lnTo>
                    <a:pt x="258" y="285"/>
                  </a:lnTo>
                  <a:cubicBezTo>
                    <a:pt x="257" y="286"/>
                    <a:pt x="256" y="286"/>
                    <a:pt x="254" y="286"/>
                  </a:cubicBezTo>
                  <a:close/>
                  <a:moveTo>
                    <a:pt x="79" y="296"/>
                  </a:moveTo>
                  <a:cubicBezTo>
                    <a:pt x="79" y="296"/>
                    <a:pt x="77" y="296"/>
                    <a:pt x="76" y="295"/>
                  </a:cubicBezTo>
                  <a:cubicBezTo>
                    <a:pt x="73" y="293"/>
                    <a:pt x="72" y="289"/>
                    <a:pt x="74" y="286"/>
                  </a:cubicBezTo>
                  <a:cubicBezTo>
                    <a:pt x="75" y="283"/>
                    <a:pt x="80" y="282"/>
                    <a:pt x="83" y="284"/>
                  </a:cubicBezTo>
                  <a:cubicBezTo>
                    <a:pt x="86" y="286"/>
                    <a:pt x="87" y="290"/>
                    <a:pt x="85" y="293"/>
                  </a:cubicBezTo>
                  <a:cubicBezTo>
                    <a:pt x="84" y="295"/>
                    <a:pt x="82" y="296"/>
                    <a:pt x="79" y="296"/>
                  </a:cubicBezTo>
                  <a:close/>
                  <a:moveTo>
                    <a:pt x="228" y="303"/>
                  </a:moveTo>
                  <a:cubicBezTo>
                    <a:pt x="225" y="303"/>
                    <a:pt x="223" y="302"/>
                    <a:pt x="222" y="299"/>
                  </a:cubicBezTo>
                  <a:cubicBezTo>
                    <a:pt x="220" y="296"/>
                    <a:pt x="222" y="292"/>
                    <a:pt x="225" y="290"/>
                  </a:cubicBezTo>
                  <a:cubicBezTo>
                    <a:pt x="229" y="289"/>
                    <a:pt x="232" y="290"/>
                    <a:pt x="234" y="293"/>
                  </a:cubicBezTo>
                  <a:cubicBezTo>
                    <a:pt x="236" y="296"/>
                    <a:pt x="234" y="300"/>
                    <a:pt x="231" y="302"/>
                  </a:cubicBezTo>
                  <a:lnTo>
                    <a:pt x="228" y="296"/>
                  </a:lnTo>
                  <a:lnTo>
                    <a:pt x="231" y="302"/>
                  </a:lnTo>
                  <a:cubicBezTo>
                    <a:pt x="230" y="302"/>
                    <a:pt x="229" y="303"/>
                    <a:pt x="228" y="303"/>
                  </a:cubicBezTo>
                  <a:close/>
                  <a:moveTo>
                    <a:pt x="108" y="309"/>
                  </a:moveTo>
                  <a:cubicBezTo>
                    <a:pt x="107" y="309"/>
                    <a:pt x="106" y="309"/>
                    <a:pt x="105" y="309"/>
                  </a:cubicBezTo>
                  <a:lnTo>
                    <a:pt x="108" y="303"/>
                  </a:lnTo>
                  <a:lnTo>
                    <a:pt x="105" y="309"/>
                  </a:lnTo>
                  <a:cubicBezTo>
                    <a:pt x="102" y="308"/>
                    <a:pt x="100" y="304"/>
                    <a:pt x="101" y="301"/>
                  </a:cubicBezTo>
                  <a:cubicBezTo>
                    <a:pt x="102" y="297"/>
                    <a:pt x="106" y="295"/>
                    <a:pt x="109" y="296"/>
                  </a:cubicBezTo>
                  <a:lnTo>
                    <a:pt x="110" y="297"/>
                  </a:lnTo>
                  <a:cubicBezTo>
                    <a:pt x="113" y="298"/>
                    <a:pt x="115" y="302"/>
                    <a:pt x="114" y="305"/>
                  </a:cubicBezTo>
                  <a:cubicBezTo>
                    <a:pt x="113" y="308"/>
                    <a:pt x="110" y="309"/>
                    <a:pt x="108" y="309"/>
                  </a:cubicBezTo>
                  <a:close/>
                  <a:moveTo>
                    <a:pt x="199" y="314"/>
                  </a:moveTo>
                  <a:cubicBezTo>
                    <a:pt x="196" y="314"/>
                    <a:pt x="193" y="311"/>
                    <a:pt x="192" y="309"/>
                  </a:cubicBezTo>
                  <a:cubicBezTo>
                    <a:pt x="192" y="305"/>
                    <a:pt x="194" y="302"/>
                    <a:pt x="197" y="301"/>
                  </a:cubicBezTo>
                  <a:cubicBezTo>
                    <a:pt x="201" y="300"/>
                    <a:pt x="204" y="302"/>
                    <a:pt x="205" y="305"/>
                  </a:cubicBezTo>
                  <a:cubicBezTo>
                    <a:pt x="206" y="309"/>
                    <a:pt x="204" y="312"/>
                    <a:pt x="201" y="313"/>
                  </a:cubicBezTo>
                  <a:lnTo>
                    <a:pt x="201" y="314"/>
                  </a:lnTo>
                  <a:cubicBezTo>
                    <a:pt x="200" y="314"/>
                    <a:pt x="199" y="314"/>
                    <a:pt x="199" y="314"/>
                  </a:cubicBezTo>
                  <a:close/>
                  <a:moveTo>
                    <a:pt x="138" y="317"/>
                  </a:moveTo>
                  <a:cubicBezTo>
                    <a:pt x="137" y="317"/>
                    <a:pt x="137" y="317"/>
                    <a:pt x="137" y="317"/>
                  </a:cubicBezTo>
                  <a:lnTo>
                    <a:pt x="136" y="317"/>
                  </a:lnTo>
                  <a:cubicBezTo>
                    <a:pt x="133" y="316"/>
                    <a:pt x="130" y="313"/>
                    <a:pt x="131" y="309"/>
                  </a:cubicBezTo>
                  <a:cubicBezTo>
                    <a:pt x="131" y="306"/>
                    <a:pt x="135" y="303"/>
                    <a:pt x="138" y="304"/>
                  </a:cubicBezTo>
                  <a:cubicBezTo>
                    <a:pt x="142" y="305"/>
                    <a:pt x="145" y="308"/>
                    <a:pt x="144" y="311"/>
                  </a:cubicBezTo>
                  <a:cubicBezTo>
                    <a:pt x="143" y="314"/>
                    <a:pt x="141" y="317"/>
                    <a:pt x="138" y="317"/>
                  </a:cubicBezTo>
                  <a:close/>
                  <a:moveTo>
                    <a:pt x="168" y="318"/>
                  </a:moveTo>
                  <a:cubicBezTo>
                    <a:pt x="165" y="318"/>
                    <a:pt x="162" y="316"/>
                    <a:pt x="162" y="312"/>
                  </a:cubicBezTo>
                  <a:cubicBezTo>
                    <a:pt x="162" y="309"/>
                    <a:pt x="164" y="305"/>
                    <a:pt x="168" y="305"/>
                  </a:cubicBezTo>
                  <a:cubicBezTo>
                    <a:pt x="171" y="305"/>
                    <a:pt x="175" y="308"/>
                    <a:pt x="175" y="311"/>
                  </a:cubicBezTo>
                  <a:cubicBezTo>
                    <a:pt x="175" y="315"/>
                    <a:pt x="173" y="318"/>
                    <a:pt x="169" y="318"/>
                  </a:cubicBezTo>
                  <a:cubicBezTo>
                    <a:pt x="168" y="318"/>
                    <a:pt x="168" y="318"/>
                    <a:pt x="168" y="3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9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1" name="Freeform: Shape 2903"/>
            <p:cNvSpPr/>
            <p:nvPr/>
          </p:nvSpPr>
          <p:spPr>
            <a:xfrm>
              <a:off x="7994882" y="8579419"/>
              <a:ext cx="490086" cy="26480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5" h="68">
                  <a:moveTo>
                    <a:pt x="7" y="13"/>
                  </a:moveTo>
                  <a:cubicBezTo>
                    <a:pt x="6" y="13"/>
                    <a:pt x="5" y="13"/>
                    <a:pt x="4" y="12"/>
                  </a:cubicBezTo>
                  <a:cubicBezTo>
                    <a:pt x="0" y="10"/>
                    <a:pt x="-1" y="6"/>
                    <a:pt x="0" y="3"/>
                  </a:cubicBezTo>
                  <a:cubicBezTo>
                    <a:pt x="2" y="0"/>
                    <a:pt x="6" y="-1"/>
                    <a:pt x="9" y="1"/>
                  </a:cubicBezTo>
                  <a:lnTo>
                    <a:pt x="10" y="1"/>
                  </a:lnTo>
                  <a:cubicBezTo>
                    <a:pt x="13" y="2"/>
                    <a:pt x="14" y="6"/>
                    <a:pt x="12" y="9"/>
                  </a:cubicBezTo>
                  <a:cubicBezTo>
                    <a:pt x="12" y="12"/>
                    <a:pt x="9" y="13"/>
                    <a:pt x="7" y="13"/>
                  </a:cubicBezTo>
                  <a:close/>
                  <a:moveTo>
                    <a:pt x="34" y="27"/>
                  </a:moveTo>
                  <a:cubicBezTo>
                    <a:pt x="34" y="27"/>
                    <a:pt x="33" y="27"/>
                    <a:pt x="32" y="26"/>
                  </a:cubicBezTo>
                  <a:lnTo>
                    <a:pt x="31" y="26"/>
                  </a:lnTo>
                  <a:cubicBezTo>
                    <a:pt x="28" y="24"/>
                    <a:pt x="27" y="20"/>
                    <a:pt x="28" y="17"/>
                  </a:cubicBezTo>
                  <a:cubicBezTo>
                    <a:pt x="30" y="14"/>
                    <a:pt x="34" y="13"/>
                    <a:pt x="37" y="14"/>
                  </a:cubicBezTo>
                  <a:cubicBezTo>
                    <a:pt x="41" y="16"/>
                    <a:pt x="42" y="20"/>
                    <a:pt x="40" y="23"/>
                  </a:cubicBezTo>
                  <a:cubicBezTo>
                    <a:pt x="40" y="25"/>
                    <a:pt x="37" y="27"/>
                    <a:pt x="34" y="27"/>
                  </a:cubicBezTo>
                  <a:close/>
                  <a:moveTo>
                    <a:pt x="62" y="41"/>
                  </a:moveTo>
                  <a:cubicBezTo>
                    <a:pt x="62" y="41"/>
                    <a:pt x="61" y="41"/>
                    <a:pt x="59" y="40"/>
                  </a:cubicBezTo>
                  <a:cubicBezTo>
                    <a:pt x="56" y="38"/>
                    <a:pt x="55" y="34"/>
                    <a:pt x="56" y="31"/>
                  </a:cubicBezTo>
                  <a:cubicBezTo>
                    <a:pt x="58" y="28"/>
                    <a:pt x="62" y="26"/>
                    <a:pt x="65" y="28"/>
                  </a:cubicBezTo>
                  <a:cubicBezTo>
                    <a:pt x="68" y="30"/>
                    <a:pt x="70" y="34"/>
                    <a:pt x="68" y="37"/>
                  </a:cubicBezTo>
                  <a:cubicBezTo>
                    <a:pt x="67" y="39"/>
                    <a:pt x="65" y="41"/>
                    <a:pt x="62" y="41"/>
                  </a:cubicBezTo>
                  <a:close/>
                  <a:moveTo>
                    <a:pt x="90" y="54"/>
                  </a:moveTo>
                  <a:cubicBezTo>
                    <a:pt x="89" y="54"/>
                    <a:pt x="88" y="54"/>
                    <a:pt x="87" y="54"/>
                  </a:cubicBezTo>
                  <a:lnTo>
                    <a:pt x="87" y="53"/>
                  </a:lnTo>
                  <a:cubicBezTo>
                    <a:pt x="84" y="52"/>
                    <a:pt x="82" y="48"/>
                    <a:pt x="84" y="45"/>
                  </a:cubicBezTo>
                  <a:cubicBezTo>
                    <a:pt x="86" y="41"/>
                    <a:pt x="89" y="40"/>
                    <a:pt x="93" y="42"/>
                  </a:cubicBezTo>
                  <a:cubicBezTo>
                    <a:pt x="96" y="43"/>
                    <a:pt x="97" y="47"/>
                    <a:pt x="96" y="51"/>
                  </a:cubicBezTo>
                  <a:cubicBezTo>
                    <a:pt x="95" y="53"/>
                    <a:pt x="93" y="54"/>
                    <a:pt x="90" y="54"/>
                  </a:cubicBezTo>
                  <a:close/>
                  <a:moveTo>
                    <a:pt x="118" y="68"/>
                  </a:moveTo>
                  <a:cubicBezTo>
                    <a:pt x="117" y="68"/>
                    <a:pt x="116" y="68"/>
                    <a:pt x="115" y="68"/>
                  </a:cubicBezTo>
                  <a:lnTo>
                    <a:pt x="115" y="67"/>
                  </a:lnTo>
                  <a:cubicBezTo>
                    <a:pt x="111" y="66"/>
                    <a:pt x="110" y="61"/>
                    <a:pt x="112" y="58"/>
                  </a:cubicBezTo>
                  <a:cubicBezTo>
                    <a:pt x="114" y="55"/>
                    <a:pt x="117" y="54"/>
                    <a:pt x="121" y="56"/>
                  </a:cubicBezTo>
                  <a:cubicBezTo>
                    <a:pt x="124" y="57"/>
                    <a:pt x="125" y="61"/>
                    <a:pt x="124" y="64"/>
                  </a:cubicBezTo>
                  <a:cubicBezTo>
                    <a:pt x="123" y="67"/>
                    <a:pt x="120" y="68"/>
                    <a:pt x="118" y="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9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92" name="Group 91"/>
          <p:cNvGrpSpPr/>
          <p:nvPr userDrawn="1"/>
        </p:nvGrpSpPr>
        <p:grpSpPr>
          <a:xfrm>
            <a:off x="1302522" y="3648674"/>
            <a:ext cx="713573" cy="819720"/>
            <a:chOff x="7342752" y="9302679"/>
            <a:chExt cx="1458400" cy="1675778"/>
          </a:xfrm>
          <a:solidFill>
            <a:schemeClr val="accent2"/>
          </a:solidFill>
        </p:grpSpPr>
        <p:sp>
          <p:nvSpPr>
            <p:cNvPr id="93" name="Freeform: Shape 2872"/>
            <p:cNvSpPr/>
            <p:nvPr/>
          </p:nvSpPr>
          <p:spPr>
            <a:xfrm>
              <a:off x="7544319" y="9721624"/>
              <a:ext cx="1256833" cy="12568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9" h="319">
                  <a:moveTo>
                    <a:pt x="148" y="13"/>
                  </a:moveTo>
                  <a:cubicBezTo>
                    <a:pt x="145" y="13"/>
                    <a:pt x="141" y="10"/>
                    <a:pt x="141" y="7"/>
                  </a:cubicBezTo>
                  <a:cubicBezTo>
                    <a:pt x="141" y="3"/>
                    <a:pt x="143" y="0"/>
                    <a:pt x="147" y="0"/>
                  </a:cubicBezTo>
                  <a:lnTo>
                    <a:pt x="148" y="0"/>
                  </a:lnTo>
                  <a:cubicBezTo>
                    <a:pt x="151" y="-1"/>
                    <a:pt x="154" y="2"/>
                    <a:pt x="154" y="6"/>
                  </a:cubicBezTo>
                  <a:cubicBezTo>
                    <a:pt x="155" y="10"/>
                    <a:pt x="152" y="13"/>
                    <a:pt x="148" y="13"/>
                  </a:cubicBezTo>
                  <a:close/>
                  <a:moveTo>
                    <a:pt x="179" y="14"/>
                  </a:moveTo>
                  <a:cubicBezTo>
                    <a:pt x="178" y="14"/>
                    <a:pt x="178" y="14"/>
                    <a:pt x="178" y="14"/>
                  </a:cubicBezTo>
                  <a:cubicBezTo>
                    <a:pt x="174" y="13"/>
                    <a:pt x="172" y="10"/>
                    <a:pt x="172" y="6"/>
                  </a:cubicBezTo>
                  <a:cubicBezTo>
                    <a:pt x="173" y="3"/>
                    <a:pt x="176" y="0"/>
                    <a:pt x="179" y="1"/>
                  </a:cubicBezTo>
                  <a:lnTo>
                    <a:pt x="180" y="1"/>
                  </a:lnTo>
                  <a:cubicBezTo>
                    <a:pt x="184" y="1"/>
                    <a:pt x="186" y="4"/>
                    <a:pt x="185" y="8"/>
                  </a:cubicBezTo>
                  <a:cubicBezTo>
                    <a:pt x="185" y="11"/>
                    <a:pt x="182" y="14"/>
                    <a:pt x="179" y="14"/>
                  </a:cubicBezTo>
                  <a:close/>
                  <a:moveTo>
                    <a:pt x="117" y="18"/>
                  </a:moveTo>
                  <a:cubicBezTo>
                    <a:pt x="114" y="18"/>
                    <a:pt x="111" y="17"/>
                    <a:pt x="111" y="14"/>
                  </a:cubicBezTo>
                  <a:cubicBezTo>
                    <a:pt x="110" y="10"/>
                    <a:pt x="112" y="6"/>
                    <a:pt x="115" y="5"/>
                  </a:cubicBezTo>
                  <a:lnTo>
                    <a:pt x="117" y="12"/>
                  </a:lnTo>
                  <a:lnTo>
                    <a:pt x="115" y="5"/>
                  </a:lnTo>
                  <a:cubicBezTo>
                    <a:pt x="119" y="4"/>
                    <a:pt x="123" y="6"/>
                    <a:pt x="123" y="10"/>
                  </a:cubicBezTo>
                  <a:cubicBezTo>
                    <a:pt x="125" y="13"/>
                    <a:pt x="123" y="17"/>
                    <a:pt x="119" y="18"/>
                  </a:cubicBezTo>
                  <a:cubicBezTo>
                    <a:pt x="118" y="18"/>
                    <a:pt x="118" y="18"/>
                    <a:pt x="117" y="18"/>
                  </a:cubicBezTo>
                  <a:close/>
                  <a:moveTo>
                    <a:pt x="209" y="21"/>
                  </a:moveTo>
                  <a:cubicBezTo>
                    <a:pt x="209" y="21"/>
                    <a:pt x="208" y="20"/>
                    <a:pt x="207" y="20"/>
                  </a:cubicBezTo>
                  <a:lnTo>
                    <a:pt x="206" y="20"/>
                  </a:lnTo>
                  <a:cubicBezTo>
                    <a:pt x="203" y="19"/>
                    <a:pt x="201" y="15"/>
                    <a:pt x="203" y="12"/>
                  </a:cubicBezTo>
                  <a:cubicBezTo>
                    <a:pt x="204" y="8"/>
                    <a:pt x="207" y="7"/>
                    <a:pt x="211" y="8"/>
                  </a:cubicBezTo>
                  <a:cubicBezTo>
                    <a:pt x="215" y="9"/>
                    <a:pt x="216" y="13"/>
                    <a:pt x="215" y="16"/>
                  </a:cubicBezTo>
                  <a:cubicBezTo>
                    <a:pt x="215" y="19"/>
                    <a:pt x="212" y="21"/>
                    <a:pt x="209" y="21"/>
                  </a:cubicBezTo>
                  <a:close/>
                  <a:moveTo>
                    <a:pt x="89" y="30"/>
                  </a:moveTo>
                  <a:cubicBezTo>
                    <a:pt x="86" y="30"/>
                    <a:pt x="84" y="29"/>
                    <a:pt x="83" y="26"/>
                  </a:cubicBezTo>
                  <a:cubicBezTo>
                    <a:pt x="81" y="23"/>
                    <a:pt x="82" y="19"/>
                    <a:pt x="85" y="17"/>
                  </a:cubicBezTo>
                  <a:lnTo>
                    <a:pt x="86" y="17"/>
                  </a:lnTo>
                  <a:cubicBezTo>
                    <a:pt x="89" y="16"/>
                    <a:pt x="93" y="17"/>
                    <a:pt x="94" y="20"/>
                  </a:cubicBezTo>
                  <a:cubicBezTo>
                    <a:pt x="96" y="23"/>
                    <a:pt x="95" y="27"/>
                    <a:pt x="92" y="29"/>
                  </a:cubicBezTo>
                  <a:cubicBezTo>
                    <a:pt x="90" y="29"/>
                    <a:pt x="90" y="30"/>
                    <a:pt x="89" y="30"/>
                  </a:cubicBezTo>
                  <a:close/>
                  <a:moveTo>
                    <a:pt x="237" y="34"/>
                  </a:moveTo>
                  <a:cubicBezTo>
                    <a:pt x="236" y="34"/>
                    <a:pt x="235" y="33"/>
                    <a:pt x="234" y="33"/>
                  </a:cubicBezTo>
                  <a:cubicBezTo>
                    <a:pt x="231" y="31"/>
                    <a:pt x="230" y="27"/>
                    <a:pt x="231" y="24"/>
                  </a:cubicBezTo>
                  <a:cubicBezTo>
                    <a:pt x="233" y="20"/>
                    <a:pt x="237" y="19"/>
                    <a:pt x="240" y="21"/>
                  </a:cubicBezTo>
                  <a:lnTo>
                    <a:pt x="241" y="22"/>
                  </a:lnTo>
                  <a:cubicBezTo>
                    <a:pt x="244" y="23"/>
                    <a:pt x="245" y="27"/>
                    <a:pt x="243" y="31"/>
                  </a:cubicBezTo>
                  <a:cubicBezTo>
                    <a:pt x="242" y="32"/>
                    <a:pt x="239" y="34"/>
                    <a:pt x="237" y="34"/>
                  </a:cubicBezTo>
                  <a:close/>
                  <a:moveTo>
                    <a:pt x="63" y="47"/>
                  </a:moveTo>
                  <a:cubicBezTo>
                    <a:pt x="61" y="47"/>
                    <a:pt x="59" y="46"/>
                    <a:pt x="57" y="44"/>
                  </a:cubicBezTo>
                  <a:cubicBezTo>
                    <a:pt x="55" y="41"/>
                    <a:pt x="56" y="38"/>
                    <a:pt x="58" y="35"/>
                  </a:cubicBezTo>
                  <a:lnTo>
                    <a:pt x="59" y="35"/>
                  </a:lnTo>
                  <a:cubicBezTo>
                    <a:pt x="62" y="33"/>
                    <a:pt x="66" y="33"/>
                    <a:pt x="68" y="36"/>
                  </a:cubicBezTo>
                  <a:cubicBezTo>
                    <a:pt x="70" y="39"/>
                    <a:pt x="70" y="43"/>
                    <a:pt x="67" y="45"/>
                  </a:cubicBezTo>
                  <a:cubicBezTo>
                    <a:pt x="66" y="46"/>
                    <a:pt x="64" y="47"/>
                    <a:pt x="63" y="47"/>
                  </a:cubicBezTo>
                  <a:close/>
                  <a:moveTo>
                    <a:pt x="262" y="52"/>
                  </a:moveTo>
                  <a:cubicBezTo>
                    <a:pt x="261" y="52"/>
                    <a:pt x="259" y="52"/>
                    <a:pt x="258" y="51"/>
                  </a:cubicBezTo>
                  <a:lnTo>
                    <a:pt x="258" y="50"/>
                  </a:lnTo>
                  <a:cubicBezTo>
                    <a:pt x="255" y="47"/>
                    <a:pt x="255" y="44"/>
                    <a:pt x="257" y="41"/>
                  </a:cubicBezTo>
                  <a:cubicBezTo>
                    <a:pt x="259" y="38"/>
                    <a:pt x="263" y="38"/>
                    <a:pt x="266" y="41"/>
                  </a:cubicBezTo>
                  <a:cubicBezTo>
                    <a:pt x="269" y="43"/>
                    <a:pt x="270" y="47"/>
                    <a:pt x="267" y="50"/>
                  </a:cubicBezTo>
                  <a:cubicBezTo>
                    <a:pt x="266" y="51"/>
                    <a:pt x="264" y="52"/>
                    <a:pt x="262" y="52"/>
                  </a:cubicBezTo>
                  <a:close/>
                  <a:moveTo>
                    <a:pt x="41" y="69"/>
                  </a:moveTo>
                  <a:cubicBezTo>
                    <a:pt x="39" y="69"/>
                    <a:pt x="38" y="69"/>
                    <a:pt x="36" y="67"/>
                  </a:cubicBezTo>
                  <a:cubicBezTo>
                    <a:pt x="34" y="65"/>
                    <a:pt x="33" y="61"/>
                    <a:pt x="36" y="58"/>
                  </a:cubicBezTo>
                  <a:lnTo>
                    <a:pt x="41" y="62"/>
                  </a:lnTo>
                  <a:lnTo>
                    <a:pt x="36" y="58"/>
                  </a:lnTo>
                  <a:cubicBezTo>
                    <a:pt x="38" y="55"/>
                    <a:pt x="42" y="55"/>
                    <a:pt x="45" y="57"/>
                  </a:cubicBezTo>
                  <a:cubicBezTo>
                    <a:pt x="48" y="59"/>
                    <a:pt x="48" y="63"/>
                    <a:pt x="46" y="66"/>
                  </a:cubicBezTo>
                  <a:lnTo>
                    <a:pt x="46" y="67"/>
                  </a:lnTo>
                  <a:cubicBezTo>
                    <a:pt x="44" y="68"/>
                    <a:pt x="42" y="69"/>
                    <a:pt x="41" y="69"/>
                  </a:cubicBezTo>
                  <a:close/>
                  <a:moveTo>
                    <a:pt x="283" y="75"/>
                  </a:moveTo>
                  <a:cubicBezTo>
                    <a:pt x="281" y="75"/>
                    <a:pt x="279" y="74"/>
                    <a:pt x="278" y="72"/>
                  </a:cubicBezTo>
                  <a:lnTo>
                    <a:pt x="277" y="72"/>
                  </a:lnTo>
                  <a:cubicBezTo>
                    <a:pt x="275" y="69"/>
                    <a:pt x="276" y="65"/>
                    <a:pt x="279" y="63"/>
                  </a:cubicBezTo>
                  <a:cubicBezTo>
                    <a:pt x="282" y="61"/>
                    <a:pt x="286" y="61"/>
                    <a:pt x="288" y="64"/>
                  </a:cubicBezTo>
                  <a:lnTo>
                    <a:pt x="283" y="68"/>
                  </a:lnTo>
                  <a:lnTo>
                    <a:pt x="288" y="65"/>
                  </a:lnTo>
                  <a:cubicBezTo>
                    <a:pt x="290" y="68"/>
                    <a:pt x="290" y="71"/>
                    <a:pt x="287" y="74"/>
                  </a:cubicBezTo>
                  <a:cubicBezTo>
                    <a:pt x="285" y="74"/>
                    <a:pt x="284" y="75"/>
                    <a:pt x="283" y="75"/>
                  </a:cubicBezTo>
                  <a:close/>
                  <a:moveTo>
                    <a:pt x="23" y="95"/>
                  </a:moveTo>
                  <a:cubicBezTo>
                    <a:pt x="23" y="95"/>
                    <a:pt x="21" y="95"/>
                    <a:pt x="20" y="94"/>
                  </a:cubicBezTo>
                  <a:cubicBezTo>
                    <a:pt x="17" y="92"/>
                    <a:pt x="16" y="88"/>
                    <a:pt x="18" y="85"/>
                  </a:cubicBezTo>
                  <a:lnTo>
                    <a:pt x="23" y="88"/>
                  </a:lnTo>
                  <a:lnTo>
                    <a:pt x="18" y="85"/>
                  </a:lnTo>
                  <a:cubicBezTo>
                    <a:pt x="19" y="82"/>
                    <a:pt x="23" y="81"/>
                    <a:pt x="26" y="82"/>
                  </a:cubicBezTo>
                  <a:cubicBezTo>
                    <a:pt x="30" y="84"/>
                    <a:pt x="31" y="87"/>
                    <a:pt x="29" y="91"/>
                  </a:cubicBezTo>
                  <a:cubicBezTo>
                    <a:pt x="28" y="93"/>
                    <a:pt x="26" y="95"/>
                    <a:pt x="23" y="95"/>
                  </a:cubicBezTo>
                  <a:close/>
                  <a:moveTo>
                    <a:pt x="299" y="102"/>
                  </a:moveTo>
                  <a:cubicBezTo>
                    <a:pt x="296" y="102"/>
                    <a:pt x="294" y="100"/>
                    <a:pt x="293" y="98"/>
                  </a:cubicBezTo>
                  <a:lnTo>
                    <a:pt x="292" y="98"/>
                  </a:lnTo>
                  <a:cubicBezTo>
                    <a:pt x="291" y="94"/>
                    <a:pt x="292" y="90"/>
                    <a:pt x="296" y="89"/>
                  </a:cubicBezTo>
                  <a:cubicBezTo>
                    <a:pt x="299" y="87"/>
                    <a:pt x="303" y="89"/>
                    <a:pt x="304" y="92"/>
                  </a:cubicBezTo>
                  <a:lnTo>
                    <a:pt x="304" y="93"/>
                  </a:lnTo>
                  <a:cubicBezTo>
                    <a:pt x="306" y="96"/>
                    <a:pt x="305" y="99"/>
                    <a:pt x="301" y="101"/>
                  </a:cubicBezTo>
                  <a:cubicBezTo>
                    <a:pt x="300" y="102"/>
                    <a:pt x="300" y="102"/>
                    <a:pt x="299" y="102"/>
                  </a:cubicBezTo>
                  <a:close/>
                  <a:moveTo>
                    <a:pt x="12" y="124"/>
                  </a:moveTo>
                  <a:cubicBezTo>
                    <a:pt x="11" y="124"/>
                    <a:pt x="11" y="124"/>
                    <a:pt x="11" y="123"/>
                  </a:cubicBezTo>
                  <a:cubicBezTo>
                    <a:pt x="7" y="122"/>
                    <a:pt x="5" y="119"/>
                    <a:pt x="6" y="115"/>
                  </a:cubicBezTo>
                  <a:cubicBezTo>
                    <a:pt x="7" y="111"/>
                    <a:pt x="11" y="109"/>
                    <a:pt x="14" y="110"/>
                  </a:cubicBezTo>
                  <a:cubicBezTo>
                    <a:pt x="17" y="111"/>
                    <a:pt x="19" y="115"/>
                    <a:pt x="18" y="118"/>
                  </a:cubicBezTo>
                  <a:cubicBezTo>
                    <a:pt x="18" y="121"/>
                    <a:pt x="15" y="124"/>
                    <a:pt x="12" y="124"/>
                  </a:cubicBezTo>
                  <a:close/>
                  <a:moveTo>
                    <a:pt x="309" y="131"/>
                  </a:moveTo>
                  <a:cubicBezTo>
                    <a:pt x="306" y="131"/>
                    <a:pt x="303" y="129"/>
                    <a:pt x="302" y="126"/>
                  </a:cubicBezTo>
                  <a:cubicBezTo>
                    <a:pt x="301" y="123"/>
                    <a:pt x="303" y="119"/>
                    <a:pt x="307" y="118"/>
                  </a:cubicBezTo>
                  <a:cubicBezTo>
                    <a:pt x="310" y="117"/>
                    <a:pt x="314" y="119"/>
                    <a:pt x="315" y="123"/>
                  </a:cubicBezTo>
                  <a:lnTo>
                    <a:pt x="315" y="124"/>
                  </a:lnTo>
                  <a:cubicBezTo>
                    <a:pt x="316" y="127"/>
                    <a:pt x="313" y="130"/>
                    <a:pt x="310" y="131"/>
                  </a:cubicBezTo>
                  <a:close/>
                  <a:moveTo>
                    <a:pt x="7" y="154"/>
                  </a:moveTo>
                  <a:lnTo>
                    <a:pt x="6" y="154"/>
                  </a:lnTo>
                  <a:cubicBezTo>
                    <a:pt x="3" y="154"/>
                    <a:pt x="0" y="151"/>
                    <a:pt x="0" y="147"/>
                  </a:cubicBezTo>
                  <a:cubicBezTo>
                    <a:pt x="0" y="143"/>
                    <a:pt x="4" y="140"/>
                    <a:pt x="7" y="141"/>
                  </a:cubicBezTo>
                  <a:cubicBezTo>
                    <a:pt x="11" y="141"/>
                    <a:pt x="14" y="144"/>
                    <a:pt x="13" y="148"/>
                  </a:cubicBezTo>
                  <a:cubicBezTo>
                    <a:pt x="13" y="151"/>
                    <a:pt x="10" y="154"/>
                    <a:pt x="7" y="154"/>
                  </a:cubicBezTo>
                  <a:close/>
                  <a:moveTo>
                    <a:pt x="312" y="161"/>
                  </a:moveTo>
                  <a:cubicBezTo>
                    <a:pt x="309" y="161"/>
                    <a:pt x="306" y="159"/>
                    <a:pt x="306" y="155"/>
                  </a:cubicBezTo>
                  <a:cubicBezTo>
                    <a:pt x="306" y="151"/>
                    <a:pt x="309" y="148"/>
                    <a:pt x="312" y="148"/>
                  </a:cubicBezTo>
                  <a:lnTo>
                    <a:pt x="313" y="148"/>
                  </a:lnTo>
                  <a:cubicBezTo>
                    <a:pt x="316" y="148"/>
                    <a:pt x="318" y="151"/>
                    <a:pt x="319" y="154"/>
                  </a:cubicBezTo>
                  <a:lnTo>
                    <a:pt x="319" y="155"/>
                  </a:lnTo>
                  <a:cubicBezTo>
                    <a:pt x="319" y="158"/>
                    <a:pt x="316" y="161"/>
                    <a:pt x="313" y="161"/>
                  </a:cubicBezTo>
                  <a:close/>
                  <a:moveTo>
                    <a:pt x="8" y="185"/>
                  </a:moveTo>
                  <a:cubicBezTo>
                    <a:pt x="4" y="185"/>
                    <a:pt x="1" y="183"/>
                    <a:pt x="1" y="179"/>
                  </a:cubicBezTo>
                  <a:cubicBezTo>
                    <a:pt x="1" y="176"/>
                    <a:pt x="3" y="172"/>
                    <a:pt x="7" y="172"/>
                  </a:cubicBezTo>
                  <a:cubicBezTo>
                    <a:pt x="10" y="171"/>
                    <a:pt x="14" y="174"/>
                    <a:pt x="14" y="177"/>
                  </a:cubicBezTo>
                  <a:lnTo>
                    <a:pt x="14" y="178"/>
                  </a:lnTo>
                  <a:cubicBezTo>
                    <a:pt x="14" y="181"/>
                    <a:pt x="12" y="184"/>
                    <a:pt x="8" y="185"/>
                  </a:cubicBezTo>
                  <a:close/>
                  <a:moveTo>
                    <a:pt x="310" y="192"/>
                  </a:moveTo>
                  <a:lnTo>
                    <a:pt x="309" y="192"/>
                  </a:lnTo>
                  <a:cubicBezTo>
                    <a:pt x="305" y="192"/>
                    <a:pt x="303" y="188"/>
                    <a:pt x="303" y="184"/>
                  </a:cubicBezTo>
                  <a:cubicBezTo>
                    <a:pt x="304" y="181"/>
                    <a:pt x="307" y="179"/>
                    <a:pt x="311" y="179"/>
                  </a:cubicBezTo>
                  <a:cubicBezTo>
                    <a:pt x="315" y="180"/>
                    <a:pt x="317" y="183"/>
                    <a:pt x="316" y="187"/>
                  </a:cubicBezTo>
                  <a:cubicBezTo>
                    <a:pt x="316" y="190"/>
                    <a:pt x="313" y="192"/>
                    <a:pt x="310" y="192"/>
                  </a:cubicBezTo>
                  <a:close/>
                  <a:moveTo>
                    <a:pt x="14" y="215"/>
                  </a:moveTo>
                  <a:cubicBezTo>
                    <a:pt x="12" y="215"/>
                    <a:pt x="9" y="214"/>
                    <a:pt x="8" y="211"/>
                  </a:cubicBezTo>
                  <a:lnTo>
                    <a:pt x="8" y="210"/>
                  </a:lnTo>
                  <a:cubicBezTo>
                    <a:pt x="7" y="207"/>
                    <a:pt x="9" y="203"/>
                    <a:pt x="12" y="202"/>
                  </a:cubicBezTo>
                  <a:cubicBezTo>
                    <a:pt x="16" y="201"/>
                    <a:pt x="19" y="203"/>
                    <a:pt x="21" y="206"/>
                  </a:cubicBezTo>
                  <a:cubicBezTo>
                    <a:pt x="22" y="210"/>
                    <a:pt x="20" y="214"/>
                    <a:pt x="16" y="215"/>
                  </a:cubicBezTo>
                  <a:cubicBezTo>
                    <a:pt x="16" y="215"/>
                    <a:pt x="15" y="215"/>
                    <a:pt x="14" y="215"/>
                  </a:cubicBezTo>
                  <a:close/>
                  <a:moveTo>
                    <a:pt x="301" y="222"/>
                  </a:moveTo>
                  <a:cubicBezTo>
                    <a:pt x="301" y="222"/>
                    <a:pt x="300" y="222"/>
                    <a:pt x="299" y="222"/>
                  </a:cubicBezTo>
                  <a:cubicBezTo>
                    <a:pt x="296" y="221"/>
                    <a:pt x="294" y="217"/>
                    <a:pt x="295" y="213"/>
                  </a:cubicBezTo>
                  <a:lnTo>
                    <a:pt x="296" y="213"/>
                  </a:lnTo>
                  <a:cubicBezTo>
                    <a:pt x="297" y="209"/>
                    <a:pt x="301" y="208"/>
                    <a:pt x="304" y="209"/>
                  </a:cubicBezTo>
                  <a:cubicBezTo>
                    <a:pt x="307" y="211"/>
                    <a:pt x="309" y="214"/>
                    <a:pt x="308" y="218"/>
                  </a:cubicBezTo>
                  <a:cubicBezTo>
                    <a:pt x="306" y="221"/>
                    <a:pt x="304" y="222"/>
                    <a:pt x="301" y="222"/>
                  </a:cubicBezTo>
                  <a:close/>
                  <a:moveTo>
                    <a:pt x="28" y="243"/>
                  </a:moveTo>
                  <a:cubicBezTo>
                    <a:pt x="25" y="243"/>
                    <a:pt x="23" y="242"/>
                    <a:pt x="22" y="240"/>
                  </a:cubicBezTo>
                  <a:lnTo>
                    <a:pt x="28" y="237"/>
                  </a:lnTo>
                  <a:lnTo>
                    <a:pt x="22" y="240"/>
                  </a:lnTo>
                  <a:cubicBezTo>
                    <a:pt x="20" y="237"/>
                    <a:pt x="21" y="233"/>
                    <a:pt x="24" y="231"/>
                  </a:cubicBezTo>
                  <a:cubicBezTo>
                    <a:pt x="27" y="229"/>
                    <a:pt x="31" y="230"/>
                    <a:pt x="33" y="233"/>
                  </a:cubicBezTo>
                  <a:cubicBezTo>
                    <a:pt x="35" y="236"/>
                    <a:pt x="34" y="241"/>
                    <a:pt x="31" y="243"/>
                  </a:cubicBezTo>
                  <a:cubicBezTo>
                    <a:pt x="30" y="243"/>
                    <a:pt x="29" y="243"/>
                    <a:pt x="28" y="243"/>
                  </a:cubicBezTo>
                  <a:close/>
                  <a:moveTo>
                    <a:pt x="287" y="250"/>
                  </a:moveTo>
                  <a:cubicBezTo>
                    <a:pt x="286" y="250"/>
                    <a:pt x="285" y="249"/>
                    <a:pt x="284" y="249"/>
                  </a:cubicBezTo>
                  <a:cubicBezTo>
                    <a:pt x="281" y="247"/>
                    <a:pt x="279" y="243"/>
                    <a:pt x="282" y="239"/>
                  </a:cubicBezTo>
                  <a:cubicBezTo>
                    <a:pt x="284" y="236"/>
                    <a:pt x="288" y="235"/>
                    <a:pt x="291" y="237"/>
                  </a:cubicBezTo>
                  <a:cubicBezTo>
                    <a:pt x="294" y="239"/>
                    <a:pt x="295" y="243"/>
                    <a:pt x="293" y="246"/>
                  </a:cubicBezTo>
                  <a:lnTo>
                    <a:pt x="293" y="247"/>
                  </a:lnTo>
                  <a:cubicBezTo>
                    <a:pt x="291" y="249"/>
                    <a:pt x="289" y="250"/>
                    <a:pt x="287" y="250"/>
                  </a:cubicBezTo>
                  <a:close/>
                  <a:moveTo>
                    <a:pt x="46" y="268"/>
                  </a:moveTo>
                  <a:cubicBezTo>
                    <a:pt x="44" y="268"/>
                    <a:pt x="42" y="267"/>
                    <a:pt x="41" y="266"/>
                  </a:cubicBezTo>
                  <a:cubicBezTo>
                    <a:pt x="38" y="263"/>
                    <a:pt x="38" y="259"/>
                    <a:pt x="41" y="257"/>
                  </a:cubicBezTo>
                  <a:cubicBezTo>
                    <a:pt x="44" y="254"/>
                    <a:pt x="48" y="254"/>
                    <a:pt x="51" y="257"/>
                  </a:cubicBezTo>
                  <a:cubicBezTo>
                    <a:pt x="53" y="260"/>
                    <a:pt x="53" y="264"/>
                    <a:pt x="51" y="266"/>
                  </a:cubicBezTo>
                  <a:cubicBezTo>
                    <a:pt x="49" y="268"/>
                    <a:pt x="47" y="268"/>
                    <a:pt x="46" y="268"/>
                  </a:cubicBezTo>
                  <a:close/>
                  <a:moveTo>
                    <a:pt x="267" y="274"/>
                  </a:moveTo>
                  <a:cubicBezTo>
                    <a:pt x="266" y="274"/>
                    <a:pt x="264" y="273"/>
                    <a:pt x="263" y="272"/>
                  </a:cubicBezTo>
                  <a:cubicBezTo>
                    <a:pt x="261" y="269"/>
                    <a:pt x="260" y="265"/>
                    <a:pt x="263" y="263"/>
                  </a:cubicBezTo>
                  <a:lnTo>
                    <a:pt x="263" y="262"/>
                  </a:lnTo>
                  <a:cubicBezTo>
                    <a:pt x="266" y="260"/>
                    <a:pt x="270" y="260"/>
                    <a:pt x="273" y="262"/>
                  </a:cubicBezTo>
                  <a:cubicBezTo>
                    <a:pt x="275" y="265"/>
                    <a:pt x="275" y="269"/>
                    <a:pt x="273" y="271"/>
                  </a:cubicBezTo>
                  <a:lnTo>
                    <a:pt x="272" y="272"/>
                  </a:lnTo>
                  <a:cubicBezTo>
                    <a:pt x="271" y="273"/>
                    <a:pt x="269" y="274"/>
                    <a:pt x="267" y="274"/>
                  </a:cubicBezTo>
                  <a:close/>
                  <a:moveTo>
                    <a:pt x="69" y="289"/>
                  </a:moveTo>
                  <a:cubicBezTo>
                    <a:pt x="68" y="289"/>
                    <a:pt x="66" y="288"/>
                    <a:pt x="65" y="288"/>
                  </a:cubicBezTo>
                  <a:cubicBezTo>
                    <a:pt x="62" y="285"/>
                    <a:pt x="61" y="281"/>
                    <a:pt x="63" y="278"/>
                  </a:cubicBezTo>
                  <a:cubicBezTo>
                    <a:pt x="66" y="275"/>
                    <a:pt x="70" y="275"/>
                    <a:pt x="73" y="277"/>
                  </a:cubicBezTo>
                  <a:cubicBezTo>
                    <a:pt x="76" y="279"/>
                    <a:pt x="76" y="283"/>
                    <a:pt x="74" y="286"/>
                  </a:cubicBezTo>
                  <a:cubicBezTo>
                    <a:pt x="73" y="288"/>
                    <a:pt x="71" y="289"/>
                    <a:pt x="69" y="289"/>
                  </a:cubicBezTo>
                  <a:close/>
                  <a:moveTo>
                    <a:pt x="243" y="293"/>
                  </a:moveTo>
                  <a:cubicBezTo>
                    <a:pt x="241" y="293"/>
                    <a:pt x="239" y="292"/>
                    <a:pt x="238" y="290"/>
                  </a:cubicBezTo>
                  <a:cubicBezTo>
                    <a:pt x="236" y="287"/>
                    <a:pt x="237" y="283"/>
                    <a:pt x="240" y="281"/>
                  </a:cubicBezTo>
                  <a:cubicBezTo>
                    <a:pt x="243" y="279"/>
                    <a:pt x="247" y="280"/>
                    <a:pt x="249" y="283"/>
                  </a:cubicBezTo>
                  <a:cubicBezTo>
                    <a:pt x="251" y="286"/>
                    <a:pt x="251" y="290"/>
                    <a:pt x="248" y="292"/>
                  </a:cubicBezTo>
                  <a:lnTo>
                    <a:pt x="247" y="292"/>
                  </a:lnTo>
                  <a:cubicBezTo>
                    <a:pt x="246" y="293"/>
                    <a:pt x="245" y="293"/>
                    <a:pt x="243" y="293"/>
                  </a:cubicBezTo>
                  <a:close/>
                  <a:moveTo>
                    <a:pt x="96" y="305"/>
                  </a:moveTo>
                  <a:cubicBezTo>
                    <a:pt x="95" y="305"/>
                    <a:pt x="94" y="304"/>
                    <a:pt x="93" y="304"/>
                  </a:cubicBezTo>
                  <a:cubicBezTo>
                    <a:pt x="89" y="302"/>
                    <a:pt x="88" y="298"/>
                    <a:pt x="90" y="295"/>
                  </a:cubicBezTo>
                  <a:cubicBezTo>
                    <a:pt x="91" y="292"/>
                    <a:pt x="95" y="291"/>
                    <a:pt x="98" y="292"/>
                  </a:cubicBezTo>
                  <a:cubicBezTo>
                    <a:pt x="101" y="294"/>
                    <a:pt x="103" y="298"/>
                    <a:pt x="101" y="301"/>
                  </a:cubicBezTo>
                  <a:cubicBezTo>
                    <a:pt x="100" y="303"/>
                    <a:pt x="98" y="305"/>
                    <a:pt x="96" y="305"/>
                  </a:cubicBezTo>
                  <a:close/>
                  <a:moveTo>
                    <a:pt x="216" y="308"/>
                  </a:moveTo>
                  <a:cubicBezTo>
                    <a:pt x="213" y="308"/>
                    <a:pt x="211" y="306"/>
                    <a:pt x="210" y="304"/>
                  </a:cubicBezTo>
                  <a:cubicBezTo>
                    <a:pt x="209" y="300"/>
                    <a:pt x="210" y="296"/>
                    <a:pt x="214" y="295"/>
                  </a:cubicBezTo>
                  <a:cubicBezTo>
                    <a:pt x="217" y="294"/>
                    <a:pt x="221" y="295"/>
                    <a:pt x="222" y="299"/>
                  </a:cubicBezTo>
                  <a:cubicBezTo>
                    <a:pt x="224" y="302"/>
                    <a:pt x="222" y="306"/>
                    <a:pt x="219" y="307"/>
                  </a:cubicBezTo>
                  <a:lnTo>
                    <a:pt x="218" y="307"/>
                  </a:lnTo>
                  <a:cubicBezTo>
                    <a:pt x="218" y="307"/>
                    <a:pt x="217" y="308"/>
                    <a:pt x="216" y="308"/>
                  </a:cubicBezTo>
                  <a:close/>
                  <a:moveTo>
                    <a:pt x="125" y="315"/>
                  </a:moveTo>
                  <a:cubicBezTo>
                    <a:pt x="124" y="315"/>
                    <a:pt x="124" y="315"/>
                    <a:pt x="123" y="315"/>
                  </a:cubicBezTo>
                  <a:lnTo>
                    <a:pt x="125" y="308"/>
                  </a:lnTo>
                  <a:lnTo>
                    <a:pt x="123" y="314"/>
                  </a:lnTo>
                  <a:cubicBezTo>
                    <a:pt x="120" y="314"/>
                    <a:pt x="118" y="310"/>
                    <a:pt x="118" y="306"/>
                  </a:cubicBezTo>
                  <a:cubicBezTo>
                    <a:pt x="119" y="303"/>
                    <a:pt x="122" y="301"/>
                    <a:pt x="126" y="302"/>
                  </a:cubicBezTo>
                  <a:cubicBezTo>
                    <a:pt x="130" y="303"/>
                    <a:pt x="132" y="306"/>
                    <a:pt x="131" y="309"/>
                  </a:cubicBezTo>
                  <a:cubicBezTo>
                    <a:pt x="131" y="313"/>
                    <a:pt x="128" y="315"/>
                    <a:pt x="125" y="315"/>
                  </a:cubicBezTo>
                  <a:close/>
                  <a:moveTo>
                    <a:pt x="186" y="316"/>
                  </a:moveTo>
                  <a:cubicBezTo>
                    <a:pt x="183" y="316"/>
                    <a:pt x="180" y="314"/>
                    <a:pt x="180" y="311"/>
                  </a:cubicBezTo>
                  <a:cubicBezTo>
                    <a:pt x="179" y="307"/>
                    <a:pt x="181" y="304"/>
                    <a:pt x="185" y="303"/>
                  </a:cubicBezTo>
                  <a:cubicBezTo>
                    <a:pt x="189" y="302"/>
                    <a:pt x="193" y="305"/>
                    <a:pt x="193" y="308"/>
                  </a:cubicBezTo>
                  <a:cubicBezTo>
                    <a:pt x="194" y="312"/>
                    <a:pt x="191" y="316"/>
                    <a:pt x="188" y="316"/>
                  </a:cubicBezTo>
                  <a:cubicBezTo>
                    <a:pt x="187" y="316"/>
                    <a:pt x="187" y="316"/>
                    <a:pt x="186" y="316"/>
                  </a:cubicBezTo>
                  <a:close/>
                  <a:moveTo>
                    <a:pt x="156" y="319"/>
                  </a:moveTo>
                  <a:lnTo>
                    <a:pt x="156" y="312"/>
                  </a:lnTo>
                  <a:lnTo>
                    <a:pt x="155" y="319"/>
                  </a:lnTo>
                  <a:cubicBezTo>
                    <a:pt x="152" y="319"/>
                    <a:pt x="149" y="316"/>
                    <a:pt x="149" y="312"/>
                  </a:cubicBezTo>
                  <a:cubicBezTo>
                    <a:pt x="149" y="308"/>
                    <a:pt x="152" y="305"/>
                    <a:pt x="155" y="305"/>
                  </a:cubicBezTo>
                  <a:lnTo>
                    <a:pt x="156" y="305"/>
                  </a:lnTo>
                  <a:cubicBezTo>
                    <a:pt x="160" y="306"/>
                    <a:pt x="163" y="309"/>
                    <a:pt x="162" y="312"/>
                  </a:cubicBezTo>
                  <a:cubicBezTo>
                    <a:pt x="162" y="316"/>
                    <a:pt x="159" y="319"/>
                    <a:pt x="156" y="3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9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4" name="Freeform: Shape 2904"/>
            <p:cNvSpPr/>
            <p:nvPr/>
          </p:nvSpPr>
          <p:spPr>
            <a:xfrm>
              <a:off x="7342752" y="9302679"/>
              <a:ext cx="355707" cy="43080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" h="110">
                  <a:moveTo>
                    <a:pt x="7" y="13"/>
                  </a:moveTo>
                  <a:cubicBezTo>
                    <a:pt x="5" y="13"/>
                    <a:pt x="3" y="13"/>
                    <a:pt x="1" y="11"/>
                  </a:cubicBezTo>
                  <a:cubicBezTo>
                    <a:pt x="-1" y="8"/>
                    <a:pt x="-1" y="4"/>
                    <a:pt x="2" y="1"/>
                  </a:cubicBezTo>
                  <a:cubicBezTo>
                    <a:pt x="5" y="-1"/>
                    <a:pt x="9" y="0"/>
                    <a:pt x="11" y="3"/>
                  </a:cubicBezTo>
                  <a:lnTo>
                    <a:pt x="12" y="3"/>
                  </a:lnTo>
                  <a:cubicBezTo>
                    <a:pt x="14" y="6"/>
                    <a:pt x="13" y="10"/>
                    <a:pt x="11" y="12"/>
                  </a:cubicBezTo>
                  <a:cubicBezTo>
                    <a:pt x="10" y="13"/>
                    <a:pt x="8" y="13"/>
                    <a:pt x="7" y="13"/>
                  </a:cubicBezTo>
                  <a:close/>
                  <a:moveTo>
                    <a:pt x="26" y="38"/>
                  </a:moveTo>
                  <a:cubicBezTo>
                    <a:pt x="24" y="38"/>
                    <a:pt x="22" y="37"/>
                    <a:pt x="21" y="35"/>
                  </a:cubicBezTo>
                  <a:cubicBezTo>
                    <a:pt x="19" y="32"/>
                    <a:pt x="19" y="28"/>
                    <a:pt x="22" y="26"/>
                  </a:cubicBezTo>
                  <a:cubicBezTo>
                    <a:pt x="25" y="24"/>
                    <a:pt x="28" y="24"/>
                    <a:pt x="31" y="27"/>
                  </a:cubicBezTo>
                  <a:cubicBezTo>
                    <a:pt x="34" y="30"/>
                    <a:pt x="33" y="34"/>
                    <a:pt x="30" y="36"/>
                  </a:cubicBezTo>
                  <a:cubicBezTo>
                    <a:pt x="29" y="37"/>
                    <a:pt x="28" y="38"/>
                    <a:pt x="26" y="38"/>
                  </a:cubicBezTo>
                  <a:close/>
                  <a:moveTo>
                    <a:pt x="46" y="62"/>
                  </a:moveTo>
                  <a:cubicBezTo>
                    <a:pt x="43" y="62"/>
                    <a:pt x="42" y="61"/>
                    <a:pt x="40" y="59"/>
                  </a:cubicBezTo>
                  <a:cubicBezTo>
                    <a:pt x="38" y="56"/>
                    <a:pt x="38" y="52"/>
                    <a:pt x="41" y="50"/>
                  </a:cubicBezTo>
                  <a:cubicBezTo>
                    <a:pt x="44" y="48"/>
                    <a:pt x="48" y="48"/>
                    <a:pt x="50" y="51"/>
                  </a:cubicBezTo>
                  <a:lnTo>
                    <a:pt x="51" y="51"/>
                  </a:lnTo>
                  <a:cubicBezTo>
                    <a:pt x="53" y="54"/>
                    <a:pt x="52" y="58"/>
                    <a:pt x="49" y="61"/>
                  </a:cubicBezTo>
                  <a:cubicBezTo>
                    <a:pt x="48" y="62"/>
                    <a:pt x="47" y="62"/>
                    <a:pt x="46" y="62"/>
                  </a:cubicBezTo>
                  <a:close/>
                  <a:moveTo>
                    <a:pt x="65" y="86"/>
                  </a:moveTo>
                  <a:cubicBezTo>
                    <a:pt x="63" y="86"/>
                    <a:pt x="61" y="85"/>
                    <a:pt x="60" y="84"/>
                  </a:cubicBezTo>
                  <a:lnTo>
                    <a:pt x="59" y="83"/>
                  </a:lnTo>
                  <a:cubicBezTo>
                    <a:pt x="57" y="80"/>
                    <a:pt x="58" y="77"/>
                    <a:pt x="61" y="74"/>
                  </a:cubicBezTo>
                  <a:cubicBezTo>
                    <a:pt x="63" y="72"/>
                    <a:pt x="67" y="72"/>
                    <a:pt x="70" y="75"/>
                  </a:cubicBezTo>
                  <a:lnTo>
                    <a:pt x="70" y="76"/>
                  </a:lnTo>
                  <a:cubicBezTo>
                    <a:pt x="72" y="78"/>
                    <a:pt x="72" y="83"/>
                    <a:pt x="69" y="85"/>
                  </a:cubicBezTo>
                  <a:cubicBezTo>
                    <a:pt x="68" y="86"/>
                    <a:pt x="66" y="86"/>
                    <a:pt x="65" y="86"/>
                  </a:cubicBezTo>
                  <a:close/>
                  <a:moveTo>
                    <a:pt x="84" y="110"/>
                  </a:moveTo>
                  <a:cubicBezTo>
                    <a:pt x="82" y="110"/>
                    <a:pt x="80" y="110"/>
                    <a:pt x="79" y="108"/>
                  </a:cubicBezTo>
                  <a:lnTo>
                    <a:pt x="79" y="107"/>
                  </a:lnTo>
                  <a:cubicBezTo>
                    <a:pt x="77" y="105"/>
                    <a:pt x="77" y="101"/>
                    <a:pt x="80" y="98"/>
                  </a:cubicBezTo>
                  <a:cubicBezTo>
                    <a:pt x="83" y="96"/>
                    <a:pt x="87" y="97"/>
                    <a:pt x="89" y="99"/>
                  </a:cubicBezTo>
                  <a:lnTo>
                    <a:pt x="89" y="100"/>
                  </a:lnTo>
                  <a:cubicBezTo>
                    <a:pt x="92" y="103"/>
                    <a:pt x="91" y="107"/>
                    <a:pt x="89" y="109"/>
                  </a:cubicBezTo>
                  <a:cubicBezTo>
                    <a:pt x="87" y="110"/>
                    <a:pt x="86" y="110"/>
                    <a:pt x="84" y="11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9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95" name="Freeform: Shape 2905"/>
          <p:cNvSpPr/>
          <p:nvPr userDrawn="1"/>
        </p:nvSpPr>
        <p:spPr>
          <a:xfrm>
            <a:off x="1143951" y="1989867"/>
            <a:ext cx="206918" cy="20686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" h="108">
                <a:moveTo>
                  <a:pt x="54" y="0"/>
                </a:moveTo>
                <a:cubicBezTo>
                  <a:pt x="24" y="0"/>
                  <a:pt x="0" y="25"/>
                  <a:pt x="0" y="55"/>
                </a:cubicBezTo>
                <a:cubicBezTo>
                  <a:pt x="0" y="84"/>
                  <a:pt x="24" y="108"/>
                  <a:pt x="54" y="108"/>
                </a:cubicBezTo>
                <a:cubicBezTo>
                  <a:pt x="84" y="108"/>
                  <a:pt x="108" y="84"/>
                  <a:pt x="108" y="55"/>
                </a:cubicBezTo>
                <a:cubicBezTo>
                  <a:pt x="108" y="25"/>
                  <a:pt x="84" y="0"/>
                  <a:pt x="54" y="0"/>
                </a:cubicBezTo>
                <a:close/>
                <a:moveTo>
                  <a:pt x="54" y="14"/>
                </a:moveTo>
                <a:cubicBezTo>
                  <a:pt x="77" y="14"/>
                  <a:pt x="95" y="32"/>
                  <a:pt x="95" y="55"/>
                </a:cubicBezTo>
                <a:cubicBezTo>
                  <a:pt x="95" y="77"/>
                  <a:pt x="77" y="95"/>
                  <a:pt x="54" y="95"/>
                </a:cubicBezTo>
                <a:cubicBezTo>
                  <a:pt x="31" y="95"/>
                  <a:pt x="13" y="77"/>
                  <a:pt x="13" y="55"/>
                </a:cubicBezTo>
                <a:cubicBezTo>
                  <a:pt x="13" y="32"/>
                  <a:pt x="31" y="14"/>
                  <a:pt x="54" y="14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6" name="Freeform: Shape 2430"/>
          <p:cNvSpPr/>
          <p:nvPr userDrawn="1"/>
        </p:nvSpPr>
        <p:spPr>
          <a:xfrm>
            <a:off x="1880732" y="1672805"/>
            <a:ext cx="197248" cy="23392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" h="122">
                <a:moveTo>
                  <a:pt x="0" y="9"/>
                </a:moveTo>
                <a:cubicBezTo>
                  <a:pt x="34" y="44"/>
                  <a:pt x="64" y="82"/>
                  <a:pt x="91" y="122"/>
                </a:cubicBezTo>
                <a:cubicBezTo>
                  <a:pt x="95" y="120"/>
                  <a:pt x="99" y="118"/>
                  <a:pt x="103" y="116"/>
                </a:cubicBezTo>
                <a:cubicBezTo>
                  <a:pt x="75" y="75"/>
                  <a:pt x="43" y="36"/>
                  <a:pt x="9" y="0"/>
                </a:cubicBezTo>
                <a:cubicBezTo>
                  <a:pt x="7" y="3"/>
                  <a:pt x="3" y="6"/>
                  <a:pt x="0" y="9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7" name="Freeform: Shape 2431"/>
          <p:cNvSpPr/>
          <p:nvPr userDrawn="1"/>
        </p:nvSpPr>
        <p:spPr>
          <a:xfrm>
            <a:off x="2265559" y="2335928"/>
            <a:ext cx="79286" cy="26099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2" h="136">
                <a:moveTo>
                  <a:pt x="29" y="136"/>
                </a:moveTo>
                <a:cubicBezTo>
                  <a:pt x="33" y="136"/>
                  <a:pt x="38" y="135"/>
                  <a:pt x="42" y="135"/>
                </a:cubicBezTo>
                <a:cubicBezTo>
                  <a:pt x="36" y="89"/>
                  <a:pt x="26" y="44"/>
                  <a:pt x="12" y="0"/>
                </a:cubicBezTo>
                <a:cubicBezTo>
                  <a:pt x="8" y="2"/>
                  <a:pt x="4" y="4"/>
                  <a:pt x="0" y="5"/>
                </a:cubicBezTo>
                <a:cubicBezTo>
                  <a:pt x="13" y="48"/>
                  <a:pt x="23" y="91"/>
                  <a:pt x="29" y="136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8" name="Freeform: Shape 2432"/>
          <p:cNvSpPr/>
          <p:nvPr userDrawn="1"/>
        </p:nvSpPr>
        <p:spPr>
          <a:xfrm>
            <a:off x="1874931" y="3764638"/>
            <a:ext cx="197248" cy="23586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" h="123">
                <a:moveTo>
                  <a:pt x="92" y="0"/>
                </a:moveTo>
                <a:cubicBezTo>
                  <a:pt x="65" y="40"/>
                  <a:pt x="34" y="78"/>
                  <a:pt x="0" y="113"/>
                </a:cubicBezTo>
                <a:cubicBezTo>
                  <a:pt x="3" y="116"/>
                  <a:pt x="6" y="119"/>
                  <a:pt x="9" y="123"/>
                </a:cubicBezTo>
                <a:cubicBezTo>
                  <a:pt x="43" y="87"/>
                  <a:pt x="75" y="48"/>
                  <a:pt x="103" y="7"/>
                </a:cubicBezTo>
                <a:cubicBezTo>
                  <a:pt x="99" y="5"/>
                  <a:pt x="95" y="2"/>
                  <a:pt x="92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9" name="Freeform: Shape 2433"/>
          <p:cNvSpPr/>
          <p:nvPr userDrawn="1"/>
        </p:nvSpPr>
        <p:spPr>
          <a:xfrm>
            <a:off x="2261692" y="3080249"/>
            <a:ext cx="81220" cy="259062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" h="135">
                <a:moveTo>
                  <a:pt x="30" y="0"/>
                </a:moveTo>
                <a:cubicBezTo>
                  <a:pt x="23" y="45"/>
                  <a:pt x="13" y="88"/>
                  <a:pt x="0" y="130"/>
                </a:cubicBezTo>
                <a:cubicBezTo>
                  <a:pt x="5" y="131"/>
                  <a:pt x="8" y="132"/>
                  <a:pt x="13" y="135"/>
                </a:cubicBezTo>
                <a:cubicBezTo>
                  <a:pt x="26" y="91"/>
                  <a:pt x="36" y="47"/>
                  <a:pt x="43" y="1"/>
                </a:cubicBezTo>
                <a:cubicBezTo>
                  <a:pt x="39" y="1"/>
                  <a:pt x="35" y="1"/>
                  <a:pt x="30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0" name="Freeform: Shape 2434"/>
          <p:cNvSpPr/>
          <p:nvPr userDrawn="1"/>
        </p:nvSpPr>
        <p:spPr>
          <a:xfrm>
            <a:off x="267939" y="1146947"/>
            <a:ext cx="1247305" cy="24359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6" h="127">
                <a:moveTo>
                  <a:pt x="0" y="40"/>
                </a:moveTo>
                <a:cubicBezTo>
                  <a:pt x="68" y="22"/>
                  <a:pt x="138" y="13"/>
                  <a:pt x="212" y="13"/>
                </a:cubicBezTo>
                <a:cubicBezTo>
                  <a:pt x="367" y="13"/>
                  <a:pt x="513" y="55"/>
                  <a:pt x="639" y="127"/>
                </a:cubicBezTo>
                <a:cubicBezTo>
                  <a:pt x="641" y="123"/>
                  <a:pt x="643" y="119"/>
                  <a:pt x="646" y="116"/>
                </a:cubicBezTo>
                <a:cubicBezTo>
                  <a:pt x="518" y="42"/>
                  <a:pt x="370" y="0"/>
                  <a:pt x="212" y="0"/>
                </a:cubicBezTo>
                <a:cubicBezTo>
                  <a:pt x="138" y="0"/>
                  <a:pt x="68" y="9"/>
                  <a:pt x="0" y="26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1" name="Freeform: Shape 2435"/>
          <p:cNvSpPr/>
          <p:nvPr userDrawn="1"/>
        </p:nvSpPr>
        <p:spPr>
          <a:xfrm>
            <a:off x="267939" y="4278897"/>
            <a:ext cx="1239569" cy="23973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2" h="125">
                <a:moveTo>
                  <a:pt x="212" y="111"/>
                </a:moveTo>
                <a:cubicBezTo>
                  <a:pt x="138" y="111"/>
                  <a:pt x="68" y="102"/>
                  <a:pt x="0" y="85"/>
                </a:cubicBezTo>
                <a:lnTo>
                  <a:pt x="0" y="99"/>
                </a:lnTo>
                <a:cubicBezTo>
                  <a:pt x="68" y="116"/>
                  <a:pt x="138" y="125"/>
                  <a:pt x="212" y="125"/>
                </a:cubicBezTo>
                <a:cubicBezTo>
                  <a:pt x="368" y="125"/>
                  <a:pt x="515" y="83"/>
                  <a:pt x="642" y="11"/>
                </a:cubicBezTo>
                <a:cubicBezTo>
                  <a:pt x="640" y="7"/>
                  <a:pt x="637" y="4"/>
                  <a:pt x="635" y="0"/>
                </a:cubicBezTo>
                <a:cubicBezTo>
                  <a:pt x="510" y="71"/>
                  <a:pt x="365" y="111"/>
                  <a:pt x="212" y="111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2" name="Freeform: Shape 2436"/>
          <p:cNvSpPr/>
          <p:nvPr userDrawn="1"/>
        </p:nvSpPr>
        <p:spPr>
          <a:xfrm>
            <a:off x="161579" y="1139214"/>
            <a:ext cx="156638" cy="15659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2" h="82">
                <a:moveTo>
                  <a:pt x="41" y="0"/>
                </a:moveTo>
                <a:cubicBezTo>
                  <a:pt x="19" y="0"/>
                  <a:pt x="0" y="18"/>
                  <a:pt x="0" y="41"/>
                </a:cubicBezTo>
                <a:cubicBezTo>
                  <a:pt x="0" y="63"/>
                  <a:pt x="19" y="82"/>
                  <a:pt x="41" y="82"/>
                </a:cubicBezTo>
                <a:cubicBezTo>
                  <a:pt x="64" y="82"/>
                  <a:pt x="82" y="63"/>
                  <a:pt x="82" y="41"/>
                </a:cubicBezTo>
                <a:cubicBezTo>
                  <a:pt x="82" y="18"/>
                  <a:pt x="64" y="0"/>
                  <a:pt x="41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3" name="Freeform: Shape 2437"/>
          <p:cNvSpPr/>
          <p:nvPr userDrawn="1"/>
        </p:nvSpPr>
        <p:spPr>
          <a:xfrm>
            <a:off x="161579" y="4379428"/>
            <a:ext cx="156638" cy="15466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2" h="81">
                <a:moveTo>
                  <a:pt x="41" y="0"/>
                </a:moveTo>
                <a:cubicBezTo>
                  <a:pt x="19" y="0"/>
                  <a:pt x="0" y="18"/>
                  <a:pt x="0" y="41"/>
                </a:cubicBezTo>
                <a:cubicBezTo>
                  <a:pt x="0" y="63"/>
                  <a:pt x="19" y="81"/>
                  <a:pt x="41" y="81"/>
                </a:cubicBezTo>
                <a:cubicBezTo>
                  <a:pt x="64" y="81"/>
                  <a:pt x="82" y="63"/>
                  <a:pt x="82" y="41"/>
                </a:cubicBezTo>
                <a:cubicBezTo>
                  <a:pt x="82" y="18"/>
                  <a:pt x="64" y="0"/>
                  <a:pt x="41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4" name="Freeform: Shape 2893"/>
          <p:cNvSpPr/>
          <p:nvPr userDrawn="1"/>
        </p:nvSpPr>
        <p:spPr>
          <a:xfrm>
            <a:off x="1432089" y="2349461"/>
            <a:ext cx="156638" cy="15466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2" h="81">
                <a:moveTo>
                  <a:pt x="41" y="0"/>
                </a:moveTo>
                <a:cubicBezTo>
                  <a:pt x="19" y="0"/>
                  <a:pt x="0" y="18"/>
                  <a:pt x="0" y="41"/>
                </a:cubicBezTo>
                <a:cubicBezTo>
                  <a:pt x="0" y="63"/>
                  <a:pt x="19" y="81"/>
                  <a:pt x="41" y="81"/>
                </a:cubicBezTo>
                <a:cubicBezTo>
                  <a:pt x="63" y="81"/>
                  <a:pt x="82" y="63"/>
                  <a:pt x="82" y="41"/>
                </a:cubicBezTo>
                <a:cubicBezTo>
                  <a:pt x="82" y="18"/>
                  <a:pt x="63" y="0"/>
                  <a:pt x="41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5" name="Freeform: Shape 2897"/>
          <p:cNvSpPr/>
          <p:nvPr userDrawn="1"/>
        </p:nvSpPr>
        <p:spPr>
          <a:xfrm>
            <a:off x="1513309" y="2761254"/>
            <a:ext cx="154705" cy="15466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1" h="81">
                <a:moveTo>
                  <a:pt x="41" y="0"/>
                </a:moveTo>
                <a:cubicBezTo>
                  <a:pt x="18" y="0"/>
                  <a:pt x="0" y="18"/>
                  <a:pt x="0" y="41"/>
                </a:cubicBezTo>
                <a:cubicBezTo>
                  <a:pt x="0" y="63"/>
                  <a:pt x="18" y="81"/>
                  <a:pt x="41" y="81"/>
                </a:cubicBezTo>
                <a:cubicBezTo>
                  <a:pt x="63" y="81"/>
                  <a:pt x="81" y="63"/>
                  <a:pt x="81" y="41"/>
                </a:cubicBezTo>
                <a:cubicBezTo>
                  <a:pt x="81" y="18"/>
                  <a:pt x="63" y="0"/>
                  <a:pt x="41" y="0"/>
                </a:cubicBezTo>
                <a:close/>
              </a:path>
            </a:pathLst>
          </a:custGeom>
          <a:solidFill>
            <a:srgbClr val="283842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6" name="Freeform: Shape 2899"/>
          <p:cNvSpPr/>
          <p:nvPr userDrawn="1"/>
        </p:nvSpPr>
        <p:spPr>
          <a:xfrm>
            <a:off x="1140085" y="3463042"/>
            <a:ext cx="156638" cy="15466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2" h="81">
                <a:moveTo>
                  <a:pt x="41" y="0"/>
                </a:moveTo>
                <a:cubicBezTo>
                  <a:pt x="19" y="0"/>
                  <a:pt x="0" y="18"/>
                  <a:pt x="0" y="41"/>
                </a:cubicBezTo>
                <a:cubicBezTo>
                  <a:pt x="0" y="63"/>
                  <a:pt x="19" y="81"/>
                  <a:pt x="41" y="81"/>
                </a:cubicBezTo>
                <a:cubicBezTo>
                  <a:pt x="63" y="81"/>
                  <a:pt x="82" y="63"/>
                  <a:pt x="82" y="41"/>
                </a:cubicBezTo>
                <a:cubicBezTo>
                  <a:pt x="82" y="18"/>
                  <a:pt x="63" y="0"/>
                  <a:pt x="41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7" name="Freeform: Shape 2906"/>
          <p:cNvSpPr/>
          <p:nvPr userDrawn="1"/>
        </p:nvSpPr>
        <p:spPr>
          <a:xfrm>
            <a:off x="1169087" y="2016933"/>
            <a:ext cx="156638" cy="15466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2" h="81">
                <a:moveTo>
                  <a:pt x="41" y="0"/>
                </a:moveTo>
                <a:cubicBezTo>
                  <a:pt x="18" y="0"/>
                  <a:pt x="0" y="18"/>
                  <a:pt x="0" y="41"/>
                </a:cubicBezTo>
                <a:cubicBezTo>
                  <a:pt x="0" y="63"/>
                  <a:pt x="18" y="81"/>
                  <a:pt x="41" y="81"/>
                </a:cubicBezTo>
                <a:cubicBezTo>
                  <a:pt x="64" y="81"/>
                  <a:pt x="82" y="63"/>
                  <a:pt x="82" y="41"/>
                </a:cubicBezTo>
                <a:cubicBezTo>
                  <a:pt x="82" y="18"/>
                  <a:pt x="64" y="0"/>
                  <a:pt x="41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8" name="Freeform: Shape 2907"/>
          <p:cNvSpPr/>
          <p:nvPr userDrawn="1"/>
        </p:nvSpPr>
        <p:spPr>
          <a:xfrm>
            <a:off x="1250311" y="2194797"/>
            <a:ext cx="168242" cy="21266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8" h="111">
                <a:moveTo>
                  <a:pt x="0" y="2"/>
                </a:moveTo>
                <a:cubicBezTo>
                  <a:pt x="32" y="34"/>
                  <a:pt x="60" y="70"/>
                  <a:pt x="82" y="111"/>
                </a:cubicBezTo>
                <a:cubicBezTo>
                  <a:pt x="83" y="105"/>
                  <a:pt x="85" y="99"/>
                  <a:pt x="88" y="94"/>
                </a:cubicBezTo>
                <a:cubicBezTo>
                  <a:pt x="68" y="59"/>
                  <a:pt x="44" y="28"/>
                  <a:pt x="16" y="0"/>
                </a:cubicBezTo>
                <a:cubicBezTo>
                  <a:pt x="11" y="1"/>
                  <a:pt x="5" y="2"/>
                  <a:pt x="0" y="2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9" name="Freeform: Shape 2908"/>
          <p:cNvSpPr/>
          <p:nvPr userDrawn="1"/>
        </p:nvSpPr>
        <p:spPr>
          <a:xfrm>
            <a:off x="1457228" y="2517658"/>
            <a:ext cx="75418" cy="25519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0" h="133">
                <a:moveTo>
                  <a:pt x="40" y="122"/>
                </a:moveTo>
                <a:cubicBezTo>
                  <a:pt x="37" y="82"/>
                  <a:pt x="29" y="43"/>
                  <a:pt x="17" y="6"/>
                </a:cubicBezTo>
                <a:cubicBezTo>
                  <a:pt x="11" y="5"/>
                  <a:pt x="5" y="2"/>
                  <a:pt x="0" y="0"/>
                </a:cubicBezTo>
                <a:cubicBezTo>
                  <a:pt x="16" y="42"/>
                  <a:pt x="25" y="87"/>
                  <a:pt x="27" y="133"/>
                </a:cubicBezTo>
                <a:cubicBezTo>
                  <a:pt x="31" y="129"/>
                  <a:pt x="35" y="125"/>
                  <a:pt x="40" y="122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10" name="Freeform: Shape 2909"/>
          <p:cNvSpPr/>
          <p:nvPr userDrawn="1"/>
        </p:nvSpPr>
        <p:spPr>
          <a:xfrm>
            <a:off x="1443692" y="2900452"/>
            <a:ext cx="83153" cy="24166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4" h="126">
                <a:moveTo>
                  <a:pt x="32" y="0"/>
                </a:moveTo>
                <a:cubicBezTo>
                  <a:pt x="28" y="44"/>
                  <a:pt x="17" y="87"/>
                  <a:pt x="0" y="126"/>
                </a:cubicBezTo>
                <a:cubicBezTo>
                  <a:pt x="5" y="124"/>
                  <a:pt x="10" y="122"/>
                  <a:pt x="16" y="122"/>
                </a:cubicBezTo>
                <a:cubicBezTo>
                  <a:pt x="30" y="87"/>
                  <a:pt x="40" y="50"/>
                  <a:pt x="44" y="12"/>
                </a:cubicBezTo>
                <a:cubicBezTo>
                  <a:pt x="40" y="9"/>
                  <a:pt x="36" y="4"/>
                  <a:pt x="32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11" name="Freeform: Shape 2910"/>
          <p:cNvSpPr/>
          <p:nvPr userDrawn="1"/>
        </p:nvSpPr>
        <p:spPr>
          <a:xfrm>
            <a:off x="1236774" y="3258113"/>
            <a:ext cx="156638" cy="18753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2" h="98">
                <a:moveTo>
                  <a:pt x="77" y="0"/>
                </a:moveTo>
                <a:cubicBezTo>
                  <a:pt x="56" y="35"/>
                  <a:pt x="30" y="66"/>
                  <a:pt x="0" y="94"/>
                </a:cubicBezTo>
                <a:cubicBezTo>
                  <a:pt x="5" y="95"/>
                  <a:pt x="10" y="96"/>
                  <a:pt x="14" y="98"/>
                </a:cubicBezTo>
                <a:cubicBezTo>
                  <a:pt x="40" y="74"/>
                  <a:pt x="63" y="46"/>
                  <a:pt x="82" y="16"/>
                </a:cubicBezTo>
                <a:cubicBezTo>
                  <a:pt x="80" y="11"/>
                  <a:pt x="78" y="6"/>
                  <a:pt x="77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12" name="Freeform: Shape 2911"/>
          <p:cNvSpPr/>
          <p:nvPr userDrawn="1"/>
        </p:nvSpPr>
        <p:spPr>
          <a:xfrm>
            <a:off x="1310254" y="2140664"/>
            <a:ext cx="172109" cy="20879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0" h="109">
                <a:moveTo>
                  <a:pt x="90" y="97"/>
                </a:moveTo>
                <a:cubicBezTo>
                  <a:pt x="70" y="61"/>
                  <a:pt x="45" y="29"/>
                  <a:pt x="16" y="0"/>
                </a:cubicBezTo>
                <a:cubicBezTo>
                  <a:pt x="12" y="9"/>
                  <a:pt x="6" y="15"/>
                  <a:pt x="0" y="20"/>
                </a:cubicBezTo>
                <a:cubicBezTo>
                  <a:pt x="25" y="47"/>
                  <a:pt x="48" y="77"/>
                  <a:pt x="67" y="109"/>
                </a:cubicBezTo>
                <a:cubicBezTo>
                  <a:pt x="73" y="103"/>
                  <a:pt x="82" y="99"/>
                  <a:pt x="90" y="97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13" name="Freeform: Shape 2912"/>
          <p:cNvSpPr/>
          <p:nvPr userDrawn="1"/>
        </p:nvSpPr>
        <p:spPr>
          <a:xfrm>
            <a:off x="1290921" y="3314178"/>
            <a:ext cx="166307" cy="19332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7" h="101">
                <a:moveTo>
                  <a:pt x="65" y="0"/>
                </a:moveTo>
                <a:cubicBezTo>
                  <a:pt x="46" y="28"/>
                  <a:pt x="24" y="54"/>
                  <a:pt x="0" y="78"/>
                </a:cubicBezTo>
                <a:cubicBezTo>
                  <a:pt x="6" y="84"/>
                  <a:pt x="11" y="92"/>
                  <a:pt x="14" y="101"/>
                </a:cubicBezTo>
                <a:cubicBezTo>
                  <a:pt x="42" y="74"/>
                  <a:pt x="66" y="45"/>
                  <a:pt x="87" y="13"/>
                </a:cubicBezTo>
                <a:cubicBezTo>
                  <a:pt x="79" y="11"/>
                  <a:pt x="71" y="6"/>
                  <a:pt x="65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14" name="Freeform: Shape 2913"/>
          <p:cNvSpPr/>
          <p:nvPr userDrawn="1"/>
        </p:nvSpPr>
        <p:spPr>
          <a:xfrm>
            <a:off x="1507508" y="2939118"/>
            <a:ext cx="98624" cy="21653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2" h="113">
                <a:moveTo>
                  <a:pt x="44" y="3"/>
                </a:moveTo>
                <a:cubicBezTo>
                  <a:pt x="37" y="3"/>
                  <a:pt x="31" y="1"/>
                  <a:pt x="26" y="0"/>
                </a:cubicBezTo>
                <a:cubicBezTo>
                  <a:pt x="21" y="35"/>
                  <a:pt x="12" y="70"/>
                  <a:pt x="0" y="102"/>
                </a:cubicBezTo>
                <a:cubicBezTo>
                  <a:pt x="8" y="104"/>
                  <a:pt x="16" y="108"/>
                  <a:pt x="23" y="113"/>
                </a:cubicBezTo>
                <a:cubicBezTo>
                  <a:pt x="37" y="78"/>
                  <a:pt x="47" y="41"/>
                  <a:pt x="52" y="2"/>
                </a:cubicBezTo>
                <a:cubicBezTo>
                  <a:pt x="49" y="2"/>
                  <a:pt x="46" y="3"/>
                  <a:pt x="44" y="3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15" name="Freeform: Shape 2914"/>
          <p:cNvSpPr/>
          <p:nvPr userDrawn="1"/>
        </p:nvSpPr>
        <p:spPr>
          <a:xfrm>
            <a:off x="1521044" y="2513787"/>
            <a:ext cx="90889" cy="22426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" h="117">
                <a:moveTo>
                  <a:pt x="0" y="9"/>
                </a:moveTo>
                <a:cubicBezTo>
                  <a:pt x="12" y="44"/>
                  <a:pt x="19" y="80"/>
                  <a:pt x="22" y="117"/>
                </a:cubicBezTo>
                <a:cubicBezTo>
                  <a:pt x="27" y="116"/>
                  <a:pt x="31" y="115"/>
                  <a:pt x="37" y="115"/>
                </a:cubicBezTo>
                <a:cubicBezTo>
                  <a:pt x="40" y="115"/>
                  <a:pt x="44" y="115"/>
                  <a:pt x="48" y="116"/>
                </a:cubicBezTo>
                <a:cubicBezTo>
                  <a:pt x="45" y="76"/>
                  <a:pt x="37" y="37"/>
                  <a:pt x="25" y="0"/>
                </a:cubicBezTo>
                <a:cubicBezTo>
                  <a:pt x="18" y="5"/>
                  <a:pt x="9" y="8"/>
                  <a:pt x="0" y="9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16" name="Freeform: Shape 2915"/>
          <p:cNvSpPr/>
          <p:nvPr userDrawn="1"/>
        </p:nvSpPr>
        <p:spPr>
          <a:xfrm>
            <a:off x="163508" y="1889336"/>
            <a:ext cx="206917" cy="20686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" h="108">
                <a:moveTo>
                  <a:pt x="54" y="0"/>
                </a:moveTo>
                <a:cubicBezTo>
                  <a:pt x="24" y="0"/>
                  <a:pt x="0" y="25"/>
                  <a:pt x="0" y="54"/>
                </a:cubicBezTo>
                <a:cubicBezTo>
                  <a:pt x="0" y="84"/>
                  <a:pt x="24" y="108"/>
                  <a:pt x="54" y="108"/>
                </a:cubicBezTo>
                <a:cubicBezTo>
                  <a:pt x="84" y="108"/>
                  <a:pt x="108" y="84"/>
                  <a:pt x="108" y="54"/>
                </a:cubicBezTo>
                <a:cubicBezTo>
                  <a:pt x="108" y="25"/>
                  <a:pt x="84" y="0"/>
                  <a:pt x="54" y="0"/>
                </a:cubicBezTo>
                <a:close/>
                <a:moveTo>
                  <a:pt x="54" y="13"/>
                </a:moveTo>
                <a:cubicBezTo>
                  <a:pt x="77" y="13"/>
                  <a:pt x="95" y="32"/>
                  <a:pt x="95" y="54"/>
                </a:cubicBezTo>
                <a:cubicBezTo>
                  <a:pt x="95" y="77"/>
                  <a:pt x="77" y="95"/>
                  <a:pt x="54" y="95"/>
                </a:cubicBezTo>
                <a:cubicBezTo>
                  <a:pt x="32" y="95"/>
                  <a:pt x="13" y="77"/>
                  <a:pt x="13" y="54"/>
                </a:cubicBezTo>
                <a:cubicBezTo>
                  <a:pt x="13" y="32"/>
                  <a:pt x="32" y="13"/>
                  <a:pt x="54" y="13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17" name="Freeform: Shape 2916"/>
          <p:cNvSpPr/>
          <p:nvPr userDrawn="1"/>
        </p:nvSpPr>
        <p:spPr>
          <a:xfrm>
            <a:off x="163508" y="3544236"/>
            <a:ext cx="206917" cy="20686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" h="108">
                <a:moveTo>
                  <a:pt x="54" y="0"/>
                </a:moveTo>
                <a:cubicBezTo>
                  <a:pt x="24" y="0"/>
                  <a:pt x="0" y="24"/>
                  <a:pt x="0" y="54"/>
                </a:cubicBezTo>
                <a:cubicBezTo>
                  <a:pt x="0" y="84"/>
                  <a:pt x="24" y="108"/>
                  <a:pt x="54" y="108"/>
                </a:cubicBezTo>
                <a:cubicBezTo>
                  <a:pt x="84" y="108"/>
                  <a:pt x="108" y="84"/>
                  <a:pt x="108" y="54"/>
                </a:cubicBezTo>
                <a:cubicBezTo>
                  <a:pt x="108" y="24"/>
                  <a:pt x="84" y="0"/>
                  <a:pt x="54" y="0"/>
                </a:cubicBezTo>
                <a:close/>
                <a:moveTo>
                  <a:pt x="54" y="13"/>
                </a:moveTo>
                <a:cubicBezTo>
                  <a:pt x="77" y="13"/>
                  <a:pt x="95" y="32"/>
                  <a:pt x="95" y="54"/>
                </a:cubicBezTo>
                <a:cubicBezTo>
                  <a:pt x="95" y="76"/>
                  <a:pt x="77" y="95"/>
                  <a:pt x="54" y="95"/>
                </a:cubicBezTo>
                <a:cubicBezTo>
                  <a:pt x="32" y="95"/>
                  <a:pt x="13" y="76"/>
                  <a:pt x="13" y="54"/>
                </a:cubicBezTo>
                <a:cubicBezTo>
                  <a:pt x="13" y="32"/>
                  <a:pt x="32" y="13"/>
                  <a:pt x="54" y="13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18" name="Freeform: Shape 2917"/>
          <p:cNvSpPr/>
          <p:nvPr userDrawn="1"/>
        </p:nvSpPr>
        <p:spPr>
          <a:xfrm>
            <a:off x="316284" y="3590641"/>
            <a:ext cx="843139" cy="18173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7" h="95">
                <a:moveTo>
                  <a:pt x="419" y="0"/>
                </a:moveTo>
                <a:cubicBezTo>
                  <a:pt x="348" y="43"/>
                  <a:pt x="265" y="68"/>
                  <a:pt x="176" y="68"/>
                </a:cubicBezTo>
                <a:cubicBezTo>
                  <a:pt x="120" y="68"/>
                  <a:pt x="65" y="58"/>
                  <a:pt x="15" y="40"/>
                </a:cubicBezTo>
                <a:cubicBezTo>
                  <a:pt x="13" y="48"/>
                  <a:pt x="8" y="57"/>
                  <a:pt x="0" y="62"/>
                </a:cubicBezTo>
                <a:cubicBezTo>
                  <a:pt x="55" y="83"/>
                  <a:pt x="114" y="95"/>
                  <a:pt x="176" y="95"/>
                </a:cubicBezTo>
                <a:cubicBezTo>
                  <a:pt x="272" y="95"/>
                  <a:pt x="361" y="67"/>
                  <a:pt x="437" y="20"/>
                </a:cubicBezTo>
                <a:cubicBezTo>
                  <a:pt x="430" y="15"/>
                  <a:pt x="424" y="8"/>
                  <a:pt x="419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19" name="Freeform: Shape 2918"/>
          <p:cNvSpPr/>
          <p:nvPr userDrawn="1"/>
        </p:nvSpPr>
        <p:spPr>
          <a:xfrm>
            <a:off x="298880" y="1852603"/>
            <a:ext cx="885682" cy="19719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9" h="103">
                <a:moveTo>
                  <a:pt x="185" y="0"/>
                </a:moveTo>
                <a:cubicBezTo>
                  <a:pt x="120" y="0"/>
                  <a:pt x="58" y="13"/>
                  <a:pt x="0" y="36"/>
                </a:cubicBezTo>
                <a:cubicBezTo>
                  <a:pt x="10" y="40"/>
                  <a:pt x="17" y="47"/>
                  <a:pt x="21" y="56"/>
                </a:cubicBezTo>
                <a:cubicBezTo>
                  <a:pt x="72" y="37"/>
                  <a:pt x="127" y="26"/>
                  <a:pt x="185" y="26"/>
                </a:cubicBezTo>
                <a:cubicBezTo>
                  <a:pt x="280" y="26"/>
                  <a:pt x="368" y="55"/>
                  <a:pt x="442" y="103"/>
                </a:cubicBezTo>
                <a:cubicBezTo>
                  <a:pt x="446" y="95"/>
                  <a:pt x="452" y="88"/>
                  <a:pt x="459" y="83"/>
                </a:cubicBezTo>
                <a:cubicBezTo>
                  <a:pt x="380" y="31"/>
                  <a:pt x="286" y="0"/>
                  <a:pt x="185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0" name="Freeform: Shape 2919"/>
          <p:cNvSpPr/>
          <p:nvPr userDrawn="1"/>
        </p:nvSpPr>
        <p:spPr>
          <a:xfrm>
            <a:off x="343352" y="1933801"/>
            <a:ext cx="800596" cy="17786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15" h="93">
                <a:moveTo>
                  <a:pt x="414" y="84"/>
                </a:moveTo>
                <a:cubicBezTo>
                  <a:pt x="414" y="81"/>
                  <a:pt x="414" y="79"/>
                  <a:pt x="414" y="77"/>
                </a:cubicBezTo>
                <a:cubicBezTo>
                  <a:pt x="342" y="28"/>
                  <a:pt x="256" y="0"/>
                  <a:pt x="162" y="0"/>
                </a:cubicBezTo>
                <a:cubicBezTo>
                  <a:pt x="106" y="0"/>
                  <a:pt x="51" y="10"/>
                  <a:pt x="2" y="29"/>
                </a:cubicBezTo>
                <a:cubicBezTo>
                  <a:pt x="2" y="30"/>
                  <a:pt x="2" y="30"/>
                  <a:pt x="2" y="31"/>
                </a:cubicBezTo>
                <a:cubicBezTo>
                  <a:pt x="2" y="36"/>
                  <a:pt x="1" y="40"/>
                  <a:pt x="0" y="44"/>
                </a:cubicBezTo>
                <a:cubicBezTo>
                  <a:pt x="50" y="24"/>
                  <a:pt x="105" y="13"/>
                  <a:pt x="162" y="13"/>
                </a:cubicBezTo>
                <a:cubicBezTo>
                  <a:pt x="256" y="13"/>
                  <a:pt x="344" y="43"/>
                  <a:pt x="415" y="93"/>
                </a:cubicBezTo>
                <a:cubicBezTo>
                  <a:pt x="414" y="90"/>
                  <a:pt x="414" y="87"/>
                  <a:pt x="414" y="84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1" name="Freeform: Shape 2920"/>
          <p:cNvSpPr/>
          <p:nvPr userDrawn="1"/>
        </p:nvSpPr>
        <p:spPr>
          <a:xfrm>
            <a:off x="331754" y="3532636"/>
            <a:ext cx="783191" cy="15853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06" h="83">
                <a:moveTo>
                  <a:pt x="405" y="5"/>
                </a:moveTo>
                <a:cubicBezTo>
                  <a:pt x="405" y="3"/>
                  <a:pt x="405" y="2"/>
                  <a:pt x="405" y="0"/>
                </a:cubicBezTo>
                <a:cubicBezTo>
                  <a:pt x="337" y="44"/>
                  <a:pt x="255" y="70"/>
                  <a:pt x="168" y="70"/>
                </a:cubicBezTo>
                <a:cubicBezTo>
                  <a:pt x="109" y="70"/>
                  <a:pt x="52" y="58"/>
                  <a:pt x="0" y="36"/>
                </a:cubicBezTo>
                <a:cubicBezTo>
                  <a:pt x="4" y="41"/>
                  <a:pt x="6" y="47"/>
                  <a:pt x="7" y="53"/>
                </a:cubicBezTo>
                <a:cubicBezTo>
                  <a:pt x="57" y="72"/>
                  <a:pt x="112" y="83"/>
                  <a:pt x="168" y="83"/>
                </a:cubicBezTo>
                <a:cubicBezTo>
                  <a:pt x="255" y="83"/>
                  <a:pt x="337" y="58"/>
                  <a:pt x="406" y="15"/>
                </a:cubicBezTo>
                <a:cubicBezTo>
                  <a:pt x="405" y="12"/>
                  <a:pt x="405" y="8"/>
                  <a:pt x="405" y="5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2" name="Freeform: Shape 2243"/>
          <p:cNvSpPr/>
          <p:nvPr userDrawn="1"/>
        </p:nvSpPr>
        <p:spPr>
          <a:xfrm flipH="1">
            <a:off x="76199" y="2241772"/>
            <a:ext cx="1192778" cy="119362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27" h="1028">
                <a:moveTo>
                  <a:pt x="1027" y="514"/>
                </a:moveTo>
                <a:cubicBezTo>
                  <a:pt x="1027" y="798"/>
                  <a:pt x="797" y="1028"/>
                  <a:pt x="513" y="1028"/>
                </a:cubicBezTo>
                <a:cubicBezTo>
                  <a:pt x="229" y="1028"/>
                  <a:pt x="0" y="798"/>
                  <a:pt x="0" y="514"/>
                </a:cubicBezTo>
                <a:cubicBezTo>
                  <a:pt x="0" y="230"/>
                  <a:pt x="229" y="0"/>
                  <a:pt x="513" y="0"/>
                </a:cubicBezTo>
                <a:cubicBezTo>
                  <a:pt x="797" y="0"/>
                  <a:pt x="1027" y="230"/>
                  <a:pt x="1027" y="514"/>
                </a:cubicBezTo>
                <a:close/>
              </a:path>
            </a:pathLst>
          </a:custGeom>
          <a:solidFill>
            <a:schemeClr val="tx1">
              <a:alpha val="6000"/>
            </a:schemeClr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/>
            <a:endParaRPr lang="en-US" sz="9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681162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4439818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ontent Placeholder 2"/>
          <p:cNvSpPr>
            <a:spLocks noGrp="1"/>
          </p:cNvSpPr>
          <p:nvPr>
            <p:ph idx="16"/>
          </p:nvPr>
        </p:nvSpPr>
        <p:spPr>
          <a:xfrm>
            <a:off x="5471912" y="1712276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idx="17"/>
          </p:nvPr>
        </p:nvSpPr>
        <p:spPr>
          <a:xfrm>
            <a:off x="5902961" y="2491372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Content Placeholder 2"/>
          <p:cNvSpPr>
            <a:spLocks noGrp="1"/>
          </p:cNvSpPr>
          <p:nvPr>
            <p:ph idx="20"/>
          </p:nvPr>
        </p:nvSpPr>
        <p:spPr>
          <a:xfrm>
            <a:off x="5439364" y="3284499"/>
            <a:ext cx="2363854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4" name="Freeform: Shape 11676"/>
          <p:cNvSpPr/>
          <p:nvPr userDrawn="1"/>
        </p:nvSpPr>
        <p:spPr>
          <a:xfrm rot="4800">
            <a:off x="4580043" y="1447959"/>
            <a:ext cx="858629" cy="9917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13" h="477">
                <a:moveTo>
                  <a:pt x="413" y="358"/>
                </a:moveTo>
                <a:lnTo>
                  <a:pt x="206" y="477"/>
                </a:lnTo>
                <a:lnTo>
                  <a:pt x="0" y="358"/>
                </a:lnTo>
                <a:lnTo>
                  <a:pt x="0" y="119"/>
                </a:lnTo>
                <a:lnTo>
                  <a:pt x="206" y="0"/>
                </a:lnTo>
                <a:lnTo>
                  <a:pt x="413" y="119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5" name="Freeform: Shape 11678"/>
          <p:cNvSpPr/>
          <p:nvPr userDrawn="1"/>
        </p:nvSpPr>
        <p:spPr>
          <a:xfrm rot="4800">
            <a:off x="3661063" y="1446680"/>
            <a:ext cx="860713" cy="9917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14" h="477">
                <a:moveTo>
                  <a:pt x="414" y="358"/>
                </a:moveTo>
                <a:lnTo>
                  <a:pt x="207" y="477"/>
                </a:lnTo>
                <a:lnTo>
                  <a:pt x="0" y="358"/>
                </a:lnTo>
                <a:lnTo>
                  <a:pt x="0" y="119"/>
                </a:lnTo>
                <a:lnTo>
                  <a:pt x="207" y="0"/>
                </a:lnTo>
                <a:lnTo>
                  <a:pt x="414" y="119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6" name="Freeform: Shape 11680"/>
          <p:cNvSpPr/>
          <p:nvPr userDrawn="1"/>
        </p:nvSpPr>
        <p:spPr>
          <a:xfrm rot="4800">
            <a:off x="3197344" y="2233568"/>
            <a:ext cx="860713" cy="9917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14" h="477">
                <a:moveTo>
                  <a:pt x="414" y="358"/>
                </a:moveTo>
                <a:lnTo>
                  <a:pt x="207" y="477"/>
                </a:lnTo>
                <a:lnTo>
                  <a:pt x="0" y="358"/>
                </a:lnTo>
                <a:lnTo>
                  <a:pt x="0" y="119"/>
                </a:lnTo>
                <a:lnTo>
                  <a:pt x="207" y="0"/>
                </a:lnTo>
                <a:lnTo>
                  <a:pt x="414" y="119"/>
                </a:lnTo>
                <a:close/>
              </a:path>
            </a:pathLst>
          </a:custGeom>
          <a:solidFill>
            <a:schemeClr val="accent6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7" name="Freeform: Shape 11682"/>
          <p:cNvSpPr/>
          <p:nvPr userDrawn="1"/>
        </p:nvSpPr>
        <p:spPr>
          <a:xfrm rot="4800">
            <a:off x="3658845" y="3032159"/>
            <a:ext cx="858629" cy="9917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13" h="477">
                <a:moveTo>
                  <a:pt x="413" y="358"/>
                </a:moveTo>
                <a:lnTo>
                  <a:pt x="206" y="477"/>
                </a:lnTo>
                <a:lnTo>
                  <a:pt x="0" y="358"/>
                </a:lnTo>
                <a:lnTo>
                  <a:pt x="0" y="119"/>
                </a:lnTo>
                <a:lnTo>
                  <a:pt x="206" y="0"/>
                </a:lnTo>
                <a:lnTo>
                  <a:pt x="413" y="119"/>
                </a:ln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8" name="Freeform: Shape 11684"/>
          <p:cNvSpPr/>
          <p:nvPr userDrawn="1"/>
        </p:nvSpPr>
        <p:spPr>
          <a:xfrm rot="4800">
            <a:off x="4575747" y="3033438"/>
            <a:ext cx="858629" cy="9917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13" h="477">
                <a:moveTo>
                  <a:pt x="413" y="358"/>
                </a:moveTo>
                <a:lnTo>
                  <a:pt x="207" y="477"/>
                </a:lnTo>
                <a:lnTo>
                  <a:pt x="0" y="358"/>
                </a:lnTo>
                <a:lnTo>
                  <a:pt x="0" y="119"/>
                </a:lnTo>
                <a:lnTo>
                  <a:pt x="207" y="0"/>
                </a:lnTo>
                <a:lnTo>
                  <a:pt x="413" y="119"/>
                </a:ln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9" name="Freeform: Shape 11686"/>
          <p:cNvSpPr/>
          <p:nvPr userDrawn="1"/>
        </p:nvSpPr>
        <p:spPr>
          <a:xfrm rot="4800">
            <a:off x="5041556" y="2240311"/>
            <a:ext cx="860713" cy="9917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14" h="477">
                <a:moveTo>
                  <a:pt x="414" y="358"/>
                </a:moveTo>
                <a:lnTo>
                  <a:pt x="207" y="477"/>
                </a:lnTo>
                <a:lnTo>
                  <a:pt x="0" y="358"/>
                </a:lnTo>
                <a:lnTo>
                  <a:pt x="0" y="119"/>
                </a:lnTo>
                <a:lnTo>
                  <a:pt x="207" y="0"/>
                </a:lnTo>
                <a:lnTo>
                  <a:pt x="414" y="119"/>
                </a:ln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64" name="Content Placeholder 2"/>
          <p:cNvSpPr>
            <a:spLocks noGrp="1"/>
          </p:cNvSpPr>
          <p:nvPr>
            <p:ph idx="21"/>
          </p:nvPr>
        </p:nvSpPr>
        <p:spPr>
          <a:xfrm>
            <a:off x="281601" y="2491372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5" name="Content Placeholder 2"/>
          <p:cNvSpPr>
            <a:spLocks noGrp="1"/>
          </p:cNvSpPr>
          <p:nvPr>
            <p:ph idx="22"/>
          </p:nvPr>
        </p:nvSpPr>
        <p:spPr>
          <a:xfrm>
            <a:off x="741990" y="1699020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23"/>
          </p:nvPr>
        </p:nvSpPr>
        <p:spPr>
          <a:xfrm>
            <a:off x="742684" y="3284499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07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4439818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ontent Placeholder 2"/>
          <p:cNvSpPr>
            <a:spLocks noGrp="1"/>
          </p:cNvSpPr>
          <p:nvPr>
            <p:ph idx="16"/>
          </p:nvPr>
        </p:nvSpPr>
        <p:spPr>
          <a:xfrm>
            <a:off x="6143223" y="3988288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idx="17"/>
          </p:nvPr>
        </p:nvSpPr>
        <p:spPr>
          <a:xfrm>
            <a:off x="180716" y="2548617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5" name="Content Placeholder 2"/>
          <p:cNvSpPr>
            <a:spLocks noGrp="1"/>
          </p:cNvSpPr>
          <p:nvPr>
            <p:ph idx="22"/>
          </p:nvPr>
        </p:nvSpPr>
        <p:spPr>
          <a:xfrm>
            <a:off x="3109218" y="742950"/>
            <a:ext cx="2915051" cy="489625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2622408" y="1500779"/>
            <a:ext cx="3899185" cy="2974094"/>
            <a:chOff x="2882615" y="1909451"/>
            <a:chExt cx="3353369" cy="2557774"/>
          </a:xfrm>
        </p:grpSpPr>
        <p:sp>
          <p:nvSpPr>
            <p:cNvPr id="18" name="Freeform: Shape 4036"/>
            <p:cNvSpPr/>
            <p:nvPr userDrawn="1"/>
          </p:nvSpPr>
          <p:spPr>
            <a:xfrm>
              <a:off x="3935566" y="3212151"/>
              <a:ext cx="1254412" cy="125507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65" h="1266">
                  <a:moveTo>
                    <a:pt x="1265" y="633"/>
                  </a:moveTo>
                  <a:cubicBezTo>
                    <a:pt x="1265" y="983"/>
                    <a:pt x="982" y="1266"/>
                    <a:pt x="632" y="1266"/>
                  </a:cubicBezTo>
                  <a:cubicBezTo>
                    <a:pt x="283" y="1266"/>
                    <a:pt x="0" y="983"/>
                    <a:pt x="0" y="633"/>
                  </a:cubicBezTo>
                  <a:cubicBezTo>
                    <a:pt x="0" y="283"/>
                    <a:pt x="283" y="0"/>
                    <a:pt x="632" y="0"/>
                  </a:cubicBezTo>
                  <a:cubicBezTo>
                    <a:pt x="982" y="0"/>
                    <a:pt x="1265" y="283"/>
                    <a:pt x="1265" y="633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384" tIns="16692" rIns="33384" bIns="16692" anchor="ctr" anchorCtr="1" compatLnSpc="0"/>
            <a:lstStyle/>
            <a:p>
              <a:pPr defTabSz="678379" hangingPunct="0"/>
              <a:endParaRPr lang="en-US" sz="7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19" name="Freeform: Shape 4037"/>
            <p:cNvSpPr/>
            <p:nvPr userDrawn="1"/>
          </p:nvSpPr>
          <p:spPr>
            <a:xfrm>
              <a:off x="4059672" y="1979894"/>
              <a:ext cx="1007297" cy="158546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16" h="1599">
                  <a:moveTo>
                    <a:pt x="508" y="184"/>
                  </a:moveTo>
                  <a:cubicBezTo>
                    <a:pt x="329" y="184"/>
                    <a:pt x="185" y="328"/>
                    <a:pt x="185" y="507"/>
                  </a:cubicBezTo>
                  <a:cubicBezTo>
                    <a:pt x="185" y="685"/>
                    <a:pt x="329" y="830"/>
                    <a:pt x="508" y="830"/>
                  </a:cubicBezTo>
                  <a:cubicBezTo>
                    <a:pt x="686" y="830"/>
                    <a:pt x="831" y="685"/>
                    <a:pt x="831" y="507"/>
                  </a:cubicBezTo>
                  <a:cubicBezTo>
                    <a:pt x="831" y="328"/>
                    <a:pt x="686" y="184"/>
                    <a:pt x="508" y="184"/>
                  </a:cubicBezTo>
                  <a:close/>
                  <a:moveTo>
                    <a:pt x="1011" y="576"/>
                  </a:moveTo>
                  <a:cubicBezTo>
                    <a:pt x="974" y="861"/>
                    <a:pt x="675" y="1353"/>
                    <a:pt x="506" y="1599"/>
                  </a:cubicBezTo>
                  <a:cubicBezTo>
                    <a:pt x="321" y="1327"/>
                    <a:pt x="27" y="827"/>
                    <a:pt x="2" y="555"/>
                  </a:cubicBezTo>
                  <a:cubicBezTo>
                    <a:pt x="-26" y="259"/>
                    <a:pt x="208" y="0"/>
                    <a:pt x="508" y="0"/>
                  </a:cubicBezTo>
                  <a:cubicBezTo>
                    <a:pt x="815" y="0"/>
                    <a:pt x="1053" y="271"/>
                    <a:pt x="1011" y="576"/>
                  </a:cubicBez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33384" tIns="16692" rIns="33384" bIns="16692" anchor="ctr" anchorCtr="1" compatLnSpc="0"/>
            <a:lstStyle/>
            <a:p>
              <a:pPr defTabSz="678379" hangingPunct="0"/>
              <a:endParaRPr lang="en-US" sz="7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20" name="Freeform: Shape 4038"/>
            <p:cNvSpPr/>
            <p:nvPr userDrawn="1"/>
          </p:nvSpPr>
          <p:spPr>
            <a:xfrm>
              <a:off x="4562774" y="3063325"/>
              <a:ext cx="1584885" cy="1008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98" h="1017">
                  <a:moveTo>
                    <a:pt x="1415" y="508"/>
                  </a:moveTo>
                  <a:cubicBezTo>
                    <a:pt x="1415" y="329"/>
                    <a:pt x="1271" y="185"/>
                    <a:pt x="1092" y="185"/>
                  </a:cubicBezTo>
                  <a:cubicBezTo>
                    <a:pt x="914" y="185"/>
                    <a:pt x="769" y="329"/>
                    <a:pt x="769" y="508"/>
                  </a:cubicBezTo>
                  <a:cubicBezTo>
                    <a:pt x="769" y="686"/>
                    <a:pt x="914" y="831"/>
                    <a:pt x="1092" y="831"/>
                  </a:cubicBezTo>
                  <a:cubicBezTo>
                    <a:pt x="1271" y="831"/>
                    <a:pt x="1415" y="686"/>
                    <a:pt x="1415" y="508"/>
                  </a:cubicBezTo>
                  <a:close/>
                  <a:moveTo>
                    <a:pt x="1022" y="1012"/>
                  </a:moveTo>
                  <a:cubicBezTo>
                    <a:pt x="738" y="974"/>
                    <a:pt x="246" y="675"/>
                    <a:pt x="0" y="506"/>
                  </a:cubicBezTo>
                  <a:cubicBezTo>
                    <a:pt x="272" y="320"/>
                    <a:pt x="772" y="27"/>
                    <a:pt x="1044" y="2"/>
                  </a:cubicBezTo>
                  <a:cubicBezTo>
                    <a:pt x="1339" y="-26"/>
                    <a:pt x="1598" y="208"/>
                    <a:pt x="1598" y="508"/>
                  </a:cubicBezTo>
                  <a:cubicBezTo>
                    <a:pt x="1598" y="815"/>
                    <a:pt x="1327" y="1053"/>
                    <a:pt x="1022" y="1012"/>
                  </a:cubicBez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33384" tIns="16692" rIns="33384" bIns="16692" anchor="ctr" anchorCtr="1" compatLnSpc="0"/>
            <a:lstStyle/>
            <a:p>
              <a:pPr defTabSz="678379" hangingPunct="0"/>
              <a:endParaRPr lang="en-US" sz="7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21" name="Freeform: Shape 4039"/>
            <p:cNvSpPr/>
            <p:nvPr userDrawn="1"/>
          </p:nvSpPr>
          <p:spPr>
            <a:xfrm>
              <a:off x="2975904" y="3060348"/>
              <a:ext cx="1585877" cy="1008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99" h="1017">
                  <a:moveTo>
                    <a:pt x="183" y="509"/>
                  </a:moveTo>
                  <a:cubicBezTo>
                    <a:pt x="183" y="687"/>
                    <a:pt x="328" y="832"/>
                    <a:pt x="506" y="832"/>
                  </a:cubicBezTo>
                  <a:cubicBezTo>
                    <a:pt x="685" y="832"/>
                    <a:pt x="830" y="687"/>
                    <a:pt x="830" y="509"/>
                  </a:cubicBezTo>
                  <a:cubicBezTo>
                    <a:pt x="830" y="330"/>
                    <a:pt x="685" y="185"/>
                    <a:pt x="506" y="185"/>
                  </a:cubicBezTo>
                  <a:cubicBezTo>
                    <a:pt x="328" y="185"/>
                    <a:pt x="183" y="330"/>
                    <a:pt x="183" y="509"/>
                  </a:cubicBezTo>
                  <a:close/>
                  <a:moveTo>
                    <a:pt x="576" y="5"/>
                  </a:moveTo>
                  <a:cubicBezTo>
                    <a:pt x="860" y="43"/>
                    <a:pt x="1353" y="342"/>
                    <a:pt x="1599" y="510"/>
                  </a:cubicBezTo>
                  <a:cubicBezTo>
                    <a:pt x="1326" y="696"/>
                    <a:pt x="827" y="990"/>
                    <a:pt x="555" y="1015"/>
                  </a:cubicBezTo>
                  <a:cubicBezTo>
                    <a:pt x="259" y="1043"/>
                    <a:pt x="0" y="809"/>
                    <a:pt x="0" y="509"/>
                  </a:cubicBezTo>
                  <a:cubicBezTo>
                    <a:pt x="0" y="202"/>
                    <a:pt x="271" y="-36"/>
                    <a:pt x="576" y="5"/>
                  </a:cubicBez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33384" tIns="16692" rIns="33384" bIns="16692" anchor="ctr" anchorCtr="1" compatLnSpc="0"/>
            <a:lstStyle/>
            <a:p>
              <a:pPr defTabSz="678379" hangingPunct="0"/>
              <a:endParaRPr lang="en-US" sz="7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grpSp>
          <p:nvGrpSpPr>
            <p:cNvPr id="22" name="Group 21"/>
            <p:cNvGrpSpPr/>
            <p:nvPr userDrawn="1"/>
          </p:nvGrpSpPr>
          <p:grpSpPr>
            <a:xfrm>
              <a:off x="2882615" y="3629901"/>
              <a:ext cx="578580" cy="506991"/>
              <a:chOff x="6943813" y="9128789"/>
              <a:chExt cx="1796769" cy="1574862"/>
            </a:xfrm>
            <a:solidFill>
              <a:schemeClr val="accent2"/>
            </a:solidFill>
          </p:grpSpPr>
          <p:sp>
            <p:nvSpPr>
              <p:cNvPr id="23" name="Freeform: Shape 4040"/>
              <p:cNvSpPr/>
              <p:nvPr/>
            </p:nvSpPr>
            <p:spPr>
              <a:xfrm>
                <a:off x="7027033" y="9267475"/>
                <a:ext cx="1713549" cy="1436176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57" h="467">
                    <a:moveTo>
                      <a:pt x="508" y="467"/>
                    </a:moveTo>
                    <a:cubicBezTo>
                      <a:pt x="390" y="467"/>
                      <a:pt x="276" y="426"/>
                      <a:pt x="183" y="349"/>
                    </a:cubicBezTo>
                    <a:cubicBezTo>
                      <a:pt x="77" y="261"/>
                      <a:pt x="13" y="137"/>
                      <a:pt x="0" y="1"/>
                    </a:cubicBezTo>
                    <a:lnTo>
                      <a:pt x="8" y="0"/>
                    </a:lnTo>
                    <a:cubicBezTo>
                      <a:pt x="20" y="134"/>
                      <a:pt x="84" y="256"/>
                      <a:pt x="188" y="342"/>
                    </a:cubicBezTo>
                    <a:cubicBezTo>
                      <a:pt x="292" y="429"/>
                      <a:pt x="423" y="469"/>
                      <a:pt x="556" y="457"/>
                    </a:cubicBezTo>
                    <a:lnTo>
                      <a:pt x="557" y="464"/>
                    </a:lnTo>
                    <a:cubicBezTo>
                      <a:pt x="541" y="466"/>
                      <a:pt x="525" y="467"/>
                      <a:pt x="508" y="467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78379" hangingPunct="0"/>
                <a:endParaRPr lang="en-US" sz="700">
                  <a:solidFill>
                    <a:schemeClr val="tx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  <p:sp>
            <p:nvSpPr>
              <p:cNvPr id="24" name="Freeform: Shape 4041"/>
              <p:cNvSpPr/>
              <p:nvPr/>
            </p:nvSpPr>
            <p:spPr>
              <a:xfrm>
                <a:off x="6943813" y="9128789"/>
                <a:ext cx="194161" cy="169506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4" h="56">
                    <a:moveTo>
                      <a:pt x="64" y="53"/>
                    </a:moveTo>
                    <a:lnTo>
                      <a:pt x="29" y="0"/>
                    </a:lnTo>
                    <a:lnTo>
                      <a:pt x="0" y="56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78379" hangingPunct="0"/>
                <a:endParaRPr lang="en-US" sz="700">
                  <a:solidFill>
                    <a:schemeClr val="tx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</p:grpSp>
        <p:grpSp>
          <p:nvGrpSpPr>
            <p:cNvPr id="25" name="Group 24"/>
            <p:cNvGrpSpPr/>
            <p:nvPr userDrawn="1"/>
          </p:nvGrpSpPr>
          <p:grpSpPr>
            <a:xfrm>
              <a:off x="5701073" y="3001816"/>
              <a:ext cx="534911" cy="552631"/>
              <a:chOff x="15696481" y="7177932"/>
              <a:chExt cx="1661156" cy="1716631"/>
            </a:xfrm>
            <a:solidFill>
              <a:schemeClr val="accent2"/>
            </a:solidFill>
          </p:grpSpPr>
          <p:sp>
            <p:nvSpPr>
              <p:cNvPr id="26" name="Freeform: Shape 4042"/>
              <p:cNvSpPr/>
              <p:nvPr/>
            </p:nvSpPr>
            <p:spPr>
              <a:xfrm>
                <a:off x="15696481" y="7177932"/>
                <a:ext cx="1574862" cy="157794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12" h="513">
                    <a:moveTo>
                      <a:pt x="512" y="513"/>
                    </a:moveTo>
                    <a:lnTo>
                      <a:pt x="504" y="513"/>
                    </a:lnTo>
                    <a:cubicBezTo>
                      <a:pt x="505" y="379"/>
                      <a:pt x="453" y="253"/>
                      <a:pt x="357" y="157"/>
                    </a:cubicBezTo>
                    <a:cubicBezTo>
                      <a:pt x="262" y="61"/>
                      <a:pt x="135" y="8"/>
                      <a:pt x="0" y="8"/>
                    </a:cubicBezTo>
                    <a:lnTo>
                      <a:pt x="0" y="0"/>
                    </a:lnTo>
                    <a:cubicBezTo>
                      <a:pt x="137" y="0"/>
                      <a:pt x="266" y="54"/>
                      <a:pt x="363" y="151"/>
                    </a:cubicBezTo>
                    <a:cubicBezTo>
                      <a:pt x="460" y="248"/>
                      <a:pt x="513" y="377"/>
                      <a:pt x="512" y="513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78379" hangingPunct="0"/>
                <a:endParaRPr lang="en-US" sz="700">
                  <a:solidFill>
                    <a:schemeClr val="tx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  <p:sp>
            <p:nvSpPr>
              <p:cNvPr id="27" name="Freeform: Shape 4043"/>
              <p:cNvSpPr/>
              <p:nvPr/>
            </p:nvSpPr>
            <p:spPr>
              <a:xfrm>
                <a:off x="17166558" y="8725057"/>
                <a:ext cx="191079" cy="169506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3" h="56">
                    <a:moveTo>
                      <a:pt x="0" y="0"/>
                    </a:moveTo>
                    <a:lnTo>
                      <a:pt x="29" y="56"/>
                    </a:lnTo>
                    <a:lnTo>
                      <a:pt x="63" y="3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78379" hangingPunct="0"/>
                <a:endParaRPr lang="en-US" sz="700">
                  <a:solidFill>
                    <a:schemeClr val="tx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</p:grpSp>
        <p:grpSp>
          <p:nvGrpSpPr>
            <p:cNvPr id="28" name="Group 27"/>
            <p:cNvGrpSpPr/>
            <p:nvPr userDrawn="1"/>
          </p:nvGrpSpPr>
          <p:grpSpPr>
            <a:xfrm>
              <a:off x="4207490" y="1909451"/>
              <a:ext cx="746295" cy="184538"/>
              <a:chOff x="11058188" y="3784735"/>
              <a:chExt cx="2317605" cy="573229"/>
            </a:xfrm>
            <a:solidFill>
              <a:schemeClr val="accent2"/>
            </a:solidFill>
          </p:grpSpPr>
          <p:sp>
            <p:nvSpPr>
              <p:cNvPr id="29" name="Freeform: Shape 4044"/>
              <p:cNvSpPr/>
              <p:nvPr/>
            </p:nvSpPr>
            <p:spPr>
              <a:xfrm>
                <a:off x="11058188" y="3784735"/>
                <a:ext cx="2231312" cy="477698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25" h="156">
                    <a:moveTo>
                      <a:pt x="720" y="156"/>
                    </a:moveTo>
                    <a:cubicBezTo>
                      <a:pt x="625" y="60"/>
                      <a:pt x="499" y="8"/>
                      <a:pt x="364" y="8"/>
                    </a:cubicBezTo>
                    <a:lnTo>
                      <a:pt x="363" y="8"/>
                    </a:lnTo>
                    <a:cubicBezTo>
                      <a:pt x="228" y="8"/>
                      <a:pt x="101" y="60"/>
                      <a:pt x="6" y="155"/>
                    </a:cubicBezTo>
                    <a:lnTo>
                      <a:pt x="0" y="150"/>
                    </a:lnTo>
                    <a:cubicBezTo>
                      <a:pt x="97" y="53"/>
                      <a:pt x="225" y="0"/>
                      <a:pt x="363" y="0"/>
                    </a:cubicBezTo>
                    <a:lnTo>
                      <a:pt x="364" y="0"/>
                    </a:lnTo>
                    <a:cubicBezTo>
                      <a:pt x="501" y="0"/>
                      <a:pt x="629" y="54"/>
                      <a:pt x="725" y="15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78379" hangingPunct="0"/>
                <a:endParaRPr lang="en-US" sz="700">
                  <a:solidFill>
                    <a:schemeClr val="tx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  <p:sp>
            <p:nvSpPr>
              <p:cNvPr id="30" name="Freeform: Shape 4045"/>
              <p:cNvSpPr/>
              <p:nvPr/>
            </p:nvSpPr>
            <p:spPr>
              <a:xfrm>
                <a:off x="13193960" y="4169967"/>
                <a:ext cx="181833" cy="18799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" h="62">
                    <a:moveTo>
                      <a:pt x="0" y="43"/>
                    </a:moveTo>
                    <a:lnTo>
                      <a:pt x="60" y="62"/>
                    </a:lnTo>
                    <a:lnTo>
                      <a:pt x="46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78379" hangingPunct="0"/>
                <a:endParaRPr lang="en-US" sz="700">
                  <a:solidFill>
                    <a:schemeClr val="tx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235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7010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251460" y="438150"/>
            <a:ext cx="43205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B6DBF7-CFDB-CC47-83B6-C260046F0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66750"/>
            <a:ext cx="8839200" cy="3394472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 sz="2000"/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4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21969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" userDrawn="1">
          <p15:clr>
            <a:srgbClr val="FBAE40"/>
          </p15:clr>
        </p15:guide>
        <p15:guide id="2" pos="9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4439818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ontent Placeholder 2"/>
          <p:cNvSpPr>
            <a:spLocks noGrp="1"/>
          </p:cNvSpPr>
          <p:nvPr>
            <p:ph idx="17"/>
          </p:nvPr>
        </p:nvSpPr>
        <p:spPr>
          <a:xfrm>
            <a:off x="5925514" y="1003566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Content Placeholder 2"/>
          <p:cNvSpPr>
            <a:spLocks noGrp="1"/>
          </p:cNvSpPr>
          <p:nvPr>
            <p:ph idx="18"/>
          </p:nvPr>
        </p:nvSpPr>
        <p:spPr>
          <a:xfrm>
            <a:off x="381000" y="4213107"/>
            <a:ext cx="2757838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Content Placeholder 2"/>
          <p:cNvSpPr>
            <a:spLocks noGrp="1"/>
          </p:cNvSpPr>
          <p:nvPr>
            <p:ph idx="20"/>
          </p:nvPr>
        </p:nvSpPr>
        <p:spPr>
          <a:xfrm>
            <a:off x="5921620" y="3142837"/>
            <a:ext cx="2917579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4" name="Freeform: Shape 4122"/>
          <p:cNvSpPr/>
          <p:nvPr userDrawn="1"/>
        </p:nvSpPr>
        <p:spPr>
          <a:xfrm>
            <a:off x="3996746" y="4407713"/>
            <a:ext cx="298788" cy="9914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6" h="79">
                <a:moveTo>
                  <a:pt x="236" y="79"/>
                </a:moveTo>
                <a:lnTo>
                  <a:pt x="0" y="79"/>
                </a:lnTo>
                <a:lnTo>
                  <a:pt x="0" y="0"/>
                </a:lnTo>
                <a:lnTo>
                  <a:pt x="236" y="0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5" name="Freeform: Shape 4123"/>
          <p:cNvSpPr/>
          <p:nvPr userDrawn="1"/>
        </p:nvSpPr>
        <p:spPr>
          <a:xfrm>
            <a:off x="3114365" y="3980622"/>
            <a:ext cx="953577" cy="95332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51" h="751">
                <a:moveTo>
                  <a:pt x="376" y="751"/>
                </a:moveTo>
                <a:cubicBezTo>
                  <a:pt x="583" y="751"/>
                  <a:pt x="751" y="583"/>
                  <a:pt x="751" y="375"/>
                </a:cubicBezTo>
                <a:cubicBezTo>
                  <a:pt x="751" y="168"/>
                  <a:pt x="583" y="0"/>
                  <a:pt x="376" y="0"/>
                </a:cubicBezTo>
                <a:cubicBezTo>
                  <a:pt x="168" y="0"/>
                  <a:pt x="0" y="168"/>
                  <a:pt x="0" y="375"/>
                </a:cubicBezTo>
                <a:cubicBezTo>
                  <a:pt x="0" y="583"/>
                  <a:pt x="168" y="751"/>
                  <a:pt x="376" y="751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6" name="Freeform: Shape 4124"/>
          <p:cNvSpPr/>
          <p:nvPr userDrawn="1"/>
        </p:nvSpPr>
        <p:spPr>
          <a:xfrm>
            <a:off x="4248487" y="4306020"/>
            <a:ext cx="302601" cy="30252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9" h="239">
                <a:moveTo>
                  <a:pt x="119" y="239"/>
                </a:moveTo>
                <a:cubicBezTo>
                  <a:pt x="185" y="239"/>
                  <a:pt x="239" y="186"/>
                  <a:pt x="239" y="119"/>
                </a:cubicBezTo>
                <a:cubicBezTo>
                  <a:pt x="239" y="54"/>
                  <a:pt x="185" y="0"/>
                  <a:pt x="119" y="0"/>
                </a:cubicBezTo>
                <a:cubicBezTo>
                  <a:pt x="53" y="0"/>
                  <a:pt x="0" y="54"/>
                  <a:pt x="0" y="119"/>
                </a:cubicBezTo>
                <a:cubicBezTo>
                  <a:pt x="0" y="186"/>
                  <a:pt x="53" y="239"/>
                  <a:pt x="119" y="239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7" name="Freeform: Shape 4125"/>
          <p:cNvSpPr/>
          <p:nvPr userDrawn="1"/>
        </p:nvSpPr>
        <p:spPr>
          <a:xfrm>
            <a:off x="4381987" y="3853511"/>
            <a:ext cx="275903" cy="10690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8" h="842">
                <a:moveTo>
                  <a:pt x="0" y="842"/>
                </a:moveTo>
                <a:lnTo>
                  <a:pt x="0" y="640"/>
                </a:lnTo>
                <a:cubicBezTo>
                  <a:pt x="2" y="640"/>
                  <a:pt x="4" y="640"/>
                  <a:pt x="6" y="640"/>
                </a:cubicBezTo>
                <a:cubicBezTo>
                  <a:pt x="97" y="640"/>
                  <a:pt x="171" y="567"/>
                  <a:pt x="171" y="476"/>
                </a:cubicBezTo>
                <a:cubicBezTo>
                  <a:pt x="171" y="385"/>
                  <a:pt x="97" y="311"/>
                  <a:pt x="6" y="311"/>
                </a:cubicBezTo>
                <a:cubicBezTo>
                  <a:pt x="4" y="311"/>
                  <a:pt x="2" y="311"/>
                  <a:pt x="0" y="311"/>
                </a:cubicBezTo>
                <a:lnTo>
                  <a:pt x="0" y="0"/>
                </a:lnTo>
                <a:lnTo>
                  <a:pt x="218" y="0"/>
                </a:lnTo>
                <a:lnTo>
                  <a:pt x="218" y="842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8" name="Freeform: Shape 4126"/>
          <p:cNvSpPr/>
          <p:nvPr userDrawn="1"/>
        </p:nvSpPr>
        <p:spPr>
          <a:xfrm>
            <a:off x="4744351" y="3337441"/>
            <a:ext cx="298788" cy="10041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6" h="80">
                <a:moveTo>
                  <a:pt x="0" y="80"/>
                </a:moveTo>
                <a:lnTo>
                  <a:pt x="236" y="80"/>
                </a:lnTo>
                <a:lnTo>
                  <a:pt x="23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9" name="Freeform: Shape 4127"/>
          <p:cNvSpPr/>
          <p:nvPr userDrawn="1"/>
        </p:nvSpPr>
        <p:spPr>
          <a:xfrm>
            <a:off x="4973209" y="2910351"/>
            <a:ext cx="952305" cy="95332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50" h="751">
                <a:moveTo>
                  <a:pt x="375" y="751"/>
                </a:moveTo>
                <a:cubicBezTo>
                  <a:pt x="168" y="751"/>
                  <a:pt x="0" y="583"/>
                  <a:pt x="0" y="376"/>
                </a:cubicBezTo>
                <a:cubicBezTo>
                  <a:pt x="0" y="168"/>
                  <a:pt x="168" y="0"/>
                  <a:pt x="375" y="0"/>
                </a:cubicBezTo>
                <a:cubicBezTo>
                  <a:pt x="583" y="0"/>
                  <a:pt x="750" y="168"/>
                  <a:pt x="750" y="376"/>
                </a:cubicBezTo>
                <a:cubicBezTo>
                  <a:pt x="750" y="583"/>
                  <a:pt x="583" y="751"/>
                  <a:pt x="375" y="751"/>
                </a:cubicBez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0" name="Freeform: Shape 4128"/>
          <p:cNvSpPr/>
          <p:nvPr userDrawn="1"/>
        </p:nvSpPr>
        <p:spPr>
          <a:xfrm>
            <a:off x="4488790" y="3235753"/>
            <a:ext cx="302601" cy="30379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9" h="240">
                <a:moveTo>
                  <a:pt x="119" y="240"/>
                </a:moveTo>
                <a:cubicBezTo>
                  <a:pt x="53" y="240"/>
                  <a:pt x="0" y="186"/>
                  <a:pt x="0" y="120"/>
                </a:cubicBezTo>
                <a:cubicBezTo>
                  <a:pt x="0" y="54"/>
                  <a:pt x="53" y="0"/>
                  <a:pt x="119" y="0"/>
                </a:cubicBezTo>
                <a:cubicBezTo>
                  <a:pt x="186" y="0"/>
                  <a:pt x="239" y="54"/>
                  <a:pt x="239" y="120"/>
                </a:cubicBezTo>
                <a:cubicBezTo>
                  <a:pt x="239" y="186"/>
                  <a:pt x="186" y="240"/>
                  <a:pt x="119" y="240"/>
                </a:cubicBez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1" name="Freeform: Shape 4129"/>
          <p:cNvSpPr/>
          <p:nvPr userDrawn="1"/>
        </p:nvSpPr>
        <p:spPr>
          <a:xfrm>
            <a:off x="4381988" y="2783238"/>
            <a:ext cx="274630" cy="107027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7" h="843">
                <a:moveTo>
                  <a:pt x="217" y="843"/>
                </a:moveTo>
                <a:lnTo>
                  <a:pt x="217" y="640"/>
                </a:lnTo>
                <a:cubicBezTo>
                  <a:pt x="215" y="640"/>
                  <a:pt x="213" y="640"/>
                  <a:pt x="212" y="640"/>
                </a:cubicBezTo>
                <a:cubicBezTo>
                  <a:pt x="120" y="640"/>
                  <a:pt x="47" y="566"/>
                  <a:pt x="47" y="476"/>
                </a:cubicBezTo>
                <a:cubicBezTo>
                  <a:pt x="47" y="385"/>
                  <a:pt x="120" y="311"/>
                  <a:pt x="212" y="311"/>
                </a:cubicBezTo>
                <a:cubicBezTo>
                  <a:pt x="213" y="311"/>
                  <a:pt x="215" y="311"/>
                  <a:pt x="217" y="311"/>
                </a:cubicBezTo>
                <a:lnTo>
                  <a:pt x="217" y="0"/>
                </a:lnTo>
                <a:lnTo>
                  <a:pt x="0" y="0"/>
                </a:lnTo>
                <a:lnTo>
                  <a:pt x="0" y="843"/>
                </a:ln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2" name="Freeform: Shape 4130"/>
          <p:cNvSpPr/>
          <p:nvPr userDrawn="1"/>
        </p:nvSpPr>
        <p:spPr>
          <a:xfrm>
            <a:off x="3996746" y="2268439"/>
            <a:ext cx="298788" cy="9914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6" h="79">
                <a:moveTo>
                  <a:pt x="236" y="79"/>
                </a:moveTo>
                <a:lnTo>
                  <a:pt x="0" y="79"/>
                </a:lnTo>
                <a:lnTo>
                  <a:pt x="0" y="0"/>
                </a:lnTo>
                <a:lnTo>
                  <a:pt x="236" y="0"/>
                </a:ln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3" name="Freeform: Shape 4131"/>
          <p:cNvSpPr/>
          <p:nvPr userDrawn="1"/>
        </p:nvSpPr>
        <p:spPr>
          <a:xfrm>
            <a:off x="3114365" y="1841352"/>
            <a:ext cx="953577" cy="95332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51" h="751">
                <a:moveTo>
                  <a:pt x="376" y="751"/>
                </a:moveTo>
                <a:cubicBezTo>
                  <a:pt x="583" y="751"/>
                  <a:pt x="751" y="583"/>
                  <a:pt x="751" y="376"/>
                </a:cubicBezTo>
                <a:cubicBezTo>
                  <a:pt x="751" y="168"/>
                  <a:pt x="583" y="0"/>
                  <a:pt x="376" y="0"/>
                </a:cubicBezTo>
                <a:cubicBezTo>
                  <a:pt x="168" y="0"/>
                  <a:pt x="0" y="168"/>
                  <a:pt x="0" y="376"/>
                </a:cubicBezTo>
                <a:cubicBezTo>
                  <a:pt x="0" y="583"/>
                  <a:pt x="168" y="751"/>
                  <a:pt x="376" y="751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4" name="Freeform: Shape 4132"/>
          <p:cNvSpPr/>
          <p:nvPr userDrawn="1"/>
        </p:nvSpPr>
        <p:spPr>
          <a:xfrm>
            <a:off x="4248487" y="2166750"/>
            <a:ext cx="302601" cy="30379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9" h="240">
                <a:moveTo>
                  <a:pt x="119" y="240"/>
                </a:moveTo>
                <a:cubicBezTo>
                  <a:pt x="185" y="240"/>
                  <a:pt x="239" y="186"/>
                  <a:pt x="239" y="120"/>
                </a:cubicBezTo>
                <a:cubicBezTo>
                  <a:pt x="239" y="53"/>
                  <a:pt x="185" y="0"/>
                  <a:pt x="119" y="0"/>
                </a:cubicBezTo>
                <a:cubicBezTo>
                  <a:pt x="53" y="0"/>
                  <a:pt x="0" y="53"/>
                  <a:pt x="0" y="120"/>
                </a:cubicBezTo>
                <a:cubicBezTo>
                  <a:pt x="0" y="186"/>
                  <a:pt x="53" y="240"/>
                  <a:pt x="119" y="240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5" name="Freeform: Shape 4133"/>
          <p:cNvSpPr/>
          <p:nvPr userDrawn="1"/>
        </p:nvSpPr>
        <p:spPr>
          <a:xfrm>
            <a:off x="4381987" y="1714238"/>
            <a:ext cx="275903" cy="107027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8" h="843">
                <a:moveTo>
                  <a:pt x="0" y="843"/>
                </a:moveTo>
                <a:lnTo>
                  <a:pt x="0" y="640"/>
                </a:lnTo>
                <a:cubicBezTo>
                  <a:pt x="2" y="640"/>
                  <a:pt x="4" y="640"/>
                  <a:pt x="6" y="640"/>
                </a:cubicBezTo>
                <a:cubicBezTo>
                  <a:pt x="97" y="640"/>
                  <a:pt x="171" y="567"/>
                  <a:pt x="171" y="476"/>
                </a:cubicBezTo>
                <a:cubicBezTo>
                  <a:pt x="171" y="385"/>
                  <a:pt x="97" y="311"/>
                  <a:pt x="6" y="311"/>
                </a:cubicBezTo>
                <a:cubicBezTo>
                  <a:pt x="4" y="311"/>
                  <a:pt x="2" y="311"/>
                  <a:pt x="0" y="312"/>
                </a:cubicBezTo>
                <a:lnTo>
                  <a:pt x="0" y="0"/>
                </a:lnTo>
                <a:lnTo>
                  <a:pt x="218" y="0"/>
                </a:lnTo>
                <a:lnTo>
                  <a:pt x="218" y="843"/>
                </a:ln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6" name="Freeform: Shape 4134"/>
          <p:cNvSpPr/>
          <p:nvPr userDrawn="1"/>
        </p:nvSpPr>
        <p:spPr>
          <a:xfrm>
            <a:off x="4744351" y="1199442"/>
            <a:ext cx="298788" cy="9787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6" h="78">
                <a:moveTo>
                  <a:pt x="0" y="78"/>
                </a:moveTo>
                <a:lnTo>
                  <a:pt x="236" y="78"/>
                </a:lnTo>
                <a:lnTo>
                  <a:pt x="23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3" name="Freeform: Shape 4135"/>
          <p:cNvSpPr/>
          <p:nvPr userDrawn="1"/>
        </p:nvSpPr>
        <p:spPr>
          <a:xfrm>
            <a:off x="4973209" y="771078"/>
            <a:ext cx="952305" cy="9546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50" h="752">
                <a:moveTo>
                  <a:pt x="375" y="752"/>
                </a:moveTo>
                <a:cubicBezTo>
                  <a:pt x="168" y="752"/>
                  <a:pt x="0" y="583"/>
                  <a:pt x="0" y="376"/>
                </a:cubicBezTo>
                <a:cubicBezTo>
                  <a:pt x="0" y="168"/>
                  <a:pt x="168" y="0"/>
                  <a:pt x="375" y="0"/>
                </a:cubicBezTo>
                <a:cubicBezTo>
                  <a:pt x="583" y="0"/>
                  <a:pt x="750" y="168"/>
                  <a:pt x="750" y="376"/>
                </a:cubicBezTo>
                <a:cubicBezTo>
                  <a:pt x="750" y="583"/>
                  <a:pt x="583" y="752"/>
                  <a:pt x="375" y="752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4" name="Freeform: Shape 4136"/>
          <p:cNvSpPr/>
          <p:nvPr userDrawn="1"/>
        </p:nvSpPr>
        <p:spPr>
          <a:xfrm>
            <a:off x="5076195" y="875310"/>
            <a:ext cx="746333" cy="74613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88" h="588">
                <a:moveTo>
                  <a:pt x="294" y="588"/>
                </a:moveTo>
                <a:cubicBezTo>
                  <a:pt x="132" y="588"/>
                  <a:pt x="0" y="456"/>
                  <a:pt x="0" y="294"/>
                </a:cubicBezTo>
                <a:cubicBezTo>
                  <a:pt x="0" y="132"/>
                  <a:pt x="132" y="0"/>
                  <a:pt x="294" y="0"/>
                </a:cubicBezTo>
                <a:cubicBezTo>
                  <a:pt x="457" y="0"/>
                  <a:pt x="588" y="132"/>
                  <a:pt x="588" y="294"/>
                </a:cubicBezTo>
                <a:cubicBezTo>
                  <a:pt x="588" y="456"/>
                  <a:pt x="457" y="588"/>
                  <a:pt x="294" y="58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5" name="Freeform: Shape 4137"/>
          <p:cNvSpPr/>
          <p:nvPr userDrawn="1"/>
        </p:nvSpPr>
        <p:spPr>
          <a:xfrm>
            <a:off x="4488790" y="1096483"/>
            <a:ext cx="302601" cy="30252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9" h="239">
                <a:moveTo>
                  <a:pt x="119" y="239"/>
                </a:moveTo>
                <a:cubicBezTo>
                  <a:pt x="53" y="239"/>
                  <a:pt x="0" y="186"/>
                  <a:pt x="0" y="120"/>
                </a:cubicBezTo>
                <a:cubicBezTo>
                  <a:pt x="0" y="54"/>
                  <a:pt x="53" y="0"/>
                  <a:pt x="119" y="0"/>
                </a:cubicBezTo>
                <a:cubicBezTo>
                  <a:pt x="186" y="0"/>
                  <a:pt x="239" y="54"/>
                  <a:pt x="239" y="120"/>
                </a:cubicBezTo>
                <a:cubicBezTo>
                  <a:pt x="239" y="186"/>
                  <a:pt x="186" y="239"/>
                  <a:pt x="119" y="239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6" name="Freeform: Shape 4138"/>
          <p:cNvSpPr/>
          <p:nvPr userDrawn="1"/>
        </p:nvSpPr>
        <p:spPr>
          <a:xfrm>
            <a:off x="4381988" y="645240"/>
            <a:ext cx="274630" cy="106772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7" h="841">
                <a:moveTo>
                  <a:pt x="217" y="841"/>
                </a:moveTo>
                <a:lnTo>
                  <a:pt x="217" y="639"/>
                </a:lnTo>
                <a:cubicBezTo>
                  <a:pt x="215" y="639"/>
                  <a:pt x="213" y="639"/>
                  <a:pt x="212" y="639"/>
                </a:cubicBezTo>
                <a:cubicBezTo>
                  <a:pt x="120" y="639"/>
                  <a:pt x="47" y="566"/>
                  <a:pt x="47" y="475"/>
                </a:cubicBezTo>
                <a:cubicBezTo>
                  <a:pt x="47" y="384"/>
                  <a:pt x="120" y="310"/>
                  <a:pt x="212" y="310"/>
                </a:cubicBezTo>
                <a:cubicBezTo>
                  <a:pt x="213" y="310"/>
                  <a:pt x="215" y="310"/>
                  <a:pt x="217" y="310"/>
                </a:cubicBezTo>
                <a:lnTo>
                  <a:pt x="217" y="0"/>
                </a:lnTo>
                <a:lnTo>
                  <a:pt x="0" y="0"/>
                </a:lnTo>
                <a:lnTo>
                  <a:pt x="0" y="841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7" name="Freeform: Shape 4139"/>
          <p:cNvSpPr/>
          <p:nvPr userDrawn="1"/>
        </p:nvSpPr>
        <p:spPr>
          <a:xfrm>
            <a:off x="5076195" y="3014576"/>
            <a:ext cx="746333" cy="74613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88" h="588">
                <a:moveTo>
                  <a:pt x="294" y="588"/>
                </a:moveTo>
                <a:cubicBezTo>
                  <a:pt x="132" y="588"/>
                  <a:pt x="0" y="456"/>
                  <a:pt x="0" y="294"/>
                </a:cubicBezTo>
                <a:cubicBezTo>
                  <a:pt x="0" y="132"/>
                  <a:pt x="132" y="0"/>
                  <a:pt x="294" y="0"/>
                </a:cubicBezTo>
                <a:cubicBezTo>
                  <a:pt x="457" y="0"/>
                  <a:pt x="588" y="132"/>
                  <a:pt x="588" y="294"/>
                </a:cubicBezTo>
                <a:cubicBezTo>
                  <a:pt x="588" y="456"/>
                  <a:pt x="457" y="588"/>
                  <a:pt x="294" y="58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8" name="Freeform: Shape 4140"/>
          <p:cNvSpPr/>
          <p:nvPr userDrawn="1"/>
        </p:nvSpPr>
        <p:spPr>
          <a:xfrm>
            <a:off x="3218627" y="1945581"/>
            <a:ext cx="746333" cy="74613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88" h="588">
                <a:moveTo>
                  <a:pt x="294" y="588"/>
                </a:moveTo>
                <a:cubicBezTo>
                  <a:pt x="456" y="588"/>
                  <a:pt x="588" y="456"/>
                  <a:pt x="588" y="294"/>
                </a:cubicBezTo>
                <a:cubicBezTo>
                  <a:pt x="588" y="131"/>
                  <a:pt x="456" y="0"/>
                  <a:pt x="294" y="0"/>
                </a:cubicBezTo>
                <a:cubicBezTo>
                  <a:pt x="131" y="0"/>
                  <a:pt x="0" y="131"/>
                  <a:pt x="0" y="294"/>
                </a:cubicBezTo>
                <a:cubicBezTo>
                  <a:pt x="0" y="456"/>
                  <a:pt x="131" y="588"/>
                  <a:pt x="294" y="58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9" name="Freeform: Shape 4141"/>
          <p:cNvSpPr/>
          <p:nvPr userDrawn="1"/>
        </p:nvSpPr>
        <p:spPr>
          <a:xfrm>
            <a:off x="3218627" y="4084851"/>
            <a:ext cx="746333" cy="74613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88" h="588">
                <a:moveTo>
                  <a:pt x="294" y="588"/>
                </a:moveTo>
                <a:cubicBezTo>
                  <a:pt x="456" y="588"/>
                  <a:pt x="588" y="456"/>
                  <a:pt x="588" y="293"/>
                </a:cubicBezTo>
                <a:cubicBezTo>
                  <a:pt x="588" y="131"/>
                  <a:pt x="456" y="0"/>
                  <a:pt x="294" y="0"/>
                </a:cubicBezTo>
                <a:cubicBezTo>
                  <a:pt x="131" y="0"/>
                  <a:pt x="0" y="131"/>
                  <a:pt x="0" y="293"/>
                </a:cubicBezTo>
                <a:cubicBezTo>
                  <a:pt x="0" y="456"/>
                  <a:pt x="131" y="588"/>
                  <a:pt x="294" y="58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72" name="Content Placeholder 2"/>
          <p:cNvSpPr>
            <a:spLocks noGrp="1"/>
          </p:cNvSpPr>
          <p:nvPr>
            <p:ph idx="21"/>
          </p:nvPr>
        </p:nvSpPr>
        <p:spPr>
          <a:xfrm>
            <a:off x="356527" y="2073837"/>
            <a:ext cx="2757838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141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2" descr="C:\Users\Miro\Desktop\1597757948440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3"/>
          <a:stretch/>
        </p:blipFill>
        <p:spPr bwMode="auto">
          <a:xfrm>
            <a:off x="5638800" y="0"/>
            <a:ext cx="3505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638801" y="-1588"/>
            <a:ext cx="3505198" cy="5145088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grpSp>
        <p:nvGrpSpPr>
          <p:cNvPr id="188" name="Group 187"/>
          <p:cNvGrpSpPr/>
          <p:nvPr userDrawn="1"/>
        </p:nvGrpSpPr>
        <p:grpSpPr>
          <a:xfrm>
            <a:off x="7907575" y="53340"/>
            <a:ext cx="1150969" cy="308610"/>
            <a:chOff x="7907575" y="53340"/>
            <a:chExt cx="1150969" cy="308610"/>
          </a:xfrm>
        </p:grpSpPr>
        <p:pic>
          <p:nvPicPr>
            <p:cNvPr id="189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15"/>
            <a:stretch/>
          </p:blipFill>
          <p:spPr bwMode="auto">
            <a:xfrm>
              <a:off x="7907575" y="53340"/>
              <a:ext cx="322025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2"/>
            <a:stretch/>
          </p:blipFill>
          <p:spPr bwMode="auto">
            <a:xfrm>
              <a:off x="8224080" y="53340"/>
              <a:ext cx="834464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2" name="Freeform: Shape 4122"/>
          <p:cNvSpPr/>
          <p:nvPr userDrawn="1"/>
        </p:nvSpPr>
        <p:spPr>
          <a:xfrm flipH="1">
            <a:off x="3005609" y="4093734"/>
            <a:ext cx="229686" cy="7621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6" h="79">
                <a:moveTo>
                  <a:pt x="236" y="79"/>
                </a:moveTo>
                <a:lnTo>
                  <a:pt x="0" y="79"/>
                </a:lnTo>
                <a:lnTo>
                  <a:pt x="0" y="0"/>
                </a:lnTo>
                <a:lnTo>
                  <a:pt x="236" y="0"/>
                </a:ln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03" name="Freeform: Shape 4123"/>
          <p:cNvSpPr/>
          <p:nvPr userDrawn="1"/>
        </p:nvSpPr>
        <p:spPr>
          <a:xfrm flipH="1">
            <a:off x="3180564" y="3765418"/>
            <a:ext cx="733040" cy="73284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51" h="751">
                <a:moveTo>
                  <a:pt x="376" y="751"/>
                </a:moveTo>
                <a:cubicBezTo>
                  <a:pt x="583" y="751"/>
                  <a:pt x="751" y="583"/>
                  <a:pt x="751" y="375"/>
                </a:cubicBezTo>
                <a:cubicBezTo>
                  <a:pt x="751" y="168"/>
                  <a:pt x="583" y="0"/>
                  <a:pt x="376" y="0"/>
                </a:cubicBezTo>
                <a:cubicBezTo>
                  <a:pt x="168" y="0"/>
                  <a:pt x="0" y="168"/>
                  <a:pt x="0" y="375"/>
                </a:cubicBezTo>
                <a:cubicBezTo>
                  <a:pt x="0" y="583"/>
                  <a:pt x="168" y="751"/>
                  <a:pt x="376" y="751"/>
                </a:cubicBez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04" name="Freeform: Shape 4124"/>
          <p:cNvSpPr/>
          <p:nvPr userDrawn="1"/>
        </p:nvSpPr>
        <p:spPr>
          <a:xfrm flipH="1">
            <a:off x="2809156" y="4015559"/>
            <a:ext cx="232618" cy="23255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9" h="239">
                <a:moveTo>
                  <a:pt x="119" y="239"/>
                </a:moveTo>
                <a:cubicBezTo>
                  <a:pt x="185" y="239"/>
                  <a:pt x="239" y="186"/>
                  <a:pt x="239" y="119"/>
                </a:cubicBezTo>
                <a:cubicBezTo>
                  <a:pt x="239" y="54"/>
                  <a:pt x="185" y="0"/>
                  <a:pt x="119" y="0"/>
                </a:cubicBezTo>
                <a:cubicBezTo>
                  <a:pt x="53" y="0"/>
                  <a:pt x="0" y="54"/>
                  <a:pt x="0" y="119"/>
                </a:cubicBezTo>
                <a:cubicBezTo>
                  <a:pt x="0" y="186"/>
                  <a:pt x="53" y="239"/>
                  <a:pt x="119" y="239"/>
                </a:cubicBez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05" name="Freeform: Shape 4125"/>
          <p:cNvSpPr/>
          <p:nvPr userDrawn="1"/>
        </p:nvSpPr>
        <p:spPr>
          <a:xfrm flipH="1">
            <a:off x="2727057" y="3667705"/>
            <a:ext cx="212093" cy="82176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8" h="842">
                <a:moveTo>
                  <a:pt x="0" y="842"/>
                </a:moveTo>
                <a:lnTo>
                  <a:pt x="0" y="640"/>
                </a:lnTo>
                <a:cubicBezTo>
                  <a:pt x="2" y="640"/>
                  <a:pt x="4" y="640"/>
                  <a:pt x="6" y="640"/>
                </a:cubicBezTo>
                <a:cubicBezTo>
                  <a:pt x="97" y="640"/>
                  <a:pt x="171" y="567"/>
                  <a:pt x="171" y="476"/>
                </a:cubicBezTo>
                <a:cubicBezTo>
                  <a:pt x="171" y="385"/>
                  <a:pt x="97" y="311"/>
                  <a:pt x="6" y="311"/>
                </a:cubicBezTo>
                <a:cubicBezTo>
                  <a:pt x="4" y="311"/>
                  <a:pt x="2" y="311"/>
                  <a:pt x="0" y="311"/>
                </a:cubicBezTo>
                <a:lnTo>
                  <a:pt x="0" y="0"/>
                </a:lnTo>
                <a:lnTo>
                  <a:pt x="218" y="0"/>
                </a:lnTo>
                <a:lnTo>
                  <a:pt x="218" y="842"/>
                </a:ln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06" name="Freeform: Shape 4126"/>
          <p:cNvSpPr/>
          <p:nvPr userDrawn="1"/>
        </p:nvSpPr>
        <p:spPr>
          <a:xfrm flipH="1">
            <a:off x="2430905" y="3270987"/>
            <a:ext cx="229686" cy="7719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6" h="80">
                <a:moveTo>
                  <a:pt x="0" y="80"/>
                </a:moveTo>
                <a:lnTo>
                  <a:pt x="236" y="80"/>
                </a:lnTo>
                <a:lnTo>
                  <a:pt x="23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07" name="Freeform: Shape 4127"/>
          <p:cNvSpPr/>
          <p:nvPr userDrawn="1"/>
        </p:nvSpPr>
        <p:spPr>
          <a:xfrm flipH="1">
            <a:off x="1752600" y="2942673"/>
            <a:ext cx="732062" cy="73284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50" h="751">
                <a:moveTo>
                  <a:pt x="375" y="751"/>
                </a:moveTo>
                <a:cubicBezTo>
                  <a:pt x="168" y="751"/>
                  <a:pt x="0" y="583"/>
                  <a:pt x="0" y="376"/>
                </a:cubicBezTo>
                <a:cubicBezTo>
                  <a:pt x="0" y="168"/>
                  <a:pt x="168" y="0"/>
                  <a:pt x="375" y="0"/>
                </a:cubicBezTo>
                <a:cubicBezTo>
                  <a:pt x="583" y="0"/>
                  <a:pt x="750" y="168"/>
                  <a:pt x="750" y="376"/>
                </a:cubicBezTo>
                <a:cubicBezTo>
                  <a:pt x="750" y="583"/>
                  <a:pt x="583" y="751"/>
                  <a:pt x="375" y="751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08" name="Freeform: Shape 4128"/>
          <p:cNvSpPr/>
          <p:nvPr userDrawn="1"/>
        </p:nvSpPr>
        <p:spPr>
          <a:xfrm flipH="1">
            <a:off x="2624429" y="3192817"/>
            <a:ext cx="232618" cy="23353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9" h="240">
                <a:moveTo>
                  <a:pt x="119" y="240"/>
                </a:moveTo>
                <a:cubicBezTo>
                  <a:pt x="53" y="240"/>
                  <a:pt x="0" y="186"/>
                  <a:pt x="0" y="120"/>
                </a:cubicBezTo>
                <a:cubicBezTo>
                  <a:pt x="0" y="54"/>
                  <a:pt x="53" y="0"/>
                  <a:pt x="119" y="0"/>
                </a:cubicBezTo>
                <a:cubicBezTo>
                  <a:pt x="186" y="0"/>
                  <a:pt x="239" y="54"/>
                  <a:pt x="239" y="120"/>
                </a:cubicBezTo>
                <a:cubicBezTo>
                  <a:pt x="239" y="186"/>
                  <a:pt x="186" y="240"/>
                  <a:pt x="119" y="240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09" name="Freeform: Shape 4129"/>
          <p:cNvSpPr/>
          <p:nvPr userDrawn="1"/>
        </p:nvSpPr>
        <p:spPr>
          <a:xfrm flipH="1">
            <a:off x="2728033" y="2844957"/>
            <a:ext cx="211116" cy="8227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7" h="843">
                <a:moveTo>
                  <a:pt x="217" y="843"/>
                </a:moveTo>
                <a:lnTo>
                  <a:pt x="217" y="640"/>
                </a:lnTo>
                <a:cubicBezTo>
                  <a:pt x="215" y="640"/>
                  <a:pt x="213" y="640"/>
                  <a:pt x="212" y="640"/>
                </a:cubicBezTo>
                <a:cubicBezTo>
                  <a:pt x="120" y="640"/>
                  <a:pt x="47" y="566"/>
                  <a:pt x="47" y="476"/>
                </a:cubicBezTo>
                <a:cubicBezTo>
                  <a:pt x="47" y="385"/>
                  <a:pt x="120" y="311"/>
                  <a:pt x="212" y="311"/>
                </a:cubicBezTo>
                <a:cubicBezTo>
                  <a:pt x="213" y="311"/>
                  <a:pt x="215" y="311"/>
                  <a:pt x="217" y="311"/>
                </a:cubicBezTo>
                <a:lnTo>
                  <a:pt x="217" y="0"/>
                </a:lnTo>
                <a:lnTo>
                  <a:pt x="0" y="0"/>
                </a:lnTo>
                <a:lnTo>
                  <a:pt x="0" y="843"/>
                </a:ln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10" name="Freeform: Shape 4130"/>
          <p:cNvSpPr/>
          <p:nvPr userDrawn="1"/>
        </p:nvSpPr>
        <p:spPr>
          <a:xfrm flipH="1">
            <a:off x="3005609" y="2449219"/>
            <a:ext cx="229686" cy="7621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6" h="79">
                <a:moveTo>
                  <a:pt x="236" y="79"/>
                </a:moveTo>
                <a:lnTo>
                  <a:pt x="0" y="79"/>
                </a:lnTo>
                <a:lnTo>
                  <a:pt x="0" y="0"/>
                </a:lnTo>
                <a:lnTo>
                  <a:pt x="236" y="0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11" name="Freeform: Shape 4131"/>
          <p:cNvSpPr/>
          <p:nvPr userDrawn="1"/>
        </p:nvSpPr>
        <p:spPr>
          <a:xfrm flipH="1">
            <a:off x="3180564" y="2120905"/>
            <a:ext cx="733040" cy="73284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51" h="751">
                <a:moveTo>
                  <a:pt x="376" y="751"/>
                </a:moveTo>
                <a:cubicBezTo>
                  <a:pt x="583" y="751"/>
                  <a:pt x="751" y="583"/>
                  <a:pt x="751" y="376"/>
                </a:cubicBezTo>
                <a:cubicBezTo>
                  <a:pt x="751" y="168"/>
                  <a:pt x="583" y="0"/>
                  <a:pt x="376" y="0"/>
                </a:cubicBezTo>
                <a:cubicBezTo>
                  <a:pt x="168" y="0"/>
                  <a:pt x="0" y="168"/>
                  <a:pt x="0" y="376"/>
                </a:cubicBezTo>
                <a:cubicBezTo>
                  <a:pt x="0" y="583"/>
                  <a:pt x="168" y="751"/>
                  <a:pt x="376" y="751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12" name="Freeform: Shape 4132"/>
          <p:cNvSpPr/>
          <p:nvPr userDrawn="1"/>
        </p:nvSpPr>
        <p:spPr>
          <a:xfrm flipH="1">
            <a:off x="2809156" y="2371048"/>
            <a:ext cx="232618" cy="23353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9" h="240">
                <a:moveTo>
                  <a:pt x="119" y="240"/>
                </a:moveTo>
                <a:cubicBezTo>
                  <a:pt x="185" y="240"/>
                  <a:pt x="239" y="186"/>
                  <a:pt x="239" y="120"/>
                </a:cubicBezTo>
                <a:cubicBezTo>
                  <a:pt x="239" y="53"/>
                  <a:pt x="185" y="0"/>
                  <a:pt x="119" y="0"/>
                </a:cubicBezTo>
                <a:cubicBezTo>
                  <a:pt x="53" y="0"/>
                  <a:pt x="0" y="53"/>
                  <a:pt x="0" y="120"/>
                </a:cubicBezTo>
                <a:cubicBezTo>
                  <a:pt x="0" y="186"/>
                  <a:pt x="53" y="240"/>
                  <a:pt x="119" y="240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13" name="Freeform: Shape 4133"/>
          <p:cNvSpPr/>
          <p:nvPr userDrawn="1"/>
        </p:nvSpPr>
        <p:spPr>
          <a:xfrm flipH="1">
            <a:off x="2727057" y="2023190"/>
            <a:ext cx="212093" cy="8227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8" h="843">
                <a:moveTo>
                  <a:pt x="0" y="843"/>
                </a:moveTo>
                <a:lnTo>
                  <a:pt x="0" y="640"/>
                </a:lnTo>
                <a:cubicBezTo>
                  <a:pt x="2" y="640"/>
                  <a:pt x="4" y="640"/>
                  <a:pt x="6" y="640"/>
                </a:cubicBezTo>
                <a:cubicBezTo>
                  <a:pt x="97" y="640"/>
                  <a:pt x="171" y="567"/>
                  <a:pt x="171" y="476"/>
                </a:cubicBezTo>
                <a:cubicBezTo>
                  <a:pt x="171" y="385"/>
                  <a:pt x="97" y="311"/>
                  <a:pt x="6" y="311"/>
                </a:cubicBezTo>
                <a:cubicBezTo>
                  <a:pt x="4" y="311"/>
                  <a:pt x="2" y="311"/>
                  <a:pt x="0" y="312"/>
                </a:cubicBezTo>
                <a:lnTo>
                  <a:pt x="0" y="0"/>
                </a:lnTo>
                <a:lnTo>
                  <a:pt x="218" y="0"/>
                </a:lnTo>
                <a:lnTo>
                  <a:pt x="218" y="843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14" name="Freeform: Shape 4134"/>
          <p:cNvSpPr/>
          <p:nvPr userDrawn="1"/>
        </p:nvSpPr>
        <p:spPr>
          <a:xfrm flipH="1">
            <a:off x="2430905" y="1627452"/>
            <a:ext cx="229686" cy="7523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6" h="78">
                <a:moveTo>
                  <a:pt x="0" y="78"/>
                </a:moveTo>
                <a:lnTo>
                  <a:pt x="236" y="78"/>
                </a:lnTo>
                <a:lnTo>
                  <a:pt x="23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15" name="Freeform: Shape 4135"/>
          <p:cNvSpPr/>
          <p:nvPr userDrawn="1"/>
        </p:nvSpPr>
        <p:spPr>
          <a:xfrm flipH="1">
            <a:off x="1752600" y="1298159"/>
            <a:ext cx="732062" cy="73382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50" h="752">
                <a:moveTo>
                  <a:pt x="375" y="752"/>
                </a:moveTo>
                <a:cubicBezTo>
                  <a:pt x="168" y="752"/>
                  <a:pt x="0" y="583"/>
                  <a:pt x="0" y="376"/>
                </a:cubicBezTo>
                <a:cubicBezTo>
                  <a:pt x="0" y="168"/>
                  <a:pt x="168" y="0"/>
                  <a:pt x="375" y="0"/>
                </a:cubicBezTo>
                <a:cubicBezTo>
                  <a:pt x="583" y="0"/>
                  <a:pt x="750" y="168"/>
                  <a:pt x="750" y="376"/>
                </a:cubicBezTo>
                <a:cubicBezTo>
                  <a:pt x="750" y="583"/>
                  <a:pt x="583" y="752"/>
                  <a:pt x="375" y="752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16" name="Freeform: Shape 4136"/>
          <p:cNvSpPr/>
          <p:nvPr userDrawn="1"/>
        </p:nvSpPr>
        <p:spPr>
          <a:xfrm flipH="1">
            <a:off x="1831768" y="1378283"/>
            <a:ext cx="573726" cy="57357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88" h="588">
                <a:moveTo>
                  <a:pt x="294" y="588"/>
                </a:moveTo>
                <a:cubicBezTo>
                  <a:pt x="132" y="588"/>
                  <a:pt x="0" y="456"/>
                  <a:pt x="0" y="294"/>
                </a:cubicBezTo>
                <a:cubicBezTo>
                  <a:pt x="0" y="132"/>
                  <a:pt x="132" y="0"/>
                  <a:pt x="294" y="0"/>
                </a:cubicBezTo>
                <a:cubicBezTo>
                  <a:pt x="457" y="0"/>
                  <a:pt x="588" y="132"/>
                  <a:pt x="588" y="294"/>
                </a:cubicBezTo>
                <a:cubicBezTo>
                  <a:pt x="588" y="456"/>
                  <a:pt x="457" y="588"/>
                  <a:pt x="294" y="58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17" name="Freeform: Shape 4137"/>
          <p:cNvSpPr/>
          <p:nvPr userDrawn="1"/>
        </p:nvSpPr>
        <p:spPr>
          <a:xfrm flipH="1">
            <a:off x="2624429" y="1548305"/>
            <a:ext cx="232618" cy="23255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9" h="239">
                <a:moveTo>
                  <a:pt x="119" y="239"/>
                </a:moveTo>
                <a:cubicBezTo>
                  <a:pt x="53" y="239"/>
                  <a:pt x="0" y="186"/>
                  <a:pt x="0" y="120"/>
                </a:cubicBezTo>
                <a:cubicBezTo>
                  <a:pt x="0" y="54"/>
                  <a:pt x="53" y="0"/>
                  <a:pt x="119" y="0"/>
                </a:cubicBezTo>
                <a:cubicBezTo>
                  <a:pt x="186" y="0"/>
                  <a:pt x="239" y="54"/>
                  <a:pt x="239" y="120"/>
                </a:cubicBezTo>
                <a:cubicBezTo>
                  <a:pt x="239" y="186"/>
                  <a:pt x="186" y="239"/>
                  <a:pt x="119" y="239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18" name="Freeform: Shape 4138"/>
          <p:cNvSpPr/>
          <p:nvPr userDrawn="1"/>
        </p:nvSpPr>
        <p:spPr>
          <a:xfrm flipH="1">
            <a:off x="2728033" y="1201423"/>
            <a:ext cx="211116" cy="82079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7" h="841">
                <a:moveTo>
                  <a:pt x="217" y="841"/>
                </a:moveTo>
                <a:lnTo>
                  <a:pt x="217" y="639"/>
                </a:lnTo>
                <a:cubicBezTo>
                  <a:pt x="215" y="639"/>
                  <a:pt x="213" y="639"/>
                  <a:pt x="212" y="639"/>
                </a:cubicBezTo>
                <a:cubicBezTo>
                  <a:pt x="120" y="639"/>
                  <a:pt x="47" y="566"/>
                  <a:pt x="47" y="475"/>
                </a:cubicBezTo>
                <a:cubicBezTo>
                  <a:pt x="47" y="384"/>
                  <a:pt x="120" y="310"/>
                  <a:pt x="212" y="310"/>
                </a:cubicBezTo>
                <a:cubicBezTo>
                  <a:pt x="213" y="310"/>
                  <a:pt x="215" y="310"/>
                  <a:pt x="217" y="310"/>
                </a:cubicBezTo>
                <a:lnTo>
                  <a:pt x="217" y="0"/>
                </a:lnTo>
                <a:lnTo>
                  <a:pt x="0" y="0"/>
                </a:lnTo>
                <a:lnTo>
                  <a:pt x="0" y="841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19" name="Freeform: Shape 4139"/>
          <p:cNvSpPr/>
          <p:nvPr userDrawn="1"/>
        </p:nvSpPr>
        <p:spPr>
          <a:xfrm flipH="1">
            <a:off x="1831768" y="3022793"/>
            <a:ext cx="573726" cy="57357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88" h="588">
                <a:moveTo>
                  <a:pt x="294" y="588"/>
                </a:moveTo>
                <a:cubicBezTo>
                  <a:pt x="132" y="588"/>
                  <a:pt x="0" y="456"/>
                  <a:pt x="0" y="294"/>
                </a:cubicBezTo>
                <a:cubicBezTo>
                  <a:pt x="0" y="132"/>
                  <a:pt x="132" y="0"/>
                  <a:pt x="294" y="0"/>
                </a:cubicBezTo>
                <a:cubicBezTo>
                  <a:pt x="457" y="0"/>
                  <a:pt x="588" y="132"/>
                  <a:pt x="588" y="294"/>
                </a:cubicBezTo>
                <a:cubicBezTo>
                  <a:pt x="588" y="456"/>
                  <a:pt x="457" y="588"/>
                  <a:pt x="294" y="58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20" name="Freeform: Shape 4140"/>
          <p:cNvSpPr/>
          <p:nvPr userDrawn="1"/>
        </p:nvSpPr>
        <p:spPr>
          <a:xfrm flipH="1">
            <a:off x="3259729" y="2201028"/>
            <a:ext cx="573726" cy="57357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88" h="588">
                <a:moveTo>
                  <a:pt x="294" y="588"/>
                </a:moveTo>
                <a:cubicBezTo>
                  <a:pt x="456" y="588"/>
                  <a:pt x="588" y="456"/>
                  <a:pt x="588" y="294"/>
                </a:cubicBezTo>
                <a:cubicBezTo>
                  <a:pt x="588" y="131"/>
                  <a:pt x="456" y="0"/>
                  <a:pt x="294" y="0"/>
                </a:cubicBezTo>
                <a:cubicBezTo>
                  <a:pt x="131" y="0"/>
                  <a:pt x="0" y="131"/>
                  <a:pt x="0" y="294"/>
                </a:cubicBezTo>
                <a:cubicBezTo>
                  <a:pt x="0" y="456"/>
                  <a:pt x="131" y="588"/>
                  <a:pt x="294" y="58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21" name="Freeform: Shape 4141"/>
          <p:cNvSpPr/>
          <p:nvPr userDrawn="1"/>
        </p:nvSpPr>
        <p:spPr>
          <a:xfrm flipH="1">
            <a:off x="3259729" y="3845541"/>
            <a:ext cx="573726" cy="57357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88" h="588">
                <a:moveTo>
                  <a:pt x="294" y="588"/>
                </a:moveTo>
                <a:cubicBezTo>
                  <a:pt x="456" y="588"/>
                  <a:pt x="588" y="456"/>
                  <a:pt x="588" y="293"/>
                </a:cubicBezTo>
                <a:cubicBezTo>
                  <a:pt x="588" y="131"/>
                  <a:pt x="456" y="0"/>
                  <a:pt x="294" y="0"/>
                </a:cubicBezTo>
                <a:cubicBezTo>
                  <a:pt x="131" y="0"/>
                  <a:pt x="0" y="131"/>
                  <a:pt x="0" y="293"/>
                </a:cubicBezTo>
                <a:cubicBezTo>
                  <a:pt x="0" y="456"/>
                  <a:pt x="131" y="588"/>
                  <a:pt x="294" y="58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55" name="Content Placeholder 2"/>
          <p:cNvSpPr>
            <a:spLocks noGrp="1"/>
          </p:cNvSpPr>
          <p:nvPr>
            <p:ph idx="16"/>
          </p:nvPr>
        </p:nvSpPr>
        <p:spPr>
          <a:xfrm>
            <a:off x="152400" y="1387406"/>
            <a:ext cx="1600200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6" name="Content Placeholder 2"/>
          <p:cNvSpPr>
            <a:spLocks noGrp="1"/>
          </p:cNvSpPr>
          <p:nvPr>
            <p:ph idx="17"/>
          </p:nvPr>
        </p:nvSpPr>
        <p:spPr>
          <a:xfrm>
            <a:off x="3928844" y="2247770"/>
            <a:ext cx="1633756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7" name="Content Placeholder 2"/>
          <p:cNvSpPr>
            <a:spLocks noGrp="1"/>
          </p:cNvSpPr>
          <p:nvPr>
            <p:ph idx="18"/>
          </p:nvPr>
        </p:nvSpPr>
        <p:spPr>
          <a:xfrm>
            <a:off x="137160" y="3071847"/>
            <a:ext cx="1600200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8" name="Content Placeholder 2"/>
          <p:cNvSpPr>
            <a:spLocks noGrp="1"/>
          </p:cNvSpPr>
          <p:nvPr>
            <p:ph idx="19"/>
          </p:nvPr>
        </p:nvSpPr>
        <p:spPr>
          <a:xfrm>
            <a:off x="3944084" y="3929904"/>
            <a:ext cx="1633756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7167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E:\ELANCE\PICTURES\Most Wanted\New\Sergey\0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2" r="7557"/>
          <a:stretch/>
        </p:blipFill>
        <p:spPr bwMode="auto">
          <a:xfrm>
            <a:off x="-71120" y="0"/>
            <a:ext cx="921512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 71"/>
          <p:cNvSpPr>
            <a:spLocks/>
          </p:cNvSpPr>
          <p:nvPr userDrawn="1"/>
        </p:nvSpPr>
        <p:spPr bwMode="auto">
          <a:xfrm>
            <a:off x="1259543" y="2744491"/>
            <a:ext cx="155554" cy="352551"/>
          </a:xfrm>
          <a:custGeom>
            <a:avLst/>
            <a:gdLst>
              <a:gd name="T0" fmla="*/ 8 w 116"/>
              <a:gd name="T1" fmla="*/ 263 h 263"/>
              <a:gd name="T2" fmla="*/ 3 w 116"/>
              <a:gd name="T3" fmla="*/ 261 h 263"/>
              <a:gd name="T4" fmla="*/ 2 w 116"/>
              <a:gd name="T5" fmla="*/ 251 h 263"/>
              <a:gd name="T6" fmla="*/ 101 w 116"/>
              <a:gd name="T7" fmla="*/ 8 h 263"/>
              <a:gd name="T8" fmla="*/ 109 w 116"/>
              <a:gd name="T9" fmla="*/ 1 h 263"/>
              <a:gd name="T10" fmla="*/ 116 w 116"/>
              <a:gd name="T11" fmla="*/ 9 h 263"/>
              <a:gd name="T12" fmla="*/ 14 w 116"/>
              <a:gd name="T13" fmla="*/ 260 h 263"/>
              <a:gd name="T14" fmla="*/ 8 w 116"/>
              <a:gd name="T15" fmla="*/ 263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6" h="263">
                <a:moveTo>
                  <a:pt x="8" y="263"/>
                </a:moveTo>
                <a:cubicBezTo>
                  <a:pt x="7" y="263"/>
                  <a:pt x="5" y="263"/>
                  <a:pt x="3" y="261"/>
                </a:cubicBezTo>
                <a:cubicBezTo>
                  <a:pt x="0" y="259"/>
                  <a:pt x="0" y="254"/>
                  <a:pt x="2" y="251"/>
                </a:cubicBezTo>
                <a:cubicBezTo>
                  <a:pt x="59" y="181"/>
                  <a:pt x="93" y="97"/>
                  <a:pt x="101" y="8"/>
                </a:cubicBezTo>
                <a:cubicBezTo>
                  <a:pt x="101" y="4"/>
                  <a:pt x="105" y="0"/>
                  <a:pt x="109" y="1"/>
                </a:cubicBezTo>
                <a:cubicBezTo>
                  <a:pt x="113" y="1"/>
                  <a:pt x="116" y="5"/>
                  <a:pt x="116" y="9"/>
                </a:cubicBezTo>
                <a:cubicBezTo>
                  <a:pt x="109" y="102"/>
                  <a:pt x="73" y="188"/>
                  <a:pt x="14" y="260"/>
                </a:cubicBezTo>
                <a:cubicBezTo>
                  <a:pt x="13" y="262"/>
                  <a:pt x="11" y="263"/>
                  <a:pt x="8" y="2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3" name="Freeform 72"/>
          <p:cNvSpPr>
            <a:spLocks/>
          </p:cNvSpPr>
          <p:nvPr userDrawn="1"/>
        </p:nvSpPr>
        <p:spPr bwMode="auto">
          <a:xfrm>
            <a:off x="1209017" y="2260230"/>
            <a:ext cx="196997" cy="334952"/>
          </a:xfrm>
          <a:custGeom>
            <a:avLst/>
            <a:gdLst>
              <a:gd name="T0" fmla="*/ 139 w 147"/>
              <a:gd name="T1" fmla="*/ 250 h 250"/>
              <a:gd name="T2" fmla="*/ 131 w 147"/>
              <a:gd name="T3" fmla="*/ 244 h 250"/>
              <a:gd name="T4" fmla="*/ 3 w 147"/>
              <a:gd name="T5" fmla="*/ 14 h 250"/>
              <a:gd name="T6" fmla="*/ 3 w 147"/>
              <a:gd name="T7" fmla="*/ 3 h 250"/>
              <a:gd name="T8" fmla="*/ 14 w 147"/>
              <a:gd name="T9" fmla="*/ 3 h 250"/>
              <a:gd name="T10" fmla="*/ 146 w 147"/>
              <a:gd name="T11" fmla="*/ 241 h 250"/>
              <a:gd name="T12" fmla="*/ 140 w 147"/>
              <a:gd name="T13" fmla="*/ 250 h 250"/>
              <a:gd name="T14" fmla="*/ 139 w 147"/>
              <a:gd name="T15" fmla="*/ 25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" h="250">
                <a:moveTo>
                  <a:pt x="139" y="250"/>
                </a:moveTo>
                <a:cubicBezTo>
                  <a:pt x="135" y="250"/>
                  <a:pt x="132" y="248"/>
                  <a:pt x="131" y="244"/>
                </a:cubicBezTo>
                <a:cubicBezTo>
                  <a:pt x="113" y="156"/>
                  <a:pt x="69" y="76"/>
                  <a:pt x="3" y="14"/>
                </a:cubicBezTo>
                <a:cubicBezTo>
                  <a:pt x="0" y="11"/>
                  <a:pt x="0" y="6"/>
                  <a:pt x="3" y="3"/>
                </a:cubicBezTo>
                <a:cubicBezTo>
                  <a:pt x="6" y="0"/>
                  <a:pt x="11" y="0"/>
                  <a:pt x="14" y="3"/>
                </a:cubicBezTo>
                <a:cubicBezTo>
                  <a:pt x="82" y="67"/>
                  <a:pt x="127" y="150"/>
                  <a:pt x="146" y="241"/>
                </a:cubicBezTo>
                <a:cubicBezTo>
                  <a:pt x="147" y="245"/>
                  <a:pt x="144" y="249"/>
                  <a:pt x="140" y="250"/>
                </a:cubicBezTo>
                <a:cubicBezTo>
                  <a:pt x="140" y="250"/>
                  <a:pt x="139" y="250"/>
                  <a:pt x="139" y="2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4" name="Freeform 73"/>
          <p:cNvSpPr>
            <a:spLocks/>
          </p:cNvSpPr>
          <p:nvPr userDrawn="1"/>
        </p:nvSpPr>
        <p:spPr bwMode="auto">
          <a:xfrm>
            <a:off x="1167006" y="3209449"/>
            <a:ext cx="932187" cy="999178"/>
          </a:xfrm>
          <a:custGeom>
            <a:avLst/>
            <a:gdLst>
              <a:gd name="T0" fmla="*/ 40 w 695"/>
              <a:gd name="T1" fmla="*/ 0 h 745"/>
              <a:gd name="T2" fmla="*/ 28 w 695"/>
              <a:gd name="T3" fmla="*/ 9 h 745"/>
              <a:gd name="T4" fmla="*/ 130 w 695"/>
              <a:gd name="T5" fmla="*/ 136 h 745"/>
              <a:gd name="T6" fmla="*/ 130 w 695"/>
              <a:gd name="T7" fmla="*/ 137 h 745"/>
              <a:gd name="T8" fmla="*/ 347 w 695"/>
              <a:gd name="T9" fmla="*/ 58 h 745"/>
              <a:gd name="T10" fmla="*/ 348 w 695"/>
              <a:gd name="T11" fmla="*/ 58 h 745"/>
              <a:gd name="T12" fmla="*/ 687 w 695"/>
              <a:gd name="T13" fmla="*/ 397 h 745"/>
              <a:gd name="T14" fmla="*/ 348 w 695"/>
              <a:gd name="T15" fmla="*/ 737 h 745"/>
              <a:gd name="T16" fmla="*/ 8 w 695"/>
              <a:gd name="T17" fmla="*/ 397 h 745"/>
              <a:gd name="T18" fmla="*/ 94 w 695"/>
              <a:gd name="T19" fmla="*/ 172 h 745"/>
              <a:gd name="T20" fmla="*/ 94 w 695"/>
              <a:gd name="T21" fmla="*/ 171 h 745"/>
              <a:gd name="T22" fmla="*/ 89 w 695"/>
              <a:gd name="T23" fmla="*/ 170 h 745"/>
              <a:gd name="T24" fmla="*/ 83 w 695"/>
              <a:gd name="T25" fmla="*/ 172 h 745"/>
              <a:gd name="T26" fmla="*/ 0 w 695"/>
              <a:gd name="T27" fmla="*/ 397 h 745"/>
              <a:gd name="T28" fmla="*/ 348 w 695"/>
              <a:gd name="T29" fmla="*/ 745 h 745"/>
              <a:gd name="T30" fmla="*/ 695 w 695"/>
              <a:gd name="T31" fmla="*/ 397 h 745"/>
              <a:gd name="T32" fmla="*/ 348 w 695"/>
              <a:gd name="T33" fmla="*/ 50 h 745"/>
              <a:gd name="T34" fmla="*/ 137 w 695"/>
              <a:gd name="T35" fmla="*/ 121 h 745"/>
              <a:gd name="T36" fmla="*/ 40 w 695"/>
              <a:gd name="T37" fmla="*/ 0 h 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95" h="745">
                <a:moveTo>
                  <a:pt x="40" y="0"/>
                </a:moveTo>
                <a:cubicBezTo>
                  <a:pt x="28" y="9"/>
                  <a:pt x="28" y="9"/>
                  <a:pt x="28" y="9"/>
                </a:cubicBezTo>
                <a:cubicBezTo>
                  <a:pt x="130" y="136"/>
                  <a:pt x="130" y="136"/>
                  <a:pt x="130" y="136"/>
                </a:cubicBezTo>
                <a:cubicBezTo>
                  <a:pt x="130" y="137"/>
                  <a:pt x="130" y="137"/>
                  <a:pt x="130" y="137"/>
                </a:cubicBezTo>
                <a:cubicBezTo>
                  <a:pt x="189" y="87"/>
                  <a:pt x="264" y="58"/>
                  <a:pt x="347" y="58"/>
                </a:cubicBezTo>
                <a:cubicBezTo>
                  <a:pt x="348" y="58"/>
                  <a:pt x="348" y="58"/>
                  <a:pt x="348" y="58"/>
                </a:cubicBezTo>
                <a:cubicBezTo>
                  <a:pt x="536" y="58"/>
                  <a:pt x="687" y="210"/>
                  <a:pt x="687" y="397"/>
                </a:cubicBezTo>
                <a:cubicBezTo>
                  <a:pt x="687" y="585"/>
                  <a:pt x="535" y="737"/>
                  <a:pt x="348" y="737"/>
                </a:cubicBezTo>
                <a:cubicBezTo>
                  <a:pt x="160" y="737"/>
                  <a:pt x="8" y="585"/>
                  <a:pt x="8" y="397"/>
                </a:cubicBezTo>
                <a:cubicBezTo>
                  <a:pt x="8" y="311"/>
                  <a:pt x="40" y="232"/>
                  <a:pt x="94" y="172"/>
                </a:cubicBezTo>
                <a:cubicBezTo>
                  <a:pt x="94" y="172"/>
                  <a:pt x="94" y="172"/>
                  <a:pt x="94" y="171"/>
                </a:cubicBezTo>
                <a:cubicBezTo>
                  <a:pt x="92" y="170"/>
                  <a:pt x="90" y="170"/>
                  <a:pt x="89" y="170"/>
                </a:cubicBezTo>
                <a:cubicBezTo>
                  <a:pt x="86" y="170"/>
                  <a:pt x="84" y="171"/>
                  <a:pt x="83" y="172"/>
                </a:cubicBezTo>
                <a:cubicBezTo>
                  <a:pt x="30" y="235"/>
                  <a:pt x="0" y="315"/>
                  <a:pt x="0" y="397"/>
                </a:cubicBezTo>
                <a:cubicBezTo>
                  <a:pt x="0" y="589"/>
                  <a:pt x="156" y="745"/>
                  <a:pt x="348" y="745"/>
                </a:cubicBezTo>
                <a:cubicBezTo>
                  <a:pt x="539" y="745"/>
                  <a:pt x="695" y="589"/>
                  <a:pt x="695" y="397"/>
                </a:cubicBezTo>
                <a:cubicBezTo>
                  <a:pt x="695" y="206"/>
                  <a:pt x="539" y="50"/>
                  <a:pt x="348" y="50"/>
                </a:cubicBezTo>
                <a:cubicBezTo>
                  <a:pt x="271" y="50"/>
                  <a:pt x="198" y="74"/>
                  <a:pt x="137" y="121"/>
                </a:cubicBezTo>
                <a:cubicBezTo>
                  <a:pt x="40" y="0"/>
                  <a:pt x="40" y="0"/>
                  <a:pt x="40" y="0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5" name="Freeform 75"/>
          <p:cNvSpPr>
            <a:spLocks/>
          </p:cNvSpPr>
          <p:nvPr userDrawn="1"/>
        </p:nvSpPr>
        <p:spPr bwMode="auto">
          <a:xfrm>
            <a:off x="1447457" y="2239792"/>
            <a:ext cx="1150757" cy="932188"/>
          </a:xfrm>
          <a:custGeom>
            <a:avLst/>
            <a:gdLst>
              <a:gd name="T0" fmla="*/ 511 w 858"/>
              <a:gd name="T1" fmla="*/ 0 h 695"/>
              <a:gd name="T2" fmla="*/ 163 w 858"/>
              <a:gd name="T3" fmla="*/ 340 h 695"/>
              <a:gd name="T4" fmla="*/ 8 w 858"/>
              <a:gd name="T5" fmla="*/ 340 h 695"/>
              <a:gd name="T6" fmla="*/ 0 w 858"/>
              <a:gd name="T7" fmla="*/ 348 h 695"/>
              <a:gd name="T8" fmla="*/ 8 w 858"/>
              <a:gd name="T9" fmla="*/ 356 h 695"/>
              <a:gd name="T10" fmla="*/ 171 w 858"/>
              <a:gd name="T11" fmla="*/ 356 h 695"/>
              <a:gd name="T12" fmla="*/ 171 w 858"/>
              <a:gd name="T13" fmla="*/ 356 h 695"/>
              <a:gd name="T14" fmla="*/ 171 w 858"/>
              <a:gd name="T15" fmla="*/ 348 h 695"/>
              <a:gd name="T16" fmla="*/ 510 w 858"/>
              <a:gd name="T17" fmla="*/ 8 h 695"/>
              <a:gd name="T18" fmla="*/ 511 w 858"/>
              <a:gd name="T19" fmla="*/ 8 h 695"/>
              <a:gd name="T20" fmla="*/ 850 w 858"/>
              <a:gd name="T21" fmla="*/ 348 h 695"/>
              <a:gd name="T22" fmla="*/ 512 w 858"/>
              <a:gd name="T23" fmla="*/ 688 h 695"/>
              <a:gd name="T24" fmla="*/ 509 w 858"/>
              <a:gd name="T25" fmla="*/ 688 h 695"/>
              <a:gd name="T26" fmla="*/ 176 w 858"/>
              <a:gd name="T27" fmla="*/ 405 h 695"/>
              <a:gd name="T28" fmla="*/ 176 w 858"/>
              <a:gd name="T29" fmla="*/ 405 h 695"/>
              <a:gd name="T30" fmla="*/ 169 w 858"/>
              <a:gd name="T31" fmla="*/ 414 h 695"/>
              <a:gd name="T32" fmla="*/ 511 w 858"/>
              <a:gd name="T33" fmla="*/ 695 h 695"/>
              <a:gd name="T34" fmla="*/ 858 w 858"/>
              <a:gd name="T35" fmla="*/ 348 h 695"/>
              <a:gd name="T36" fmla="*/ 511 w 858"/>
              <a:gd name="T37" fmla="*/ 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58" h="695">
                <a:moveTo>
                  <a:pt x="511" y="0"/>
                </a:moveTo>
                <a:cubicBezTo>
                  <a:pt x="322" y="0"/>
                  <a:pt x="167" y="152"/>
                  <a:pt x="163" y="340"/>
                </a:cubicBezTo>
                <a:cubicBezTo>
                  <a:pt x="8" y="340"/>
                  <a:pt x="8" y="340"/>
                  <a:pt x="8" y="340"/>
                </a:cubicBezTo>
                <a:cubicBezTo>
                  <a:pt x="4" y="340"/>
                  <a:pt x="0" y="344"/>
                  <a:pt x="0" y="348"/>
                </a:cubicBezTo>
                <a:cubicBezTo>
                  <a:pt x="0" y="352"/>
                  <a:pt x="4" y="356"/>
                  <a:pt x="8" y="356"/>
                </a:cubicBezTo>
                <a:cubicBezTo>
                  <a:pt x="171" y="356"/>
                  <a:pt x="171" y="356"/>
                  <a:pt x="171" y="356"/>
                </a:cubicBezTo>
                <a:cubicBezTo>
                  <a:pt x="171" y="356"/>
                  <a:pt x="171" y="356"/>
                  <a:pt x="171" y="356"/>
                </a:cubicBezTo>
                <a:cubicBezTo>
                  <a:pt x="171" y="353"/>
                  <a:pt x="171" y="350"/>
                  <a:pt x="171" y="348"/>
                </a:cubicBezTo>
                <a:cubicBezTo>
                  <a:pt x="171" y="161"/>
                  <a:pt x="323" y="9"/>
                  <a:pt x="510" y="8"/>
                </a:cubicBezTo>
                <a:cubicBezTo>
                  <a:pt x="511" y="8"/>
                  <a:pt x="511" y="8"/>
                  <a:pt x="511" y="8"/>
                </a:cubicBezTo>
                <a:cubicBezTo>
                  <a:pt x="699" y="9"/>
                  <a:pt x="850" y="161"/>
                  <a:pt x="850" y="348"/>
                </a:cubicBezTo>
                <a:cubicBezTo>
                  <a:pt x="850" y="535"/>
                  <a:pt x="699" y="687"/>
                  <a:pt x="512" y="688"/>
                </a:cubicBezTo>
                <a:cubicBezTo>
                  <a:pt x="509" y="688"/>
                  <a:pt x="509" y="688"/>
                  <a:pt x="509" y="688"/>
                </a:cubicBezTo>
                <a:cubicBezTo>
                  <a:pt x="342" y="687"/>
                  <a:pt x="203" y="565"/>
                  <a:pt x="176" y="405"/>
                </a:cubicBezTo>
                <a:cubicBezTo>
                  <a:pt x="176" y="405"/>
                  <a:pt x="176" y="405"/>
                  <a:pt x="176" y="405"/>
                </a:cubicBezTo>
                <a:cubicBezTo>
                  <a:pt x="171" y="406"/>
                  <a:pt x="169" y="410"/>
                  <a:pt x="169" y="414"/>
                </a:cubicBezTo>
                <a:cubicBezTo>
                  <a:pt x="201" y="577"/>
                  <a:pt x="344" y="695"/>
                  <a:pt x="511" y="695"/>
                </a:cubicBezTo>
                <a:cubicBezTo>
                  <a:pt x="702" y="695"/>
                  <a:pt x="858" y="539"/>
                  <a:pt x="858" y="348"/>
                </a:cubicBezTo>
                <a:cubicBezTo>
                  <a:pt x="858" y="156"/>
                  <a:pt x="702" y="0"/>
                  <a:pt x="511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6" name="Freeform 77"/>
          <p:cNvSpPr>
            <a:spLocks/>
          </p:cNvSpPr>
          <p:nvPr userDrawn="1"/>
        </p:nvSpPr>
        <p:spPr bwMode="auto">
          <a:xfrm>
            <a:off x="1167006" y="1204848"/>
            <a:ext cx="932187" cy="1003152"/>
          </a:xfrm>
          <a:custGeom>
            <a:avLst/>
            <a:gdLst>
              <a:gd name="T0" fmla="*/ 348 w 695"/>
              <a:gd name="T1" fmla="*/ 0 h 748"/>
              <a:gd name="T2" fmla="*/ 0 w 695"/>
              <a:gd name="T3" fmla="*/ 347 h 748"/>
              <a:gd name="T4" fmla="*/ 125 w 695"/>
              <a:gd name="T5" fmla="*/ 614 h 748"/>
              <a:gd name="T6" fmla="*/ 28 w 695"/>
              <a:gd name="T7" fmla="*/ 736 h 748"/>
              <a:gd name="T8" fmla="*/ 29 w 695"/>
              <a:gd name="T9" fmla="*/ 746 h 748"/>
              <a:gd name="T10" fmla="*/ 34 w 695"/>
              <a:gd name="T11" fmla="*/ 748 h 748"/>
              <a:gd name="T12" fmla="*/ 40 w 695"/>
              <a:gd name="T13" fmla="*/ 745 h 748"/>
              <a:gd name="T14" fmla="*/ 142 w 695"/>
              <a:gd name="T15" fmla="*/ 618 h 748"/>
              <a:gd name="T16" fmla="*/ 142 w 695"/>
              <a:gd name="T17" fmla="*/ 618 h 748"/>
              <a:gd name="T18" fmla="*/ 8 w 695"/>
              <a:gd name="T19" fmla="*/ 347 h 748"/>
              <a:gd name="T20" fmla="*/ 348 w 695"/>
              <a:gd name="T21" fmla="*/ 8 h 748"/>
              <a:gd name="T22" fmla="*/ 348 w 695"/>
              <a:gd name="T23" fmla="*/ 8 h 748"/>
              <a:gd name="T24" fmla="*/ 687 w 695"/>
              <a:gd name="T25" fmla="*/ 347 h 748"/>
              <a:gd name="T26" fmla="*/ 687 w 695"/>
              <a:gd name="T27" fmla="*/ 348 h 748"/>
              <a:gd name="T28" fmla="*/ 348 w 695"/>
              <a:gd name="T29" fmla="*/ 687 h 748"/>
              <a:gd name="T30" fmla="*/ 176 w 695"/>
              <a:gd name="T31" fmla="*/ 640 h 748"/>
              <a:gd name="T32" fmla="*/ 175 w 695"/>
              <a:gd name="T33" fmla="*/ 641 h 748"/>
              <a:gd name="T34" fmla="*/ 178 w 695"/>
              <a:gd name="T35" fmla="*/ 651 h 748"/>
              <a:gd name="T36" fmla="*/ 348 w 695"/>
              <a:gd name="T37" fmla="*/ 695 h 748"/>
              <a:gd name="T38" fmla="*/ 695 w 695"/>
              <a:gd name="T39" fmla="*/ 347 h 748"/>
              <a:gd name="T40" fmla="*/ 348 w 695"/>
              <a:gd name="T41" fmla="*/ 0 h 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95" h="748">
                <a:moveTo>
                  <a:pt x="348" y="0"/>
                </a:moveTo>
                <a:cubicBezTo>
                  <a:pt x="156" y="0"/>
                  <a:pt x="0" y="156"/>
                  <a:pt x="0" y="347"/>
                </a:cubicBezTo>
                <a:cubicBezTo>
                  <a:pt x="0" y="451"/>
                  <a:pt x="46" y="548"/>
                  <a:pt x="125" y="614"/>
                </a:cubicBezTo>
                <a:cubicBezTo>
                  <a:pt x="28" y="736"/>
                  <a:pt x="28" y="736"/>
                  <a:pt x="28" y="736"/>
                </a:cubicBezTo>
                <a:cubicBezTo>
                  <a:pt x="26" y="739"/>
                  <a:pt x="26" y="744"/>
                  <a:pt x="29" y="746"/>
                </a:cubicBezTo>
                <a:cubicBezTo>
                  <a:pt x="31" y="748"/>
                  <a:pt x="33" y="748"/>
                  <a:pt x="34" y="748"/>
                </a:cubicBezTo>
                <a:cubicBezTo>
                  <a:pt x="37" y="748"/>
                  <a:pt x="39" y="747"/>
                  <a:pt x="40" y="745"/>
                </a:cubicBezTo>
                <a:cubicBezTo>
                  <a:pt x="142" y="618"/>
                  <a:pt x="142" y="618"/>
                  <a:pt x="142" y="618"/>
                </a:cubicBezTo>
                <a:cubicBezTo>
                  <a:pt x="142" y="618"/>
                  <a:pt x="142" y="618"/>
                  <a:pt x="142" y="618"/>
                </a:cubicBezTo>
                <a:cubicBezTo>
                  <a:pt x="60" y="556"/>
                  <a:pt x="8" y="458"/>
                  <a:pt x="8" y="347"/>
                </a:cubicBezTo>
                <a:cubicBezTo>
                  <a:pt x="8" y="160"/>
                  <a:pt x="160" y="8"/>
                  <a:pt x="348" y="8"/>
                </a:cubicBezTo>
                <a:cubicBezTo>
                  <a:pt x="348" y="8"/>
                  <a:pt x="348" y="8"/>
                  <a:pt x="348" y="8"/>
                </a:cubicBezTo>
                <a:cubicBezTo>
                  <a:pt x="535" y="8"/>
                  <a:pt x="687" y="159"/>
                  <a:pt x="687" y="347"/>
                </a:cubicBezTo>
                <a:cubicBezTo>
                  <a:pt x="687" y="348"/>
                  <a:pt x="687" y="348"/>
                  <a:pt x="687" y="348"/>
                </a:cubicBezTo>
                <a:cubicBezTo>
                  <a:pt x="687" y="536"/>
                  <a:pt x="535" y="687"/>
                  <a:pt x="348" y="687"/>
                </a:cubicBezTo>
                <a:cubicBezTo>
                  <a:pt x="285" y="687"/>
                  <a:pt x="226" y="670"/>
                  <a:pt x="176" y="640"/>
                </a:cubicBezTo>
                <a:cubicBezTo>
                  <a:pt x="176" y="641"/>
                  <a:pt x="176" y="641"/>
                  <a:pt x="175" y="641"/>
                </a:cubicBezTo>
                <a:cubicBezTo>
                  <a:pt x="173" y="644"/>
                  <a:pt x="175" y="649"/>
                  <a:pt x="178" y="651"/>
                </a:cubicBezTo>
                <a:cubicBezTo>
                  <a:pt x="230" y="680"/>
                  <a:pt x="288" y="695"/>
                  <a:pt x="348" y="695"/>
                </a:cubicBezTo>
                <a:cubicBezTo>
                  <a:pt x="539" y="695"/>
                  <a:pt x="695" y="539"/>
                  <a:pt x="695" y="347"/>
                </a:cubicBezTo>
                <a:cubicBezTo>
                  <a:pt x="695" y="156"/>
                  <a:pt x="539" y="0"/>
                  <a:pt x="348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7" name="Freeform 79"/>
          <p:cNvSpPr>
            <a:spLocks noEditPoints="1"/>
          </p:cNvSpPr>
          <p:nvPr userDrawn="1"/>
        </p:nvSpPr>
        <p:spPr bwMode="auto">
          <a:xfrm>
            <a:off x="1120453" y="3114641"/>
            <a:ext cx="122059" cy="122059"/>
          </a:xfrm>
          <a:custGeom>
            <a:avLst/>
            <a:gdLst>
              <a:gd name="T0" fmla="*/ 45 w 91"/>
              <a:gd name="T1" fmla="*/ 91 h 91"/>
              <a:gd name="T2" fmla="*/ 0 w 91"/>
              <a:gd name="T3" fmla="*/ 46 h 91"/>
              <a:gd name="T4" fmla="*/ 45 w 91"/>
              <a:gd name="T5" fmla="*/ 0 h 91"/>
              <a:gd name="T6" fmla="*/ 91 w 91"/>
              <a:gd name="T7" fmla="*/ 46 h 91"/>
              <a:gd name="T8" fmla="*/ 45 w 91"/>
              <a:gd name="T9" fmla="*/ 91 h 91"/>
              <a:gd name="T10" fmla="*/ 45 w 91"/>
              <a:gd name="T11" fmla="*/ 15 h 91"/>
              <a:gd name="T12" fmla="*/ 15 w 91"/>
              <a:gd name="T13" fmla="*/ 46 h 91"/>
              <a:gd name="T14" fmla="*/ 45 w 91"/>
              <a:gd name="T15" fmla="*/ 76 h 91"/>
              <a:gd name="T16" fmla="*/ 76 w 91"/>
              <a:gd name="T17" fmla="*/ 46 h 91"/>
              <a:gd name="T18" fmla="*/ 45 w 91"/>
              <a:gd name="T19" fmla="*/ 15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91">
                <a:moveTo>
                  <a:pt x="45" y="91"/>
                </a:moveTo>
                <a:cubicBezTo>
                  <a:pt x="20" y="91"/>
                  <a:pt x="0" y="71"/>
                  <a:pt x="0" y="46"/>
                </a:cubicBezTo>
                <a:cubicBezTo>
                  <a:pt x="0" y="20"/>
                  <a:pt x="20" y="0"/>
                  <a:pt x="45" y="0"/>
                </a:cubicBezTo>
                <a:cubicBezTo>
                  <a:pt x="71" y="0"/>
                  <a:pt x="91" y="20"/>
                  <a:pt x="91" y="46"/>
                </a:cubicBezTo>
                <a:cubicBezTo>
                  <a:pt x="91" y="71"/>
                  <a:pt x="71" y="91"/>
                  <a:pt x="45" y="91"/>
                </a:cubicBezTo>
                <a:close/>
                <a:moveTo>
                  <a:pt x="45" y="15"/>
                </a:moveTo>
                <a:cubicBezTo>
                  <a:pt x="29" y="15"/>
                  <a:pt x="15" y="29"/>
                  <a:pt x="15" y="46"/>
                </a:cubicBezTo>
                <a:cubicBezTo>
                  <a:pt x="15" y="62"/>
                  <a:pt x="29" y="76"/>
                  <a:pt x="45" y="76"/>
                </a:cubicBezTo>
                <a:cubicBezTo>
                  <a:pt x="62" y="76"/>
                  <a:pt x="76" y="62"/>
                  <a:pt x="76" y="46"/>
                </a:cubicBezTo>
                <a:cubicBezTo>
                  <a:pt x="76" y="29"/>
                  <a:pt x="62" y="15"/>
                  <a:pt x="45" y="1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8" name="Freeform 80"/>
          <p:cNvSpPr>
            <a:spLocks noEditPoints="1"/>
          </p:cNvSpPr>
          <p:nvPr userDrawn="1"/>
        </p:nvSpPr>
        <p:spPr bwMode="auto">
          <a:xfrm>
            <a:off x="1345836" y="2642302"/>
            <a:ext cx="123194" cy="123194"/>
          </a:xfrm>
          <a:custGeom>
            <a:avLst/>
            <a:gdLst>
              <a:gd name="T0" fmla="*/ 46 w 92"/>
              <a:gd name="T1" fmla="*/ 92 h 92"/>
              <a:gd name="T2" fmla="*/ 0 w 92"/>
              <a:gd name="T3" fmla="*/ 46 h 92"/>
              <a:gd name="T4" fmla="*/ 46 w 92"/>
              <a:gd name="T5" fmla="*/ 0 h 92"/>
              <a:gd name="T6" fmla="*/ 92 w 92"/>
              <a:gd name="T7" fmla="*/ 46 h 92"/>
              <a:gd name="T8" fmla="*/ 46 w 92"/>
              <a:gd name="T9" fmla="*/ 92 h 92"/>
              <a:gd name="T10" fmla="*/ 46 w 92"/>
              <a:gd name="T11" fmla="*/ 16 h 92"/>
              <a:gd name="T12" fmla="*/ 15 w 92"/>
              <a:gd name="T13" fmla="*/ 46 h 92"/>
              <a:gd name="T14" fmla="*/ 46 w 92"/>
              <a:gd name="T15" fmla="*/ 77 h 92"/>
              <a:gd name="T16" fmla="*/ 76 w 92"/>
              <a:gd name="T17" fmla="*/ 46 h 92"/>
              <a:gd name="T18" fmla="*/ 46 w 92"/>
              <a:gd name="T19" fmla="*/ 1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2" h="92">
                <a:moveTo>
                  <a:pt x="46" y="92"/>
                </a:moveTo>
                <a:cubicBezTo>
                  <a:pt x="20" y="92"/>
                  <a:pt x="0" y="72"/>
                  <a:pt x="0" y="46"/>
                </a:cubicBezTo>
                <a:cubicBezTo>
                  <a:pt x="0" y="21"/>
                  <a:pt x="20" y="0"/>
                  <a:pt x="46" y="0"/>
                </a:cubicBezTo>
                <a:cubicBezTo>
                  <a:pt x="71" y="0"/>
                  <a:pt x="92" y="21"/>
                  <a:pt x="92" y="46"/>
                </a:cubicBezTo>
                <a:cubicBezTo>
                  <a:pt x="92" y="72"/>
                  <a:pt x="71" y="92"/>
                  <a:pt x="46" y="92"/>
                </a:cubicBezTo>
                <a:close/>
                <a:moveTo>
                  <a:pt x="46" y="16"/>
                </a:moveTo>
                <a:cubicBezTo>
                  <a:pt x="29" y="16"/>
                  <a:pt x="15" y="29"/>
                  <a:pt x="15" y="46"/>
                </a:cubicBezTo>
                <a:cubicBezTo>
                  <a:pt x="15" y="63"/>
                  <a:pt x="29" y="77"/>
                  <a:pt x="46" y="77"/>
                </a:cubicBezTo>
                <a:cubicBezTo>
                  <a:pt x="63" y="77"/>
                  <a:pt x="76" y="63"/>
                  <a:pt x="76" y="46"/>
                </a:cubicBezTo>
                <a:cubicBezTo>
                  <a:pt x="76" y="29"/>
                  <a:pt x="63" y="16"/>
                  <a:pt x="46" y="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9" name="Freeform 81"/>
          <p:cNvSpPr>
            <a:spLocks noEditPoints="1"/>
          </p:cNvSpPr>
          <p:nvPr userDrawn="1"/>
        </p:nvSpPr>
        <p:spPr bwMode="auto">
          <a:xfrm>
            <a:off x="1118750" y="2175640"/>
            <a:ext cx="123762" cy="123194"/>
          </a:xfrm>
          <a:custGeom>
            <a:avLst/>
            <a:gdLst>
              <a:gd name="T0" fmla="*/ 46 w 92"/>
              <a:gd name="T1" fmla="*/ 92 h 92"/>
              <a:gd name="T2" fmla="*/ 0 w 92"/>
              <a:gd name="T3" fmla="*/ 46 h 92"/>
              <a:gd name="T4" fmla="*/ 46 w 92"/>
              <a:gd name="T5" fmla="*/ 0 h 92"/>
              <a:gd name="T6" fmla="*/ 92 w 92"/>
              <a:gd name="T7" fmla="*/ 46 h 92"/>
              <a:gd name="T8" fmla="*/ 46 w 92"/>
              <a:gd name="T9" fmla="*/ 92 h 92"/>
              <a:gd name="T10" fmla="*/ 46 w 92"/>
              <a:gd name="T11" fmla="*/ 16 h 92"/>
              <a:gd name="T12" fmla="*/ 16 w 92"/>
              <a:gd name="T13" fmla="*/ 46 h 92"/>
              <a:gd name="T14" fmla="*/ 46 w 92"/>
              <a:gd name="T15" fmla="*/ 77 h 92"/>
              <a:gd name="T16" fmla="*/ 77 w 92"/>
              <a:gd name="T17" fmla="*/ 46 h 92"/>
              <a:gd name="T18" fmla="*/ 46 w 92"/>
              <a:gd name="T19" fmla="*/ 1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2" h="92">
                <a:moveTo>
                  <a:pt x="46" y="92"/>
                </a:moveTo>
                <a:cubicBezTo>
                  <a:pt x="21" y="92"/>
                  <a:pt x="0" y="72"/>
                  <a:pt x="0" y="46"/>
                </a:cubicBezTo>
                <a:cubicBezTo>
                  <a:pt x="0" y="21"/>
                  <a:pt x="21" y="0"/>
                  <a:pt x="46" y="0"/>
                </a:cubicBezTo>
                <a:cubicBezTo>
                  <a:pt x="72" y="0"/>
                  <a:pt x="92" y="21"/>
                  <a:pt x="92" y="46"/>
                </a:cubicBezTo>
                <a:cubicBezTo>
                  <a:pt x="92" y="72"/>
                  <a:pt x="72" y="92"/>
                  <a:pt x="46" y="92"/>
                </a:cubicBezTo>
                <a:close/>
                <a:moveTo>
                  <a:pt x="46" y="16"/>
                </a:moveTo>
                <a:cubicBezTo>
                  <a:pt x="30" y="16"/>
                  <a:pt x="16" y="29"/>
                  <a:pt x="16" y="46"/>
                </a:cubicBezTo>
                <a:cubicBezTo>
                  <a:pt x="16" y="63"/>
                  <a:pt x="30" y="77"/>
                  <a:pt x="46" y="77"/>
                </a:cubicBezTo>
                <a:cubicBezTo>
                  <a:pt x="63" y="77"/>
                  <a:pt x="77" y="63"/>
                  <a:pt x="77" y="46"/>
                </a:cubicBezTo>
                <a:cubicBezTo>
                  <a:pt x="77" y="29"/>
                  <a:pt x="63" y="16"/>
                  <a:pt x="46" y="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0" name="Oval 59"/>
          <p:cNvSpPr/>
          <p:nvPr userDrawn="1"/>
        </p:nvSpPr>
        <p:spPr>
          <a:xfrm>
            <a:off x="89667" y="2120948"/>
            <a:ext cx="1169876" cy="11698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1" name="Oval 60"/>
          <p:cNvSpPr/>
          <p:nvPr userDrawn="1"/>
        </p:nvSpPr>
        <p:spPr>
          <a:xfrm>
            <a:off x="1257506" y="1295378"/>
            <a:ext cx="754543" cy="75454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2" name="Oval 61"/>
          <p:cNvSpPr/>
          <p:nvPr userDrawn="1"/>
        </p:nvSpPr>
        <p:spPr>
          <a:xfrm>
            <a:off x="1758518" y="2332503"/>
            <a:ext cx="754543" cy="75454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3" name="Oval 62"/>
          <p:cNvSpPr/>
          <p:nvPr userDrawn="1"/>
        </p:nvSpPr>
        <p:spPr>
          <a:xfrm>
            <a:off x="1255828" y="3374626"/>
            <a:ext cx="754543" cy="75454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4" name="Oval 63"/>
          <p:cNvSpPr/>
          <p:nvPr userDrawn="1"/>
        </p:nvSpPr>
        <p:spPr>
          <a:xfrm>
            <a:off x="189981" y="2219275"/>
            <a:ext cx="969247" cy="96924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5" name="Oval 64"/>
          <p:cNvSpPr/>
          <p:nvPr userDrawn="1"/>
        </p:nvSpPr>
        <p:spPr>
          <a:xfrm>
            <a:off x="1295813" y="1335364"/>
            <a:ext cx="674572" cy="67457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6" name="Oval 65"/>
          <p:cNvSpPr/>
          <p:nvPr userDrawn="1"/>
        </p:nvSpPr>
        <p:spPr>
          <a:xfrm>
            <a:off x="1798504" y="2372488"/>
            <a:ext cx="674572" cy="67457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7" name="Oval 66"/>
          <p:cNvSpPr/>
          <p:nvPr userDrawn="1"/>
        </p:nvSpPr>
        <p:spPr>
          <a:xfrm>
            <a:off x="1297492" y="3414611"/>
            <a:ext cx="674572" cy="674571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4439818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Content Placeholder 2"/>
          <p:cNvSpPr>
            <a:spLocks noGrp="1"/>
          </p:cNvSpPr>
          <p:nvPr>
            <p:ph idx="16"/>
          </p:nvPr>
        </p:nvSpPr>
        <p:spPr>
          <a:xfrm>
            <a:off x="2099193" y="1427836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7" name="Content Placeholder 2"/>
          <p:cNvSpPr>
            <a:spLocks noGrp="1"/>
          </p:cNvSpPr>
          <p:nvPr>
            <p:ph idx="17"/>
          </p:nvPr>
        </p:nvSpPr>
        <p:spPr>
          <a:xfrm>
            <a:off x="2099193" y="3507084"/>
            <a:ext cx="2015607" cy="893466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8" name="Content Placeholder 2"/>
          <p:cNvSpPr>
            <a:spLocks noGrp="1"/>
          </p:cNvSpPr>
          <p:nvPr>
            <p:ph idx="18"/>
          </p:nvPr>
        </p:nvSpPr>
        <p:spPr>
          <a:xfrm>
            <a:off x="2598214" y="2459085"/>
            <a:ext cx="2278586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6813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Miro\Desktop\1588078949880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6" t="403" r="18459" b="34536"/>
          <a:stretch/>
        </p:blipFill>
        <p:spPr bwMode="auto">
          <a:xfrm>
            <a:off x="4876799" y="-123"/>
            <a:ext cx="4267201" cy="514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4876799" y="-1588"/>
            <a:ext cx="4267200" cy="5145088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grpSp>
        <p:nvGrpSpPr>
          <p:cNvPr id="188" name="Group 187"/>
          <p:cNvGrpSpPr/>
          <p:nvPr userDrawn="1"/>
        </p:nvGrpSpPr>
        <p:grpSpPr>
          <a:xfrm>
            <a:off x="7907575" y="53340"/>
            <a:ext cx="1150969" cy="308610"/>
            <a:chOff x="7907575" y="53340"/>
            <a:chExt cx="1150969" cy="308610"/>
          </a:xfrm>
        </p:grpSpPr>
        <p:pic>
          <p:nvPicPr>
            <p:cNvPr id="189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15"/>
            <a:stretch/>
          </p:blipFill>
          <p:spPr bwMode="auto">
            <a:xfrm>
              <a:off x="7907575" y="53340"/>
              <a:ext cx="322025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2"/>
            <a:stretch/>
          </p:blipFill>
          <p:spPr bwMode="auto">
            <a:xfrm>
              <a:off x="8224080" y="53340"/>
              <a:ext cx="834464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Content Placeholder 2"/>
          <p:cNvSpPr>
            <a:spLocks noGrp="1"/>
          </p:cNvSpPr>
          <p:nvPr>
            <p:ph idx="17"/>
          </p:nvPr>
        </p:nvSpPr>
        <p:spPr>
          <a:xfrm>
            <a:off x="152400" y="514349"/>
            <a:ext cx="4267200" cy="4252113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 sz="1400"/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9" name="Line 65"/>
          <p:cNvSpPr>
            <a:spLocks noChangeShapeType="1"/>
          </p:cNvSpPr>
          <p:nvPr userDrawn="1"/>
        </p:nvSpPr>
        <p:spPr bwMode="auto">
          <a:xfrm flipV="1">
            <a:off x="7190581" y="1437192"/>
            <a:ext cx="0" cy="2666379"/>
          </a:xfrm>
          <a:prstGeom prst="line">
            <a:avLst/>
          </a:prstGeom>
          <a:noFill/>
          <a:ln w="1905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10" name="Freeform 66"/>
          <p:cNvSpPr>
            <a:spLocks/>
          </p:cNvSpPr>
          <p:nvPr userDrawn="1"/>
        </p:nvSpPr>
        <p:spPr bwMode="auto">
          <a:xfrm>
            <a:off x="7418711" y="3466158"/>
            <a:ext cx="526205" cy="702501"/>
          </a:xfrm>
          <a:custGeom>
            <a:avLst/>
            <a:gdLst>
              <a:gd name="T0" fmla="*/ 0 w 1395"/>
              <a:gd name="T1" fmla="*/ 1311 h 1311"/>
              <a:gd name="T2" fmla="*/ 0 w 1395"/>
              <a:gd name="T3" fmla="*/ 487 h 1311"/>
              <a:gd name="T4" fmla="*/ 488 w 1395"/>
              <a:gd name="T5" fmla="*/ 0 h 1311"/>
              <a:gd name="T6" fmla="*/ 1395 w 1395"/>
              <a:gd name="T7" fmla="*/ 0 h 1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95" h="1311">
                <a:moveTo>
                  <a:pt x="0" y="1311"/>
                </a:moveTo>
                <a:cubicBezTo>
                  <a:pt x="0" y="487"/>
                  <a:pt x="0" y="487"/>
                  <a:pt x="0" y="487"/>
                </a:cubicBezTo>
                <a:cubicBezTo>
                  <a:pt x="0" y="219"/>
                  <a:pt x="220" y="0"/>
                  <a:pt x="488" y="0"/>
                </a:cubicBezTo>
                <a:cubicBezTo>
                  <a:pt x="1395" y="0"/>
                  <a:pt x="1395" y="0"/>
                  <a:pt x="1395" y="0"/>
                </a:cubicBezTo>
              </a:path>
            </a:pathLst>
          </a:custGeom>
          <a:noFill/>
          <a:ln w="1905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11" name="Freeform 69"/>
          <p:cNvSpPr>
            <a:spLocks/>
          </p:cNvSpPr>
          <p:nvPr userDrawn="1"/>
        </p:nvSpPr>
        <p:spPr bwMode="auto">
          <a:xfrm>
            <a:off x="5658775" y="3200973"/>
            <a:ext cx="1309056" cy="1153799"/>
          </a:xfrm>
          <a:custGeom>
            <a:avLst/>
            <a:gdLst>
              <a:gd name="T0" fmla="*/ 3472 w 3472"/>
              <a:gd name="T1" fmla="*/ 2473 h 2473"/>
              <a:gd name="T2" fmla="*/ 3472 w 3472"/>
              <a:gd name="T3" fmla="*/ 488 h 2473"/>
              <a:gd name="T4" fmla="*/ 2984 w 3472"/>
              <a:gd name="T5" fmla="*/ 0 h 2473"/>
              <a:gd name="T6" fmla="*/ 0 w 3472"/>
              <a:gd name="T7" fmla="*/ 0 h 2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72" h="2473">
                <a:moveTo>
                  <a:pt x="3472" y="2473"/>
                </a:moveTo>
                <a:cubicBezTo>
                  <a:pt x="3472" y="488"/>
                  <a:pt x="3472" y="488"/>
                  <a:pt x="3472" y="488"/>
                </a:cubicBezTo>
                <a:cubicBezTo>
                  <a:pt x="3472" y="220"/>
                  <a:pt x="3253" y="0"/>
                  <a:pt x="2984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1905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12" name="Freeform 70"/>
          <p:cNvSpPr>
            <a:spLocks/>
          </p:cNvSpPr>
          <p:nvPr userDrawn="1"/>
        </p:nvSpPr>
        <p:spPr bwMode="auto">
          <a:xfrm>
            <a:off x="7305904" y="2304829"/>
            <a:ext cx="856563" cy="971989"/>
          </a:xfrm>
          <a:custGeom>
            <a:avLst/>
            <a:gdLst>
              <a:gd name="T0" fmla="*/ 0 w 2271"/>
              <a:gd name="T1" fmla="*/ 2580 h 2580"/>
              <a:gd name="T2" fmla="*/ 0 w 2271"/>
              <a:gd name="T3" fmla="*/ 487 h 2580"/>
              <a:gd name="T4" fmla="*/ 488 w 2271"/>
              <a:gd name="T5" fmla="*/ 0 h 2580"/>
              <a:gd name="T6" fmla="*/ 2271 w 2271"/>
              <a:gd name="T7" fmla="*/ 0 h 2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71" h="2580">
                <a:moveTo>
                  <a:pt x="0" y="2580"/>
                </a:moveTo>
                <a:cubicBezTo>
                  <a:pt x="0" y="487"/>
                  <a:pt x="0" y="487"/>
                  <a:pt x="0" y="487"/>
                </a:cubicBezTo>
                <a:cubicBezTo>
                  <a:pt x="0" y="219"/>
                  <a:pt x="220" y="0"/>
                  <a:pt x="488" y="0"/>
                </a:cubicBezTo>
                <a:cubicBezTo>
                  <a:pt x="2271" y="0"/>
                  <a:pt x="2271" y="0"/>
                  <a:pt x="2271" y="0"/>
                </a:cubicBezTo>
              </a:path>
            </a:pathLst>
          </a:custGeom>
          <a:noFill/>
          <a:ln w="1905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13" name="Freeform 71"/>
          <p:cNvSpPr>
            <a:spLocks/>
          </p:cNvSpPr>
          <p:nvPr userDrawn="1"/>
        </p:nvSpPr>
        <p:spPr bwMode="auto">
          <a:xfrm>
            <a:off x="6069301" y="1830875"/>
            <a:ext cx="1011518" cy="2028966"/>
          </a:xfrm>
          <a:custGeom>
            <a:avLst/>
            <a:gdLst>
              <a:gd name="T0" fmla="*/ 2683 w 2683"/>
              <a:gd name="T1" fmla="*/ 5383 h 5383"/>
              <a:gd name="T2" fmla="*/ 2683 w 2683"/>
              <a:gd name="T3" fmla="*/ 488 h 5383"/>
              <a:gd name="T4" fmla="*/ 2196 w 2683"/>
              <a:gd name="T5" fmla="*/ 0 h 5383"/>
              <a:gd name="T6" fmla="*/ 0 w 2683"/>
              <a:gd name="T7" fmla="*/ 0 h 5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83" h="5383">
                <a:moveTo>
                  <a:pt x="2683" y="5383"/>
                </a:moveTo>
                <a:cubicBezTo>
                  <a:pt x="2683" y="488"/>
                  <a:pt x="2683" y="488"/>
                  <a:pt x="2683" y="488"/>
                </a:cubicBezTo>
                <a:cubicBezTo>
                  <a:pt x="2683" y="219"/>
                  <a:pt x="2464" y="0"/>
                  <a:pt x="2196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1905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14" name="Oval 73"/>
          <p:cNvSpPr>
            <a:spLocks noChangeArrowheads="1"/>
          </p:cNvSpPr>
          <p:nvPr userDrawn="1"/>
        </p:nvSpPr>
        <p:spPr bwMode="auto">
          <a:xfrm>
            <a:off x="7723781" y="3200973"/>
            <a:ext cx="491770" cy="4911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15" name="Oval 75"/>
          <p:cNvSpPr>
            <a:spLocks noChangeArrowheads="1"/>
          </p:cNvSpPr>
          <p:nvPr userDrawn="1"/>
        </p:nvSpPr>
        <p:spPr bwMode="auto">
          <a:xfrm>
            <a:off x="7874970" y="2034296"/>
            <a:ext cx="491770" cy="49164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16" name="Oval 76"/>
          <p:cNvSpPr>
            <a:spLocks noChangeArrowheads="1"/>
          </p:cNvSpPr>
          <p:nvPr userDrawn="1"/>
        </p:nvSpPr>
        <p:spPr bwMode="auto">
          <a:xfrm>
            <a:off x="6957071" y="1095104"/>
            <a:ext cx="491770" cy="49164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17" name="Oval 77"/>
          <p:cNvSpPr>
            <a:spLocks noChangeArrowheads="1"/>
          </p:cNvSpPr>
          <p:nvPr userDrawn="1"/>
        </p:nvSpPr>
        <p:spPr bwMode="auto">
          <a:xfrm>
            <a:off x="5800819" y="1587775"/>
            <a:ext cx="491770" cy="49164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18" name="Oval 79"/>
          <p:cNvSpPr>
            <a:spLocks noChangeArrowheads="1"/>
          </p:cNvSpPr>
          <p:nvPr userDrawn="1"/>
        </p:nvSpPr>
        <p:spPr bwMode="auto">
          <a:xfrm>
            <a:off x="5358589" y="2957911"/>
            <a:ext cx="491770" cy="49164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19" name="Oval 80"/>
          <p:cNvSpPr>
            <a:spLocks noChangeArrowheads="1"/>
          </p:cNvSpPr>
          <p:nvPr userDrawn="1"/>
        </p:nvSpPr>
        <p:spPr bwMode="auto">
          <a:xfrm>
            <a:off x="7577433" y="2263410"/>
            <a:ext cx="87163" cy="866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20" name="Oval 83"/>
          <p:cNvSpPr>
            <a:spLocks noChangeArrowheads="1"/>
          </p:cNvSpPr>
          <p:nvPr userDrawn="1"/>
        </p:nvSpPr>
        <p:spPr bwMode="auto">
          <a:xfrm>
            <a:off x="7147537" y="2635637"/>
            <a:ext cx="87163" cy="871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21" name="Oval 84"/>
          <p:cNvSpPr>
            <a:spLocks noChangeArrowheads="1"/>
          </p:cNvSpPr>
          <p:nvPr userDrawn="1"/>
        </p:nvSpPr>
        <p:spPr bwMode="auto">
          <a:xfrm>
            <a:off x="7045847" y="2916898"/>
            <a:ext cx="87163" cy="8660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22" name="Oval 85"/>
          <p:cNvSpPr>
            <a:spLocks noChangeArrowheads="1"/>
          </p:cNvSpPr>
          <p:nvPr userDrawn="1"/>
        </p:nvSpPr>
        <p:spPr bwMode="auto">
          <a:xfrm>
            <a:off x="7379867" y="3671377"/>
            <a:ext cx="87163" cy="871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23" name="Oval 86"/>
          <p:cNvSpPr>
            <a:spLocks noChangeArrowheads="1"/>
          </p:cNvSpPr>
          <p:nvPr userDrawn="1"/>
        </p:nvSpPr>
        <p:spPr bwMode="auto">
          <a:xfrm>
            <a:off x="7147537" y="1865363"/>
            <a:ext cx="87163" cy="866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24" name="Oval 87"/>
          <p:cNvSpPr>
            <a:spLocks noChangeArrowheads="1"/>
          </p:cNvSpPr>
          <p:nvPr userDrawn="1"/>
        </p:nvSpPr>
        <p:spPr bwMode="auto">
          <a:xfrm>
            <a:off x="6563224" y="1789995"/>
            <a:ext cx="87163" cy="8660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25" name="Oval 89"/>
          <p:cNvSpPr>
            <a:spLocks noChangeArrowheads="1"/>
          </p:cNvSpPr>
          <p:nvPr userDrawn="1"/>
        </p:nvSpPr>
        <p:spPr bwMode="auto">
          <a:xfrm>
            <a:off x="6166687" y="3158490"/>
            <a:ext cx="87163" cy="871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26" name="Oval 90"/>
          <p:cNvSpPr>
            <a:spLocks noChangeArrowheads="1"/>
          </p:cNvSpPr>
          <p:nvPr userDrawn="1"/>
        </p:nvSpPr>
        <p:spPr bwMode="auto">
          <a:xfrm>
            <a:off x="6930707" y="3722737"/>
            <a:ext cx="87163" cy="871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27" name="Line 65"/>
          <p:cNvSpPr>
            <a:spLocks noChangeShapeType="1"/>
          </p:cNvSpPr>
          <p:nvPr userDrawn="1"/>
        </p:nvSpPr>
        <p:spPr bwMode="auto">
          <a:xfrm flipV="1">
            <a:off x="7301217" y="2740319"/>
            <a:ext cx="8170" cy="2026144"/>
          </a:xfrm>
          <a:prstGeom prst="line">
            <a:avLst/>
          </a:prstGeom>
          <a:noFill/>
          <a:ln w="1905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28" name="Oval 72"/>
          <p:cNvSpPr>
            <a:spLocks noChangeArrowheads="1"/>
          </p:cNvSpPr>
          <p:nvPr userDrawn="1"/>
        </p:nvSpPr>
        <p:spPr bwMode="auto">
          <a:xfrm>
            <a:off x="6654627" y="3848133"/>
            <a:ext cx="1009969" cy="100970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grpSp>
        <p:nvGrpSpPr>
          <p:cNvPr id="163" name="Group 6"/>
          <p:cNvGrpSpPr>
            <a:grpSpLocks noChangeAspect="1"/>
          </p:cNvGrpSpPr>
          <p:nvPr userDrawn="1"/>
        </p:nvGrpSpPr>
        <p:grpSpPr bwMode="auto">
          <a:xfrm>
            <a:off x="7909624" y="2265529"/>
            <a:ext cx="388296" cy="60444"/>
            <a:chOff x="-4126" y="870"/>
            <a:chExt cx="2409" cy="375"/>
          </a:xfrm>
          <a:solidFill>
            <a:schemeClr val="bg1"/>
          </a:solidFill>
        </p:grpSpPr>
        <p:sp>
          <p:nvSpPr>
            <p:cNvPr id="165" name="Freeform 10"/>
            <p:cNvSpPr>
              <a:spLocks/>
            </p:cNvSpPr>
            <p:nvPr/>
          </p:nvSpPr>
          <p:spPr bwMode="auto">
            <a:xfrm>
              <a:off x="-4126" y="955"/>
              <a:ext cx="7" cy="290"/>
            </a:xfrm>
            <a:custGeom>
              <a:avLst/>
              <a:gdLst>
                <a:gd name="T0" fmla="*/ 0 w 3"/>
                <a:gd name="T1" fmla="*/ 0 h 123"/>
                <a:gd name="T2" fmla="*/ 3 w 3"/>
                <a:gd name="T3" fmla="*/ 0 h 123"/>
                <a:gd name="T4" fmla="*/ 3 w 3"/>
                <a:gd name="T5" fmla="*/ 123 h 123"/>
                <a:gd name="T6" fmla="*/ 0 w 3"/>
                <a:gd name="T7" fmla="*/ 123 h 123"/>
                <a:gd name="T8" fmla="*/ 0 w 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23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41"/>
                    <a:pt x="3" y="82"/>
                    <a:pt x="3" y="123"/>
                  </a:cubicBezTo>
                  <a:cubicBezTo>
                    <a:pt x="2" y="123"/>
                    <a:pt x="1" y="123"/>
                    <a:pt x="0" y="123"/>
                  </a:cubicBezTo>
                  <a:cubicBezTo>
                    <a:pt x="0" y="82"/>
                    <a:pt x="0" y="4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66" name="Freeform 11"/>
            <p:cNvSpPr>
              <a:spLocks/>
            </p:cNvSpPr>
            <p:nvPr/>
          </p:nvSpPr>
          <p:spPr bwMode="auto">
            <a:xfrm>
              <a:off x="-1729" y="870"/>
              <a:ext cx="12" cy="78"/>
            </a:xfrm>
            <a:custGeom>
              <a:avLst/>
              <a:gdLst>
                <a:gd name="T0" fmla="*/ 2 w 5"/>
                <a:gd name="T1" fmla="*/ 0 h 33"/>
                <a:gd name="T2" fmla="*/ 5 w 5"/>
                <a:gd name="T3" fmla="*/ 0 h 33"/>
                <a:gd name="T4" fmla="*/ 5 w 5"/>
                <a:gd name="T5" fmla="*/ 33 h 33"/>
                <a:gd name="T6" fmla="*/ 2 w 5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3">
                  <a:moveTo>
                    <a:pt x="2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5" y="11"/>
                    <a:pt x="5" y="22"/>
                    <a:pt x="5" y="33"/>
                  </a:cubicBezTo>
                  <a:cubicBezTo>
                    <a:pt x="0" y="22"/>
                    <a:pt x="2" y="1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67" name="Freeform 12"/>
            <p:cNvSpPr>
              <a:spLocks/>
            </p:cNvSpPr>
            <p:nvPr/>
          </p:nvSpPr>
          <p:spPr bwMode="auto">
            <a:xfrm>
              <a:off x="-1729" y="983"/>
              <a:ext cx="12" cy="78"/>
            </a:xfrm>
            <a:custGeom>
              <a:avLst/>
              <a:gdLst>
                <a:gd name="T0" fmla="*/ 2 w 5"/>
                <a:gd name="T1" fmla="*/ 33 h 33"/>
                <a:gd name="T2" fmla="*/ 5 w 5"/>
                <a:gd name="T3" fmla="*/ 0 h 33"/>
                <a:gd name="T4" fmla="*/ 5 w 5"/>
                <a:gd name="T5" fmla="*/ 33 h 33"/>
                <a:gd name="T6" fmla="*/ 4 w 5"/>
                <a:gd name="T7" fmla="*/ 33 h 33"/>
                <a:gd name="T8" fmla="*/ 2 w 5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2" y="33"/>
                  </a:moveTo>
                  <a:cubicBezTo>
                    <a:pt x="2" y="22"/>
                    <a:pt x="0" y="11"/>
                    <a:pt x="5" y="0"/>
                  </a:cubicBezTo>
                  <a:cubicBezTo>
                    <a:pt x="5" y="11"/>
                    <a:pt x="5" y="22"/>
                    <a:pt x="5" y="33"/>
                  </a:cubicBezTo>
                  <a:cubicBezTo>
                    <a:pt x="4" y="33"/>
                    <a:pt x="4" y="33"/>
                    <a:pt x="4" y="33"/>
                  </a:cubicBezTo>
                  <a:lnTo>
                    <a:pt x="2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sp>
        <p:nvSpPr>
          <p:cNvPr id="197" name="Content Placeholder 2"/>
          <p:cNvSpPr>
            <a:spLocks noGrp="1"/>
          </p:cNvSpPr>
          <p:nvPr>
            <p:ph idx="18"/>
          </p:nvPr>
        </p:nvSpPr>
        <p:spPr>
          <a:xfrm>
            <a:off x="6477894" y="602939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8" name="Content Placeholder 2"/>
          <p:cNvSpPr>
            <a:spLocks noGrp="1"/>
          </p:cNvSpPr>
          <p:nvPr>
            <p:ph idx="19"/>
          </p:nvPr>
        </p:nvSpPr>
        <p:spPr>
          <a:xfrm>
            <a:off x="7495144" y="2462987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9" name="Content Placeholder 2"/>
          <p:cNvSpPr>
            <a:spLocks noGrp="1"/>
          </p:cNvSpPr>
          <p:nvPr>
            <p:ph idx="20"/>
          </p:nvPr>
        </p:nvSpPr>
        <p:spPr>
          <a:xfrm>
            <a:off x="7589632" y="3670494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0" name="Content Placeholder 2"/>
          <p:cNvSpPr>
            <a:spLocks noGrp="1"/>
          </p:cNvSpPr>
          <p:nvPr>
            <p:ph idx="21"/>
          </p:nvPr>
        </p:nvSpPr>
        <p:spPr>
          <a:xfrm>
            <a:off x="4924319" y="3449553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1" name="Content Placeholder 2"/>
          <p:cNvSpPr>
            <a:spLocks noGrp="1"/>
          </p:cNvSpPr>
          <p:nvPr>
            <p:ph idx="22"/>
          </p:nvPr>
        </p:nvSpPr>
        <p:spPr>
          <a:xfrm>
            <a:off x="5312248" y="2081383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419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4439818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Freeform: Shape 2390"/>
          <p:cNvSpPr/>
          <p:nvPr userDrawn="1"/>
        </p:nvSpPr>
        <p:spPr>
          <a:xfrm>
            <a:off x="4269920" y="1290676"/>
            <a:ext cx="681895" cy="68171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9" h="369">
                <a:moveTo>
                  <a:pt x="184" y="0"/>
                </a:moveTo>
                <a:cubicBezTo>
                  <a:pt x="287" y="0"/>
                  <a:pt x="369" y="82"/>
                  <a:pt x="369" y="185"/>
                </a:cubicBezTo>
                <a:cubicBezTo>
                  <a:pt x="369" y="286"/>
                  <a:pt x="287" y="369"/>
                  <a:pt x="184" y="369"/>
                </a:cubicBezTo>
                <a:cubicBezTo>
                  <a:pt x="83" y="369"/>
                  <a:pt x="0" y="286"/>
                  <a:pt x="0" y="185"/>
                </a:cubicBezTo>
                <a:cubicBezTo>
                  <a:pt x="0" y="82"/>
                  <a:pt x="83" y="0"/>
                  <a:pt x="184" y="0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2" name="Freeform: Shape 2391"/>
          <p:cNvSpPr/>
          <p:nvPr userDrawn="1"/>
        </p:nvSpPr>
        <p:spPr>
          <a:xfrm>
            <a:off x="7358835" y="1290676"/>
            <a:ext cx="683749" cy="68171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70" h="369">
                <a:moveTo>
                  <a:pt x="185" y="0"/>
                </a:moveTo>
                <a:cubicBezTo>
                  <a:pt x="287" y="0"/>
                  <a:pt x="370" y="82"/>
                  <a:pt x="370" y="185"/>
                </a:cubicBezTo>
                <a:cubicBezTo>
                  <a:pt x="370" y="286"/>
                  <a:pt x="287" y="369"/>
                  <a:pt x="185" y="369"/>
                </a:cubicBezTo>
                <a:cubicBezTo>
                  <a:pt x="83" y="369"/>
                  <a:pt x="0" y="286"/>
                  <a:pt x="0" y="185"/>
                </a:cubicBezTo>
                <a:cubicBezTo>
                  <a:pt x="0" y="82"/>
                  <a:pt x="83" y="0"/>
                  <a:pt x="185" y="0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3" name="Freeform: Shape 2392"/>
          <p:cNvSpPr/>
          <p:nvPr userDrawn="1"/>
        </p:nvSpPr>
        <p:spPr>
          <a:xfrm>
            <a:off x="2718984" y="3404371"/>
            <a:ext cx="683749" cy="68171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70" h="369">
                <a:moveTo>
                  <a:pt x="185" y="0"/>
                </a:moveTo>
                <a:cubicBezTo>
                  <a:pt x="287" y="0"/>
                  <a:pt x="370" y="83"/>
                  <a:pt x="370" y="184"/>
                </a:cubicBezTo>
                <a:cubicBezTo>
                  <a:pt x="370" y="286"/>
                  <a:pt x="287" y="369"/>
                  <a:pt x="185" y="369"/>
                </a:cubicBezTo>
                <a:cubicBezTo>
                  <a:pt x="83" y="369"/>
                  <a:pt x="0" y="286"/>
                  <a:pt x="0" y="184"/>
                </a:cubicBezTo>
                <a:cubicBezTo>
                  <a:pt x="0" y="83"/>
                  <a:pt x="83" y="0"/>
                  <a:pt x="185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4" name="Freeform: Shape 2393"/>
          <p:cNvSpPr/>
          <p:nvPr userDrawn="1"/>
        </p:nvSpPr>
        <p:spPr>
          <a:xfrm>
            <a:off x="5804188" y="3404371"/>
            <a:ext cx="683749" cy="68171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70" h="369">
                <a:moveTo>
                  <a:pt x="185" y="0"/>
                </a:moveTo>
                <a:cubicBezTo>
                  <a:pt x="287" y="0"/>
                  <a:pt x="370" y="83"/>
                  <a:pt x="370" y="184"/>
                </a:cubicBezTo>
                <a:cubicBezTo>
                  <a:pt x="370" y="286"/>
                  <a:pt x="287" y="369"/>
                  <a:pt x="185" y="369"/>
                </a:cubicBezTo>
                <a:cubicBezTo>
                  <a:pt x="83" y="369"/>
                  <a:pt x="0" y="286"/>
                  <a:pt x="0" y="184"/>
                </a:cubicBezTo>
                <a:cubicBezTo>
                  <a:pt x="0" y="83"/>
                  <a:pt x="83" y="0"/>
                  <a:pt x="185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5" name="Freeform: Shape 2394"/>
          <p:cNvSpPr/>
          <p:nvPr userDrawn="1"/>
        </p:nvSpPr>
        <p:spPr>
          <a:xfrm>
            <a:off x="1169891" y="1290676"/>
            <a:ext cx="681895" cy="68171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9" h="369">
                <a:moveTo>
                  <a:pt x="185" y="0"/>
                </a:moveTo>
                <a:cubicBezTo>
                  <a:pt x="286" y="0"/>
                  <a:pt x="369" y="82"/>
                  <a:pt x="369" y="185"/>
                </a:cubicBezTo>
                <a:cubicBezTo>
                  <a:pt x="369" y="286"/>
                  <a:pt x="286" y="369"/>
                  <a:pt x="185" y="369"/>
                </a:cubicBezTo>
                <a:cubicBezTo>
                  <a:pt x="82" y="369"/>
                  <a:pt x="0" y="286"/>
                  <a:pt x="0" y="185"/>
                </a:cubicBezTo>
                <a:cubicBezTo>
                  <a:pt x="0" y="82"/>
                  <a:pt x="82" y="0"/>
                  <a:pt x="185" y="0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6" name="Freeform: Shape 2470"/>
          <p:cNvSpPr/>
          <p:nvPr userDrawn="1"/>
        </p:nvSpPr>
        <p:spPr>
          <a:xfrm>
            <a:off x="184113" y="1123950"/>
            <a:ext cx="8838696" cy="312145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71" h="1686">
                <a:moveTo>
                  <a:pt x="73" y="993"/>
                </a:moveTo>
                <a:lnTo>
                  <a:pt x="544" y="524"/>
                </a:lnTo>
                <a:lnTo>
                  <a:pt x="406" y="285"/>
                </a:lnTo>
                <a:cubicBezTo>
                  <a:pt x="402" y="279"/>
                  <a:pt x="402" y="271"/>
                  <a:pt x="406" y="264"/>
                </a:cubicBezTo>
                <a:lnTo>
                  <a:pt x="552" y="10"/>
                </a:lnTo>
                <a:cubicBezTo>
                  <a:pt x="556" y="4"/>
                  <a:pt x="563" y="0"/>
                  <a:pt x="570" y="0"/>
                </a:cubicBezTo>
                <a:lnTo>
                  <a:pt x="861" y="0"/>
                </a:lnTo>
                <a:cubicBezTo>
                  <a:pt x="869" y="0"/>
                  <a:pt x="877" y="4"/>
                  <a:pt x="881" y="10"/>
                </a:cubicBezTo>
                <a:lnTo>
                  <a:pt x="1027" y="264"/>
                </a:lnTo>
                <a:cubicBezTo>
                  <a:pt x="1031" y="270"/>
                  <a:pt x="1031" y="278"/>
                  <a:pt x="1027" y="285"/>
                </a:cubicBezTo>
                <a:lnTo>
                  <a:pt x="888" y="526"/>
                </a:lnTo>
                <a:lnTo>
                  <a:pt x="1421" y="1145"/>
                </a:lnTo>
                <a:cubicBezTo>
                  <a:pt x="1427" y="1151"/>
                  <a:pt x="1428" y="1161"/>
                  <a:pt x="1423" y="1169"/>
                </a:cubicBezTo>
                <a:lnTo>
                  <a:pt x="1283" y="1412"/>
                </a:lnTo>
                <a:lnTo>
                  <a:pt x="1417" y="1645"/>
                </a:lnTo>
                <a:lnTo>
                  <a:pt x="1686" y="1645"/>
                </a:lnTo>
                <a:lnTo>
                  <a:pt x="1821" y="1412"/>
                </a:lnTo>
                <a:lnTo>
                  <a:pt x="1680" y="1169"/>
                </a:lnTo>
                <a:cubicBezTo>
                  <a:pt x="1676" y="1162"/>
                  <a:pt x="1676" y="1152"/>
                  <a:pt x="1682" y="1145"/>
                </a:cubicBezTo>
                <a:lnTo>
                  <a:pt x="2215" y="526"/>
                </a:lnTo>
                <a:lnTo>
                  <a:pt x="2077" y="285"/>
                </a:lnTo>
                <a:cubicBezTo>
                  <a:pt x="2073" y="279"/>
                  <a:pt x="2073" y="271"/>
                  <a:pt x="2077" y="264"/>
                </a:cubicBezTo>
                <a:lnTo>
                  <a:pt x="2223" y="10"/>
                </a:lnTo>
                <a:cubicBezTo>
                  <a:pt x="2227" y="4"/>
                  <a:pt x="2233" y="0"/>
                  <a:pt x="2241" y="0"/>
                </a:cubicBezTo>
                <a:lnTo>
                  <a:pt x="2533" y="0"/>
                </a:lnTo>
                <a:cubicBezTo>
                  <a:pt x="2540" y="0"/>
                  <a:pt x="2548" y="4"/>
                  <a:pt x="2552" y="10"/>
                </a:cubicBezTo>
                <a:lnTo>
                  <a:pt x="2698" y="264"/>
                </a:lnTo>
                <a:cubicBezTo>
                  <a:pt x="2701" y="270"/>
                  <a:pt x="2702" y="278"/>
                  <a:pt x="2698" y="285"/>
                </a:cubicBezTo>
                <a:lnTo>
                  <a:pt x="2559" y="526"/>
                </a:lnTo>
                <a:lnTo>
                  <a:pt x="3091" y="1145"/>
                </a:lnTo>
                <a:cubicBezTo>
                  <a:pt x="3098" y="1151"/>
                  <a:pt x="3099" y="1161"/>
                  <a:pt x="3094" y="1169"/>
                </a:cubicBezTo>
                <a:lnTo>
                  <a:pt x="2954" y="1412"/>
                </a:lnTo>
                <a:lnTo>
                  <a:pt x="3088" y="1645"/>
                </a:lnTo>
                <a:lnTo>
                  <a:pt x="3357" y="1645"/>
                </a:lnTo>
                <a:lnTo>
                  <a:pt x="3491" y="1412"/>
                </a:lnTo>
                <a:lnTo>
                  <a:pt x="3351" y="1169"/>
                </a:lnTo>
                <a:cubicBezTo>
                  <a:pt x="3347" y="1162"/>
                  <a:pt x="3347" y="1152"/>
                  <a:pt x="3353" y="1145"/>
                </a:cubicBezTo>
                <a:lnTo>
                  <a:pt x="3886" y="526"/>
                </a:lnTo>
                <a:lnTo>
                  <a:pt x="3747" y="285"/>
                </a:lnTo>
                <a:cubicBezTo>
                  <a:pt x="3744" y="279"/>
                  <a:pt x="3744" y="271"/>
                  <a:pt x="3747" y="264"/>
                </a:cubicBezTo>
                <a:lnTo>
                  <a:pt x="3894" y="10"/>
                </a:lnTo>
                <a:cubicBezTo>
                  <a:pt x="3897" y="4"/>
                  <a:pt x="3904" y="0"/>
                  <a:pt x="3912" y="0"/>
                </a:cubicBezTo>
                <a:lnTo>
                  <a:pt x="4203" y="0"/>
                </a:lnTo>
                <a:cubicBezTo>
                  <a:pt x="4211" y="0"/>
                  <a:pt x="4218" y="4"/>
                  <a:pt x="4222" y="10"/>
                </a:cubicBezTo>
                <a:lnTo>
                  <a:pt x="4369" y="264"/>
                </a:lnTo>
                <a:cubicBezTo>
                  <a:pt x="4372" y="270"/>
                  <a:pt x="4373" y="278"/>
                  <a:pt x="4369" y="285"/>
                </a:cubicBezTo>
                <a:lnTo>
                  <a:pt x="4230" y="524"/>
                </a:lnTo>
                <a:lnTo>
                  <a:pt x="4699" y="993"/>
                </a:lnTo>
                <a:cubicBezTo>
                  <a:pt x="4733" y="980"/>
                  <a:pt x="4771" y="1005"/>
                  <a:pt x="4771" y="1042"/>
                </a:cubicBezTo>
                <a:cubicBezTo>
                  <a:pt x="4771" y="1072"/>
                  <a:pt x="4748" y="1095"/>
                  <a:pt x="4718" y="1095"/>
                </a:cubicBezTo>
                <a:cubicBezTo>
                  <a:pt x="4681" y="1095"/>
                  <a:pt x="4656" y="1057"/>
                  <a:pt x="4670" y="1023"/>
                </a:cubicBezTo>
                <a:lnTo>
                  <a:pt x="4189" y="543"/>
                </a:lnTo>
                <a:cubicBezTo>
                  <a:pt x="4182" y="535"/>
                  <a:pt x="4181" y="524"/>
                  <a:pt x="4187" y="516"/>
                </a:cubicBezTo>
                <a:lnTo>
                  <a:pt x="4327" y="275"/>
                </a:lnTo>
                <a:lnTo>
                  <a:pt x="4192" y="42"/>
                </a:lnTo>
                <a:lnTo>
                  <a:pt x="3924" y="42"/>
                </a:lnTo>
                <a:lnTo>
                  <a:pt x="3790" y="275"/>
                </a:lnTo>
                <a:lnTo>
                  <a:pt x="3930" y="517"/>
                </a:lnTo>
                <a:cubicBezTo>
                  <a:pt x="3934" y="526"/>
                  <a:pt x="3933" y="535"/>
                  <a:pt x="3927" y="542"/>
                </a:cubicBezTo>
                <a:lnTo>
                  <a:pt x="3394" y="1161"/>
                </a:lnTo>
                <a:lnTo>
                  <a:pt x="3533" y="1402"/>
                </a:lnTo>
                <a:cubicBezTo>
                  <a:pt x="3537" y="1408"/>
                  <a:pt x="3537" y="1417"/>
                  <a:pt x="3533" y="1423"/>
                </a:cubicBezTo>
                <a:lnTo>
                  <a:pt x="3387" y="1676"/>
                </a:lnTo>
                <a:cubicBezTo>
                  <a:pt x="3383" y="1683"/>
                  <a:pt x="3376" y="1686"/>
                  <a:pt x="3369" y="1686"/>
                </a:cubicBezTo>
                <a:lnTo>
                  <a:pt x="3076" y="1686"/>
                </a:lnTo>
                <a:cubicBezTo>
                  <a:pt x="3068" y="1686"/>
                  <a:pt x="3061" y="1682"/>
                  <a:pt x="3058" y="1675"/>
                </a:cubicBezTo>
                <a:lnTo>
                  <a:pt x="2912" y="1423"/>
                </a:lnTo>
                <a:cubicBezTo>
                  <a:pt x="2908" y="1416"/>
                  <a:pt x="2909" y="1408"/>
                  <a:pt x="2912" y="1402"/>
                </a:cubicBezTo>
                <a:lnTo>
                  <a:pt x="3051" y="1161"/>
                </a:lnTo>
                <a:lnTo>
                  <a:pt x="2517" y="541"/>
                </a:lnTo>
                <a:cubicBezTo>
                  <a:pt x="2512" y="535"/>
                  <a:pt x="2511" y="525"/>
                  <a:pt x="2515" y="517"/>
                </a:cubicBezTo>
                <a:lnTo>
                  <a:pt x="2656" y="275"/>
                </a:lnTo>
                <a:lnTo>
                  <a:pt x="2522" y="42"/>
                </a:lnTo>
                <a:lnTo>
                  <a:pt x="2253" y="42"/>
                </a:lnTo>
                <a:lnTo>
                  <a:pt x="2118" y="275"/>
                </a:lnTo>
                <a:lnTo>
                  <a:pt x="2259" y="517"/>
                </a:lnTo>
                <a:cubicBezTo>
                  <a:pt x="2264" y="526"/>
                  <a:pt x="2262" y="535"/>
                  <a:pt x="2256" y="542"/>
                </a:cubicBezTo>
                <a:lnTo>
                  <a:pt x="1724" y="1161"/>
                </a:lnTo>
                <a:lnTo>
                  <a:pt x="1862" y="1402"/>
                </a:lnTo>
                <a:cubicBezTo>
                  <a:pt x="1867" y="1409"/>
                  <a:pt x="1866" y="1417"/>
                  <a:pt x="1862" y="1424"/>
                </a:cubicBezTo>
                <a:lnTo>
                  <a:pt x="1716" y="1676"/>
                </a:lnTo>
                <a:cubicBezTo>
                  <a:pt x="1713" y="1683"/>
                  <a:pt x="1706" y="1686"/>
                  <a:pt x="1698" y="1686"/>
                </a:cubicBezTo>
                <a:lnTo>
                  <a:pt x="1406" y="1686"/>
                </a:lnTo>
                <a:cubicBezTo>
                  <a:pt x="1397" y="1686"/>
                  <a:pt x="1390" y="1682"/>
                  <a:pt x="1387" y="1675"/>
                </a:cubicBezTo>
                <a:lnTo>
                  <a:pt x="1241" y="1423"/>
                </a:lnTo>
                <a:cubicBezTo>
                  <a:pt x="1237" y="1416"/>
                  <a:pt x="1238" y="1408"/>
                  <a:pt x="1241" y="1402"/>
                </a:cubicBezTo>
                <a:lnTo>
                  <a:pt x="1380" y="1161"/>
                </a:lnTo>
                <a:lnTo>
                  <a:pt x="847" y="541"/>
                </a:lnTo>
                <a:cubicBezTo>
                  <a:pt x="841" y="535"/>
                  <a:pt x="840" y="525"/>
                  <a:pt x="845" y="517"/>
                </a:cubicBezTo>
                <a:lnTo>
                  <a:pt x="985" y="275"/>
                </a:lnTo>
                <a:lnTo>
                  <a:pt x="851" y="42"/>
                </a:lnTo>
                <a:lnTo>
                  <a:pt x="582" y="42"/>
                </a:lnTo>
                <a:lnTo>
                  <a:pt x="448" y="275"/>
                </a:lnTo>
                <a:lnTo>
                  <a:pt x="588" y="517"/>
                </a:lnTo>
                <a:cubicBezTo>
                  <a:pt x="593" y="526"/>
                  <a:pt x="591" y="537"/>
                  <a:pt x="584" y="543"/>
                </a:cubicBezTo>
                <a:lnTo>
                  <a:pt x="102" y="1023"/>
                </a:lnTo>
                <a:cubicBezTo>
                  <a:pt x="115" y="1057"/>
                  <a:pt x="90" y="1095"/>
                  <a:pt x="53" y="1095"/>
                </a:cubicBezTo>
                <a:cubicBezTo>
                  <a:pt x="24" y="1095"/>
                  <a:pt x="0" y="1072"/>
                  <a:pt x="0" y="1042"/>
                </a:cubicBezTo>
                <a:cubicBezTo>
                  <a:pt x="0" y="1005"/>
                  <a:pt x="38" y="980"/>
                  <a:pt x="73" y="99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13" name="Content Placeholder 2"/>
          <p:cNvSpPr>
            <a:spLocks noGrp="1"/>
          </p:cNvSpPr>
          <p:nvPr>
            <p:ph idx="16"/>
          </p:nvPr>
        </p:nvSpPr>
        <p:spPr>
          <a:xfrm>
            <a:off x="685800" y="2673245"/>
            <a:ext cx="1600200" cy="1173480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4" name="Content Placeholder 2"/>
          <p:cNvSpPr>
            <a:spLocks noGrp="1"/>
          </p:cNvSpPr>
          <p:nvPr>
            <p:ph idx="17"/>
          </p:nvPr>
        </p:nvSpPr>
        <p:spPr>
          <a:xfrm>
            <a:off x="2260758" y="1537865"/>
            <a:ext cx="1600200" cy="1173480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5" name="Content Placeholder 2"/>
          <p:cNvSpPr>
            <a:spLocks noGrp="1"/>
          </p:cNvSpPr>
          <p:nvPr>
            <p:ph idx="18"/>
          </p:nvPr>
        </p:nvSpPr>
        <p:spPr>
          <a:xfrm>
            <a:off x="3803361" y="2650385"/>
            <a:ext cx="1600200" cy="1173480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6" name="Content Placeholder 2"/>
          <p:cNvSpPr>
            <a:spLocks noGrp="1"/>
          </p:cNvSpPr>
          <p:nvPr>
            <p:ph idx="19"/>
          </p:nvPr>
        </p:nvSpPr>
        <p:spPr>
          <a:xfrm>
            <a:off x="5345962" y="1511195"/>
            <a:ext cx="1600200" cy="1173480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7" name="Content Placeholder 2"/>
          <p:cNvSpPr>
            <a:spLocks noGrp="1"/>
          </p:cNvSpPr>
          <p:nvPr>
            <p:ph idx="20"/>
          </p:nvPr>
        </p:nvSpPr>
        <p:spPr>
          <a:xfrm>
            <a:off x="6934200" y="2684675"/>
            <a:ext cx="1600200" cy="1173480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07074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C:\Users\Miro\Desktop\88684452_l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104" b="43252"/>
          <a:stretch/>
        </p:blipFill>
        <p:spPr bwMode="auto">
          <a:xfrm>
            <a:off x="1" y="-1687"/>
            <a:ext cx="9143999" cy="199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-1588"/>
            <a:ext cx="9144000" cy="1990408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grpSp>
        <p:nvGrpSpPr>
          <p:cNvPr id="188" name="Group 187"/>
          <p:cNvGrpSpPr/>
          <p:nvPr userDrawn="1"/>
        </p:nvGrpSpPr>
        <p:grpSpPr>
          <a:xfrm>
            <a:off x="7907575" y="53340"/>
            <a:ext cx="1150969" cy="308610"/>
            <a:chOff x="7907575" y="53340"/>
            <a:chExt cx="1150969" cy="308610"/>
          </a:xfrm>
        </p:grpSpPr>
        <p:pic>
          <p:nvPicPr>
            <p:cNvPr id="189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15"/>
            <a:stretch/>
          </p:blipFill>
          <p:spPr bwMode="auto">
            <a:xfrm>
              <a:off x="7907575" y="53340"/>
              <a:ext cx="322025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2"/>
            <a:stretch/>
          </p:blipFill>
          <p:spPr bwMode="auto">
            <a:xfrm>
              <a:off x="8224080" y="53340"/>
              <a:ext cx="834464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Content Placeholder 2"/>
          <p:cNvSpPr>
            <a:spLocks noGrp="1"/>
          </p:cNvSpPr>
          <p:nvPr>
            <p:ph idx="16"/>
          </p:nvPr>
        </p:nvSpPr>
        <p:spPr>
          <a:xfrm>
            <a:off x="289560" y="3055205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7"/>
          </p:nvPr>
        </p:nvSpPr>
        <p:spPr>
          <a:xfrm>
            <a:off x="2802925" y="4014194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8"/>
          </p:nvPr>
        </p:nvSpPr>
        <p:spPr>
          <a:xfrm>
            <a:off x="3837544" y="2126955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9"/>
          </p:nvPr>
        </p:nvSpPr>
        <p:spPr>
          <a:xfrm>
            <a:off x="4917769" y="4019550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20"/>
          </p:nvPr>
        </p:nvSpPr>
        <p:spPr>
          <a:xfrm>
            <a:off x="7334131" y="3055205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127632" y="466320"/>
            <a:ext cx="8513680" cy="709816"/>
          </a:xfrm>
        </p:spPr>
        <p:txBody>
          <a:bodyPr/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accent5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1872031" y="2883991"/>
            <a:ext cx="5399937" cy="1103533"/>
            <a:chOff x="1282017" y="2602014"/>
            <a:chExt cx="6352415" cy="1298182"/>
          </a:xfrm>
        </p:grpSpPr>
        <p:sp>
          <p:nvSpPr>
            <p:cNvPr id="25" name="Oval 24"/>
            <p:cNvSpPr/>
            <p:nvPr/>
          </p:nvSpPr>
          <p:spPr>
            <a:xfrm>
              <a:off x="5093658" y="2629204"/>
              <a:ext cx="1270661" cy="1270992"/>
            </a:xfrm>
            <a:prstGeom prst="ellipse">
              <a:avLst/>
            </a:prstGeom>
            <a:noFill/>
            <a:ln w="69850" cap="flat" cmpd="sng" algn="ctr">
              <a:solidFill>
                <a:srgbClr val="FFFFFF">
                  <a:lumMod val="75000"/>
                  <a:alpha val="30000"/>
                </a:srgbClr>
              </a:solidFill>
              <a:prstDash val="solid"/>
              <a:miter lim="800000"/>
            </a:ln>
            <a:effectLst/>
          </p:spPr>
          <p:txBody>
            <a:bodyPr lIns="182843" tIns="91422" rIns="182843" bIns="91422" rtlCol="0" anchor="ctr"/>
            <a:lstStyle/>
            <a:p>
              <a:pPr marL="0" marR="0" lvl="0" indent="0" algn="ctr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363771" y="2629204"/>
              <a:ext cx="1270661" cy="1270992"/>
            </a:xfrm>
            <a:prstGeom prst="ellipse">
              <a:avLst/>
            </a:prstGeom>
            <a:noFill/>
            <a:ln w="69850" cap="flat" cmpd="sng" algn="ctr">
              <a:solidFill>
                <a:srgbClr val="FFFFFF">
                  <a:lumMod val="75000"/>
                  <a:alpha val="30000"/>
                </a:srgbClr>
              </a:solidFill>
              <a:prstDash val="solid"/>
              <a:miter lim="800000"/>
            </a:ln>
            <a:effectLst/>
          </p:spPr>
          <p:txBody>
            <a:bodyPr lIns="182843" tIns="91422" rIns="182843" bIns="91422" rtlCol="0" anchor="ctr"/>
            <a:lstStyle/>
            <a:p>
              <a:pPr marL="0" marR="0" lvl="0" indent="0" algn="ctr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7" name="Arc 26"/>
            <p:cNvSpPr/>
            <p:nvPr/>
          </p:nvSpPr>
          <p:spPr>
            <a:xfrm>
              <a:off x="6364435" y="2629868"/>
              <a:ext cx="1269334" cy="1269665"/>
            </a:xfrm>
            <a:prstGeom prst="arc">
              <a:avLst>
                <a:gd name="adj1" fmla="val 10766207"/>
                <a:gd name="adj2" fmla="val 0"/>
              </a:avLst>
            </a:prstGeom>
            <a:noFill/>
            <a:ln w="69850" cap="rnd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lIns="182843" tIns="91422" rIns="182843" bIns="91422" rtlCol="0" anchor="ctr"/>
            <a:lstStyle/>
            <a:p>
              <a:pPr marL="0" marR="0" lvl="0" indent="0" algn="ctr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8" name="Arc 27"/>
            <p:cNvSpPr/>
            <p:nvPr/>
          </p:nvSpPr>
          <p:spPr>
            <a:xfrm rot="10800000">
              <a:off x="5094321" y="2629868"/>
              <a:ext cx="1269334" cy="1269665"/>
            </a:xfrm>
            <a:prstGeom prst="arc">
              <a:avLst>
                <a:gd name="adj1" fmla="val 10766207"/>
                <a:gd name="adj2" fmla="val 0"/>
              </a:avLst>
            </a:prstGeom>
            <a:noFill/>
            <a:ln w="69850" cap="rnd" cmpd="sng" algn="ctr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lIns="182843" tIns="91422" rIns="182843" bIns="91422" rtlCol="0" anchor="ctr"/>
            <a:lstStyle/>
            <a:p>
              <a:pPr marL="0" marR="0" lvl="0" indent="0" algn="ctr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552678" y="2602014"/>
              <a:ext cx="1270661" cy="1270992"/>
            </a:xfrm>
            <a:prstGeom prst="ellipse">
              <a:avLst/>
            </a:prstGeom>
            <a:noFill/>
            <a:ln w="69850" cap="flat" cmpd="sng" algn="ctr">
              <a:solidFill>
                <a:srgbClr val="FFFFFF">
                  <a:lumMod val="75000"/>
                  <a:alpha val="30000"/>
                </a:srgbClr>
              </a:solidFill>
              <a:prstDash val="solid"/>
              <a:miter lim="800000"/>
            </a:ln>
            <a:effectLst/>
          </p:spPr>
          <p:txBody>
            <a:bodyPr lIns="182843" tIns="91422" rIns="182843" bIns="91422" rtlCol="0" anchor="ctr"/>
            <a:lstStyle/>
            <a:p>
              <a:pPr marL="0" marR="0" lvl="0" indent="0" algn="ctr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282017" y="2602014"/>
              <a:ext cx="1270661" cy="1270992"/>
            </a:xfrm>
            <a:prstGeom prst="ellipse">
              <a:avLst/>
            </a:prstGeom>
            <a:noFill/>
            <a:ln w="69850" cap="flat" cmpd="sng" algn="ctr">
              <a:solidFill>
                <a:srgbClr val="FFFFFF">
                  <a:lumMod val="75000"/>
                  <a:alpha val="30000"/>
                </a:srgbClr>
              </a:solidFill>
              <a:prstDash val="solid"/>
              <a:miter lim="800000"/>
            </a:ln>
            <a:effectLst/>
          </p:spPr>
          <p:txBody>
            <a:bodyPr lIns="182843" tIns="91422" rIns="182843" bIns="91422" rtlCol="0" anchor="ctr"/>
            <a:lstStyle/>
            <a:p>
              <a:pPr marL="0" marR="0" lvl="0" indent="0" algn="ctr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1" name="Arc 30"/>
            <p:cNvSpPr/>
            <p:nvPr/>
          </p:nvSpPr>
          <p:spPr>
            <a:xfrm>
              <a:off x="1282681" y="2602678"/>
              <a:ext cx="1269334" cy="1269665"/>
            </a:xfrm>
            <a:prstGeom prst="arc">
              <a:avLst>
                <a:gd name="adj1" fmla="val 10766207"/>
                <a:gd name="adj2" fmla="val 0"/>
              </a:avLst>
            </a:prstGeom>
            <a:noFill/>
            <a:ln w="69850" cap="rnd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lIns="182843" tIns="91422" rIns="182843" bIns="91422" rtlCol="0" anchor="ctr"/>
            <a:lstStyle/>
            <a:p>
              <a:pPr marL="0" marR="0" lvl="0" indent="0" algn="ctr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2" name="Arc 31"/>
            <p:cNvSpPr/>
            <p:nvPr/>
          </p:nvSpPr>
          <p:spPr>
            <a:xfrm rot="10800000">
              <a:off x="2553341" y="2602678"/>
              <a:ext cx="1269334" cy="1269665"/>
            </a:xfrm>
            <a:prstGeom prst="arc">
              <a:avLst>
                <a:gd name="adj1" fmla="val 10766207"/>
                <a:gd name="adj2" fmla="val 0"/>
              </a:avLst>
            </a:prstGeom>
            <a:noFill/>
            <a:ln w="69850" cap="rnd" cmpd="sng" algn="ctr">
              <a:solidFill>
                <a:schemeClr val="accent5"/>
              </a:solidFill>
              <a:prstDash val="solid"/>
              <a:miter lim="800000"/>
            </a:ln>
            <a:effectLst/>
          </p:spPr>
          <p:txBody>
            <a:bodyPr lIns="182843" tIns="91422" rIns="182843" bIns="91422" rtlCol="0" anchor="ctr"/>
            <a:lstStyle/>
            <a:p>
              <a:pPr marL="0" marR="0" lvl="0" indent="0" algn="ctr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822791" y="2602014"/>
              <a:ext cx="1270661" cy="1270992"/>
            </a:xfrm>
            <a:prstGeom prst="ellipse">
              <a:avLst/>
            </a:prstGeom>
            <a:noFill/>
            <a:ln w="69850" cap="flat" cmpd="sng" algn="ctr">
              <a:solidFill>
                <a:srgbClr val="FFFFFF">
                  <a:lumMod val="75000"/>
                  <a:alpha val="30000"/>
                </a:srgbClr>
              </a:solidFill>
              <a:prstDash val="solid"/>
              <a:miter lim="800000"/>
            </a:ln>
            <a:effectLst/>
          </p:spPr>
          <p:txBody>
            <a:bodyPr lIns="182843" tIns="91422" rIns="182843" bIns="91422" rtlCol="0" anchor="ctr"/>
            <a:lstStyle/>
            <a:p>
              <a:pPr marL="0" marR="0" lvl="0" indent="0" algn="ctr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4" name="Arc 33"/>
            <p:cNvSpPr/>
            <p:nvPr/>
          </p:nvSpPr>
          <p:spPr>
            <a:xfrm>
              <a:off x="3823455" y="2602678"/>
              <a:ext cx="1269334" cy="1269665"/>
            </a:xfrm>
            <a:prstGeom prst="arc">
              <a:avLst>
                <a:gd name="adj1" fmla="val 10766207"/>
                <a:gd name="adj2" fmla="val 0"/>
              </a:avLst>
            </a:prstGeom>
            <a:noFill/>
            <a:ln w="69850" cap="rnd" cmpd="sng" algn="ctr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lIns="182843" tIns="91422" rIns="182843" bIns="91422" rtlCol="0" anchor="ctr"/>
            <a:lstStyle/>
            <a:p>
              <a:pPr marL="0" marR="0" lvl="0" indent="0" algn="ctr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5" name="Oval 19"/>
            <p:cNvSpPr>
              <a:spLocks noChangeArrowheads="1"/>
            </p:cNvSpPr>
            <p:nvPr/>
          </p:nvSpPr>
          <p:spPr bwMode="auto">
            <a:xfrm>
              <a:off x="2875956" y="2920277"/>
              <a:ext cx="634296" cy="63446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6" name="Oval 20"/>
            <p:cNvSpPr>
              <a:spLocks noChangeArrowheads="1"/>
            </p:cNvSpPr>
            <p:nvPr/>
          </p:nvSpPr>
          <p:spPr bwMode="auto">
            <a:xfrm>
              <a:off x="4140974" y="2920277"/>
              <a:ext cx="634296" cy="6344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7" name="Oval 15"/>
            <p:cNvSpPr>
              <a:spLocks noChangeArrowheads="1"/>
            </p:cNvSpPr>
            <p:nvPr/>
          </p:nvSpPr>
          <p:spPr bwMode="auto">
            <a:xfrm>
              <a:off x="1600200" y="2920279"/>
              <a:ext cx="634296" cy="6344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8" name="Oval 19"/>
            <p:cNvSpPr>
              <a:spLocks noChangeArrowheads="1"/>
            </p:cNvSpPr>
            <p:nvPr/>
          </p:nvSpPr>
          <p:spPr bwMode="auto">
            <a:xfrm>
              <a:off x="5416936" y="2947467"/>
              <a:ext cx="634296" cy="63446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9" name="Oval 20"/>
            <p:cNvSpPr>
              <a:spLocks noChangeArrowheads="1"/>
            </p:cNvSpPr>
            <p:nvPr/>
          </p:nvSpPr>
          <p:spPr bwMode="auto">
            <a:xfrm>
              <a:off x="6681954" y="2947467"/>
              <a:ext cx="634296" cy="6344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4757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4439818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: Shape 3107"/>
          <p:cNvSpPr/>
          <p:nvPr userDrawn="1"/>
        </p:nvSpPr>
        <p:spPr>
          <a:xfrm>
            <a:off x="4993285" y="2573240"/>
            <a:ext cx="713277" cy="71759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6" h="479">
                <a:moveTo>
                  <a:pt x="264" y="479"/>
                </a:moveTo>
                <a:cubicBezTo>
                  <a:pt x="275" y="436"/>
                  <a:pt x="298" y="395"/>
                  <a:pt x="335" y="363"/>
                </a:cubicBezTo>
                <a:cubicBezTo>
                  <a:pt x="376" y="328"/>
                  <a:pt x="426" y="311"/>
                  <a:pt x="476" y="310"/>
                </a:cubicBezTo>
                <a:cubicBezTo>
                  <a:pt x="397" y="311"/>
                  <a:pt x="319" y="278"/>
                  <a:pt x="264" y="215"/>
                </a:cubicBezTo>
                <a:cubicBezTo>
                  <a:pt x="211" y="153"/>
                  <a:pt x="191" y="75"/>
                  <a:pt x="200" y="0"/>
                </a:cubicBezTo>
                <a:cubicBezTo>
                  <a:pt x="191" y="46"/>
                  <a:pt x="167" y="89"/>
                  <a:pt x="128" y="122"/>
                </a:cubicBezTo>
                <a:cubicBezTo>
                  <a:pt x="91" y="154"/>
                  <a:pt x="46" y="172"/>
                  <a:pt x="0" y="174"/>
                </a:cubicBezTo>
                <a:cubicBezTo>
                  <a:pt x="74" y="177"/>
                  <a:pt x="147" y="209"/>
                  <a:pt x="200" y="270"/>
                </a:cubicBezTo>
                <a:cubicBezTo>
                  <a:pt x="251" y="330"/>
                  <a:pt x="272" y="406"/>
                  <a:pt x="264" y="479"/>
                </a:cubicBezTo>
                <a:close/>
              </a:path>
            </a:pathLst>
          </a:custGeom>
          <a:solidFill>
            <a:srgbClr val="CFDADD">
              <a:alpha val="59608"/>
            </a:srgb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8" name="Freeform: Shape 3108"/>
          <p:cNvSpPr/>
          <p:nvPr userDrawn="1"/>
        </p:nvSpPr>
        <p:spPr>
          <a:xfrm>
            <a:off x="6616929" y="2573239"/>
            <a:ext cx="711776" cy="749122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5" h="500">
                <a:moveTo>
                  <a:pt x="262" y="499"/>
                </a:moveTo>
                <a:lnTo>
                  <a:pt x="262" y="500"/>
                </a:lnTo>
                <a:lnTo>
                  <a:pt x="262" y="499"/>
                </a:lnTo>
                <a:cubicBezTo>
                  <a:pt x="269" y="448"/>
                  <a:pt x="294" y="399"/>
                  <a:pt x="337" y="363"/>
                </a:cubicBezTo>
                <a:cubicBezTo>
                  <a:pt x="377" y="329"/>
                  <a:pt x="426" y="311"/>
                  <a:pt x="475" y="310"/>
                </a:cubicBezTo>
                <a:cubicBezTo>
                  <a:pt x="397" y="311"/>
                  <a:pt x="320" y="278"/>
                  <a:pt x="265" y="215"/>
                </a:cubicBezTo>
                <a:cubicBezTo>
                  <a:pt x="212" y="153"/>
                  <a:pt x="191" y="75"/>
                  <a:pt x="201" y="0"/>
                </a:cubicBezTo>
                <a:cubicBezTo>
                  <a:pt x="191" y="46"/>
                  <a:pt x="167" y="89"/>
                  <a:pt x="129" y="122"/>
                </a:cubicBezTo>
                <a:cubicBezTo>
                  <a:pt x="91" y="154"/>
                  <a:pt x="46" y="172"/>
                  <a:pt x="0" y="174"/>
                </a:cubicBezTo>
                <a:cubicBezTo>
                  <a:pt x="75" y="177"/>
                  <a:pt x="148" y="209"/>
                  <a:pt x="200" y="270"/>
                </a:cubicBezTo>
                <a:cubicBezTo>
                  <a:pt x="257" y="336"/>
                  <a:pt x="277" y="421"/>
                  <a:pt x="262" y="499"/>
                </a:cubicBezTo>
                <a:close/>
              </a:path>
            </a:pathLst>
          </a:custGeom>
          <a:solidFill>
            <a:srgbClr val="CFDADD">
              <a:alpha val="59608"/>
            </a:srgb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9" name="Freeform: Shape 3109"/>
          <p:cNvSpPr/>
          <p:nvPr userDrawn="1"/>
        </p:nvSpPr>
        <p:spPr>
          <a:xfrm>
            <a:off x="5820987" y="2577744"/>
            <a:ext cx="683244" cy="71159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6" h="475">
                <a:moveTo>
                  <a:pt x="324" y="120"/>
                </a:moveTo>
                <a:cubicBezTo>
                  <a:pt x="287" y="88"/>
                  <a:pt x="263" y="45"/>
                  <a:pt x="252" y="0"/>
                </a:cubicBezTo>
                <a:cubicBezTo>
                  <a:pt x="261" y="74"/>
                  <a:pt x="241" y="152"/>
                  <a:pt x="189" y="213"/>
                </a:cubicBezTo>
                <a:cubicBezTo>
                  <a:pt x="139" y="271"/>
                  <a:pt x="71" y="303"/>
                  <a:pt x="0" y="309"/>
                </a:cubicBezTo>
                <a:cubicBezTo>
                  <a:pt x="53" y="314"/>
                  <a:pt x="105" y="340"/>
                  <a:pt x="143" y="384"/>
                </a:cubicBezTo>
                <a:cubicBezTo>
                  <a:pt x="166" y="411"/>
                  <a:pt x="181" y="442"/>
                  <a:pt x="190" y="475"/>
                </a:cubicBezTo>
                <a:cubicBezTo>
                  <a:pt x="182" y="403"/>
                  <a:pt x="203" y="328"/>
                  <a:pt x="254" y="268"/>
                </a:cubicBezTo>
                <a:cubicBezTo>
                  <a:pt x="307" y="207"/>
                  <a:pt x="381" y="174"/>
                  <a:pt x="456" y="172"/>
                </a:cubicBezTo>
                <a:cubicBezTo>
                  <a:pt x="409" y="170"/>
                  <a:pt x="363" y="153"/>
                  <a:pt x="324" y="120"/>
                </a:cubicBezTo>
                <a:close/>
              </a:path>
            </a:pathLst>
          </a:custGeom>
          <a:solidFill>
            <a:srgbClr val="CFDADD">
              <a:alpha val="59608"/>
            </a:srgb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0" name="Freeform: Shape 3110"/>
          <p:cNvSpPr/>
          <p:nvPr userDrawn="1"/>
        </p:nvSpPr>
        <p:spPr>
          <a:xfrm>
            <a:off x="913338" y="2574742"/>
            <a:ext cx="713277" cy="74011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6" h="494">
                <a:moveTo>
                  <a:pt x="344" y="120"/>
                </a:moveTo>
                <a:cubicBezTo>
                  <a:pt x="306" y="88"/>
                  <a:pt x="282" y="45"/>
                  <a:pt x="273" y="0"/>
                </a:cubicBezTo>
                <a:cubicBezTo>
                  <a:pt x="282" y="74"/>
                  <a:pt x="261" y="152"/>
                  <a:pt x="209" y="213"/>
                </a:cubicBezTo>
                <a:cubicBezTo>
                  <a:pt x="155" y="277"/>
                  <a:pt x="78" y="309"/>
                  <a:pt x="0" y="310"/>
                </a:cubicBezTo>
                <a:cubicBezTo>
                  <a:pt x="49" y="311"/>
                  <a:pt x="98" y="328"/>
                  <a:pt x="137" y="362"/>
                </a:cubicBezTo>
                <a:cubicBezTo>
                  <a:pt x="179" y="397"/>
                  <a:pt x="203" y="444"/>
                  <a:pt x="211" y="494"/>
                </a:cubicBezTo>
                <a:lnTo>
                  <a:pt x="212" y="494"/>
                </a:lnTo>
                <a:cubicBezTo>
                  <a:pt x="198" y="416"/>
                  <a:pt x="218" y="333"/>
                  <a:pt x="274" y="268"/>
                </a:cubicBezTo>
                <a:cubicBezTo>
                  <a:pt x="326" y="207"/>
                  <a:pt x="401" y="174"/>
                  <a:pt x="476" y="172"/>
                </a:cubicBezTo>
                <a:cubicBezTo>
                  <a:pt x="429" y="170"/>
                  <a:pt x="382" y="152"/>
                  <a:pt x="344" y="120"/>
                </a:cubicBezTo>
                <a:close/>
              </a:path>
            </a:pathLst>
          </a:custGeom>
          <a:solidFill>
            <a:srgbClr val="CFDADD">
              <a:alpha val="59608"/>
            </a:srgb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1" name="Freeform: Shape 3111"/>
          <p:cNvSpPr/>
          <p:nvPr userDrawn="1"/>
        </p:nvSpPr>
        <p:spPr>
          <a:xfrm>
            <a:off x="7045347" y="3038632"/>
            <a:ext cx="657717" cy="65904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9" h="440">
                <a:moveTo>
                  <a:pt x="329" y="347"/>
                </a:moveTo>
                <a:cubicBezTo>
                  <a:pt x="259" y="407"/>
                  <a:pt x="153" y="400"/>
                  <a:pt x="93" y="329"/>
                </a:cubicBezTo>
                <a:cubicBezTo>
                  <a:pt x="32" y="259"/>
                  <a:pt x="40" y="153"/>
                  <a:pt x="110" y="93"/>
                </a:cubicBezTo>
                <a:cubicBezTo>
                  <a:pt x="181" y="33"/>
                  <a:pt x="287" y="40"/>
                  <a:pt x="347" y="111"/>
                </a:cubicBezTo>
                <a:cubicBezTo>
                  <a:pt x="407" y="181"/>
                  <a:pt x="399" y="287"/>
                  <a:pt x="329" y="347"/>
                </a:cubicBezTo>
                <a:close/>
                <a:moveTo>
                  <a:pt x="386" y="77"/>
                </a:moveTo>
                <a:cubicBezTo>
                  <a:pt x="307" y="-15"/>
                  <a:pt x="169" y="-26"/>
                  <a:pt x="77" y="53"/>
                </a:cubicBezTo>
                <a:cubicBezTo>
                  <a:pt x="-15" y="132"/>
                  <a:pt x="-26" y="271"/>
                  <a:pt x="53" y="363"/>
                </a:cubicBezTo>
                <a:cubicBezTo>
                  <a:pt x="132" y="455"/>
                  <a:pt x="271" y="466"/>
                  <a:pt x="363" y="387"/>
                </a:cubicBezTo>
                <a:cubicBezTo>
                  <a:pt x="455" y="308"/>
                  <a:pt x="465" y="169"/>
                  <a:pt x="386" y="7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2" name="Freeform: Shape 3112"/>
          <p:cNvSpPr/>
          <p:nvPr userDrawn="1"/>
        </p:nvSpPr>
        <p:spPr>
          <a:xfrm>
            <a:off x="7121776" y="3116691"/>
            <a:ext cx="501546" cy="50141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5" h="335">
                <a:moveTo>
                  <a:pt x="277" y="295"/>
                </a:moveTo>
                <a:cubicBezTo>
                  <a:pt x="207" y="355"/>
                  <a:pt x="101" y="348"/>
                  <a:pt x="41" y="277"/>
                </a:cubicBezTo>
                <a:cubicBezTo>
                  <a:pt x="-20" y="207"/>
                  <a:pt x="-12" y="101"/>
                  <a:pt x="58" y="41"/>
                </a:cubicBezTo>
                <a:cubicBezTo>
                  <a:pt x="129" y="-19"/>
                  <a:pt x="235" y="-12"/>
                  <a:pt x="295" y="59"/>
                </a:cubicBezTo>
                <a:cubicBezTo>
                  <a:pt x="355" y="129"/>
                  <a:pt x="347" y="235"/>
                  <a:pt x="277" y="295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3" name="Freeform: Shape 3113"/>
          <p:cNvSpPr/>
          <p:nvPr userDrawn="1"/>
        </p:nvSpPr>
        <p:spPr>
          <a:xfrm>
            <a:off x="5416742" y="3038632"/>
            <a:ext cx="659219" cy="65904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40" h="440">
                <a:moveTo>
                  <a:pt x="329" y="347"/>
                </a:moveTo>
                <a:cubicBezTo>
                  <a:pt x="259" y="407"/>
                  <a:pt x="153" y="400"/>
                  <a:pt x="93" y="329"/>
                </a:cubicBezTo>
                <a:cubicBezTo>
                  <a:pt x="32" y="259"/>
                  <a:pt x="41" y="153"/>
                  <a:pt x="111" y="93"/>
                </a:cubicBezTo>
                <a:cubicBezTo>
                  <a:pt x="181" y="33"/>
                  <a:pt x="287" y="40"/>
                  <a:pt x="347" y="111"/>
                </a:cubicBezTo>
                <a:cubicBezTo>
                  <a:pt x="408" y="181"/>
                  <a:pt x="399" y="287"/>
                  <a:pt x="329" y="347"/>
                </a:cubicBezTo>
                <a:close/>
                <a:moveTo>
                  <a:pt x="387" y="77"/>
                </a:moveTo>
                <a:cubicBezTo>
                  <a:pt x="308" y="-15"/>
                  <a:pt x="169" y="-26"/>
                  <a:pt x="77" y="53"/>
                </a:cubicBezTo>
                <a:cubicBezTo>
                  <a:pt x="-16" y="132"/>
                  <a:pt x="-26" y="271"/>
                  <a:pt x="53" y="363"/>
                </a:cubicBezTo>
                <a:cubicBezTo>
                  <a:pt x="133" y="455"/>
                  <a:pt x="271" y="466"/>
                  <a:pt x="363" y="387"/>
                </a:cubicBezTo>
                <a:cubicBezTo>
                  <a:pt x="455" y="308"/>
                  <a:pt x="466" y="169"/>
                  <a:pt x="387" y="7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4" name="Freeform: Shape 3114"/>
          <p:cNvSpPr/>
          <p:nvPr userDrawn="1"/>
        </p:nvSpPr>
        <p:spPr>
          <a:xfrm>
            <a:off x="5496404" y="3116691"/>
            <a:ext cx="501546" cy="50141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5" h="335">
                <a:moveTo>
                  <a:pt x="277" y="295"/>
                </a:moveTo>
                <a:cubicBezTo>
                  <a:pt x="207" y="355"/>
                  <a:pt x="101" y="348"/>
                  <a:pt x="41" y="277"/>
                </a:cubicBezTo>
                <a:cubicBezTo>
                  <a:pt x="-20" y="207"/>
                  <a:pt x="-11" y="101"/>
                  <a:pt x="59" y="41"/>
                </a:cubicBezTo>
                <a:cubicBezTo>
                  <a:pt x="129" y="-19"/>
                  <a:pt x="235" y="-12"/>
                  <a:pt x="295" y="59"/>
                </a:cubicBezTo>
                <a:cubicBezTo>
                  <a:pt x="356" y="129"/>
                  <a:pt x="347" y="235"/>
                  <a:pt x="277" y="295"/>
                </a:cubicBez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5" name="Freeform: Shape 3437"/>
          <p:cNvSpPr/>
          <p:nvPr userDrawn="1"/>
        </p:nvSpPr>
        <p:spPr>
          <a:xfrm>
            <a:off x="537255" y="3038632"/>
            <a:ext cx="657717" cy="65904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9" h="440">
                <a:moveTo>
                  <a:pt x="347" y="329"/>
                </a:moveTo>
                <a:cubicBezTo>
                  <a:pt x="287" y="399"/>
                  <a:pt x="181" y="408"/>
                  <a:pt x="111" y="348"/>
                </a:cubicBezTo>
                <a:cubicBezTo>
                  <a:pt x="40" y="287"/>
                  <a:pt x="32" y="182"/>
                  <a:pt x="92" y="111"/>
                </a:cubicBezTo>
                <a:cubicBezTo>
                  <a:pt x="152" y="41"/>
                  <a:pt x="258" y="32"/>
                  <a:pt x="328" y="92"/>
                </a:cubicBezTo>
                <a:cubicBezTo>
                  <a:pt x="399" y="153"/>
                  <a:pt x="407" y="258"/>
                  <a:pt x="347" y="329"/>
                </a:cubicBezTo>
                <a:close/>
                <a:moveTo>
                  <a:pt x="362" y="53"/>
                </a:moveTo>
                <a:cubicBezTo>
                  <a:pt x="270" y="-26"/>
                  <a:pt x="131" y="-15"/>
                  <a:pt x="53" y="77"/>
                </a:cubicBezTo>
                <a:cubicBezTo>
                  <a:pt x="-27" y="170"/>
                  <a:pt x="-15" y="308"/>
                  <a:pt x="77" y="387"/>
                </a:cubicBezTo>
                <a:cubicBezTo>
                  <a:pt x="169" y="466"/>
                  <a:pt x="308" y="455"/>
                  <a:pt x="387" y="363"/>
                </a:cubicBezTo>
                <a:cubicBezTo>
                  <a:pt x="465" y="271"/>
                  <a:pt x="455" y="132"/>
                  <a:pt x="362" y="5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6" name="Freeform: Shape 3438"/>
          <p:cNvSpPr/>
          <p:nvPr userDrawn="1"/>
        </p:nvSpPr>
        <p:spPr>
          <a:xfrm>
            <a:off x="615339" y="3116690"/>
            <a:ext cx="501546" cy="50291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5" h="336">
                <a:moveTo>
                  <a:pt x="59" y="296"/>
                </a:moveTo>
                <a:cubicBezTo>
                  <a:pt x="-12" y="235"/>
                  <a:pt x="-20" y="130"/>
                  <a:pt x="40" y="59"/>
                </a:cubicBezTo>
                <a:cubicBezTo>
                  <a:pt x="100" y="-11"/>
                  <a:pt x="206" y="-20"/>
                  <a:pt x="276" y="40"/>
                </a:cubicBezTo>
                <a:cubicBezTo>
                  <a:pt x="347" y="101"/>
                  <a:pt x="355" y="206"/>
                  <a:pt x="295" y="277"/>
                </a:cubicBezTo>
                <a:cubicBezTo>
                  <a:pt x="235" y="347"/>
                  <a:pt x="129" y="356"/>
                  <a:pt x="59" y="296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7" name="Freeform: Shape 3439"/>
          <p:cNvSpPr/>
          <p:nvPr userDrawn="1"/>
        </p:nvSpPr>
        <p:spPr>
          <a:xfrm>
            <a:off x="6229433" y="2176916"/>
            <a:ext cx="659219" cy="6575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40" h="439">
                <a:moveTo>
                  <a:pt x="348" y="328"/>
                </a:moveTo>
                <a:cubicBezTo>
                  <a:pt x="288" y="399"/>
                  <a:pt x="182" y="407"/>
                  <a:pt x="111" y="347"/>
                </a:cubicBezTo>
                <a:cubicBezTo>
                  <a:pt x="40" y="287"/>
                  <a:pt x="33" y="181"/>
                  <a:pt x="93" y="111"/>
                </a:cubicBezTo>
                <a:cubicBezTo>
                  <a:pt x="153" y="40"/>
                  <a:pt x="258" y="32"/>
                  <a:pt x="329" y="92"/>
                </a:cubicBezTo>
                <a:cubicBezTo>
                  <a:pt x="399" y="152"/>
                  <a:pt x="407" y="258"/>
                  <a:pt x="348" y="328"/>
                </a:cubicBezTo>
                <a:close/>
                <a:moveTo>
                  <a:pt x="363" y="52"/>
                </a:moveTo>
                <a:cubicBezTo>
                  <a:pt x="270" y="-26"/>
                  <a:pt x="132" y="-15"/>
                  <a:pt x="53" y="77"/>
                </a:cubicBezTo>
                <a:cubicBezTo>
                  <a:pt x="-26" y="169"/>
                  <a:pt x="-15" y="308"/>
                  <a:pt x="77" y="387"/>
                </a:cubicBezTo>
                <a:cubicBezTo>
                  <a:pt x="170" y="465"/>
                  <a:pt x="309" y="455"/>
                  <a:pt x="387" y="362"/>
                </a:cubicBezTo>
                <a:cubicBezTo>
                  <a:pt x="466" y="270"/>
                  <a:pt x="455" y="131"/>
                  <a:pt x="363" y="52"/>
                </a:cubicBezTo>
                <a:close/>
              </a:path>
            </a:pathLst>
          </a:custGeom>
          <a:solidFill>
            <a:srgbClr val="1E425B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8" name="Freeform: Shape 3440"/>
          <p:cNvSpPr/>
          <p:nvPr userDrawn="1"/>
        </p:nvSpPr>
        <p:spPr>
          <a:xfrm>
            <a:off x="6307438" y="2254981"/>
            <a:ext cx="501546" cy="50141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5" h="335">
                <a:moveTo>
                  <a:pt x="59" y="295"/>
                </a:moveTo>
                <a:cubicBezTo>
                  <a:pt x="-12" y="235"/>
                  <a:pt x="-19" y="129"/>
                  <a:pt x="41" y="59"/>
                </a:cubicBezTo>
                <a:cubicBezTo>
                  <a:pt x="101" y="-12"/>
                  <a:pt x="206" y="-20"/>
                  <a:pt x="277" y="40"/>
                </a:cubicBezTo>
                <a:cubicBezTo>
                  <a:pt x="347" y="100"/>
                  <a:pt x="355" y="206"/>
                  <a:pt x="296" y="276"/>
                </a:cubicBezTo>
                <a:cubicBezTo>
                  <a:pt x="236" y="347"/>
                  <a:pt x="130" y="355"/>
                  <a:pt x="59" y="295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9" name="Freeform: Shape 3441"/>
          <p:cNvSpPr/>
          <p:nvPr userDrawn="1"/>
        </p:nvSpPr>
        <p:spPr>
          <a:xfrm>
            <a:off x="4602409" y="2176916"/>
            <a:ext cx="659219" cy="6575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40" h="439">
                <a:moveTo>
                  <a:pt x="347" y="328"/>
                </a:moveTo>
                <a:cubicBezTo>
                  <a:pt x="287" y="399"/>
                  <a:pt x="181" y="407"/>
                  <a:pt x="111" y="347"/>
                </a:cubicBezTo>
                <a:cubicBezTo>
                  <a:pt x="40" y="287"/>
                  <a:pt x="32" y="181"/>
                  <a:pt x="92" y="111"/>
                </a:cubicBezTo>
                <a:cubicBezTo>
                  <a:pt x="152" y="40"/>
                  <a:pt x="258" y="32"/>
                  <a:pt x="328" y="92"/>
                </a:cubicBezTo>
                <a:cubicBezTo>
                  <a:pt x="399" y="152"/>
                  <a:pt x="407" y="258"/>
                  <a:pt x="347" y="328"/>
                </a:cubicBezTo>
                <a:close/>
                <a:moveTo>
                  <a:pt x="362" y="52"/>
                </a:moveTo>
                <a:cubicBezTo>
                  <a:pt x="270" y="-26"/>
                  <a:pt x="131" y="-15"/>
                  <a:pt x="52" y="77"/>
                </a:cubicBezTo>
                <a:cubicBezTo>
                  <a:pt x="-27" y="169"/>
                  <a:pt x="-15" y="308"/>
                  <a:pt x="77" y="387"/>
                </a:cubicBezTo>
                <a:cubicBezTo>
                  <a:pt x="169" y="465"/>
                  <a:pt x="308" y="455"/>
                  <a:pt x="387" y="362"/>
                </a:cubicBezTo>
                <a:cubicBezTo>
                  <a:pt x="465" y="270"/>
                  <a:pt x="455" y="131"/>
                  <a:pt x="362" y="52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0" name="Freeform: Shape 3442"/>
          <p:cNvSpPr/>
          <p:nvPr userDrawn="1"/>
        </p:nvSpPr>
        <p:spPr>
          <a:xfrm>
            <a:off x="4680415" y="2254981"/>
            <a:ext cx="501546" cy="50141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5" h="335">
                <a:moveTo>
                  <a:pt x="59" y="295"/>
                </a:moveTo>
                <a:cubicBezTo>
                  <a:pt x="-12" y="235"/>
                  <a:pt x="-20" y="129"/>
                  <a:pt x="40" y="59"/>
                </a:cubicBezTo>
                <a:cubicBezTo>
                  <a:pt x="100" y="-12"/>
                  <a:pt x="206" y="-20"/>
                  <a:pt x="276" y="40"/>
                </a:cubicBezTo>
                <a:cubicBezTo>
                  <a:pt x="347" y="100"/>
                  <a:pt x="355" y="206"/>
                  <a:pt x="295" y="276"/>
                </a:cubicBezTo>
                <a:cubicBezTo>
                  <a:pt x="235" y="347"/>
                  <a:pt x="129" y="355"/>
                  <a:pt x="59" y="295"/>
                </a:cubicBezTo>
                <a:close/>
              </a:path>
            </a:pathLst>
          </a:custGeom>
          <a:solidFill>
            <a:schemeClr val="accent6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1" name="Freeform: Shape 3443"/>
          <p:cNvSpPr/>
          <p:nvPr userDrawn="1"/>
        </p:nvSpPr>
        <p:spPr>
          <a:xfrm>
            <a:off x="1351590" y="2172412"/>
            <a:ext cx="657717" cy="65904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9" h="440">
                <a:moveTo>
                  <a:pt x="347" y="328"/>
                </a:moveTo>
                <a:cubicBezTo>
                  <a:pt x="287" y="399"/>
                  <a:pt x="182" y="407"/>
                  <a:pt x="111" y="347"/>
                </a:cubicBezTo>
                <a:cubicBezTo>
                  <a:pt x="40" y="287"/>
                  <a:pt x="32" y="181"/>
                  <a:pt x="92" y="111"/>
                </a:cubicBezTo>
                <a:cubicBezTo>
                  <a:pt x="152" y="40"/>
                  <a:pt x="258" y="32"/>
                  <a:pt x="328" y="92"/>
                </a:cubicBezTo>
                <a:cubicBezTo>
                  <a:pt x="399" y="152"/>
                  <a:pt x="407" y="258"/>
                  <a:pt x="347" y="328"/>
                </a:cubicBezTo>
                <a:close/>
                <a:moveTo>
                  <a:pt x="362" y="52"/>
                </a:moveTo>
                <a:cubicBezTo>
                  <a:pt x="270" y="-27"/>
                  <a:pt x="131" y="-15"/>
                  <a:pt x="52" y="77"/>
                </a:cubicBezTo>
                <a:cubicBezTo>
                  <a:pt x="-26" y="169"/>
                  <a:pt x="-15" y="308"/>
                  <a:pt x="77" y="387"/>
                </a:cubicBezTo>
                <a:cubicBezTo>
                  <a:pt x="169" y="465"/>
                  <a:pt x="308" y="455"/>
                  <a:pt x="387" y="362"/>
                </a:cubicBezTo>
                <a:cubicBezTo>
                  <a:pt x="466" y="270"/>
                  <a:pt x="454" y="131"/>
                  <a:pt x="362" y="5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2" name="Freeform: Shape 3444"/>
          <p:cNvSpPr/>
          <p:nvPr userDrawn="1"/>
        </p:nvSpPr>
        <p:spPr>
          <a:xfrm>
            <a:off x="1428021" y="2251978"/>
            <a:ext cx="501546" cy="50141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5" h="335">
                <a:moveTo>
                  <a:pt x="59" y="295"/>
                </a:moveTo>
                <a:cubicBezTo>
                  <a:pt x="-12" y="235"/>
                  <a:pt x="-20" y="129"/>
                  <a:pt x="40" y="59"/>
                </a:cubicBezTo>
                <a:cubicBezTo>
                  <a:pt x="100" y="-12"/>
                  <a:pt x="206" y="-20"/>
                  <a:pt x="276" y="40"/>
                </a:cubicBezTo>
                <a:cubicBezTo>
                  <a:pt x="347" y="100"/>
                  <a:pt x="355" y="206"/>
                  <a:pt x="295" y="276"/>
                </a:cubicBezTo>
                <a:cubicBezTo>
                  <a:pt x="235" y="347"/>
                  <a:pt x="130" y="355"/>
                  <a:pt x="59" y="295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3" name="Freeform: Shape 3445"/>
          <p:cNvSpPr/>
          <p:nvPr userDrawn="1"/>
        </p:nvSpPr>
        <p:spPr>
          <a:xfrm>
            <a:off x="2164278" y="3038632"/>
            <a:ext cx="657717" cy="65904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9" h="440">
                <a:moveTo>
                  <a:pt x="328" y="347"/>
                </a:moveTo>
                <a:cubicBezTo>
                  <a:pt x="258" y="407"/>
                  <a:pt x="152" y="400"/>
                  <a:pt x="92" y="329"/>
                </a:cubicBezTo>
                <a:cubicBezTo>
                  <a:pt x="32" y="259"/>
                  <a:pt x="40" y="153"/>
                  <a:pt x="110" y="93"/>
                </a:cubicBezTo>
                <a:cubicBezTo>
                  <a:pt x="180" y="33"/>
                  <a:pt x="286" y="40"/>
                  <a:pt x="346" y="111"/>
                </a:cubicBezTo>
                <a:cubicBezTo>
                  <a:pt x="407" y="181"/>
                  <a:pt x="399" y="287"/>
                  <a:pt x="328" y="347"/>
                </a:cubicBezTo>
                <a:close/>
                <a:moveTo>
                  <a:pt x="386" y="77"/>
                </a:moveTo>
                <a:cubicBezTo>
                  <a:pt x="307" y="-15"/>
                  <a:pt x="168" y="-26"/>
                  <a:pt x="76" y="53"/>
                </a:cubicBezTo>
                <a:cubicBezTo>
                  <a:pt x="-16" y="132"/>
                  <a:pt x="-26" y="271"/>
                  <a:pt x="53" y="363"/>
                </a:cubicBezTo>
                <a:cubicBezTo>
                  <a:pt x="132" y="455"/>
                  <a:pt x="270" y="466"/>
                  <a:pt x="363" y="387"/>
                </a:cubicBezTo>
                <a:cubicBezTo>
                  <a:pt x="454" y="308"/>
                  <a:pt x="465" y="169"/>
                  <a:pt x="386" y="7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4" name="Freeform: Shape 3446"/>
          <p:cNvSpPr/>
          <p:nvPr userDrawn="1"/>
        </p:nvSpPr>
        <p:spPr>
          <a:xfrm>
            <a:off x="2242359" y="3116691"/>
            <a:ext cx="501546" cy="50141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5" h="335">
                <a:moveTo>
                  <a:pt x="276" y="295"/>
                </a:moveTo>
                <a:cubicBezTo>
                  <a:pt x="206" y="355"/>
                  <a:pt x="100" y="348"/>
                  <a:pt x="40" y="277"/>
                </a:cubicBezTo>
                <a:cubicBezTo>
                  <a:pt x="-20" y="207"/>
                  <a:pt x="-12" y="101"/>
                  <a:pt x="58" y="41"/>
                </a:cubicBezTo>
                <a:cubicBezTo>
                  <a:pt x="128" y="-19"/>
                  <a:pt x="234" y="-12"/>
                  <a:pt x="294" y="59"/>
                </a:cubicBezTo>
                <a:cubicBezTo>
                  <a:pt x="355" y="129"/>
                  <a:pt x="347" y="235"/>
                  <a:pt x="276" y="295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5" name="Freeform: Shape 3447"/>
          <p:cNvSpPr/>
          <p:nvPr userDrawn="1"/>
        </p:nvSpPr>
        <p:spPr>
          <a:xfrm>
            <a:off x="3869386" y="3116691"/>
            <a:ext cx="501546" cy="50141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5" h="335">
                <a:moveTo>
                  <a:pt x="276" y="295"/>
                </a:moveTo>
                <a:cubicBezTo>
                  <a:pt x="206" y="355"/>
                  <a:pt x="100" y="348"/>
                  <a:pt x="40" y="277"/>
                </a:cubicBezTo>
                <a:cubicBezTo>
                  <a:pt x="-20" y="207"/>
                  <a:pt x="-12" y="101"/>
                  <a:pt x="58" y="41"/>
                </a:cubicBezTo>
                <a:cubicBezTo>
                  <a:pt x="128" y="-19"/>
                  <a:pt x="234" y="-12"/>
                  <a:pt x="295" y="59"/>
                </a:cubicBezTo>
                <a:cubicBezTo>
                  <a:pt x="355" y="129"/>
                  <a:pt x="347" y="235"/>
                  <a:pt x="276" y="295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6" name="Freeform: Shape 3448"/>
          <p:cNvSpPr/>
          <p:nvPr userDrawn="1"/>
        </p:nvSpPr>
        <p:spPr>
          <a:xfrm>
            <a:off x="3791301" y="3038632"/>
            <a:ext cx="657717" cy="65904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9" h="440">
                <a:moveTo>
                  <a:pt x="328" y="347"/>
                </a:moveTo>
                <a:cubicBezTo>
                  <a:pt x="258" y="407"/>
                  <a:pt x="152" y="400"/>
                  <a:pt x="92" y="329"/>
                </a:cubicBezTo>
                <a:cubicBezTo>
                  <a:pt x="32" y="259"/>
                  <a:pt x="40" y="153"/>
                  <a:pt x="110" y="93"/>
                </a:cubicBezTo>
                <a:cubicBezTo>
                  <a:pt x="180" y="33"/>
                  <a:pt x="286" y="40"/>
                  <a:pt x="347" y="111"/>
                </a:cubicBezTo>
                <a:cubicBezTo>
                  <a:pt x="407" y="181"/>
                  <a:pt x="399" y="287"/>
                  <a:pt x="328" y="347"/>
                </a:cubicBezTo>
                <a:close/>
                <a:moveTo>
                  <a:pt x="386" y="77"/>
                </a:moveTo>
                <a:cubicBezTo>
                  <a:pt x="307" y="-15"/>
                  <a:pt x="168" y="-26"/>
                  <a:pt x="76" y="53"/>
                </a:cubicBezTo>
                <a:cubicBezTo>
                  <a:pt x="-16" y="132"/>
                  <a:pt x="-26" y="271"/>
                  <a:pt x="53" y="363"/>
                </a:cubicBezTo>
                <a:cubicBezTo>
                  <a:pt x="132" y="455"/>
                  <a:pt x="271" y="466"/>
                  <a:pt x="362" y="387"/>
                </a:cubicBezTo>
                <a:cubicBezTo>
                  <a:pt x="454" y="308"/>
                  <a:pt x="465" y="169"/>
                  <a:pt x="386" y="77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7" name="Freeform: Shape 3449"/>
          <p:cNvSpPr/>
          <p:nvPr userDrawn="1"/>
        </p:nvSpPr>
        <p:spPr>
          <a:xfrm>
            <a:off x="3055118" y="2254981"/>
            <a:ext cx="503048" cy="50141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6" h="335">
                <a:moveTo>
                  <a:pt x="59" y="295"/>
                </a:moveTo>
                <a:cubicBezTo>
                  <a:pt x="-11" y="235"/>
                  <a:pt x="-20" y="129"/>
                  <a:pt x="40" y="59"/>
                </a:cubicBezTo>
                <a:cubicBezTo>
                  <a:pt x="101" y="-12"/>
                  <a:pt x="206" y="-20"/>
                  <a:pt x="277" y="40"/>
                </a:cubicBezTo>
                <a:cubicBezTo>
                  <a:pt x="347" y="100"/>
                  <a:pt x="356" y="206"/>
                  <a:pt x="296" y="276"/>
                </a:cubicBezTo>
                <a:cubicBezTo>
                  <a:pt x="235" y="347"/>
                  <a:pt x="130" y="355"/>
                  <a:pt x="59" y="29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8" name="Freeform: Shape 3450"/>
          <p:cNvSpPr/>
          <p:nvPr userDrawn="1"/>
        </p:nvSpPr>
        <p:spPr>
          <a:xfrm>
            <a:off x="2977034" y="2176916"/>
            <a:ext cx="659219" cy="6575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40" h="439">
                <a:moveTo>
                  <a:pt x="348" y="328"/>
                </a:moveTo>
                <a:cubicBezTo>
                  <a:pt x="287" y="399"/>
                  <a:pt x="182" y="407"/>
                  <a:pt x="111" y="347"/>
                </a:cubicBezTo>
                <a:cubicBezTo>
                  <a:pt x="41" y="287"/>
                  <a:pt x="32" y="181"/>
                  <a:pt x="92" y="111"/>
                </a:cubicBezTo>
                <a:cubicBezTo>
                  <a:pt x="153" y="40"/>
                  <a:pt x="258" y="32"/>
                  <a:pt x="329" y="92"/>
                </a:cubicBezTo>
                <a:cubicBezTo>
                  <a:pt x="399" y="152"/>
                  <a:pt x="408" y="258"/>
                  <a:pt x="348" y="328"/>
                </a:cubicBezTo>
                <a:close/>
                <a:moveTo>
                  <a:pt x="363" y="52"/>
                </a:moveTo>
                <a:cubicBezTo>
                  <a:pt x="271" y="-26"/>
                  <a:pt x="132" y="-15"/>
                  <a:pt x="53" y="77"/>
                </a:cubicBezTo>
                <a:cubicBezTo>
                  <a:pt x="-26" y="169"/>
                  <a:pt x="-15" y="308"/>
                  <a:pt x="78" y="387"/>
                </a:cubicBezTo>
                <a:cubicBezTo>
                  <a:pt x="170" y="465"/>
                  <a:pt x="308" y="455"/>
                  <a:pt x="388" y="362"/>
                </a:cubicBezTo>
                <a:cubicBezTo>
                  <a:pt x="466" y="270"/>
                  <a:pt x="455" y="131"/>
                  <a:pt x="363" y="52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9" name="Freeform: Shape 3451"/>
          <p:cNvSpPr/>
          <p:nvPr userDrawn="1"/>
        </p:nvSpPr>
        <p:spPr>
          <a:xfrm>
            <a:off x="6229433" y="2176916"/>
            <a:ext cx="659219" cy="6575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40" h="439">
                <a:moveTo>
                  <a:pt x="348" y="328"/>
                </a:moveTo>
                <a:cubicBezTo>
                  <a:pt x="288" y="399"/>
                  <a:pt x="182" y="407"/>
                  <a:pt x="111" y="347"/>
                </a:cubicBezTo>
                <a:cubicBezTo>
                  <a:pt x="40" y="287"/>
                  <a:pt x="33" y="181"/>
                  <a:pt x="93" y="111"/>
                </a:cubicBezTo>
                <a:cubicBezTo>
                  <a:pt x="153" y="40"/>
                  <a:pt x="258" y="32"/>
                  <a:pt x="329" y="92"/>
                </a:cubicBezTo>
                <a:cubicBezTo>
                  <a:pt x="399" y="152"/>
                  <a:pt x="407" y="258"/>
                  <a:pt x="348" y="328"/>
                </a:cubicBezTo>
                <a:close/>
                <a:moveTo>
                  <a:pt x="363" y="52"/>
                </a:moveTo>
                <a:cubicBezTo>
                  <a:pt x="270" y="-26"/>
                  <a:pt x="132" y="-15"/>
                  <a:pt x="53" y="77"/>
                </a:cubicBezTo>
                <a:cubicBezTo>
                  <a:pt x="-26" y="169"/>
                  <a:pt x="-15" y="308"/>
                  <a:pt x="77" y="387"/>
                </a:cubicBezTo>
                <a:cubicBezTo>
                  <a:pt x="170" y="465"/>
                  <a:pt x="309" y="455"/>
                  <a:pt x="387" y="362"/>
                </a:cubicBezTo>
                <a:cubicBezTo>
                  <a:pt x="466" y="270"/>
                  <a:pt x="455" y="131"/>
                  <a:pt x="363" y="52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0" name="Freeform: Shape 3452"/>
          <p:cNvSpPr/>
          <p:nvPr userDrawn="1"/>
        </p:nvSpPr>
        <p:spPr>
          <a:xfrm>
            <a:off x="2568592" y="2577744"/>
            <a:ext cx="683244" cy="71008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6" h="474">
                <a:moveTo>
                  <a:pt x="452" y="171"/>
                </a:moveTo>
                <a:cubicBezTo>
                  <a:pt x="449" y="171"/>
                  <a:pt x="446" y="171"/>
                  <a:pt x="444" y="171"/>
                </a:cubicBezTo>
                <a:lnTo>
                  <a:pt x="443" y="171"/>
                </a:lnTo>
                <a:cubicBezTo>
                  <a:pt x="401" y="166"/>
                  <a:pt x="359" y="149"/>
                  <a:pt x="325" y="120"/>
                </a:cubicBezTo>
                <a:cubicBezTo>
                  <a:pt x="287" y="88"/>
                  <a:pt x="263" y="45"/>
                  <a:pt x="253" y="0"/>
                </a:cubicBezTo>
                <a:cubicBezTo>
                  <a:pt x="262" y="74"/>
                  <a:pt x="242" y="152"/>
                  <a:pt x="189" y="213"/>
                </a:cubicBezTo>
                <a:cubicBezTo>
                  <a:pt x="139" y="271"/>
                  <a:pt x="71" y="303"/>
                  <a:pt x="0" y="309"/>
                </a:cubicBezTo>
                <a:cubicBezTo>
                  <a:pt x="54" y="314"/>
                  <a:pt x="105" y="340"/>
                  <a:pt x="143" y="384"/>
                </a:cubicBezTo>
                <a:cubicBezTo>
                  <a:pt x="166" y="411"/>
                  <a:pt x="182" y="442"/>
                  <a:pt x="190" y="474"/>
                </a:cubicBezTo>
                <a:cubicBezTo>
                  <a:pt x="182" y="403"/>
                  <a:pt x="203" y="328"/>
                  <a:pt x="254" y="268"/>
                </a:cubicBezTo>
                <a:cubicBezTo>
                  <a:pt x="307" y="207"/>
                  <a:pt x="381" y="174"/>
                  <a:pt x="456" y="172"/>
                </a:cubicBezTo>
                <a:lnTo>
                  <a:pt x="455" y="172"/>
                </a:lnTo>
                <a:cubicBezTo>
                  <a:pt x="454" y="172"/>
                  <a:pt x="453" y="172"/>
                  <a:pt x="452" y="171"/>
                </a:cubicBezTo>
                <a:close/>
              </a:path>
            </a:pathLst>
          </a:custGeom>
          <a:solidFill>
            <a:srgbClr val="CFDADD">
              <a:alpha val="59608"/>
            </a:srgb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1" name="Freeform: Shape 3453"/>
          <p:cNvSpPr/>
          <p:nvPr userDrawn="1"/>
        </p:nvSpPr>
        <p:spPr>
          <a:xfrm>
            <a:off x="4197267" y="2586755"/>
            <a:ext cx="683244" cy="72660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6" h="485">
                <a:moveTo>
                  <a:pt x="324" y="114"/>
                </a:moveTo>
                <a:cubicBezTo>
                  <a:pt x="288" y="83"/>
                  <a:pt x="264" y="43"/>
                  <a:pt x="254" y="0"/>
                </a:cubicBezTo>
                <a:cubicBezTo>
                  <a:pt x="261" y="73"/>
                  <a:pt x="240" y="148"/>
                  <a:pt x="189" y="207"/>
                </a:cubicBezTo>
                <a:cubicBezTo>
                  <a:pt x="139" y="265"/>
                  <a:pt x="70" y="297"/>
                  <a:pt x="0" y="303"/>
                </a:cubicBezTo>
                <a:cubicBezTo>
                  <a:pt x="53" y="309"/>
                  <a:pt x="104" y="334"/>
                  <a:pt x="142" y="378"/>
                </a:cubicBezTo>
                <a:cubicBezTo>
                  <a:pt x="169" y="409"/>
                  <a:pt x="186" y="446"/>
                  <a:pt x="192" y="485"/>
                </a:cubicBezTo>
                <a:cubicBezTo>
                  <a:pt x="180" y="408"/>
                  <a:pt x="199" y="326"/>
                  <a:pt x="254" y="262"/>
                </a:cubicBezTo>
                <a:cubicBezTo>
                  <a:pt x="307" y="201"/>
                  <a:pt x="381" y="168"/>
                  <a:pt x="456" y="166"/>
                </a:cubicBezTo>
                <a:cubicBezTo>
                  <a:pt x="409" y="164"/>
                  <a:pt x="362" y="147"/>
                  <a:pt x="324" y="114"/>
                </a:cubicBezTo>
                <a:close/>
              </a:path>
            </a:pathLst>
          </a:custGeom>
          <a:solidFill>
            <a:srgbClr val="CFDADD">
              <a:alpha val="59608"/>
            </a:srgb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2" name="Freeform: Shape 3454"/>
          <p:cNvSpPr/>
          <p:nvPr userDrawn="1"/>
        </p:nvSpPr>
        <p:spPr>
          <a:xfrm>
            <a:off x="1744194" y="2576242"/>
            <a:ext cx="713277" cy="71759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6" h="479">
                <a:moveTo>
                  <a:pt x="476" y="307"/>
                </a:moveTo>
                <a:cubicBezTo>
                  <a:pt x="397" y="308"/>
                  <a:pt x="318" y="276"/>
                  <a:pt x="262" y="211"/>
                </a:cubicBezTo>
                <a:cubicBezTo>
                  <a:pt x="210" y="150"/>
                  <a:pt x="190" y="73"/>
                  <a:pt x="198" y="0"/>
                </a:cubicBezTo>
                <a:cubicBezTo>
                  <a:pt x="191" y="33"/>
                  <a:pt x="175" y="66"/>
                  <a:pt x="151" y="94"/>
                </a:cubicBezTo>
                <a:cubicBezTo>
                  <a:pt x="111" y="141"/>
                  <a:pt x="56" y="167"/>
                  <a:pt x="0" y="171"/>
                </a:cubicBezTo>
                <a:cubicBezTo>
                  <a:pt x="73" y="173"/>
                  <a:pt x="146" y="206"/>
                  <a:pt x="198" y="266"/>
                </a:cubicBezTo>
                <a:cubicBezTo>
                  <a:pt x="250" y="327"/>
                  <a:pt x="271" y="405"/>
                  <a:pt x="262" y="479"/>
                </a:cubicBezTo>
                <a:cubicBezTo>
                  <a:pt x="270" y="447"/>
                  <a:pt x="284" y="417"/>
                  <a:pt x="305" y="391"/>
                </a:cubicBezTo>
                <a:cubicBezTo>
                  <a:pt x="306" y="389"/>
                  <a:pt x="307" y="387"/>
                  <a:pt x="309" y="386"/>
                </a:cubicBezTo>
                <a:lnTo>
                  <a:pt x="309" y="385"/>
                </a:lnTo>
                <a:cubicBezTo>
                  <a:pt x="317" y="376"/>
                  <a:pt x="325" y="368"/>
                  <a:pt x="334" y="360"/>
                </a:cubicBezTo>
                <a:cubicBezTo>
                  <a:pt x="375" y="324"/>
                  <a:pt x="426" y="307"/>
                  <a:pt x="476" y="307"/>
                </a:cubicBezTo>
                <a:close/>
              </a:path>
            </a:pathLst>
          </a:custGeom>
          <a:solidFill>
            <a:srgbClr val="CFDADD">
              <a:alpha val="59608"/>
            </a:srgb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3" name="Freeform: Shape 3455"/>
          <p:cNvSpPr/>
          <p:nvPr userDrawn="1"/>
        </p:nvSpPr>
        <p:spPr>
          <a:xfrm>
            <a:off x="3367763" y="2589754"/>
            <a:ext cx="710274" cy="73260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4" h="489">
                <a:moveTo>
                  <a:pt x="263" y="204"/>
                </a:moveTo>
                <a:cubicBezTo>
                  <a:pt x="213" y="145"/>
                  <a:pt x="191" y="71"/>
                  <a:pt x="198" y="0"/>
                </a:cubicBezTo>
                <a:cubicBezTo>
                  <a:pt x="190" y="31"/>
                  <a:pt x="175" y="61"/>
                  <a:pt x="153" y="87"/>
                </a:cubicBezTo>
                <a:cubicBezTo>
                  <a:pt x="112" y="134"/>
                  <a:pt x="57" y="160"/>
                  <a:pt x="0" y="164"/>
                </a:cubicBezTo>
                <a:cubicBezTo>
                  <a:pt x="74" y="166"/>
                  <a:pt x="146" y="199"/>
                  <a:pt x="198" y="259"/>
                </a:cubicBezTo>
                <a:cubicBezTo>
                  <a:pt x="255" y="325"/>
                  <a:pt x="275" y="410"/>
                  <a:pt x="260" y="488"/>
                </a:cubicBezTo>
                <a:lnTo>
                  <a:pt x="260" y="489"/>
                </a:lnTo>
                <a:lnTo>
                  <a:pt x="261" y="488"/>
                </a:lnTo>
                <a:cubicBezTo>
                  <a:pt x="268" y="437"/>
                  <a:pt x="293" y="388"/>
                  <a:pt x="335" y="352"/>
                </a:cubicBezTo>
                <a:cubicBezTo>
                  <a:pt x="376" y="318"/>
                  <a:pt x="424" y="300"/>
                  <a:pt x="474" y="299"/>
                </a:cubicBezTo>
                <a:cubicBezTo>
                  <a:pt x="396" y="300"/>
                  <a:pt x="318" y="267"/>
                  <a:pt x="263" y="204"/>
                </a:cubicBezTo>
                <a:close/>
              </a:path>
            </a:pathLst>
          </a:custGeom>
          <a:solidFill>
            <a:srgbClr val="CFDADD">
              <a:alpha val="59608"/>
            </a:srgb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grpSp>
        <p:nvGrpSpPr>
          <p:cNvPr id="44" name="Group 43"/>
          <p:cNvGrpSpPr/>
          <p:nvPr userDrawn="1"/>
        </p:nvGrpSpPr>
        <p:grpSpPr>
          <a:xfrm>
            <a:off x="4106943" y="1732542"/>
            <a:ext cx="26429" cy="1179983"/>
            <a:chOff x="12120878" y="4612218"/>
            <a:chExt cx="59693" cy="2932447"/>
          </a:xfrm>
          <a:solidFill>
            <a:schemeClr val="tx1"/>
          </a:solidFill>
        </p:grpSpPr>
        <p:sp>
          <p:nvSpPr>
            <p:cNvPr id="45" name="Freeform: Shape 3596"/>
            <p:cNvSpPr/>
            <p:nvPr/>
          </p:nvSpPr>
          <p:spPr>
            <a:xfrm>
              <a:off x="12120878" y="7488702"/>
              <a:ext cx="5969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3"/>
                    <a:pt x="17" y="8"/>
                  </a:cubicBezTo>
                  <a:cubicBezTo>
                    <a:pt x="17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" name="Freeform: Shape 3597"/>
            <p:cNvSpPr/>
            <p:nvPr/>
          </p:nvSpPr>
          <p:spPr>
            <a:xfrm>
              <a:off x="12120878" y="7343189"/>
              <a:ext cx="5969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4"/>
                    <a:pt x="17" y="8"/>
                  </a:cubicBezTo>
                  <a:cubicBezTo>
                    <a:pt x="17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Freeform: Shape 3598"/>
            <p:cNvSpPr/>
            <p:nvPr/>
          </p:nvSpPr>
          <p:spPr>
            <a:xfrm>
              <a:off x="12120878" y="7201428"/>
              <a:ext cx="5969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3"/>
                    <a:pt x="17" y="8"/>
                  </a:cubicBezTo>
                  <a:cubicBezTo>
                    <a:pt x="17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" name="Freeform: Shape 3599"/>
            <p:cNvSpPr/>
            <p:nvPr/>
          </p:nvSpPr>
          <p:spPr>
            <a:xfrm>
              <a:off x="12120878" y="7055925"/>
              <a:ext cx="5969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4"/>
                    <a:pt x="17" y="8"/>
                  </a:cubicBezTo>
                  <a:lnTo>
                    <a:pt x="17" y="9"/>
                  </a:lnTo>
                  <a:cubicBezTo>
                    <a:pt x="17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" name="Freeform: Shape 3600"/>
            <p:cNvSpPr/>
            <p:nvPr/>
          </p:nvSpPr>
          <p:spPr>
            <a:xfrm>
              <a:off x="12120878" y="6914143"/>
              <a:ext cx="5969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4"/>
                    <a:pt x="17" y="8"/>
                  </a:cubicBezTo>
                  <a:cubicBezTo>
                    <a:pt x="17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Freeform: Shape 3601"/>
            <p:cNvSpPr/>
            <p:nvPr/>
          </p:nvSpPr>
          <p:spPr>
            <a:xfrm>
              <a:off x="12120878" y="6772371"/>
              <a:ext cx="5969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7" y="3"/>
                    <a:pt x="17" y="7"/>
                  </a:cubicBezTo>
                  <a:lnTo>
                    <a:pt x="17" y="8"/>
                  </a:lnTo>
                  <a:cubicBezTo>
                    <a:pt x="17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Freeform: Shape 3602"/>
            <p:cNvSpPr/>
            <p:nvPr/>
          </p:nvSpPr>
          <p:spPr>
            <a:xfrm>
              <a:off x="12120878" y="6626869"/>
              <a:ext cx="5969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7" y="3"/>
                    <a:pt x="17" y="8"/>
                  </a:cubicBezTo>
                  <a:lnTo>
                    <a:pt x="17" y="9"/>
                  </a:lnTo>
                  <a:cubicBezTo>
                    <a:pt x="17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Freeform: Shape 3603"/>
            <p:cNvSpPr/>
            <p:nvPr/>
          </p:nvSpPr>
          <p:spPr>
            <a:xfrm>
              <a:off x="12120878" y="6485097"/>
              <a:ext cx="5969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3"/>
                    <a:pt x="17" y="7"/>
                  </a:cubicBezTo>
                  <a:lnTo>
                    <a:pt x="17" y="8"/>
                  </a:lnTo>
                  <a:cubicBezTo>
                    <a:pt x="17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Freeform: Shape 3604"/>
            <p:cNvSpPr/>
            <p:nvPr/>
          </p:nvSpPr>
          <p:spPr>
            <a:xfrm>
              <a:off x="12120878" y="6339595"/>
              <a:ext cx="5969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4"/>
                    <a:pt x="17" y="8"/>
                  </a:cubicBezTo>
                  <a:lnTo>
                    <a:pt x="17" y="9"/>
                  </a:lnTo>
                  <a:cubicBezTo>
                    <a:pt x="17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Freeform: Shape 3605"/>
            <p:cNvSpPr/>
            <p:nvPr/>
          </p:nvSpPr>
          <p:spPr>
            <a:xfrm>
              <a:off x="12120878" y="6197823"/>
              <a:ext cx="5969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7" y="3"/>
                    <a:pt x="17" y="8"/>
                  </a:cubicBezTo>
                  <a:cubicBezTo>
                    <a:pt x="17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Freeform: Shape 3606"/>
            <p:cNvSpPr/>
            <p:nvPr/>
          </p:nvSpPr>
          <p:spPr>
            <a:xfrm>
              <a:off x="12120878" y="6052331"/>
              <a:ext cx="5969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4"/>
                    <a:pt x="17" y="8"/>
                  </a:cubicBezTo>
                  <a:lnTo>
                    <a:pt x="17" y="9"/>
                  </a:lnTo>
                  <a:cubicBezTo>
                    <a:pt x="17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Freeform: Shape 3607"/>
            <p:cNvSpPr/>
            <p:nvPr/>
          </p:nvSpPr>
          <p:spPr>
            <a:xfrm>
              <a:off x="12120878" y="5910559"/>
              <a:ext cx="5969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7" y="3"/>
                    <a:pt x="17" y="8"/>
                  </a:cubicBezTo>
                  <a:cubicBezTo>
                    <a:pt x="17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Freeform: Shape 3608"/>
            <p:cNvSpPr/>
            <p:nvPr/>
          </p:nvSpPr>
          <p:spPr>
            <a:xfrm>
              <a:off x="12120878" y="5765057"/>
              <a:ext cx="5969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4"/>
                    <a:pt x="17" y="9"/>
                  </a:cubicBezTo>
                  <a:cubicBezTo>
                    <a:pt x="17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4" name="Freeform: Shape 3609"/>
            <p:cNvSpPr/>
            <p:nvPr/>
          </p:nvSpPr>
          <p:spPr>
            <a:xfrm>
              <a:off x="12120878" y="5623274"/>
              <a:ext cx="5969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4"/>
                    <a:pt x="17" y="8"/>
                  </a:cubicBezTo>
                  <a:lnTo>
                    <a:pt x="17" y="9"/>
                  </a:lnTo>
                  <a:cubicBezTo>
                    <a:pt x="17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5" name="Freeform: Shape 3610"/>
            <p:cNvSpPr/>
            <p:nvPr/>
          </p:nvSpPr>
          <p:spPr>
            <a:xfrm>
              <a:off x="12120878" y="5481513"/>
              <a:ext cx="5969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7" y="3"/>
                    <a:pt x="17" y="7"/>
                  </a:cubicBezTo>
                  <a:lnTo>
                    <a:pt x="17" y="8"/>
                  </a:lnTo>
                  <a:cubicBezTo>
                    <a:pt x="17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Freeform: Shape 3632"/>
            <p:cNvSpPr/>
            <p:nvPr/>
          </p:nvSpPr>
          <p:spPr>
            <a:xfrm>
              <a:off x="12120878" y="5324808"/>
              <a:ext cx="5969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5"/>
                    <a:pt x="4" y="0"/>
                    <a:pt x="8" y="0"/>
                  </a:cubicBezTo>
                  <a:cubicBezTo>
                    <a:pt x="13" y="0"/>
                    <a:pt x="17" y="5"/>
                    <a:pt x="17" y="9"/>
                  </a:cubicBezTo>
                  <a:cubicBezTo>
                    <a:pt x="17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7" name="Freeform: Shape 3633"/>
            <p:cNvSpPr/>
            <p:nvPr/>
          </p:nvSpPr>
          <p:spPr>
            <a:xfrm>
              <a:off x="12120878" y="5186767"/>
              <a:ext cx="5969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7" y="3"/>
                    <a:pt x="17" y="7"/>
                  </a:cubicBezTo>
                  <a:lnTo>
                    <a:pt x="17" y="8"/>
                  </a:lnTo>
                  <a:cubicBezTo>
                    <a:pt x="17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8" name="Freeform: Shape 3634"/>
            <p:cNvSpPr/>
            <p:nvPr/>
          </p:nvSpPr>
          <p:spPr>
            <a:xfrm>
              <a:off x="12120878" y="5041264"/>
              <a:ext cx="5969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7" y="3"/>
                    <a:pt x="17" y="8"/>
                  </a:cubicBezTo>
                  <a:cubicBezTo>
                    <a:pt x="17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9" name="Freeform: Shape 3635"/>
            <p:cNvSpPr/>
            <p:nvPr/>
          </p:nvSpPr>
          <p:spPr>
            <a:xfrm>
              <a:off x="12120878" y="4899493"/>
              <a:ext cx="5969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3"/>
                    <a:pt x="17" y="7"/>
                  </a:cubicBezTo>
                  <a:lnTo>
                    <a:pt x="17" y="8"/>
                  </a:lnTo>
                  <a:cubicBezTo>
                    <a:pt x="17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Freeform: Shape 3636"/>
            <p:cNvSpPr/>
            <p:nvPr/>
          </p:nvSpPr>
          <p:spPr>
            <a:xfrm>
              <a:off x="12120878" y="4753990"/>
              <a:ext cx="5969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7" y="3"/>
                    <a:pt x="17" y="8"/>
                  </a:cubicBezTo>
                  <a:lnTo>
                    <a:pt x="17" y="9"/>
                  </a:lnTo>
                  <a:cubicBezTo>
                    <a:pt x="17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Freeform: Shape 3637"/>
            <p:cNvSpPr/>
            <p:nvPr/>
          </p:nvSpPr>
          <p:spPr>
            <a:xfrm>
              <a:off x="12120878" y="4612218"/>
              <a:ext cx="5969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3"/>
                    <a:pt x="17" y="8"/>
                  </a:cubicBezTo>
                  <a:cubicBezTo>
                    <a:pt x="17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72" name="Group 71"/>
          <p:cNvGrpSpPr/>
          <p:nvPr userDrawn="1"/>
        </p:nvGrpSpPr>
        <p:grpSpPr>
          <a:xfrm>
            <a:off x="2479920" y="1732542"/>
            <a:ext cx="24778" cy="1179983"/>
            <a:chOff x="8446006" y="4612218"/>
            <a:chExt cx="55963" cy="2932447"/>
          </a:xfrm>
          <a:solidFill>
            <a:schemeClr val="tx1"/>
          </a:solidFill>
        </p:grpSpPr>
        <p:sp>
          <p:nvSpPr>
            <p:cNvPr id="73" name="Freeform: Shape 3581"/>
            <p:cNvSpPr/>
            <p:nvPr/>
          </p:nvSpPr>
          <p:spPr>
            <a:xfrm>
              <a:off x="8446006" y="7488702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4" name="Freeform: Shape 3582"/>
            <p:cNvSpPr/>
            <p:nvPr/>
          </p:nvSpPr>
          <p:spPr>
            <a:xfrm>
              <a:off x="8446006" y="7343189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5" name="Freeform: Shape 3583"/>
            <p:cNvSpPr/>
            <p:nvPr/>
          </p:nvSpPr>
          <p:spPr>
            <a:xfrm>
              <a:off x="8446006" y="7201428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6" name="Freeform: Shape 3584"/>
            <p:cNvSpPr/>
            <p:nvPr/>
          </p:nvSpPr>
          <p:spPr>
            <a:xfrm>
              <a:off x="8446006" y="7055925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7" name="Freeform: Shape 3585"/>
            <p:cNvSpPr/>
            <p:nvPr/>
          </p:nvSpPr>
          <p:spPr>
            <a:xfrm>
              <a:off x="8446006" y="691414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8" name="Freeform: Shape 3586"/>
            <p:cNvSpPr/>
            <p:nvPr/>
          </p:nvSpPr>
          <p:spPr>
            <a:xfrm>
              <a:off x="8446006" y="6772371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9" name="Freeform: Shape 3587"/>
            <p:cNvSpPr/>
            <p:nvPr/>
          </p:nvSpPr>
          <p:spPr>
            <a:xfrm>
              <a:off x="8446006" y="6626869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0" name="Freeform: Shape 3588"/>
            <p:cNvSpPr/>
            <p:nvPr/>
          </p:nvSpPr>
          <p:spPr>
            <a:xfrm>
              <a:off x="8446006" y="6485097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1" name="Freeform: Shape 3589"/>
            <p:cNvSpPr/>
            <p:nvPr/>
          </p:nvSpPr>
          <p:spPr>
            <a:xfrm>
              <a:off x="8446006" y="6339595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2" name="Freeform: Shape 3590"/>
            <p:cNvSpPr/>
            <p:nvPr/>
          </p:nvSpPr>
          <p:spPr>
            <a:xfrm>
              <a:off x="8446006" y="619782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3" name="Freeform: Shape 3591"/>
            <p:cNvSpPr/>
            <p:nvPr/>
          </p:nvSpPr>
          <p:spPr>
            <a:xfrm>
              <a:off x="8446006" y="6052331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4" name="Freeform: Shape 3592"/>
            <p:cNvSpPr/>
            <p:nvPr/>
          </p:nvSpPr>
          <p:spPr>
            <a:xfrm>
              <a:off x="8446006" y="5910559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5" name="Freeform: Shape 3593"/>
            <p:cNvSpPr/>
            <p:nvPr/>
          </p:nvSpPr>
          <p:spPr>
            <a:xfrm>
              <a:off x="8446006" y="5765057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6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6" name="Freeform: Shape 3594"/>
            <p:cNvSpPr/>
            <p:nvPr/>
          </p:nvSpPr>
          <p:spPr>
            <a:xfrm>
              <a:off x="8446006" y="562327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" name="Freeform: Shape 3595"/>
            <p:cNvSpPr/>
            <p:nvPr/>
          </p:nvSpPr>
          <p:spPr>
            <a:xfrm>
              <a:off x="8446006" y="548151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8" name="Freeform: Shape 3626"/>
            <p:cNvSpPr/>
            <p:nvPr/>
          </p:nvSpPr>
          <p:spPr>
            <a:xfrm>
              <a:off x="8446006" y="5324808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5"/>
                    <a:pt x="4" y="0"/>
                    <a:pt x="8" y="0"/>
                  </a:cubicBezTo>
                  <a:cubicBezTo>
                    <a:pt x="13" y="0"/>
                    <a:pt x="16" y="5"/>
                    <a:pt x="16" y="9"/>
                  </a:cubicBezTo>
                  <a:cubicBezTo>
                    <a:pt x="16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9" name="Freeform: Shape 3627"/>
            <p:cNvSpPr/>
            <p:nvPr/>
          </p:nvSpPr>
          <p:spPr>
            <a:xfrm>
              <a:off x="8446006" y="5186767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0" name="Freeform: Shape 3628"/>
            <p:cNvSpPr/>
            <p:nvPr/>
          </p:nvSpPr>
          <p:spPr>
            <a:xfrm>
              <a:off x="8446006" y="504126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1" name="Freeform: Shape 3629"/>
            <p:cNvSpPr/>
            <p:nvPr/>
          </p:nvSpPr>
          <p:spPr>
            <a:xfrm>
              <a:off x="8446006" y="489949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2" name="Freeform: Shape 3630"/>
            <p:cNvSpPr/>
            <p:nvPr/>
          </p:nvSpPr>
          <p:spPr>
            <a:xfrm>
              <a:off x="8446006" y="4753990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3" name="Freeform: Shape 3631"/>
            <p:cNvSpPr/>
            <p:nvPr/>
          </p:nvSpPr>
          <p:spPr>
            <a:xfrm>
              <a:off x="8446006" y="4612218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94" name="Group 93"/>
          <p:cNvGrpSpPr/>
          <p:nvPr userDrawn="1"/>
        </p:nvGrpSpPr>
        <p:grpSpPr>
          <a:xfrm>
            <a:off x="5733967" y="1732542"/>
            <a:ext cx="24778" cy="1179983"/>
            <a:chOff x="15795751" y="4612218"/>
            <a:chExt cx="55963" cy="2932447"/>
          </a:xfrm>
          <a:solidFill>
            <a:schemeClr val="tx1"/>
          </a:solidFill>
        </p:grpSpPr>
        <p:sp>
          <p:nvSpPr>
            <p:cNvPr id="95" name="Freeform: Shape 3611"/>
            <p:cNvSpPr/>
            <p:nvPr/>
          </p:nvSpPr>
          <p:spPr>
            <a:xfrm>
              <a:off x="15795751" y="7488702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6" name="Freeform: Shape 3612"/>
            <p:cNvSpPr/>
            <p:nvPr/>
          </p:nvSpPr>
          <p:spPr>
            <a:xfrm>
              <a:off x="15795751" y="7343189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7" name="Freeform: Shape 3613"/>
            <p:cNvSpPr/>
            <p:nvPr/>
          </p:nvSpPr>
          <p:spPr>
            <a:xfrm>
              <a:off x="15795751" y="7201428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8" name="Freeform: Shape 3614"/>
            <p:cNvSpPr/>
            <p:nvPr/>
          </p:nvSpPr>
          <p:spPr>
            <a:xfrm>
              <a:off x="15795751" y="7055925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4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9" name="Freeform: Shape 3615"/>
            <p:cNvSpPr/>
            <p:nvPr/>
          </p:nvSpPr>
          <p:spPr>
            <a:xfrm>
              <a:off x="15795751" y="691414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0" name="Freeform: Shape 3616"/>
            <p:cNvSpPr/>
            <p:nvPr/>
          </p:nvSpPr>
          <p:spPr>
            <a:xfrm>
              <a:off x="15795751" y="6772371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1" name="Freeform: Shape 3617"/>
            <p:cNvSpPr/>
            <p:nvPr/>
          </p:nvSpPr>
          <p:spPr>
            <a:xfrm>
              <a:off x="15795751" y="6626869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2" name="Freeform: Shape 3618"/>
            <p:cNvSpPr/>
            <p:nvPr/>
          </p:nvSpPr>
          <p:spPr>
            <a:xfrm>
              <a:off x="15795751" y="6485097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3" name="Freeform: Shape 3619"/>
            <p:cNvSpPr/>
            <p:nvPr/>
          </p:nvSpPr>
          <p:spPr>
            <a:xfrm>
              <a:off x="15795751" y="6339595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4" name="Freeform: Shape 3620"/>
            <p:cNvSpPr/>
            <p:nvPr/>
          </p:nvSpPr>
          <p:spPr>
            <a:xfrm>
              <a:off x="15795751" y="619782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5" name="Freeform: Shape 3621"/>
            <p:cNvSpPr/>
            <p:nvPr/>
          </p:nvSpPr>
          <p:spPr>
            <a:xfrm>
              <a:off x="15795751" y="6052331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6" name="Freeform: Shape 3622"/>
            <p:cNvSpPr/>
            <p:nvPr/>
          </p:nvSpPr>
          <p:spPr>
            <a:xfrm>
              <a:off x="15795751" y="5910559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7" name="Freeform: Shape 3623"/>
            <p:cNvSpPr/>
            <p:nvPr/>
          </p:nvSpPr>
          <p:spPr>
            <a:xfrm>
              <a:off x="15795751" y="5765057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9"/>
                  </a:cubicBezTo>
                  <a:cubicBezTo>
                    <a:pt x="16" y="14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8" name="Freeform: Shape 3624"/>
            <p:cNvSpPr/>
            <p:nvPr/>
          </p:nvSpPr>
          <p:spPr>
            <a:xfrm>
              <a:off x="15795751" y="562327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9" name="Freeform: Shape 3625"/>
            <p:cNvSpPr/>
            <p:nvPr/>
          </p:nvSpPr>
          <p:spPr>
            <a:xfrm>
              <a:off x="15795751" y="548151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0" name="Freeform: Shape 3638"/>
            <p:cNvSpPr/>
            <p:nvPr/>
          </p:nvSpPr>
          <p:spPr>
            <a:xfrm>
              <a:off x="15795751" y="5324808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5"/>
                    <a:pt x="4" y="0"/>
                    <a:pt x="8" y="0"/>
                  </a:cubicBezTo>
                  <a:cubicBezTo>
                    <a:pt x="12" y="0"/>
                    <a:pt x="16" y="5"/>
                    <a:pt x="16" y="9"/>
                  </a:cubicBezTo>
                  <a:cubicBezTo>
                    <a:pt x="16" y="14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1" name="Freeform: Shape 3639"/>
            <p:cNvSpPr/>
            <p:nvPr/>
          </p:nvSpPr>
          <p:spPr>
            <a:xfrm>
              <a:off x="15795751" y="5186767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2" name="Freeform: Shape 3640"/>
            <p:cNvSpPr/>
            <p:nvPr/>
          </p:nvSpPr>
          <p:spPr>
            <a:xfrm>
              <a:off x="15795751" y="504126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8" name="Freeform: Shape 3641"/>
            <p:cNvSpPr/>
            <p:nvPr/>
          </p:nvSpPr>
          <p:spPr>
            <a:xfrm>
              <a:off x="15795751" y="489949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9" name="Freeform: Shape 3642"/>
            <p:cNvSpPr/>
            <p:nvPr/>
          </p:nvSpPr>
          <p:spPr>
            <a:xfrm>
              <a:off x="15795751" y="4753990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0" name="Freeform: Shape 3643"/>
            <p:cNvSpPr/>
            <p:nvPr/>
          </p:nvSpPr>
          <p:spPr>
            <a:xfrm>
              <a:off x="15795751" y="4612218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121" name="Group 120"/>
          <p:cNvGrpSpPr/>
          <p:nvPr userDrawn="1"/>
        </p:nvGrpSpPr>
        <p:grpSpPr>
          <a:xfrm>
            <a:off x="6546128" y="2959060"/>
            <a:ext cx="22524" cy="887237"/>
            <a:chOff x="17627591" y="7660310"/>
            <a:chExt cx="55963" cy="2204924"/>
          </a:xfrm>
          <a:solidFill>
            <a:schemeClr val="tx1"/>
          </a:solidFill>
        </p:grpSpPr>
        <p:sp>
          <p:nvSpPr>
            <p:cNvPr id="122" name="Freeform: Shape 3521"/>
            <p:cNvSpPr/>
            <p:nvPr/>
          </p:nvSpPr>
          <p:spPr>
            <a:xfrm>
              <a:off x="17627591" y="9380235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3" name="Freeform: Shape 3522"/>
            <p:cNvSpPr/>
            <p:nvPr/>
          </p:nvSpPr>
          <p:spPr>
            <a:xfrm>
              <a:off x="17627591" y="9234722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4" name="Freeform: Shape 3523"/>
            <p:cNvSpPr/>
            <p:nvPr/>
          </p:nvSpPr>
          <p:spPr>
            <a:xfrm>
              <a:off x="17627591" y="9092950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5" name="Freeform: Shape 3524"/>
            <p:cNvSpPr/>
            <p:nvPr/>
          </p:nvSpPr>
          <p:spPr>
            <a:xfrm>
              <a:off x="17627591" y="9663768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9"/>
                  </a:cubicBezTo>
                  <a:cubicBezTo>
                    <a:pt x="16" y="14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6" name="Freeform: Shape 3525"/>
            <p:cNvSpPr/>
            <p:nvPr/>
          </p:nvSpPr>
          <p:spPr>
            <a:xfrm>
              <a:off x="17627591" y="9521996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7" name="Freeform: Shape 3526"/>
            <p:cNvSpPr/>
            <p:nvPr/>
          </p:nvSpPr>
          <p:spPr>
            <a:xfrm>
              <a:off x="17627591" y="8951189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8" name="Freeform: Shape 3527"/>
            <p:cNvSpPr/>
            <p:nvPr/>
          </p:nvSpPr>
          <p:spPr>
            <a:xfrm>
              <a:off x="17627591" y="8805676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9" name="Freeform: Shape 3528"/>
            <p:cNvSpPr/>
            <p:nvPr/>
          </p:nvSpPr>
          <p:spPr>
            <a:xfrm>
              <a:off x="17627591" y="866017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9"/>
                  </a:cubicBez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0" name="Freeform: Shape 3529"/>
            <p:cNvSpPr/>
            <p:nvPr/>
          </p:nvSpPr>
          <p:spPr>
            <a:xfrm>
              <a:off x="17627591" y="8518402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1" name="Freeform: Shape 3530"/>
            <p:cNvSpPr/>
            <p:nvPr/>
          </p:nvSpPr>
          <p:spPr>
            <a:xfrm>
              <a:off x="17627591" y="8376641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2" name="Freeform: Shape 3531"/>
            <p:cNvSpPr/>
            <p:nvPr/>
          </p:nvSpPr>
          <p:spPr>
            <a:xfrm>
              <a:off x="17627591" y="8231128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3" name="Freeform: Shape 3532"/>
            <p:cNvSpPr/>
            <p:nvPr/>
          </p:nvSpPr>
          <p:spPr>
            <a:xfrm>
              <a:off x="17627591" y="8085625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9"/>
                  </a:cubicBezTo>
                  <a:cubicBezTo>
                    <a:pt x="16" y="14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4" name="Freeform: Shape 3533"/>
            <p:cNvSpPr/>
            <p:nvPr/>
          </p:nvSpPr>
          <p:spPr>
            <a:xfrm>
              <a:off x="17627591" y="794386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5" name="Freeform: Shape 3534"/>
            <p:cNvSpPr/>
            <p:nvPr/>
          </p:nvSpPr>
          <p:spPr>
            <a:xfrm>
              <a:off x="17627591" y="7802092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2"/>
                    <a:pt x="0" y="9"/>
                  </a:cubicBezTo>
                  <a:lnTo>
                    <a:pt x="0" y="8"/>
                  </a:ln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2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6" name="Freeform: Shape 3535"/>
            <p:cNvSpPr/>
            <p:nvPr/>
          </p:nvSpPr>
          <p:spPr>
            <a:xfrm>
              <a:off x="17627591" y="7660310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7" name="Freeform: Shape 3649"/>
            <p:cNvSpPr/>
            <p:nvPr/>
          </p:nvSpPr>
          <p:spPr>
            <a:xfrm>
              <a:off x="17627591" y="9809271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138" name="Group 137"/>
          <p:cNvGrpSpPr/>
          <p:nvPr userDrawn="1"/>
        </p:nvGrpSpPr>
        <p:grpSpPr>
          <a:xfrm>
            <a:off x="4919105" y="2959060"/>
            <a:ext cx="22524" cy="887237"/>
            <a:chOff x="13952718" y="7660310"/>
            <a:chExt cx="55963" cy="2204924"/>
          </a:xfrm>
          <a:solidFill>
            <a:schemeClr val="tx1"/>
          </a:solidFill>
        </p:grpSpPr>
        <p:sp>
          <p:nvSpPr>
            <p:cNvPr id="139" name="Freeform: Shape 3536"/>
            <p:cNvSpPr/>
            <p:nvPr/>
          </p:nvSpPr>
          <p:spPr>
            <a:xfrm>
              <a:off x="13952718" y="9380235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0" name="Freeform: Shape 3537"/>
            <p:cNvSpPr/>
            <p:nvPr/>
          </p:nvSpPr>
          <p:spPr>
            <a:xfrm>
              <a:off x="13952718" y="9234722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1" name="Freeform: Shape 3538"/>
            <p:cNvSpPr/>
            <p:nvPr/>
          </p:nvSpPr>
          <p:spPr>
            <a:xfrm>
              <a:off x="13952718" y="9092950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2" name="Freeform: Shape 3539"/>
            <p:cNvSpPr/>
            <p:nvPr/>
          </p:nvSpPr>
          <p:spPr>
            <a:xfrm>
              <a:off x="13952718" y="9663768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6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3" name="Freeform: Shape 3540"/>
            <p:cNvSpPr/>
            <p:nvPr/>
          </p:nvSpPr>
          <p:spPr>
            <a:xfrm>
              <a:off x="13952718" y="9521996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4" name="Freeform: Shape 3541"/>
            <p:cNvSpPr/>
            <p:nvPr/>
          </p:nvSpPr>
          <p:spPr>
            <a:xfrm>
              <a:off x="13952718" y="8951189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5" name="Freeform: Shape 3542"/>
            <p:cNvSpPr/>
            <p:nvPr/>
          </p:nvSpPr>
          <p:spPr>
            <a:xfrm>
              <a:off x="13952718" y="8805676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6" name="Freeform: Shape 3543"/>
            <p:cNvSpPr/>
            <p:nvPr/>
          </p:nvSpPr>
          <p:spPr>
            <a:xfrm>
              <a:off x="13952718" y="866017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7" name="Freeform: Shape 3544"/>
            <p:cNvSpPr/>
            <p:nvPr/>
          </p:nvSpPr>
          <p:spPr>
            <a:xfrm>
              <a:off x="13952718" y="8518402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8" name="Freeform: Shape 3545"/>
            <p:cNvSpPr/>
            <p:nvPr/>
          </p:nvSpPr>
          <p:spPr>
            <a:xfrm>
              <a:off x="13952718" y="8376641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9" name="Freeform: Shape 3546"/>
            <p:cNvSpPr/>
            <p:nvPr/>
          </p:nvSpPr>
          <p:spPr>
            <a:xfrm>
              <a:off x="13952718" y="8231128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0" name="Freeform: Shape 3547"/>
            <p:cNvSpPr/>
            <p:nvPr/>
          </p:nvSpPr>
          <p:spPr>
            <a:xfrm>
              <a:off x="13952718" y="8085625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6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1" name="Freeform: Shape 3548"/>
            <p:cNvSpPr/>
            <p:nvPr/>
          </p:nvSpPr>
          <p:spPr>
            <a:xfrm>
              <a:off x="13952718" y="794386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2" name="Freeform: Shape 3549"/>
            <p:cNvSpPr/>
            <p:nvPr/>
          </p:nvSpPr>
          <p:spPr>
            <a:xfrm>
              <a:off x="13952718" y="7802092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2"/>
                    <a:pt x="0" y="9"/>
                  </a:cubicBezTo>
                  <a:lnTo>
                    <a:pt x="0" y="8"/>
                  </a:ln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2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3" name="Freeform: Shape 3550"/>
            <p:cNvSpPr/>
            <p:nvPr/>
          </p:nvSpPr>
          <p:spPr>
            <a:xfrm>
              <a:off x="13952718" y="7660310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4" name="Freeform: Shape 3655"/>
            <p:cNvSpPr/>
            <p:nvPr/>
          </p:nvSpPr>
          <p:spPr>
            <a:xfrm>
              <a:off x="13952718" y="9809271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155" name="Group 154"/>
          <p:cNvGrpSpPr/>
          <p:nvPr userDrawn="1"/>
        </p:nvGrpSpPr>
        <p:grpSpPr>
          <a:xfrm>
            <a:off x="3295385" y="2959060"/>
            <a:ext cx="22524" cy="887237"/>
            <a:chOff x="10285307" y="7660310"/>
            <a:chExt cx="55963" cy="2204924"/>
          </a:xfrm>
          <a:solidFill>
            <a:schemeClr val="tx1"/>
          </a:solidFill>
        </p:grpSpPr>
        <p:sp>
          <p:nvSpPr>
            <p:cNvPr id="156" name="Freeform: Shape 3551"/>
            <p:cNvSpPr/>
            <p:nvPr/>
          </p:nvSpPr>
          <p:spPr>
            <a:xfrm>
              <a:off x="10285307" y="9380235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7" name="Freeform: Shape 3552"/>
            <p:cNvSpPr/>
            <p:nvPr/>
          </p:nvSpPr>
          <p:spPr>
            <a:xfrm>
              <a:off x="10285307" y="9234722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8" name="Freeform: Shape 3553"/>
            <p:cNvSpPr/>
            <p:nvPr/>
          </p:nvSpPr>
          <p:spPr>
            <a:xfrm>
              <a:off x="10285307" y="9092950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3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9" name="Freeform: Shape 3554"/>
            <p:cNvSpPr/>
            <p:nvPr/>
          </p:nvSpPr>
          <p:spPr>
            <a:xfrm>
              <a:off x="10285307" y="9663768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4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6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0" name="Freeform: Shape 3555"/>
            <p:cNvSpPr/>
            <p:nvPr/>
          </p:nvSpPr>
          <p:spPr>
            <a:xfrm>
              <a:off x="10285307" y="9521996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1" name="Freeform: Shape 3556"/>
            <p:cNvSpPr/>
            <p:nvPr/>
          </p:nvSpPr>
          <p:spPr>
            <a:xfrm>
              <a:off x="10285307" y="8951189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2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2" name="Freeform: Shape 3557"/>
            <p:cNvSpPr/>
            <p:nvPr/>
          </p:nvSpPr>
          <p:spPr>
            <a:xfrm>
              <a:off x="10285307" y="8805676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3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3" name="Freeform: Shape 3558"/>
            <p:cNvSpPr/>
            <p:nvPr/>
          </p:nvSpPr>
          <p:spPr>
            <a:xfrm>
              <a:off x="10285307" y="866017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3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4" name="Freeform: Shape 3559"/>
            <p:cNvSpPr/>
            <p:nvPr/>
          </p:nvSpPr>
          <p:spPr>
            <a:xfrm>
              <a:off x="10285307" y="8518402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5" name="Freeform: Shape 3560"/>
            <p:cNvSpPr/>
            <p:nvPr/>
          </p:nvSpPr>
          <p:spPr>
            <a:xfrm>
              <a:off x="10285307" y="8376641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6" name="Freeform: Shape 3561"/>
            <p:cNvSpPr/>
            <p:nvPr/>
          </p:nvSpPr>
          <p:spPr>
            <a:xfrm>
              <a:off x="10285307" y="8231128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3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7" name="Freeform: Shape 3562"/>
            <p:cNvSpPr/>
            <p:nvPr/>
          </p:nvSpPr>
          <p:spPr>
            <a:xfrm>
              <a:off x="10285307" y="8085625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4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6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8" name="Freeform: Shape 3563"/>
            <p:cNvSpPr/>
            <p:nvPr/>
          </p:nvSpPr>
          <p:spPr>
            <a:xfrm>
              <a:off x="10285307" y="794386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3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9" name="Freeform: Shape 3564"/>
            <p:cNvSpPr/>
            <p:nvPr/>
          </p:nvSpPr>
          <p:spPr>
            <a:xfrm>
              <a:off x="10285307" y="7802092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2"/>
                    <a:pt x="0" y="9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2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0" name="Freeform: Shape 3565"/>
            <p:cNvSpPr/>
            <p:nvPr/>
          </p:nvSpPr>
          <p:spPr>
            <a:xfrm>
              <a:off x="10285307" y="7660310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2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1" name="Freeform: Shape 3661"/>
            <p:cNvSpPr/>
            <p:nvPr/>
          </p:nvSpPr>
          <p:spPr>
            <a:xfrm>
              <a:off x="10285307" y="9809271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172" name="Group 171"/>
          <p:cNvGrpSpPr/>
          <p:nvPr userDrawn="1"/>
        </p:nvGrpSpPr>
        <p:grpSpPr>
          <a:xfrm>
            <a:off x="1670014" y="2959060"/>
            <a:ext cx="22524" cy="887237"/>
            <a:chOff x="6614166" y="7660310"/>
            <a:chExt cx="55963" cy="2204924"/>
          </a:xfrm>
          <a:solidFill>
            <a:schemeClr val="tx1"/>
          </a:solidFill>
        </p:grpSpPr>
        <p:sp>
          <p:nvSpPr>
            <p:cNvPr id="173" name="Freeform: Shape 3566"/>
            <p:cNvSpPr/>
            <p:nvPr/>
          </p:nvSpPr>
          <p:spPr>
            <a:xfrm>
              <a:off x="6614166" y="9380235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4" name="Freeform: Shape 3567"/>
            <p:cNvSpPr/>
            <p:nvPr/>
          </p:nvSpPr>
          <p:spPr>
            <a:xfrm>
              <a:off x="6614166" y="9234722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5" name="Freeform: Shape 3568"/>
            <p:cNvSpPr/>
            <p:nvPr/>
          </p:nvSpPr>
          <p:spPr>
            <a:xfrm>
              <a:off x="6614166" y="9092950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3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6" name="Freeform: Shape 3569"/>
            <p:cNvSpPr/>
            <p:nvPr/>
          </p:nvSpPr>
          <p:spPr>
            <a:xfrm>
              <a:off x="6614166" y="9663768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4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6" y="4"/>
                    <a:pt x="16" y="9"/>
                  </a:cubicBezTo>
                  <a:cubicBezTo>
                    <a:pt x="16" y="14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7" name="Freeform: Shape 3570"/>
            <p:cNvSpPr/>
            <p:nvPr/>
          </p:nvSpPr>
          <p:spPr>
            <a:xfrm>
              <a:off x="6614166" y="9521996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8" name="Freeform: Shape 3571"/>
            <p:cNvSpPr/>
            <p:nvPr/>
          </p:nvSpPr>
          <p:spPr>
            <a:xfrm>
              <a:off x="6614166" y="8951189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2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9" name="Freeform: Shape 3572"/>
            <p:cNvSpPr/>
            <p:nvPr/>
          </p:nvSpPr>
          <p:spPr>
            <a:xfrm>
              <a:off x="6614166" y="8805676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3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0" name="Freeform: Shape 3573"/>
            <p:cNvSpPr/>
            <p:nvPr/>
          </p:nvSpPr>
          <p:spPr>
            <a:xfrm>
              <a:off x="6614166" y="866017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3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6" y="4"/>
                    <a:pt x="16" y="9"/>
                  </a:cubicBez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1" name="Freeform: Shape 3574"/>
            <p:cNvSpPr/>
            <p:nvPr/>
          </p:nvSpPr>
          <p:spPr>
            <a:xfrm>
              <a:off x="6614166" y="8518402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2" name="Freeform: Shape 3575"/>
            <p:cNvSpPr/>
            <p:nvPr/>
          </p:nvSpPr>
          <p:spPr>
            <a:xfrm>
              <a:off x="6614166" y="8376641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3" name="Freeform: Shape 3576"/>
            <p:cNvSpPr/>
            <p:nvPr/>
          </p:nvSpPr>
          <p:spPr>
            <a:xfrm>
              <a:off x="6614166" y="8231128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3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4" name="Freeform: Shape 3577"/>
            <p:cNvSpPr/>
            <p:nvPr/>
          </p:nvSpPr>
          <p:spPr>
            <a:xfrm>
              <a:off x="6614166" y="8085625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4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6" y="4"/>
                    <a:pt x="16" y="9"/>
                  </a:cubicBezTo>
                  <a:cubicBezTo>
                    <a:pt x="16" y="14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5" name="Freeform: Shape 3578"/>
            <p:cNvSpPr/>
            <p:nvPr/>
          </p:nvSpPr>
          <p:spPr>
            <a:xfrm>
              <a:off x="6614166" y="794386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3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6" name="Freeform: Shape 3579"/>
            <p:cNvSpPr/>
            <p:nvPr/>
          </p:nvSpPr>
          <p:spPr>
            <a:xfrm>
              <a:off x="6614166" y="7802092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2"/>
                    <a:pt x="0" y="9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2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7" name="Freeform: Shape 3580"/>
            <p:cNvSpPr/>
            <p:nvPr/>
          </p:nvSpPr>
          <p:spPr>
            <a:xfrm>
              <a:off x="6614166" y="7660310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2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8" name="Freeform: Shape 3667"/>
            <p:cNvSpPr/>
            <p:nvPr/>
          </p:nvSpPr>
          <p:spPr>
            <a:xfrm>
              <a:off x="6614166" y="9809271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189" name="Group 188"/>
          <p:cNvGrpSpPr/>
          <p:nvPr userDrawn="1"/>
        </p:nvGrpSpPr>
        <p:grpSpPr>
          <a:xfrm>
            <a:off x="835476" y="1732542"/>
            <a:ext cx="24778" cy="1179983"/>
            <a:chOff x="8446006" y="4612218"/>
            <a:chExt cx="55963" cy="2932447"/>
          </a:xfrm>
          <a:solidFill>
            <a:schemeClr val="tx1"/>
          </a:solidFill>
        </p:grpSpPr>
        <p:sp>
          <p:nvSpPr>
            <p:cNvPr id="190" name="Freeform: Shape 3581"/>
            <p:cNvSpPr/>
            <p:nvPr/>
          </p:nvSpPr>
          <p:spPr>
            <a:xfrm>
              <a:off x="8446006" y="7488702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1" name="Freeform: Shape 3582"/>
            <p:cNvSpPr/>
            <p:nvPr/>
          </p:nvSpPr>
          <p:spPr>
            <a:xfrm>
              <a:off x="8446006" y="7343189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2" name="Freeform: Shape 3583"/>
            <p:cNvSpPr/>
            <p:nvPr/>
          </p:nvSpPr>
          <p:spPr>
            <a:xfrm>
              <a:off x="8446006" y="7201428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3" name="Freeform: Shape 3584"/>
            <p:cNvSpPr/>
            <p:nvPr/>
          </p:nvSpPr>
          <p:spPr>
            <a:xfrm>
              <a:off x="8446006" y="7055925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4" name="Freeform: Shape 3585"/>
            <p:cNvSpPr/>
            <p:nvPr/>
          </p:nvSpPr>
          <p:spPr>
            <a:xfrm>
              <a:off x="8446006" y="691414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5" name="Freeform: Shape 3586"/>
            <p:cNvSpPr/>
            <p:nvPr/>
          </p:nvSpPr>
          <p:spPr>
            <a:xfrm>
              <a:off x="8446006" y="6772371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6" name="Freeform: Shape 3587"/>
            <p:cNvSpPr/>
            <p:nvPr/>
          </p:nvSpPr>
          <p:spPr>
            <a:xfrm>
              <a:off x="8446006" y="6626869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7" name="Freeform: Shape 3588"/>
            <p:cNvSpPr/>
            <p:nvPr/>
          </p:nvSpPr>
          <p:spPr>
            <a:xfrm>
              <a:off x="8446006" y="6485097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8" name="Freeform: Shape 3589"/>
            <p:cNvSpPr/>
            <p:nvPr/>
          </p:nvSpPr>
          <p:spPr>
            <a:xfrm>
              <a:off x="8446006" y="6339595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9" name="Freeform: Shape 3590"/>
            <p:cNvSpPr/>
            <p:nvPr/>
          </p:nvSpPr>
          <p:spPr>
            <a:xfrm>
              <a:off x="8446006" y="619782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0" name="Freeform: Shape 3591"/>
            <p:cNvSpPr/>
            <p:nvPr/>
          </p:nvSpPr>
          <p:spPr>
            <a:xfrm>
              <a:off x="8446006" y="6052331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1" name="Freeform: Shape 3592"/>
            <p:cNvSpPr/>
            <p:nvPr/>
          </p:nvSpPr>
          <p:spPr>
            <a:xfrm>
              <a:off x="8446006" y="5910559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2" name="Freeform: Shape 3593"/>
            <p:cNvSpPr/>
            <p:nvPr/>
          </p:nvSpPr>
          <p:spPr>
            <a:xfrm>
              <a:off x="8446006" y="5765057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6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3" name="Freeform: Shape 3594"/>
            <p:cNvSpPr/>
            <p:nvPr/>
          </p:nvSpPr>
          <p:spPr>
            <a:xfrm>
              <a:off x="8446006" y="562327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4" name="Freeform: Shape 3595"/>
            <p:cNvSpPr/>
            <p:nvPr/>
          </p:nvSpPr>
          <p:spPr>
            <a:xfrm>
              <a:off x="8446006" y="548151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5" name="Freeform: Shape 3626"/>
            <p:cNvSpPr/>
            <p:nvPr/>
          </p:nvSpPr>
          <p:spPr>
            <a:xfrm>
              <a:off x="8446006" y="5324808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5"/>
                    <a:pt x="4" y="0"/>
                    <a:pt x="8" y="0"/>
                  </a:cubicBezTo>
                  <a:cubicBezTo>
                    <a:pt x="13" y="0"/>
                    <a:pt x="16" y="5"/>
                    <a:pt x="16" y="9"/>
                  </a:cubicBezTo>
                  <a:cubicBezTo>
                    <a:pt x="16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6" name="Freeform: Shape 3627"/>
            <p:cNvSpPr/>
            <p:nvPr/>
          </p:nvSpPr>
          <p:spPr>
            <a:xfrm>
              <a:off x="8446006" y="5186767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7" name="Freeform: Shape 3628"/>
            <p:cNvSpPr/>
            <p:nvPr/>
          </p:nvSpPr>
          <p:spPr>
            <a:xfrm>
              <a:off x="8446006" y="504126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8" name="Freeform: Shape 3629"/>
            <p:cNvSpPr/>
            <p:nvPr/>
          </p:nvSpPr>
          <p:spPr>
            <a:xfrm>
              <a:off x="8446006" y="489949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9" name="Freeform: Shape 3630"/>
            <p:cNvSpPr/>
            <p:nvPr/>
          </p:nvSpPr>
          <p:spPr>
            <a:xfrm>
              <a:off x="8446006" y="4753990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0" name="Freeform: Shape 3631"/>
            <p:cNvSpPr/>
            <p:nvPr/>
          </p:nvSpPr>
          <p:spPr>
            <a:xfrm>
              <a:off x="8446006" y="4612218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211" name="Group 210"/>
          <p:cNvGrpSpPr/>
          <p:nvPr userDrawn="1"/>
        </p:nvGrpSpPr>
        <p:grpSpPr>
          <a:xfrm>
            <a:off x="7417186" y="1732542"/>
            <a:ext cx="24778" cy="1179983"/>
            <a:chOff x="8446006" y="4612218"/>
            <a:chExt cx="55963" cy="2932447"/>
          </a:xfrm>
          <a:solidFill>
            <a:schemeClr val="tx1"/>
          </a:solidFill>
        </p:grpSpPr>
        <p:sp>
          <p:nvSpPr>
            <p:cNvPr id="212" name="Freeform: Shape 3581"/>
            <p:cNvSpPr/>
            <p:nvPr/>
          </p:nvSpPr>
          <p:spPr>
            <a:xfrm>
              <a:off x="8446006" y="7488702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3" name="Freeform: Shape 3582"/>
            <p:cNvSpPr/>
            <p:nvPr/>
          </p:nvSpPr>
          <p:spPr>
            <a:xfrm>
              <a:off x="8446006" y="7343189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4" name="Freeform: Shape 3583"/>
            <p:cNvSpPr/>
            <p:nvPr/>
          </p:nvSpPr>
          <p:spPr>
            <a:xfrm>
              <a:off x="8446006" y="7201428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5" name="Freeform: Shape 3584"/>
            <p:cNvSpPr/>
            <p:nvPr/>
          </p:nvSpPr>
          <p:spPr>
            <a:xfrm>
              <a:off x="8446006" y="7055925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6" name="Freeform: Shape 3585"/>
            <p:cNvSpPr/>
            <p:nvPr/>
          </p:nvSpPr>
          <p:spPr>
            <a:xfrm>
              <a:off x="8446006" y="691414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7" name="Freeform: Shape 3586"/>
            <p:cNvSpPr/>
            <p:nvPr/>
          </p:nvSpPr>
          <p:spPr>
            <a:xfrm>
              <a:off x="8446006" y="6772371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8" name="Freeform: Shape 3587"/>
            <p:cNvSpPr/>
            <p:nvPr/>
          </p:nvSpPr>
          <p:spPr>
            <a:xfrm>
              <a:off x="8446006" y="6626869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9" name="Freeform: Shape 3588"/>
            <p:cNvSpPr/>
            <p:nvPr/>
          </p:nvSpPr>
          <p:spPr>
            <a:xfrm>
              <a:off x="8446006" y="6485097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0" name="Freeform: Shape 3589"/>
            <p:cNvSpPr/>
            <p:nvPr/>
          </p:nvSpPr>
          <p:spPr>
            <a:xfrm>
              <a:off x="8446006" y="6339595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1" name="Freeform: Shape 3590"/>
            <p:cNvSpPr/>
            <p:nvPr/>
          </p:nvSpPr>
          <p:spPr>
            <a:xfrm>
              <a:off x="8446006" y="619782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2" name="Freeform: Shape 3591"/>
            <p:cNvSpPr/>
            <p:nvPr/>
          </p:nvSpPr>
          <p:spPr>
            <a:xfrm>
              <a:off x="8446006" y="6052331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3" name="Freeform: Shape 3592"/>
            <p:cNvSpPr/>
            <p:nvPr/>
          </p:nvSpPr>
          <p:spPr>
            <a:xfrm>
              <a:off x="8446006" y="5910559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4" name="Freeform: Shape 3593"/>
            <p:cNvSpPr/>
            <p:nvPr/>
          </p:nvSpPr>
          <p:spPr>
            <a:xfrm>
              <a:off x="8446006" y="5765057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6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5" name="Freeform: Shape 3594"/>
            <p:cNvSpPr/>
            <p:nvPr/>
          </p:nvSpPr>
          <p:spPr>
            <a:xfrm>
              <a:off x="8446006" y="562327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6" name="Freeform: Shape 3595"/>
            <p:cNvSpPr/>
            <p:nvPr/>
          </p:nvSpPr>
          <p:spPr>
            <a:xfrm>
              <a:off x="8446006" y="548151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7" name="Freeform: Shape 3626"/>
            <p:cNvSpPr/>
            <p:nvPr/>
          </p:nvSpPr>
          <p:spPr>
            <a:xfrm>
              <a:off x="8446006" y="5324808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5"/>
                    <a:pt x="4" y="0"/>
                    <a:pt x="8" y="0"/>
                  </a:cubicBezTo>
                  <a:cubicBezTo>
                    <a:pt x="13" y="0"/>
                    <a:pt x="16" y="5"/>
                    <a:pt x="16" y="9"/>
                  </a:cubicBezTo>
                  <a:cubicBezTo>
                    <a:pt x="16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8" name="Freeform: Shape 3627"/>
            <p:cNvSpPr/>
            <p:nvPr/>
          </p:nvSpPr>
          <p:spPr>
            <a:xfrm>
              <a:off x="8446006" y="5186767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9" name="Freeform: Shape 3628"/>
            <p:cNvSpPr/>
            <p:nvPr/>
          </p:nvSpPr>
          <p:spPr>
            <a:xfrm>
              <a:off x="8446006" y="504126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0" name="Freeform: Shape 3629"/>
            <p:cNvSpPr/>
            <p:nvPr/>
          </p:nvSpPr>
          <p:spPr>
            <a:xfrm>
              <a:off x="8446006" y="489949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1" name="Freeform: Shape 3630"/>
            <p:cNvSpPr/>
            <p:nvPr/>
          </p:nvSpPr>
          <p:spPr>
            <a:xfrm>
              <a:off x="8446006" y="4753990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2" name="Freeform: Shape 3631"/>
            <p:cNvSpPr/>
            <p:nvPr/>
          </p:nvSpPr>
          <p:spPr>
            <a:xfrm>
              <a:off x="8446006" y="4612218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233" name="Freeform: Shape 3109"/>
          <p:cNvSpPr/>
          <p:nvPr userDrawn="1"/>
        </p:nvSpPr>
        <p:spPr>
          <a:xfrm>
            <a:off x="7449360" y="2577744"/>
            <a:ext cx="683244" cy="71159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6" h="475">
                <a:moveTo>
                  <a:pt x="324" y="120"/>
                </a:moveTo>
                <a:cubicBezTo>
                  <a:pt x="287" y="88"/>
                  <a:pt x="263" y="45"/>
                  <a:pt x="252" y="0"/>
                </a:cubicBezTo>
                <a:cubicBezTo>
                  <a:pt x="261" y="74"/>
                  <a:pt x="241" y="152"/>
                  <a:pt x="189" y="213"/>
                </a:cubicBezTo>
                <a:cubicBezTo>
                  <a:pt x="139" y="271"/>
                  <a:pt x="71" y="303"/>
                  <a:pt x="0" y="309"/>
                </a:cubicBezTo>
                <a:cubicBezTo>
                  <a:pt x="53" y="314"/>
                  <a:pt x="105" y="340"/>
                  <a:pt x="143" y="384"/>
                </a:cubicBezTo>
                <a:cubicBezTo>
                  <a:pt x="166" y="411"/>
                  <a:pt x="181" y="442"/>
                  <a:pt x="190" y="475"/>
                </a:cubicBezTo>
                <a:cubicBezTo>
                  <a:pt x="182" y="403"/>
                  <a:pt x="203" y="328"/>
                  <a:pt x="254" y="268"/>
                </a:cubicBezTo>
                <a:cubicBezTo>
                  <a:pt x="307" y="207"/>
                  <a:pt x="381" y="174"/>
                  <a:pt x="456" y="172"/>
                </a:cubicBezTo>
                <a:cubicBezTo>
                  <a:pt x="409" y="170"/>
                  <a:pt x="363" y="153"/>
                  <a:pt x="324" y="120"/>
                </a:cubicBezTo>
                <a:close/>
              </a:path>
            </a:pathLst>
          </a:custGeom>
          <a:solidFill>
            <a:srgbClr val="CFDADD">
              <a:alpha val="59608"/>
            </a:srgb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34" name="Freeform: Shape 3439"/>
          <p:cNvSpPr/>
          <p:nvPr userDrawn="1"/>
        </p:nvSpPr>
        <p:spPr>
          <a:xfrm>
            <a:off x="7857806" y="2176916"/>
            <a:ext cx="659219" cy="6575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40" h="439">
                <a:moveTo>
                  <a:pt x="348" y="328"/>
                </a:moveTo>
                <a:cubicBezTo>
                  <a:pt x="288" y="399"/>
                  <a:pt x="182" y="407"/>
                  <a:pt x="111" y="347"/>
                </a:cubicBezTo>
                <a:cubicBezTo>
                  <a:pt x="40" y="287"/>
                  <a:pt x="33" y="181"/>
                  <a:pt x="93" y="111"/>
                </a:cubicBezTo>
                <a:cubicBezTo>
                  <a:pt x="153" y="40"/>
                  <a:pt x="258" y="32"/>
                  <a:pt x="329" y="92"/>
                </a:cubicBezTo>
                <a:cubicBezTo>
                  <a:pt x="399" y="152"/>
                  <a:pt x="407" y="258"/>
                  <a:pt x="348" y="328"/>
                </a:cubicBezTo>
                <a:close/>
                <a:moveTo>
                  <a:pt x="363" y="52"/>
                </a:moveTo>
                <a:cubicBezTo>
                  <a:pt x="270" y="-26"/>
                  <a:pt x="132" y="-15"/>
                  <a:pt x="53" y="77"/>
                </a:cubicBezTo>
                <a:cubicBezTo>
                  <a:pt x="-26" y="169"/>
                  <a:pt x="-15" y="308"/>
                  <a:pt x="77" y="387"/>
                </a:cubicBezTo>
                <a:cubicBezTo>
                  <a:pt x="170" y="465"/>
                  <a:pt x="309" y="455"/>
                  <a:pt x="387" y="362"/>
                </a:cubicBezTo>
                <a:cubicBezTo>
                  <a:pt x="466" y="270"/>
                  <a:pt x="455" y="131"/>
                  <a:pt x="363" y="52"/>
                </a:cubicBezTo>
                <a:close/>
              </a:path>
            </a:pathLst>
          </a:custGeom>
          <a:solidFill>
            <a:srgbClr val="1E425B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35" name="Freeform: Shape 3440"/>
          <p:cNvSpPr/>
          <p:nvPr userDrawn="1"/>
        </p:nvSpPr>
        <p:spPr>
          <a:xfrm>
            <a:off x="7935812" y="2254981"/>
            <a:ext cx="501546" cy="50141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5" h="335">
                <a:moveTo>
                  <a:pt x="59" y="295"/>
                </a:moveTo>
                <a:cubicBezTo>
                  <a:pt x="-12" y="235"/>
                  <a:pt x="-19" y="129"/>
                  <a:pt x="41" y="59"/>
                </a:cubicBezTo>
                <a:cubicBezTo>
                  <a:pt x="101" y="-12"/>
                  <a:pt x="206" y="-20"/>
                  <a:pt x="277" y="40"/>
                </a:cubicBezTo>
                <a:cubicBezTo>
                  <a:pt x="347" y="100"/>
                  <a:pt x="355" y="206"/>
                  <a:pt x="296" y="276"/>
                </a:cubicBezTo>
                <a:cubicBezTo>
                  <a:pt x="236" y="347"/>
                  <a:pt x="130" y="355"/>
                  <a:pt x="59" y="29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36" name="Freeform: Shape 3451"/>
          <p:cNvSpPr/>
          <p:nvPr userDrawn="1"/>
        </p:nvSpPr>
        <p:spPr>
          <a:xfrm>
            <a:off x="7857806" y="2176916"/>
            <a:ext cx="659219" cy="6575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40" h="439">
                <a:moveTo>
                  <a:pt x="348" y="328"/>
                </a:moveTo>
                <a:cubicBezTo>
                  <a:pt x="288" y="399"/>
                  <a:pt x="182" y="407"/>
                  <a:pt x="111" y="347"/>
                </a:cubicBezTo>
                <a:cubicBezTo>
                  <a:pt x="40" y="287"/>
                  <a:pt x="33" y="181"/>
                  <a:pt x="93" y="111"/>
                </a:cubicBezTo>
                <a:cubicBezTo>
                  <a:pt x="153" y="40"/>
                  <a:pt x="258" y="32"/>
                  <a:pt x="329" y="92"/>
                </a:cubicBezTo>
                <a:cubicBezTo>
                  <a:pt x="399" y="152"/>
                  <a:pt x="407" y="258"/>
                  <a:pt x="348" y="328"/>
                </a:cubicBezTo>
                <a:close/>
                <a:moveTo>
                  <a:pt x="363" y="52"/>
                </a:moveTo>
                <a:cubicBezTo>
                  <a:pt x="270" y="-26"/>
                  <a:pt x="132" y="-15"/>
                  <a:pt x="53" y="77"/>
                </a:cubicBezTo>
                <a:cubicBezTo>
                  <a:pt x="-26" y="169"/>
                  <a:pt x="-15" y="308"/>
                  <a:pt x="77" y="387"/>
                </a:cubicBezTo>
                <a:cubicBezTo>
                  <a:pt x="170" y="465"/>
                  <a:pt x="309" y="455"/>
                  <a:pt x="387" y="362"/>
                </a:cubicBezTo>
                <a:cubicBezTo>
                  <a:pt x="466" y="270"/>
                  <a:pt x="455" y="131"/>
                  <a:pt x="363" y="52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grpSp>
        <p:nvGrpSpPr>
          <p:cNvPr id="237" name="Group 236"/>
          <p:cNvGrpSpPr/>
          <p:nvPr userDrawn="1"/>
        </p:nvGrpSpPr>
        <p:grpSpPr>
          <a:xfrm>
            <a:off x="8174494" y="2959315"/>
            <a:ext cx="22524" cy="887237"/>
            <a:chOff x="17627591" y="7660310"/>
            <a:chExt cx="55963" cy="2204924"/>
          </a:xfrm>
          <a:solidFill>
            <a:schemeClr val="tx1"/>
          </a:solidFill>
        </p:grpSpPr>
        <p:sp>
          <p:nvSpPr>
            <p:cNvPr id="238" name="Freeform: Shape 3521"/>
            <p:cNvSpPr/>
            <p:nvPr/>
          </p:nvSpPr>
          <p:spPr>
            <a:xfrm>
              <a:off x="17627591" y="9380235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9" name="Freeform: Shape 3522"/>
            <p:cNvSpPr/>
            <p:nvPr/>
          </p:nvSpPr>
          <p:spPr>
            <a:xfrm>
              <a:off x="17627591" y="9234722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0" name="Freeform: Shape 3523"/>
            <p:cNvSpPr/>
            <p:nvPr/>
          </p:nvSpPr>
          <p:spPr>
            <a:xfrm>
              <a:off x="17627591" y="9092950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1" name="Freeform: Shape 3524"/>
            <p:cNvSpPr/>
            <p:nvPr/>
          </p:nvSpPr>
          <p:spPr>
            <a:xfrm>
              <a:off x="17627591" y="9663768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9"/>
                  </a:cubicBezTo>
                  <a:cubicBezTo>
                    <a:pt x="16" y="14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2" name="Freeform: Shape 3525"/>
            <p:cNvSpPr/>
            <p:nvPr/>
          </p:nvSpPr>
          <p:spPr>
            <a:xfrm>
              <a:off x="17627591" y="9521996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3" name="Freeform: Shape 3526"/>
            <p:cNvSpPr/>
            <p:nvPr/>
          </p:nvSpPr>
          <p:spPr>
            <a:xfrm>
              <a:off x="17627591" y="8951189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4" name="Freeform: Shape 3527"/>
            <p:cNvSpPr/>
            <p:nvPr/>
          </p:nvSpPr>
          <p:spPr>
            <a:xfrm>
              <a:off x="17627591" y="8805676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5" name="Freeform: Shape 3528"/>
            <p:cNvSpPr/>
            <p:nvPr/>
          </p:nvSpPr>
          <p:spPr>
            <a:xfrm>
              <a:off x="17627591" y="866017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9"/>
                  </a:cubicBez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6" name="Freeform: Shape 3529"/>
            <p:cNvSpPr/>
            <p:nvPr/>
          </p:nvSpPr>
          <p:spPr>
            <a:xfrm>
              <a:off x="17627591" y="8518402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7" name="Freeform: Shape 3530"/>
            <p:cNvSpPr/>
            <p:nvPr/>
          </p:nvSpPr>
          <p:spPr>
            <a:xfrm>
              <a:off x="17627591" y="8376641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8" name="Freeform: Shape 3531"/>
            <p:cNvSpPr/>
            <p:nvPr/>
          </p:nvSpPr>
          <p:spPr>
            <a:xfrm>
              <a:off x="17627591" y="8231128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9" name="Freeform: Shape 3532"/>
            <p:cNvSpPr/>
            <p:nvPr/>
          </p:nvSpPr>
          <p:spPr>
            <a:xfrm>
              <a:off x="17627591" y="8085625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9"/>
                  </a:cubicBezTo>
                  <a:cubicBezTo>
                    <a:pt x="16" y="14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0" name="Freeform: Shape 3533"/>
            <p:cNvSpPr/>
            <p:nvPr/>
          </p:nvSpPr>
          <p:spPr>
            <a:xfrm>
              <a:off x="17627591" y="794386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1" name="Freeform: Shape 3534"/>
            <p:cNvSpPr/>
            <p:nvPr/>
          </p:nvSpPr>
          <p:spPr>
            <a:xfrm>
              <a:off x="17627591" y="7802092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2"/>
                    <a:pt x="0" y="9"/>
                  </a:cubicBezTo>
                  <a:lnTo>
                    <a:pt x="0" y="8"/>
                  </a:ln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2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2" name="Freeform: Shape 3535"/>
            <p:cNvSpPr/>
            <p:nvPr/>
          </p:nvSpPr>
          <p:spPr>
            <a:xfrm>
              <a:off x="17627591" y="7660310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3" name="Freeform: Shape 3649"/>
            <p:cNvSpPr/>
            <p:nvPr/>
          </p:nvSpPr>
          <p:spPr>
            <a:xfrm>
              <a:off x="17627591" y="9809271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330" name="Content Placeholder 2"/>
          <p:cNvSpPr>
            <a:spLocks noGrp="1"/>
          </p:cNvSpPr>
          <p:nvPr>
            <p:ph idx="16"/>
          </p:nvPr>
        </p:nvSpPr>
        <p:spPr>
          <a:xfrm>
            <a:off x="127223" y="989738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1" name="Content Placeholder 2"/>
          <p:cNvSpPr>
            <a:spLocks noGrp="1"/>
          </p:cNvSpPr>
          <p:nvPr>
            <p:ph idx="17"/>
          </p:nvPr>
        </p:nvSpPr>
        <p:spPr>
          <a:xfrm>
            <a:off x="935558" y="3846552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2" name="Content Placeholder 2"/>
          <p:cNvSpPr>
            <a:spLocks noGrp="1"/>
          </p:cNvSpPr>
          <p:nvPr>
            <p:ph idx="18"/>
          </p:nvPr>
        </p:nvSpPr>
        <p:spPr>
          <a:xfrm>
            <a:off x="1770242" y="994556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3" name="Content Placeholder 2"/>
          <p:cNvSpPr>
            <a:spLocks noGrp="1"/>
          </p:cNvSpPr>
          <p:nvPr>
            <p:ph idx="19"/>
          </p:nvPr>
        </p:nvSpPr>
        <p:spPr>
          <a:xfrm>
            <a:off x="2560470" y="3846552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4" name="Content Placeholder 2"/>
          <p:cNvSpPr>
            <a:spLocks noGrp="1"/>
          </p:cNvSpPr>
          <p:nvPr>
            <p:ph idx="20"/>
          </p:nvPr>
        </p:nvSpPr>
        <p:spPr>
          <a:xfrm>
            <a:off x="3385703" y="989738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6" name="Content Placeholder 2"/>
          <p:cNvSpPr>
            <a:spLocks noGrp="1"/>
          </p:cNvSpPr>
          <p:nvPr>
            <p:ph idx="21"/>
          </p:nvPr>
        </p:nvSpPr>
        <p:spPr>
          <a:xfrm>
            <a:off x="5024288" y="993377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7" name="Content Placeholder 2"/>
          <p:cNvSpPr>
            <a:spLocks noGrp="1"/>
          </p:cNvSpPr>
          <p:nvPr>
            <p:ph idx="22"/>
          </p:nvPr>
        </p:nvSpPr>
        <p:spPr>
          <a:xfrm>
            <a:off x="6699728" y="988559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8" name="Content Placeholder 2"/>
          <p:cNvSpPr>
            <a:spLocks noGrp="1"/>
          </p:cNvSpPr>
          <p:nvPr>
            <p:ph idx="23"/>
          </p:nvPr>
        </p:nvSpPr>
        <p:spPr>
          <a:xfrm>
            <a:off x="4201043" y="3844686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9" name="Content Placeholder 2"/>
          <p:cNvSpPr>
            <a:spLocks noGrp="1"/>
          </p:cNvSpPr>
          <p:nvPr>
            <p:ph idx="24"/>
          </p:nvPr>
        </p:nvSpPr>
        <p:spPr>
          <a:xfrm>
            <a:off x="5839628" y="3848325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0" name="Content Placeholder 2"/>
          <p:cNvSpPr>
            <a:spLocks noGrp="1"/>
          </p:cNvSpPr>
          <p:nvPr>
            <p:ph idx="25"/>
          </p:nvPr>
        </p:nvSpPr>
        <p:spPr>
          <a:xfrm>
            <a:off x="7515068" y="3843507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7841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ro\Desktop\Smart-City-scaled-e158807469791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9" b="26939"/>
          <a:stretch/>
        </p:blipFill>
        <p:spPr bwMode="auto">
          <a:xfrm>
            <a:off x="1" y="-1588"/>
            <a:ext cx="9144000" cy="231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-1588"/>
            <a:ext cx="9144000" cy="2317924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grpSp>
        <p:nvGrpSpPr>
          <p:cNvPr id="188" name="Group 187"/>
          <p:cNvGrpSpPr/>
          <p:nvPr userDrawn="1"/>
        </p:nvGrpSpPr>
        <p:grpSpPr>
          <a:xfrm>
            <a:off x="7907575" y="53340"/>
            <a:ext cx="1150969" cy="308610"/>
            <a:chOff x="7907575" y="53340"/>
            <a:chExt cx="1150969" cy="308610"/>
          </a:xfrm>
        </p:grpSpPr>
        <p:pic>
          <p:nvPicPr>
            <p:cNvPr id="189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15"/>
            <a:stretch/>
          </p:blipFill>
          <p:spPr bwMode="auto">
            <a:xfrm>
              <a:off x="7907575" y="53340"/>
              <a:ext cx="322025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2"/>
            <a:stretch/>
          </p:blipFill>
          <p:spPr bwMode="auto">
            <a:xfrm>
              <a:off x="8224080" y="53340"/>
              <a:ext cx="834464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127632" y="466320"/>
            <a:ext cx="8513680" cy="709816"/>
          </a:xfrm>
        </p:spPr>
        <p:txBody>
          <a:bodyPr/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accent5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Oval 39"/>
          <p:cNvSpPr/>
          <p:nvPr userDrawn="1"/>
        </p:nvSpPr>
        <p:spPr>
          <a:xfrm>
            <a:off x="909680" y="1855571"/>
            <a:ext cx="1581203" cy="1581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1" name="Oval 40"/>
          <p:cNvSpPr/>
          <p:nvPr userDrawn="1"/>
        </p:nvSpPr>
        <p:spPr>
          <a:xfrm>
            <a:off x="2822979" y="1855573"/>
            <a:ext cx="1581203" cy="1581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2" name="Oval 41"/>
          <p:cNvSpPr/>
          <p:nvPr userDrawn="1"/>
        </p:nvSpPr>
        <p:spPr>
          <a:xfrm>
            <a:off x="4727884" y="1855574"/>
            <a:ext cx="1581203" cy="1581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3" name="Oval 42"/>
          <p:cNvSpPr/>
          <p:nvPr userDrawn="1"/>
        </p:nvSpPr>
        <p:spPr>
          <a:xfrm>
            <a:off x="6650929" y="1874467"/>
            <a:ext cx="1581203" cy="1581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4" name="Donut 43"/>
          <p:cNvSpPr/>
          <p:nvPr userDrawn="1"/>
        </p:nvSpPr>
        <p:spPr>
          <a:xfrm>
            <a:off x="1035253" y="1981147"/>
            <a:ext cx="1330059" cy="1330058"/>
          </a:xfrm>
          <a:prstGeom prst="donut">
            <a:avLst>
              <a:gd name="adj" fmla="val 111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 userDrawn="1"/>
        </p:nvSpPr>
        <p:spPr>
          <a:xfrm rot="19606385">
            <a:off x="2102257" y="2926918"/>
            <a:ext cx="276853" cy="4690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6" name="Rectangle 45"/>
          <p:cNvSpPr/>
          <p:nvPr userDrawn="1"/>
        </p:nvSpPr>
        <p:spPr>
          <a:xfrm rot="19606385">
            <a:off x="1942518" y="2726615"/>
            <a:ext cx="1219417" cy="1446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1209425" y="2155318"/>
            <a:ext cx="981715" cy="981715"/>
            <a:chOff x="2321827" y="685800"/>
            <a:chExt cx="1437924" cy="1437924"/>
          </a:xfrm>
        </p:grpSpPr>
        <p:sp>
          <p:nvSpPr>
            <p:cNvPr id="48" name="Oval 47"/>
            <p:cNvSpPr/>
            <p:nvPr/>
          </p:nvSpPr>
          <p:spPr>
            <a:xfrm>
              <a:off x="2321827" y="685800"/>
              <a:ext cx="1437924" cy="1437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49" name="Oval 48"/>
            <p:cNvSpPr/>
            <p:nvPr/>
          </p:nvSpPr>
          <p:spPr>
            <a:xfrm>
              <a:off x="2394828" y="762000"/>
              <a:ext cx="1285524" cy="128552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50" name="Freeform 49"/>
          <p:cNvSpPr/>
          <p:nvPr userDrawn="1"/>
        </p:nvSpPr>
        <p:spPr>
          <a:xfrm>
            <a:off x="2861061" y="2428077"/>
            <a:ext cx="133295" cy="245303"/>
          </a:xfrm>
          <a:custGeom>
            <a:avLst/>
            <a:gdLst>
              <a:gd name="connsiteX0" fmla="*/ 168222 w 173059"/>
              <a:gd name="connsiteY0" fmla="*/ 260 h 307728"/>
              <a:gd name="connsiteX1" fmla="*/ 132027 w 173059"/>
              <a:gd name="connsiteY1" fmla="*/ 135515 h 307728"/>
              <a:gd name="connsiteX2" fmla="*/ 128217 w 173059"/>
              <a:gd name="connsiteY2" fmla="*/ 236480 h 307728"/>
              <a:gd name="connsiteX3" fmla="*/ 29157 w 173059"/>
              <a:gd name="connsiteY3" fmla="*/ 303155 h 307728"/>
              <a:gd name="connsiteX4" fmla="*/ 10107 w 173059"/>
              <a:gd name="connsiteY4" fmla="*/ 106940 h 307728"/>
              <a:gd name="connsiteX5" fmla="*/ 168222 w 173059"/>
              <a:gd name="connsiteY5" fmla="*/ 260 h 307728"/>
              <a:gd name="connsiteX0" fmla="*/ 168222 w 173059"/>
              <a:gd name="connsiteY0" fmla="*/ 267 h 307735"/>
              <a:gd name="connsiteX1" fmla="*/ 132027 w 173059"/>
              <a:gd name="connsiteY1" fmla="*/ 135522 h 307735"/>
              <a:gd name="connsiteX2" fmla="*/ 128217 w 173059"/>
              <a:gd name="connsiteY2" fmla="*/ 236487 h 307735"/>
              <a:gd name="connsiteX3" fmla="*/ 29157 w 173059"/>
              <a:gd name="connsiteY3" fmla="*/ 303162 h 307735"/>
              <a:gd name="connsiteX4" fmla="*/ 10107 w 173059"/>
              <a:gd name="connsiteY4" fmla="*/ 106947 h 307735"/>
              <a:gd name="connsiteX5" fmla="*/ 168222 w 173059"/>
              <a:gd name="connsiteY5" fmla="*/ 267 h 307735"/>
              <a:gd name="connsiteX0" fmla="*/ 168222 w 173059"/>
              <a:gd name="connsiteY0" fmla="*/ 267 h 307735"/>
              <a:gd name="connsiteX1" fmla="*/ 132027 w 173059"/>
              <a:gd name="connsiteY1" fmla="*/ 135522 h 307735"/>
              <a:gd name="connsiteX2" fmla="*/ 128217 w 173059"/>
              <a:gd name="connsiteY2" fmla="*/ 236487 h 307735"/>
              <a:gd name="connsiteX3" fmla="*/ 29157 w 173059"/>
              <a:gd name="connsiteY3" fmla="*/ 303162 h 307735"/>
              <a:gd name="connsiteX4" fmla="*/ 10107 w 173059"/>
              <a:gd name="connsiteY4" fmla="*/ 106947 h 307735"/>
              <a:gd name="connsiteX5" fmla="*/ 168222 w 173059"/>
              <a:gd name="connsiteY5" fmla="*/ 267 h 307735"/>
              <a:gd name="connsiteX0" fmla="*/ 168222 w 173059"/>
              <a:gd name="connsiteY0" fmla="*/ 267 h 307735"/>
              <a:gd name="connsiteX1" fmla="*/ 132027 w 173059"/>
              <a:gd name="connsiteY1" fmla="*/ 135522 h 307735"/>
              <a:gd name="connsiteX2" fmla="*/ 128217 w 173059"/>
              <a:gd name="connsiteY2" fmla="*/ 236487 h 307735"/>
              <a:gd name="connsiteX3" fmla="*/ 29157 w 173059"/>
              <a:gd name="connsiteY3" fmla="*/ 303162 h 307735"/>
              <a:gd name="connsiteX4" fmla="*/ 10107 w 173059"/>
              <a:gd name="connsiteY4" fmla="*/ 106947 h 307735"/>
              <a:gd name="connsiteX5" fmla="*/ 168222 w 173059"/>
              <a:gd name="connsiteY5" fmla="*/ 267 h 307735"/>
              <a:gd name="connsiteX0" fmla="*/ 168222 w 173059"/>
              <a:gd name="connsiteY0" fmla="*/ 234 h 307702"/>
              <a:gd name="connsiteX1" fmla="*/ 132027 w 173059"/>
              <a:gd name="connsiteY1" fmla="*/ 135489 h 307702"/>
              <a:gd name="connsiteX2" fmla="*/ 128217 w 173059"/>
              <a:gd name="connsiteY2" fmla="*/ 236454 h 307702"/>
              <a:gd name="connsiteX3" fmla="*/ 29157 w 173059"/>
              <a:gd name="connsiteY3" fmla="*/ 303129 h 307702"/>
              <a:gd name="connsiteX4" fmla="*/ 10107 w 173059"/>
              <a:gd name="connsiteY4" fmla="*/ 106914 h 307702"/>
              <a:gd name="connsiteX5" fmla="*/ 168222 w 173059"/>
              <a:gd name="connsiteY5" fmla="*/ 234 h 307702"/>
              <a:gd name="connsiteX0" fmla="*/ 168222 w 173059"/>
              <a:gd name="connsiteY0" fmla="*/ 222 h 307690"/>
              <a:gd name="connsiteX1" fmla="*/ 132027 w 173059"/>
              <a:gd name="connsiteY1" fmla="*/ 135477 h 307690"/>
              <a:gd name="connsiteX2" fmla="*/ 128217 w 173059"/>
              <a:gd name="connsiteY2" fmla="*/ 236442 h 307690"/>
              <a:gd name="connsiteX3" fmla="*/ 29157 w 173059"/>
              <a:gd name="connsiteY3" fmla="*/ 303117 h 307690"/>
              <a:gd name="connsiteX4" fmla="*/ 10107 w 173059"/>
              <a:gd name="connsiteY4" fmla="*/ 106902 h 307690"/>
              <a:gd name="connsiteX5" fmla="*/ 168222 w 173059"/>
              <a:gd name="connsiteY5" fmla="*/ 222 h 307690"/>
              <a:gd name="connsiteX0" fmla="*/ 158115 w 162952"/>
              <a:gd name="connsiteY0" fmla="*/ 222 h 307690"/>
              <a:gd name="connsiteX1" fmla="*/ 121920 w 162952"/>
              <a:gd name="connsiteY1" fmla="*/ 135477 h 307690"/>
              <a:gd name="connsiteX2" fmla="*/ 118110 w 162952"/>
              <a:gd name="connsiteY2" fmla="*/ 236442 h 307690"/>
              <a:gd name="connsiteX3" fmla="*/ 19050 w 162952"/>
              <a:gd name="connsiteY3" fmla="*/ 303117 h 307690"/>
              <a:gd name="connsiteX4" fmla="*/ 0 w 162952"/>
              <a:gd name="connsiteY4" fmla="*/ 106902 h 307690"/>
              <a:gd name="connsiteX5" fmla="*/ 158115 w 162952"/>
              <a:gd name="connsiteY5" fmla="*/ 222 h 307690"/>
              <a:gd name="connsiteX0" fmla="*/ 158115 w 162952"/>
              <a:gd name="connsiteY0" fmla="*/ 222 h 307690"/>
              <a:gd name="connsiteX1" fmla="*/ 121920 w 162952"/>
              <a:gd name="connsiteY1" fmla="*/ 135477 h 307690"/>
              <a:gd name="connsiteX2" fmla="*/ 118110 w 162952"/>
              <a:gd name="connsiteY2" fmla="*/ 236442 h 307690"/>
              <a:gd name="connsiteX3" fmla="*/ 19050 w 162952"/>
              <a:gd name="connsiteY3" fmla="*/ 303117 h 307690"/>
              <a:gd name="connsiteX4" fmla="*/ 0 w 162952"/>
              <a:gd name="connsiteY4" fmla="*/ 106902 h 307690"/>
              <a:gd name="connsiteX5" fmla="*/ 158115 w 162952"/>
              <a:gd name="connsiteY5" fmla="*/ 222 h 307690"/>
              <a:gd name="connsiteX0" fmla="*/ 158115 w 162952"/>
              <a:gd name="connsiteY0" fmla="*/ 222 h 303117"/>
              <a:gd name="connsiteX1" fmla="*/ 121920 w 162952"/>
              <a:gd name="connsiteY1" fmla="*/ 135477 h 303117"/>
              <a:gd name="connsiteX2" fmla="*/ 118110 w 162952"/>
              <a:gd name="connsiteY2" fmla="*/ 236442 h 303117"/>
              <a:gd name="connsiteX3" fmla="*/ 19050 w 162952"/>
              <a:gd name="connsiteY3" fmla="*/ 303117 h 303117"/>
              <a:gd name="connsiteX4" fmla="*/ 0 w 162952"/>
              <a:gd name="connsiteY4" fmla="*/ 106902 h 303117"/>
              <a:gd name="connsiteX5" fmla="*/ 158115 w 162952"/>
              <a:gd name="connsiteY5" fmla="*/ 222 h 303117"/>
              <a:gd name="connsiteX0" fmla="*/ 158115 w 162952"/>
              <a:gd name="connsiteY0" fmla="*/ 222 h 314547"/>
              <a:gd name="connsiteX1" fmla="*/ 121920 w 162952"/>
              <a:gd name="connsiteY1" fmla="*/ 135477 h 314547"/>
              <a:gd name="connsiteX2" fmla="*/ 118110 w 162952"/>
              <a:gd name="connsiteY2" fmla="*/ 236442 h 314547"/>
              <a:gd name="connsiteX3" fmla="*/ 19050 w 162952"/>
              <a:gd name="connsiteY3" fmla="*/ 314547 h 314547"/>
              <a:gd name="connsiteX4" fmla="*/ 0 w 162952"/>
              <a:gd name="connsiteY4" fmla="*/ 106902 h 314547"/>
              <a:gd name="connsiteX5" fmla="*/ 158115 w 162952"/>
              <a:gd name="connsiteY5" fmla="*/ 222 h 314547"/>
              <a:gd name="connsiteX0" fmla="*/ 158115 w 162952"/>
              <a:gd name="connsiteY0" fmla="*/ 222 h 314547"/>
              <a:gd name="connsiteX1" fmla="*/ 121920 w 162952"/>
              <a:gd name="connsiteY1" fmla="*/ 135477 h 314547"/>
              <a:gd name="connsiteX2" fmla="*/ 118110 w 162952"/>
              <a:gd name="connsiteY2" fmla="*/ 236442 h 314547"/>
              <a:gd name="connsiteX3" fmla="*/ 19050 w 162952"/>
              <a:gd name="connsiteY3" fmla="*/ 314547 h 314547"/>
              <a:gd name="connsiteX4" fmla="*/ 0 w 162952"/>
              <a:gd name="connsiteY4" fmla="*/ 106902 h 314547"/>
              <a:gd name="connsiteX5" fmla="*/ 158115 w 162952"/>
              <a:gd name="connsiteY5" fmla="*/ 222 h 314547"/>
              <a:gd name="connsiteX0" fmla="*/ 158115 w 162952"/>
              <a:gd name="connsiteY0" fmla="*/ 222 h 314547"/>
              <a:gd name="connsiteX1" fmla="*/ 121920 w 162952"/>
              <a:gd name="connsiteY1" fmla="*/ 135477 h 314547"/>
              <a:gd name="connsiteX2" fmla="*/ 118110 w 162952"/>
              <a:gd name="connsiteY2" fmla="*/ 236442 h 314547"/>
              <a:gd name="connsiteX3" fmla="*/ 19050 w 162952"/>
              <a:gd name="connsiteY3" fmla="*/ 314547 h 314547"/>
              <a:gd name="connsiteX4" fmla="*/ 0 w 162952"/>
              <a:gd name="connsiteY4" fmla="*/ 106902 h 314547"/>
              <a:gd name="connsiteX5" fmla="*/ 158115 w 162952"/>
              <a:gd name="connsiteY5" fmla="*/ 222 h 314547"/>
              <a:gd name="connsiteX0" fmla="*/ 158115 w 162952"/>
              <a:gd name="connsiteY0" fmla="*/ 222 h 314547"/>
              <a:gd name="connsiteX1" fmla="*/ 121920 w 162952"/>
              <a:gd name="connsiteY1" fmla="*/ 135477 h 314547"/>
              <a:gd name="connsiteX2" fmla="*/ 118110 w 162952"/>
              <a:gd name="connsiteY2" fmla="*/ 236442 h 314547"/>
              <a:gd name="connsiteX3" fmla="*/ 19050 w 162952"/>
              <a:gd name="connsiteY3" fmla="*/ 314547 h 314547"/>
              <a:gd name="connsiteX4" fmla="*/ 0 w 162952"/>
              <a:gd name="connsiteY4" fmla="*/ 106902 h 314547"/>
              <a:gd name="connsiteX5" fmla="*/ 158115 w 162952"/>
              <a:gd name="connsiteY5" fmla="*/ 222 h 314547"/>
              <a:gd name="connsiteX0" fmla="*/ 158115 w 163043"/>
              <a:gd name="connsiteY0" fmla="*/ 222 h 314547"/>
              <a:gd name="connsiteX1" fmla="*/ 121920 w 163043"/>
              <a:gd name="connsiteY1" fmla="*/ 135477 h 314547"/>
              <a:gd name="connsiteX2" fmla="*/ 110490 w 163043"/>
              <a:gd name="connsiteY2" fmla="*/ 255492 h 314547"/>
              <a:gd name="connsiteX3" fmla="*/ 19050 w 163043"/>
              <a:gd name="connsiteY3" fmla="*/ 314547 h 314547"/>
              <a:gd name="connsiteX4" fmla="*/ 0 w 163043"/>
              <a:gd name="connsiteY4" fmla="*/ 106902 h 314547"/>
              <a:gd name="connsiteX5" fmla="*/ 158115 w 163043"/>
              <a:gd name="connsiteY5" fmla="*/ 222 h 314547"/>
              <a:gd name="connsiteX0" fmla="*/ 158115 w 163043"/>
              <a:gd name="connsiteY0" fmla="*/ 222 h 314547"/>
              <a:gd name="connsiteX1" fmla="*/ 121920 w 163043"/>
              <a:gd name="connsiteY1" fmla="*/ 135477 h 314547"/>
              <a:gd name="connsiteX2" fmla="*/ 110490 w 163043"/>
              <a:gd name="connsiteY2" fmla="*/ 255492 h 314547"/>
              <a:gd name="connsiteX3" fmla="*/ 19050 w 163043"/>
              <a:gd name="connsiteY3" fmla="*/ 314547 h 314547"/>
              <a:gd name="connsiteX4" fmla="*/ 0 w 163043"/>
              <a:gd name="connsiteY4" fmla="*/ 106902 h 314547"/>
              <a:gd name="connsiteX5" fmla="*/ 158115 w 163043"/>
              <a:gd name="connsiteY5" fmla="*/ 222 h 314547"/>
              <a:gd name="connsiteX0" fmla="*/ 158115 w 163589"/>
              <a:gd name="connsiteY0" fmla="*/ 346 h 314671"/>
              <a:gd name="connsiteX1" fmla="*/ 125730 w 163589"/>
              <a:gd name="connsiteY1" fmla="*/ 143221 h 314671"/>
              <a:gd name="connsiteX2" fmla="*/ 110490 w 163589"/>
              <a:gd name="connsiteY2" fmla="*/ 255616 h 314671"/>
              <a:gd name="connsiteX3" fmla="*/ 19050 w 163589"/>
              <a:gd name="connsiteY3" fmla="*/ 314671 h 314671"/>
              <a:gd name="connsiteX4" fmla="*/ 0 w 163589"/>
              <a:gd name="connsiteY4" fmla="*/ 107026 h 314671"/>
              <a:gd name="connsiteX5" fmla="*/ 158115 w 163589"/>
              <a:gd name="connsiteY5" fmla="*/ 346 h 314671"/>
              <a:gd name="connsiteX0" fmla="*/ 158115 w 163589"/>
              <a:gd name="connsiteY0" fmla="*/ 373 h 308983"/>
              <a:gd name="connsiteX1" fmla="*/ 125730 w 163589"/>
              <a:gd name="connsiteY1" fmla="*/ 137533 h 308983"/>
              <a:gd name="connsiteX2" fmla="*/ 110490 w 163589"/>
              <a:gd name="connsiteY2" fmla="*/ 249928 h 308983"/>
              <a:gd name="connsiteX3" fmla="*/ 19050 w 163589"/>
              <a:gd name="connsiteY3" fmla="*/ 308983 h 308983"/>
              <a:gd name="connsiteX4" fmla="*/ 0 w 163589"/>
              <a:gd name="connsiteY4" fmla="*/ 101338 h 308983"/>
              <a:gd name="connsiteX5" fmla="*/ 158115 w 163589"/>
              <a:gd name="connsiteY5" fmla="*/ 373 h 308983"/>
              <a:gd name="connsiteX0" fmla="*/ 158115 w 168005"/>
              <a:gd name="connsiteY0" fmla="*/ 570 h 309180"/>
              <a:gd name="connsiteX1" fmla="*/ 125730 w 168005"/>
              <a:gd name="connsiteY1" fmla="*/ 137730 h 309180"/>
              <a:gd name="connsiteX2" fmla="*/ 110490 w 168005"/>
              <a:gd name="connsiteY2" fmla="*/ 250125 h 309180"/>
              <a:gd name="connsiteX3" fmla="*/ 19050 w 168005"/>
              <a:gd name="connsiteY3" fmla="*/ 309180 h 309180"/>
              <a:gd name="connsiteX4" fmla="*/ 0 w 168005"/>
              <a:gd name="connsiteY4" fmla="*/ 101535 h 309180"/>
              <a:gd name="connsiteX5" fmla="*/ 158115 w 168005"/>
              <a:gd name="connsiteY5" fmla="*/ 570 h 30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005" h="309180">
                <a:moveTo>
                  <a:pt x="158115" y="570"/>
                </a:moveTo>
                <a:cubicBezTo>
                  <a:pt x="190500" y="-8638"/>
                  <a:pt x="133667" y="96138"/>
                  <a:pt x="125730" y="137730"/>
                </a:cubicBezTo>
                <a:cubicBezTo>
                  <a:pt x="117793" y="179322"/>
                  <a:pt x="127635" y="220280"/>
                  <a:pt x="110490" y="250125"/>
                </a:cubicBezTo>
                <a:cubicBezTo>
                  <a:pt x="70485" y="268540"/>
                  <a:pt x="65405" y="277430"/>
                  <a:pt x="19050" y="309180"/>
                </a:cubicBezTo>
                <a:cubicBezTo>
                  <a:pt x="-635" y="287590"/>
                  <a:pt x="953" y="160907"/>
                  <a:pt x="0" y="101535"/>
                </a:cubicBezTo>
                <a:cubicBezTo>
                  <a:pt x="65722" y="63118"/>
                  <a:pt x="125730" y="9778"/>
                  <a:pt x="158115" y="57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alpha val="43000"/>
                </a:schemeClr>
              </a:gs>
              <a:gs pos="100000">
                <a:schemeClr val="tx1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1" name="Donut 50"/>
          <p:cNvSpPr/>
          <p:nvPr userDrawn="1"/>
        </p:nvSpPr>
        <p:spPr>
          <a:xfrm>
            <a:off x="2950736" y="1981147"/>
            <a:ext cx="1330059" cy="1330058"/>
          </a:xfrm>
          <a:prstGeom prst="donut">
            <a:avLst>
              <a:gd name="adj" fmla="val 111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 userDrawn="1"/>
        </p:nvSpPr>
        <p:spPr>
          <a:xfrm rot="19606385">
            <a:off x="4017739" y="2926918"/>
            <a:ext cx="276853" cy="4690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3" name="Rectangle 52"/>
          <p:cNvSpPr/>
          <p:nvPr userDrawn="1"/>
        </p:nvSpPr>
        <p:spPr>
          <a:xfrm rot="19606385">
            <a:off x="3858001" y="2726615"/>
            <a:ext cx="1219417" cy="1446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54" name="Group 53"/>
          <p:cNvGrpSpPr/>
          <p:nvPr userDrawn="1"/>
        </p:nvGrpSpPr>
        <p:grpSpPr>
          <a:xfrm>
            <a:off x="3124908" y="2155318"/>
            <a:ext cx="981715" cy="981715"/>
            <a:chOff x="2321827" y="685800"/>
            <a:chExt cx="1437924" cy="1437924"/>
          </a:xfrm>
        </p:grpSpPr>
        <p:sp>
          <p:nvSpPr>
            <p:cNvPr id="55" name="Oval 54"/>
            <p:cNvSpPr/>
            <p:nvPr/>
          </p:nvSpPr>
          <p:spPr>
            <a:xfrm>
              <a:off x="2321827" y="685800"/>
              <a:ext cx="1437924" cy="1437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56" name="Oval 55"/>
            <p:cNvSpPr/>
            <p:nvPr/>
          </p:nvSpPr>
          <p:spPr>
            <a:xfrm>
              <a:off x="2394828" y="762000"/>
              <a:ext cx="1285524" cy="128552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57" name="Freeform 56"/>
          <p:cNvSpPr/>
          <p:nvPr userDrawn="1"/>
        </p:nvSpPr>
        <p:spPr>
          <a:xfrm>
            <a:off x="4776544" y="2428077"/>
            <a:ext cx="133295" cy="245303"/>
          </a:xfrm>
          <a:custGeom>
            <a:avLst/>
            <a:gdLst>
              <a:gd name="connsiteX0" fmla="*/ 168222 w 173059"/>
              <a:gd name="connsiteY0" fmla="*/ 260 h 307728"/>
              <a:gd name="connsiteX1" fmla="*/ 132027 w 173059"/>
              <a:gd name="connsiteY1" fmla="*/ 135515 h 307728"/>
              <a:gd name="connsiteX2" fmla="*/ 128217 w 173059"/>
              <a:gd name="connsiteY2" fmla="*/ 236480 h 307728"/>
              <a:gd name="connsiteX3" fmla="*/ 29157 w 173059"/>
              <a:gd name="connsiteY3" fmla="*/ 303155 h 307728"/>
              <a:gd name="connsiteX4" fmla="*/ 10107 w 173059"/>
              <a:gd name="connsiteY4" fmla="*/ 106940 h 307728"/>
              <a:gd name="connsiteX5" fmla="*/ 168222 w 173059"/>
              <a:gd name="connsiteY5" fmla="*/ 260 h 307728"/>
              <a:gd name="connsiteX0" fmla="*/ 168222 w 173059"/>
              <a:gd name="connsiteY0" fmla="*/ 267 h 307735"/>
              <a:gd name="connsiteX1" fmla="*/ 132027 w 173059"/>
              <a:gd name="connsiteY1" fmla="*/ 135522 h 307735"/>
              <a:gd name="connsiteX2" fmla="*/ 128217 w 173059"/>
              <a:gd name="connsiteY2" fmla="*/ 236487 h 307735"/>
              <a:gd name="connsiteX3" fmla="*/ 29157 w 173059"/>
              <a:gd name="connsiteY3" fmla="*/ 303162 h 307735"/>
              <a:gd name="connsiteX4" fmla="*/ 10107 w 173059"/>
              <a:gd name="connsiteY4" fmla="*/ 106947 h 307735"/>
              <a:gd name="connsiteX5" fmla="*/ 168222 w 173059"/>
              <a:gd name="connsiteY5" fmla="*/ 267 h 307735"/>
              <a:gd name="connsiteX0" fmla="*/ 168222 w 173059"/>
              <a:gd name="connsiteY0" fmla="*/ 267 h 307735"/>
              <a:gd name="connsiteX1" fmla="*/ 132027 w 173059"/>
              <a:gd name="connsiteY1" fmla="*/ 135522 h 307735"/>
              <a:gd name="connsiteX2" fmla="*/ 128217 w 173059"/>
              <a:gd name="connsiteY2" fmla="*/ 236487 h 307735"/>
              <a:gd name="connsiteX3" fmla="*/ 29157 w 173059"/>
              <a:gd name="connsiteY3" fmla="*/ 303162 h 307735"/>
              <a:gd name="connsiteX4" fmla="*/ 10107 w 173059"/>
              <a:gd name="connsiteY4" fmla="*/ 106947 h 307735"/>
              <a:gd name="connsiteX5" fmla="*/ 168222 w 173059"/>
              <a:gd name="connsiteY5" fmla="*/ 267 h 307735"/>
              <a:gd name="connsiteX0" fmla="*/ 168222 w 173059"/>
              <a:gd name="connsiteY0" fmla="*/ 267 h 307735"/>
              <a:gd name="connsiteX1" fmla="*/ 132027 w 173059"/>
              <a:gd name="connsiteY1" fmla="*/ 135522 h 307735"/>
              <a:gd name="connsiteX2" fmla="*/ 128217 w 173059"/>
              <a:gd name="connsiteY2" fmla="*/ 236487 h 307735"/>
              <a:gd name="connsiteX3" fmla="*/ 29157 w 173059"/>
              <a:gd name="connsiteY3" fmla="*/ 303162 h 307735"/>
              <a:gd name="connsiteX4" fmla="*/ 10107 w 173059"/>
              <a:gd name="connsiteY4" fmla="*/ 106947 h 307735"/>
              <a:gd name="connsiteX5" fmla="*/ 168222 w 173059"/>
              <a:gd name="connsiteY5" fmla="*/ 267 h 307735"/>
              <a:gd name="connsiteX0" fmla="*/ 168222 w 173059"/>
              <a:gd name="connsiteY0" fmla="*/ 234 h 307702"/>
              <a:gd name="connsiteX1" fmla="*/ 132027 w 173059"/>
              <a:gd name="connsiteY1" fmla="*/ 135489 h 307702"/>
              <a:gd name="connsiteX2" fmla="*/ 128217 w 173059"/>
              <a:gd name="connsiteY2" fmla="*/ 236454 h 307702"/>
              <a:gd name="connsiteX3" fmla="*/ 29157 w 173059"/>
              <a:gd name="connsiteY3" fmla="*/ 303129 h 307702"/>
              <a:gd name="connsiteX4" fmla="*/ 10107 w 173059"/>
              <a:gd name="connsiteY4" fmla="*/ 106914 h 307702"/>
              <a:gd name="connsiteX5" fmla="*/ 168222 w 173059"/>
              <a:gd name="connsiteY5" fmla="*/ 234 h 307702"/>
              <a:gd name="connsiteX0" fmla="*/ 168222 w 173059"/>
              <a:gd name="connsiteY0" fmla="*/ 222 h 307690"/>
              <a:gd name="connsiteX1" fmla="*/ 132027 w 173059"/>
              <a:gd name="connsiteY1" fmla="*/ 135477 h 307690"/>
              <a:gd name="connsiteX2" fmla="*/ 128217 w 173059"/>
              <a:gd name="connsiteY2" fmla="*/ 236442 h 307690"/>
              <a:gd name="connsiteX3" fmla="*/ 29157 w 173059"/>
              <a:gd name="connsiteY3" fmla="*/ 303117 h 307690"/>
              <a:gd name="connsiteX4" fmla="*/ 10107 w 173059"/>
              <a:gd name="connsiteY4" fmla="*/ 106902 h 307690"/>
              <a:gd name="connsiteX5" fmla="*/ 168222 w 173059"/>
              <a:gd name="connsiteY5" fmla="*/ 222 h 307690"/>
              <a:gd name="connsiteX0" fmla="*/ 158115 w 162952"/>
              <a:gd name="connsiteY0" fmla="*/ 222 h 307690"/>
              <a:gd name="connsiteX1" fmla="*/ 121920 w 162952"/>
              <a:gd name="connsiteY1" fmla="*/ 135477 h 307690"/>
              <a:gd name="connsiteX2" fmla="*/ 118110 w 162952"/>
              <a:gd name="connsiteY2" fmla="*/ 236442 h 307690"/>
              <a:gd name="connsiteX3" fmla="*/ 19050 w 162952"/>
              <a:gd name="connsiteY3" fmla="*/ 303117 h 307690"/>
              <a:gd name="connsiteX4" fmla="*/ 0 w 162952"/>
              <a:gd name="connsiteY4" fmla="*/ 106902 h 307690"/>
              <a:gd name="connsiteX5" fmla="*/ 158115 w 162952"/>
              <a:gd name="connsiteY5" fmla="*/ 222 h 307690"/>
              <a:gd name="connsiteX0" fmla="*/ 158115 w 162952"/>
              <a:gd name="connsiteY0" fmla="*/ 222 h 307690"/>
              <a:gd name="connsiteX1" fmla="*/ 121920 w 162952"/>
              <a:gd name="connsiteY1" fmla="*/ 135477 h 307690"/>
              <a:gd name="connsiteX2" fmla="*/ 118110 w 162952"/>
              <a:gd name="connsiteY2" fmla="*/ 236442 h 307690"/>
              <a:gd name="connsiteX3" fmla="*/ 19050 w 162952"/>
              <a:gd name="connsiteY3" fmla="*/ 303117 h 307690"/>
              <a:gd name="connsiteX4" fmla="*/ 0 w 162952"/>
              <a:gd name="connsiteY4" fmla="*/ 106902 h 307690"/>
              <a:gd name="connsiteX5" fmla="*/ 158115 w 162952"/>
              <a:gd name="connsiteY5" fmla="*/ 222 h 307690"/>
              <a:gd name="connsiteX0" fmla="*/ 158115 w 162952"/>
              <a:gd name="connsiteY0" fmla="*/ 222 h 303117"/>
              <a:gd name="connsiteX1" fmla="*/ 121920 w 162952"/>
              <a:gd name="connsiteY1" fmla="*/ 135477 h 303117"/>
              <a:gd name="connsiteX2" fmla="*/ 118110 w 162952"/>
              <a:gd name="connsiteY2" fmla="*/ 236442 h 303117"/>
              <a:gd name="connsiteX3" fmla="*/ 19050 w 162952"/>
              <a:gd name="connsiteY3" fmla="*/ 303117 h 303117"/>
              <a:gd name="connsiteX4" fmla="*/ 0 w 162952"/>
              <a:gd name="connsiteY4" fmla="*/ 106902 h 303117"/>
              <a:gd name="connsiteX5" fmla="*/ 158115 w 162952"/>
              <a:gd name="connsiteY5" fmla="*/ 222 h 303117"/>
              <a:gd name="connsiteX0" fmla="*/ 158115 w 162952"/>
              <a:gd name="connsiteY0" fmla="*/ 222 h 314547"/>
              <a:gd name="connsiteX1" fmla="*/ 121920 w 162952"/>
              <a:gd name="connsiteY1" fmla="*/ 135477 h 314547"/>
              <a:gd name="connsiteX2" fmla="*/ 118110 w 162952"/>
              <a:gd name="connsiteY2" fmla="*/ 236442 h 314547"/>
              <a:gd name="connsiteX3" fmla="*/ 19050 w 162952"/>
              <a:gd name="connsiteY3" fmla="*/ 314547 h 314547"/>
              <a:gd name="connsiteX4" fmla="*/ 0 w 162952"/>
              <a:gd name="connsiteY4" fmla="*/ 106902 h 314547"/>
              <a:gd name="connsiteX5" fmla="*/ 158115 w 162952"/>
              <a:gd name="connsiteY5" fmla="*/ 222 h 314547"/>
              <a:gd name="connsiteX0" fmla="*/ 158115 w 162952"/>
              <a:gd name="connsiteY0" fmla="*/ 222 h 314547"/>
              <a:gd name="connsiteX1" fmla="*/ 121920 w 162952"/>
              <a:gd name="connsiteY1" fmla="*/ 135477 h 314547"/>
              <a:gd name="connsiteX2" fmla="*/ 118110 w 162952"/>
              <a:gd name="connsiteY2" fmla="*/ 236442 h 314547"/>
              <a:gd name="connsiteX3" fmla="*/ 19050 w 162952"/>
              <a:gd name="connsiteY3" fmla="*/ 314547 h 314547"/>
              <a:gd name="connsiteX4" fmla="*/ 0 w 162952"/>
              <a:gd name="connsiteY4" fmla="*/ 106902 h 314547"/>
              <a:gd name="connsiteX5" fmla="*/ 158115 w 162952"/>
              <a:gd name="connsiteY5" fmla="*/ 222 h 314547"/>
              <a:gd name="connsiteX0" fmla="*/ 158115 w 162952"/>
              <a:gd name="connsiteY0" fmla="*/ 222 h 314547"/>
              <a:gd name="connsiteX1" fmla="*/ 121920 w 162952"/>
              <a:gd name="connsiteY1" fmla="*/ 135477 h 314547"/>
              <a:gd name="connsiteX2" fmla="*/ 118110 w 162952"/>
              <a:gd name="connsiteY2" fmla="*/ 236442 h 314547"/>
              <a:gd name="connsiteX3" fmla="*/ 19050 w 162952"/>
              <a:gd name="connsiteY3" fmla="*/ 314547 h 314547"/>
              <a:gd name="connsiteX4" fmla="*/ 0 w 162952"/>
              <a:gd name="connsiteY4" fmla="*/ 106902 h 314547"/>
              <a:gd name="connsiteX5" fmla="*/ 158115 w 162952"/>
              <a:gd name="connsiteY5" fmla="*/ 222 h 314547"/>
              <a:gd name="connsiteX0" fmla="*/ 158115 w 162952"/>
              <a:gd name="connsiteY0" fmla="*/ 222 h 314547"/>
              <a:gd name="connsiteX1" fmla="*/ 121920 w 162952"/>
              <a:gd name="connsiteY1" fmla="*/ 135477 h 314547"/>
              <a:gd name="connsiteX2" fmla="*/ 118110 w 162952"/>
              <a:gd name="connsiteY2" fmla="*/ 236442 h 314547"/>
              <a:gd name="connsiteX3" fmla="*/ 19050 w 162952"/>
              <a:gd name="connsiteY3" fmla="*/ 314547 h 314547"/>
              <a:gd name="connsiteX4" fmla="*/ 0 w 162952"/>
              <a:gd name="connsiteY4" fmla="*/ 106902 h 314547"/>
              <a:gd name="connsiteX5" fmla="*/ 158115 w 162952"/>
              <a:gd name="connsiteY5" fmla="*/ 222 h 314547"/>
              <a:gd name="connsiteX0" fmla="*/ 158115 w 163043"/>
              <a:gd name="connsiteY0" fmla="*/ 222 h 314547"/>
              <a:gd name="connsiteX1" fmla="*/ 121920 w 163043"/>
              <a:gd name="connsiteY1" fmla="*/ 135477 h 314547"/>
              <a:gd name="connsiteX2" fmla="*/ 110490 w 163043"/>
              <a:gd name="connsiteY2" fmla="*/ 255492 h 314547"/>
              <a:gd name="connsiteX3" fmla="*/ 19050 w 163043"/>
              <a:gd name="connsiteY3" fmla="*/ 314547 h 314547"/>
              <a:gd name="connsiteX4" fmla="*/ 0 w 163043"/>
              <a:gd name="connsiteY4" fmla="*/ 106902 h 314547"/>
              <a:gd name="connsiteX5" fmla="*/ 158115 w 163043"/>
              <a:gd name="connsiteY5" fmla="*/ 222 h 314547"/>
              <a:gd name="connsiteX0" fmla="*/ 158115 w 163043"/>
              <a:gd name="connsiteY0" fmla="*/ 222 h 314547"/>
              <a:gd name="connsiteX1" fmla="*/ 121920 w 163043"/>
              <a:gd name="connsiteY1" fmla="*/ 135477 h 314547"/>
              <a:gd name="connsiteX2" fmla="*/ 110490 w 163043"/>
              <a:gd name="connsiteY2" fmla="*/ 255492 h 314547"/>
              <a:gd name="connsiteX3" fmla="*/ 19050 w 163043"/>
              <a:gd name="connsiteY3" fmla="*/ 314547 h 314547"/>
              <a:gd name="connsiteX4" fmla="*/ 0 w 163043"/>
              <a:gd name="connsiteY4" fmla="*/ 106902 h 314547"/>
              <a:gd name="connsiteX5" fmla="*/ 158115 w 163043"/>
              <a:gd name="connsiteY5" fmla="*/ 222 h 314547"/>
              <a:gd name="connsiteX0" fmla="*/ 158115 w 163589"/>
              <a:gd name="connsiteY0" fmla="*/ 346 h 314671"/>
              <a:gd name="connsiteX1" fmla="*/ 125730 w 163589"/>
              <a:gd name="connsiteY1" fmla="*/ 143221 h 314671"/>
              <a:gd name="connsiteX2" fmla="*/ 110490 w 163589"/>
              <a:gd name="connsiteY2" fmla="*/ 255616 h 314671"/>
              <a:gd name="connsiteX3" fmla="*/ 19050 w 163589"/>
              <a:gd name="connsiteY3" fmla="*/ 314671 h 314671"/>
              <a:gd name="connsiteX4" fmla="*/ 0 w 163589"/>
              <a:gd name="connsiteY4" fmla="*/ 107026 h 314671"/>
              <a:gd name="connsiteX5" fmla="*/ 158115 w 163589"/>
              <a:gd name="connsiteY5" fmla="*/ 346 h 314671"/>
              <a:gd name="connsiteX0" fmla="*/ 158115 w 163589"/>
              <a:gd name="connsiteY0" fmla="*/ 373 h 308983"/>
              <a:gd name="connsiteX1" fmla="*/ 125730 w 163589"/>
              <a:gd name="connsiteY1" fmla="*/ 137533 h 308983"/>
              <a:gd name="connsiteX2" fmla="*/ 110490 w 163589"/>
              <a:gd name="connsiteY2" fmla="*/ 249928 h 308983"/>
              <a:gd name="connsiteX3" fmla="*/ 19050 w 163589"/>
              <a:gd name="connsiteY3" fmla="*/ 308983 h 308983"/>
              <a:gd name="connsiteX4" fmla="*/ 0 w 163589"/>
              <a:gd name="connsiteY4" fmla="*/ 101338 h 308983"/>
              <a:gd name="connsiteX5" fmla="*/ 158115 w 163589"/>
              <a:gd name="connsiteY5" fmla="*/ 373 h 308983"/>
              <a:gd name="connsiteX0" fmla="*/ 158115 w 168005"/>
              <a:gd name="connsiteY0" fmla="*/ 570 h 309180"/>
              <a:gd name="connsiteX1" fmla="*/ 125730 w 168005"/>
              <a:gd name="connsiteY1" fmla="*/ 137730 h 309180"/>
              <a:gd name="connsiteX2" fmla="*/ 110490 w 168005"/>
              <a:gd name="connsiteY2" fmla="*/ 250125 h 309180"/>
              <a:gd name="connsiteX3" fmla="*/ 19050 w 168005"/>
              <a:gd name="connsiteY3" fmla="*/ 309180 h 309180"/>
              <a:gd name="connsiteX4" fmla="*/ 0 w 168005"/>
              <a:gd name="connsiteY4" fmla="*/ 101535 h 309180"/>
              <a:gd name="connsiteX5" fmla="*/ 158115 w 168005"/>
              <a:gd name="connsiteY5" fmla="*/ 570 h 30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005" h="309180">
                <a:moveTo>
                  <a:pt x="158115" y="570"/>
                </a:moveTo>
                <a:cubicBezTo>
                  <a:pt x="190500" y="-8638"/>
                  <a:pt x="133667" y="96138"/>
                  <a:pt x="125730" y="137730"/>
                </a:cubicBezTo>
                <a:cubicBezTo>
                  <a:pt x="117793" y="179322"/>
                  <a:pt x="127635" y="220280"/>
                  <a:pt x="110490" y="250125"/>
                </a:cubicBezTo>
                <a:cubicBezTo>
                  <a:pt x="70485" y="268540"/>
                  <a:pt x="65405" y="277430"/>
                  <a:pt x="19050" y="309180"/>
                </a:cubicBezTo>
                <a:cubicBezTo>
                  <a:pt x="-635" y="287590"/>
                  <a:pt x="953" y="160907"/>
                  <a:pt x="0" y="101535"/>
                </a:cubicBezTo>
                <a:cubicBezTo>
                  <a:pt x="65722" y="63118"/>
                  <a:pt x="125730" y="9778"/>
                  <a:pt x="158115" y="57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alpha val="43000"/>
                </a:schemeClr>
              </a:gs>
              <a:gs pos="100000">
                <a:schemeClr val="tx1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8" name="Donut 57"/>
          <p:cNvSpPr/>
          <p:nvPr userDrawn="1"/>
        </p:nvSpPr>
        <p:spPr>
          <a:xfrm>
            <a:off x="4855642" y="1981147"/>
            <a:ext cx="1330059" cy="1330058"/>
          </a:xfrm>
          <a:prstGeom prst="donut">
            <a:avLst>
              <a:gd name="adj" fmla="val 1112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 userDrawn="1"/>
        </p:nvSpPr>
        <p:spPr>
          <a:xfrm rot="19606385">
            <a:off x="5922645" y="2926918"/>
            <a:ext cx="276853" cy="4690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0" name="Rectangle 59"/>
          <p:cNvSpPr/>
          <p:nvPr userDrawn="1"/>
        </p:nvSpPr>
        <p:spPr>
          <a:xfrm rot="19606385">
            <a:off x="5762907" y="2726615"/>
            <a:ext cx="1219417" cy="1446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61" name="Group 60"/>
          <p:cNvGrpSpPr/>
          <p:nvPr userDrawn="1"/>
        </p:nvGrpSpPr>
        <p:grpSpPr>
          <a:xfrm>
            <a:off x="5029814" y="2155318"/>
            <a:ext cx="981715" cy="981715"/>
            <a:chOff x="2321827" y="685800"/>
            <a:chExt cx="1437924" cy="1437924"/>
          </a:xfrm>
        </p:grpSpPr>
        <p:sp>
          <p:nvSpPr>
            <p:cNvPr id="62" name="Oval 61"/>
            <p:cNvSpPr/>
            <p:nvPr/>
          </p:nvSpPr>
          <p:spPr>
            <a:xfrm>
              <a:off x="2321827" y="685800"/>
              <a:ext cx="1437924" cy="1437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63" name="Oval 62"/>
            <p:cNvSpPr/>
            <p:nvPr/>
          </p:nvSpPr>
          <p:spPr>
            <a:xfrm>
              <a:off x="2394828" y="762000"/>
              <a:ext cx="1285524" cy="128552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64" name="Freeform 63"/>
          <p:cNvSpPr/>
          <p:nvPr userDrawn="1"/>
        </p:nvSpPr>
        <p:spPr>
          <a:xfrm>
            <a:off x="6681450" y="2428077"/>
            <a:ext cx="133295" cy="245303"/>
          </a:xfrm>
          <a:custGeom>
            <a:avLst/>
            <a:gdLst>
              <a:gd name="connsiteX0" fmla="*/ 168222 w 173059"/>
              <a:gd name="connsiteY0" fmla="*/ 260 h 307728"/>
              <a:gd name="connsiteX1" fmla="*/ 132027 w 173059"/>
              <a:gd name="connsiteY1" fmla="*/ 135515 h 307728"/>
              <a:gd name="connsiteX2" fmla="*/ 128217 w 173059"/>
              <a:gd name="connsiteY2" fmla="*/ 236480 h 307728"/>
              <a:gd name="connsiteX3" fmla="*/ 29157 w 173059"/>
              <a:gd name="connsiteY3" fmla="*/ 303155 h 307728"/>
              <a:gd name="connsiteX4" fmla="*/ 10107 w 173059"/>
              <a:gd name="connsiteY4" fmla="*/ 106940 h 307728"/>
              <a:gd name="connsiteX5" fmla="*/ 168222 w 173059"/>
              <a:gd name="connsiteY5" fmla="*/ 260 h 307728"/>
              <a:gd name="connsiteX0" fmla="*/ 168222 w 173059"/>
              <a:gd name="connsiteY0" fmla="*/ 267 h 307735"/>
              <a:gd name="connsiteX1" fmla="*/ 132027 w 173059"/>
              <a:gd name="connsiteY1" fmla="*/ 135522 h 307735"/>
              <a:gd name="connsiteX2" fmla="*/ 128217 w 173059"/>
              <a:gd name="connsiteY2" fmla="*/ 236487 h 307735"/>
              <a:gd name="connsiteX3" fmla="*/ 29157 w 173059"/>
              <a:gd name="connsiteY3" fmla="*/ 303162 h 307735"/>
              <a:gd name="connsiteX4" fmla="*/ 10107 w 173059"/>
              <a:gd name="connsiteY4" fmla="*/ 106947 h 307735"/>
              <a:gd name="connsiteX5" fmla="*/ 168222 w 173059"/>
              <a:gd name="connsiteY5" fmla="*/ 267 h 307735"/>
              <a:gd name="connsiteX0" fmla="*/ 168222 w 173059"/>
              <a:gd name="connsiteY0" fmla="*/ 267 h 307735"/>
              <a:gd name="connsiteX1" fmla="*/ 132027 w 173059"/>
              <a:gd name="connsiteY1" fmla="*/ 135522 h 307735"/>
              <a:gd name="connsiteX2" fmla="*/ 128217 w 173059"/>
              <a:gd name="connsiteY2" fmla="*/ 236487 h 307735"/>
              <a:gd name="connsiteX3" fmla="*/ 29157 w 173059"/>
              <a:gd name="connsiteY3" fmla="*/ 303162 h 307735"/>
              <a:gd name="connsiteX4" fmla="*/ 10107 w 173059"/>
              <a:gd name="connsiteY4" fmla="*/ 106947 h 307735"/>
              <a:gd name="connsiteX5" fmla="*/ 168222 w 173059"/>
              <a:gd name="connsiteY5" fmla="*/ 267 h 307735"/>
              <a:gd name="connsiteX0" fmla="*/ 168222 w 173059"/>
              <a:gd name="connsiteY0" fmla="*/ 267 h 307735"/>
              <a:gd name="connsiteX1" fmla="*/ 132027 w 173059"/>
              <a:gd name="connsiteY1" fmla="*/ 135522 h 307735"/>
              <a:gd name="connsiteX2" fmla="*/ 128217 w 173059"/>
              <a:gd name="connsiteY2" fmla="*/ 236487 h 307735"/>
              <a:gd name="connsiteX3" fmla="*/ 29157 w 173059"/>
              <a:gd name="connsiteY3" fmla="*/ 303162 h 307735"/>
              <a:gd name="connsiteX4" fmla="*/ 10107 w 173059"/>
              <a:gd name="connsiteY4" fmla="*/ 106947 h 307735"/>
              <a:gd name="connsiteX5" fmla="*/ 168222 w 173059"/>
              <a:gd name="connsiteY5" fmla="*/ 267 h 307735"/>
              <a:gd name="connsiteX0" fmla="*/ 168222 w 173059"/>
              <a:gd name="connsiteY0" fmla="*/ 234 h 307702"/>
              <a:gd name="connsiteX1" fmla="*/ 132027 w 173059"/>
              <a:gd name="connsiteY1" fmla="*/ 135489 h 307702"/>
              <a:gd name="connsiteX2" fmla="*/ 128217 w 173059"/>
              <a:gd name="connsiteY2" fmla="*/ 236454 h 307702"/>
              <a:gd name="connsiteX3" fmla="*/ 29157 w 173059"/>
              <a:gd name="connsiteY3" fmla="*/ 303129 h 307702"/>
              <a:gd name="connsiteX4" fmla="*/ 10107 w 173059"/>
              <a:gd name="connsiteY4" fmla="*/ 106914 h 307702"/>
              <a:gd name="connsiteX5" fmla="*/ 168222 w 173059"/>
              <a:gd name="connsiteY5" fmla="*/ 234 h 307702"/>
              <a:gd name="connsiteX0" fmla="*/ 168222 w 173059"/>
              <a:gd name="connsiteY0" fmla="*/ 222 h 307690"/>
              <a:gd name="connsiteX1" fmla="*/ 132027 w 173059"/>
              <a:gd name="connsiteY1" fmla="*/ 135477 h 307690"/>
              <a:gd name="connsiteX2" fmla="*/ 128217 w 173059"/>
              <a:gd name="connsiteY2" fmla="*/ 236442 h 307690"/>
              <a:gd name="connsiteX3" fmla="*/ 29157 w 173059"/>
              <a:gd name="connsiteY3" fmla="*/ 303117 h 307690"/>
              <a:gd name="connsiteX4" fmla="*/ 10107 w 173059"/>
              <a:gd name="connsiteY4" fmla="*/ 106902 h 307690"/>
              <a:gd name="connsiteX5" fmla="*/ 168222 w 173059"/>
              <a:gd name="connsiteY5" fmla="*/ 222 h 307690"/>
              <a:gd name="connsiteX0" fmla="*/ 158115 w 162952"/>
              <a:gd name="connsiteY0" fmla="*/ 222 h 307690"/>
              <a:gd name="connsiteX1" fmla="*/ 121920 w 162952"/>
              <a:gd name="connsiteY1" fmla="*/ 135477 h 307690"/>
              <a:gd name="connsiteX2" fmla="*/ 118110 w 162952"/>
              <a:gd name="connsiteY2" fmla="*/ 236442 h 307690"/>
              <a:gd name="connsiteX3" fmla="*/ 19050 w 162952"/>
              <a:gd name="connsiteY3" fmla="*/ 303117 h 307690"/>
              <a:gd name="connsiteX4" fmla="*/ 0 w 162952"/>
              <a:gd name="connsiteY4" fmla="*/ 106902 h 307690"/>
              <a:gd name="connsiteX5" fmla="*/ 158115 w 162952"/>
              <a:gd name="connsiteY5" fmla="*/ 222 h 307690"/>
              <a:gd name="connsiteX0" fmla="*/ 158115 w 162952"/>
              <a:gd name="connsiteY0" fmla="*/ 222 h 307690"/>
              <a:gd name="connsiteX1" fmla="*/ 121920 w 162952"/>
              <a:gd name="connsiteY1" fmla="*/ 135477 h 307690"/>
              <a:gd name="connsiteX2" fmla="*/ 118110 w 162952"/>
              <a:gd name="connsiteY2" fmla="*/ 236442 h 307690"/>
              <a:gd name="connsiteX3" fmla="*/ 19050 w 162952"/>
              <a:gd name="connsiteY3" fmla="*/ 303117 h 307690"/>
              <a:gd name="connsiteX4" fmla="*/ 0 w 162952"/>
              <a:gd name="connsiteY4" fmla="*/ 106902 h 307690"/>
              <a:gd name="connsiteX5" fmla="*/ 158115 w 162952"/>
              <a:gd name="connsiteY5" fmla="*/ 222 h 307690"/>
              <a:gd name="connsiteX0" fmla="*/ 158115 w 162952"/>
              <a:gd name="connsiteY0" fmla="*/ 222 h 303117"/>
              <a:gd name="connsiteX1" fmla="*/ 121920 w 162952"/>
              <a:gd name="connsiteY1" fmla="*/ 135477 h 303117"/>
              <a:gd name="connsiteX2" fmla="*/ 118110 w 162952"/>
              <a:gd name="connsiteY2" fmla="*/ 236442 h 303117"/>
              <a:gd name="connsiteX3" fmla="*/ 19050 w 162952"/>
              <a:gd name="connsiteY3" fmla="*/ 303117 h 303117"/>
              <a:gd name="connsiteX4" fmla="*/ 0 w 162952"/>
              <a:gd name="connsiteY4" fmla="*/ 106902 h 303117"/>
              <a:gd name="connsiteX5" fmla="*/ 158115 w 162952"/>
              <a:gd name="connsiteY5" fmla="*/ 222 h 303117"/>
              <a:gd name="connsiteX0" fmla="*/ 158115 w 162952"/>
              <a:gd name="connsiteY0" fmla="*/ 222 h 314547"/>
              <a:gd name="connsiteX1" fmla="*/ 121920 w 162952"/>
              <a:gd name="connsiteY1" fmla="*/ 135477 h 314547"/>
              <a:gd name="connsiteX2" fmla="*/ 118110 w 162952"/>
              <a:gd name="connsiteY2" fmla="*/ 236442 h 314547"/>
              <a:gd name="connsiteX3" fmla="*/ 19050 w 162952"/>
              <a:gd name="connsiteY3" fmla="*/ 314547 h 314547"/>
              <a:gd name="connsiteX4" fmla="*/ 0 w 162952"/>
              <a:gd name="connsiteY4" fmla="*/ 106902 h 314547"/>
              <a:gd name="connsiteX5" fmla="*/ 158115 w 162952"/>
              <a:gd name="connsiteY5" fmla="*/ 222 h 314547"/>
              <a:gd name="connsiteX0" fmla="*/ 158115 w 162952"/>
              <a:gd name="connsiteY0" fmla="*/ 222 h 314547"/>
              <a:gd name="connsiteX1" fmla="*/ 121920 w 162952"/>
              <a:gd name="connsiteY1" fmla="*/ 135477 h 314547"/>
              <a:gd name="connsiteX2" fmla="*/ 118110 w 162952"/>
              <a:gd name="connsiteY2" fmla="*/ 236442 h 314547"/>
              <a:gd name="connsiteX3" fmla="*/ 19050 w 162952"/>
              <a:gd name="connsiteY3" fmla="*/ 314547 h 314547"/>
              <a:gd name="connsiteX4" fmla="*/ 0 w 162952"/>
              <a:gd name="connsiteY4" fmla="*/ 106902 h 314547"/>
              <a:gd name="connsiteX5" fmla="*/ 158115 w 162952"/>
              <a:gd name="connsiteY5" fmla="*/ 222 h 314547"/>
              <a:gd name="connsiteX0" fmla="*/ 158115 w 162952"/>
              <a:gd name="connsiteY0" fmla="*/ 222 h 314547"/>
              <a:gd name="connsiteX1" fmla="*/ 121920 w 162952"/>
              <a:gd name="connsiteY1" fmla="*/ 135477 h 314547"/>
              <a:gd name="connsiteX2" fmla="*/ 118110 w 162952"/>
              <a:gd name="connsiteY2" fmla="*/ 236442 h 314547"/>
              <a:gd name="connsiteX3" fmla="*/ 19050 w 162952"/>
              <a:gd name="connsiteY3" fmla="*/ 314547 h 314547"/>
              <a:gd name="connsiteX4" fmla="*/ 0 w 162952"/>
              <a:gd name="connsiteY4" fmla="*/ 106902 h 314547"/>
              <a:gd name="connsiteX5" fmla="*/ 158115 w 162952"/>
              <a:gd name="connsiteY5" fmla="*/ 222 h 314547"/>
              <a:gd name="connsiteX0" fmla="*/ 158115 w 162952"/>
              <a:gd name="connsiteY0" fmla="*/ 222 h 314547"/>
              <a:gd name="connsiteX1" fmla="*/ 121920 w 162952"/>
              <a:gd name="connsiteY1" fmla="*/ 135477 h 314547"/>
              <a:gd name="connsiteX2" fmla="*/ 118110 w 162952"/>
              <a:gd name="connsiteY2" fmla="*/ 236442 h 314547"/>
              <a:gd name="connsiteX3" fmla="*/ 19050 w 162952"/>
              <a:gd name="connsiteY3" fmla="*/ 314547 h 314547"/>
              <a:gd name="connsiteX4" fmla="*/ 0 w 162952"/>
              <a:gd name="connsiteY4" fmla="*/ 106902 h 314547"/>
              <a:gd name="connsiteX5" fmla="*/ 158115 w 162952"/>
              <a:gd name="connsiteY5" fmla="*/ 222 h 314547"/>
              <a:gd name="connsiteX0" fmla="*/ 158115 w 163043"/>
              <a:gd name="connsiteY0" fmla="*/ 222 h 314547"/>
              <a:gd name="connsiteX1" fmla="*/ 121920 w 163043"/>
              <a:gd name="connsiteY1" fmla="*/ 135477 h 314547"/>
              <a:gd name="connsiteX2" fmla="*/ 110490 w 163043"/>
              <a:gd name="connsiteY2" fmla="*/ 255492 h 314547"/>
              <a:gd name="connsiteX3" fmla="*/ 19050 w 163043"/>
              <a:gd name="connsiteY3" fmla="*/ 314547 h 314547"/>
              <a:gd name="connsiteX4" fmla="*/ 0 w 163043"/>
              <a:gd name="connsiteY4" fmla="*/ 106902 h 314547"/>
              <a:gd name="connsiteX5" fmla="*/ 158115 w 163043"/>
              <a:gd name="connsiteY5" fmla="*/ 222 h 314547"/>
              <a:gd name="connsiteX0" fmla="*/ 158115 w 163043"/>
              <a:gd name="connsiteY0" fmla="*/ 222 h 314547"/>
              <a:gd name="connsiteX1" fmla="*/ 121920 w 163043"/>
              <a:gd name="connsiteY1" fmla="*/ 135477 h 314547"/>
              <a:gd name="connsiteX2" fmla="*/ 110490 w 163043"/>
              <a:gd name="connsiteY2" fmla="*/ 255492 h 314547"/>
              <a:gd name="connsiteX3" fmla="*/ 19050 w 163043"/>
              <a:gd name="connsiteY3" fmla="*/ 314547 h 314547"/>
              <a:gd name="connsiteX4" fmla="*/ 0 w 163043"/>
              <a:gd name="connsiteY4" fmla="*/ 106902 h 314547"/>
              <a:gd name="connsiteX5" fmla="*/ 158115 w 163043"/>
              <a:gd name="connsiteY5" fmla="*/ 222 h 314547"/>
              <a:gd name="connsiteX0" fmla="*/ 158115 w 163589"/>
              <a:gd name="connsiteY0" fmla="*/ 346 h 314671"/>
              <a:gd name="connsiteX1" fmla="*/ 125730 w 163589"/>
              <a:gd name="connsiteY1" fmla="*/ 143221 h 314671"/>
              <a:gd name="connsiteX2" fmla="*/ 110490 w 163589"/>
              <a:gd name="connsiteY2" fmla="*/ 255616 h 314671"/>
              <a:gd name="connsiteX3" fmla="*/ 19050 w 163589"/>
              <a:gd name="connsiteY3" fmla="*/ 314671 h 314671"/>
              <a:gd name="connsiteX4" fmla="*/ 0 w 163589"/>
              <a:gd name="connsiteY4" fmla="*/ 107026 h 314671"/>
              <a:gd name="connsiteX5" fmla="*/ 158115 w 163589"/>
              <a:gd name="connsiteY5" fmla="*/ 346 h 314671"/>
              <a:gd name="connsiteX0" fmla="*/ 158115 w 163589"/>
              <a:gd name="connsiteY0" fmla="*/ 373 h 308983"/>
              <a:gd name="connsiteX1" fmla="*/ 125730 w 163589"/>
              <a:gd name="connsiteY1" fmla="*/ 137533 h 308983"/>
              <a:gd name="connsiteX2" fmla="*/ 110490 w 163589"/>
              <a:gd name="connsiteY2" fmla="*/ 249928 h 308983"/>
              <a:gd name="connsiteX3" fmla="*/ 19050 w 163589"/>
              <a:gd name="connsiteY3" fmla="*/ 308983 h 308983"/>
              <a:gd name="connsiteX4" fmla="*/ 0 w 163589"/>
              <a:gd name="connsiteY4" fmla="*/ 101338 h 308983"/>
              <a:gd name="connsiteX5" fmla="*/ 158115 w 163589"/>
              <a:gd name="connsiteY5" fmla="*/ 373 h 308983"/>
              <a:gd name="connsiteX0" fmla="*/ 158115 w 168005"/>
              <a:gd name="connsiteY0" fmla="*/ 570 h 309180"/>
              <a:gd name="connsiteX1" fmla="*/ 125730 w 168005"/>
              <a:gd name="connsiteY1" fmla="*/ 137730 h 309180"/>
              <a:gd name="connsiteX2" fmla="*/ 110490 w 168005"/>
              <a:gd name="connsiteY2" fmla="*/ 250125 h 309180"/>
              <a:gd name="connsiteX3" fmla="*/ 19050 w 168005"/>
              <a:gd name="connsiteY3" fmla="*/ 309180 h 309180"/>
              <a:gd name="connsiteX4" fmla="*/ 0 w 168005"/>
              <a:gd name="connsiteY4" fmla="*/ 101535 h 309180"/>
              <a:gd name="connsiteX5" fmla="*/ 158115 w 168005"/>
              <a:gd name="connsiteY5" fmla="*/ 570 h 30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005" h="309180">
                <a:moveTo>
                  <a:pt x="158115" y="570"/>
                </a:moveTo>
                <a:cubicBezTo>
                  <a:pt x="190500" y="-8638"/>
                  <a:pt x="133667" y="96138"/>
                  <a:pt x="125730" y="137730"/>
                </a:cubicBezTo>
                <a:cubicBezTo>
                  <a:pt x="117793" y="179322"/>
                  <a:pt x="127635" y="220280"/>
                  <a:pt x="110490" y="250125"/>
                </a:cubicBezTo>
                <a:cubicBezTo>
                  <a:pt x="70485" y="268540"/>
                  <a:pt x="65405" y="277430"/>
                  <a:pt x="19050" y="309180"/>
                </a:cubicBezTo>
                <a:cubicBezTo>
                  <a:pt x="-635" y="287590"/>
                  <a:pt x="953" y="160907"/>
                  <a:pt x="0" y="101535"/>
                </a:cubicBezTo>
                <a:cubicBezTo>
                  <a:pt x="65722" y="63118"/>
                  <a:pt x="125730" y="9778"/>
                  <a:pt x="158115" y="57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alpha val="43000"/>
                </a:schemeClr>
              </a:gs>
              <a:gs pos="100000">
                <a:schemeClr val="tx1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5" name="Donut 64"/>
          <p:cNvSpPr/>
          <p:nvPr userDrawn="1"/>
        </p:nvSpPr>
        <p:spPr>
          <a:xfrm>
            <a:off x="6778688" y="1977823"/>
            <a:ext cx="1330059" cy="1330058"/>
          </a:xfrm>
          <a:prstGeom prst="donut">
            <a:avLst>
              <a:gd name="adj" fmla="val 1112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grpSp>
        <p:nvGrpSpPr>
          <p:cNvPr id="66" name="Group 65"/>
          <p:cNvGrpSpPr/>
          <p:nvPr userDrawn="1"/>
        </p:nvGrpSpPr>
        <p:grpSpPr>
          <a:xfrm>
            <a:off x="6952860" y="2151995"/>
            <a:ext cx="981715" cy="981715"/>
            <a:chOff x="2321827" y="685800"/>
            <a:chExt cx="1437924" cy="1437924"/>
          </a:xfrm>
        </p:grpSpPr>
        <p:sp>
          <p:nvSpPr>
            <p:cNvPr id="67" name="Oval 66"/>
            <p:cNvSpPr/>
            <p:nvPr/>
          </p:nvSpPr>
          <p:spPr>
            <a:xfrm>
              <a:off x="2321827" y="685800"/>
              <a:ext cx="1437924" cy="1437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68" name="Oval 67"/>
            <p:cNvSpPr/>
            <p:nvPr/>
          </p:nvSpPr>
          <p:spPr>
            <a:xfrm>
              <a:off x="2394828" y="762000"/>
              <a:ext cx="1285524" cy="128552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cxnSp>
        <p:nvCxnSpPr>
          <p:cNvPr id="69" name="Straight Arrow Connector 68"/>
          <p:cNvCxnSpPr/>
          <p:nvPr userDrawn="1"/>
        </p:nvCxnSpPr>
        <p:spPr>
          <a:xfrm flipV="1">
            <a:off x="2459315" y="2671610"/>
            <a:ext cx="283285" cy="181520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 userDrawn="1"/>
        </p:nvCxnSpPr>
        <p:spPr>
          <a:xfrm flipV="1">
            <a:off x="4371489" y="2671610"/>
            <a:ext cx="283285" cy="181520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 userDrawn="1"/>
        </p:nvCxnSpPr>
        <p:spPr>
          <a:xfrm flipV="1">
            <a:off x="6283662" y="2673380"/>
            <a:ext cx="283285" cy="181520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Content Placeholder 2"/>
          <p:cNvSpPr>
            <a:spLocks noGrp="1"/>
          </p:cNvSpPr>
          <p:nvPr>
            <p:ph idx="16"/>
          </p:nvPr>
        </p:nvSpPr>
        <p:spPr>
          <a:xfrm>
            <a:off x="977726" y="3311205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7" name="Content Placeholder 2"/>
          <p:cNvSpPr>
            <a:spLocks noGrp="1"/>
          </p:cNvSpPr>
          <p:nvPr>
            <p:ph idx="17"/>
          </p:nvPr>
        </p:nvSpPr>
        <p:spPr>
          <a:xfrm>
            <a:off x="2861061" y="3322279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8" name="Content Placeholder 2"/>
          <p:cNvSpPr>
            <a:spLocks noGrp="1"/>
          </p:cNvSpPr>
          <p:nvPr>
            <p:ph idx="18"/>
          </p:nvPr>
        </p:nvSpPr>
        <p:spPr>
          <a:xfrm>
            <a:off x="4798847" y="3311205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9" name="Content Placeholder 2"/>
          <p:cNvSpPr>
            <a:spLocks noGrp="1"/>
          </p:cNvSpPr>
          <p:nvPr>
            <p:ph idx="19"/>
          </p:nvPr>
        </p:nvSpPr>
        <p:spPr>
          <a:xfrm>
            <a:off x="6783346" y="3311205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4966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4439818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4" name="Group 253"/>
          <p:cNvGrpSpPr/>
          <p:nvPr userDrawn="1"/>
        </p:nvGrpSpPr>
        <p:grpSpPr>
          <a:xfrm>
            <a:off x="5138634" y="952094"/>
            <a:ext cx="473429" cy="473429"/>
            <a:chOff x="4449446" y="739245"/>
            <a:chExt cx="473429" cy="473429"/>
          </a:xfrm>
        </p:grpSpPr>
        <p:sp>
          <p:nvSpPr>
            <p:cNvPr id="255" name="Oval 254"/>
            <p:cNvSpPr/>
            <p:nvPr/>
          </p:nvSpPr>
          <p:spPr>
            <a:xfrm>
              <a:off x="4449446" y="739245"/>
              <a:ext cx="473429" cy="473429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56" name="Oval 255"/>
            <p:cNvSpPr/>
            <p:nvPr/>
          </p:nvSpPr>
          <p:spPr>
            <a:xfrm>
              <a:off x="4469949" y="759748"/>
              <a:ext cx="436231" cy="436231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257" name="Group 256"/>
          <p:cNvGrpSpPr/>
          <p:nvPr userDrawn="1"/>
        </p:nvGrpSpPr>
        <p:grpSpPr>
          <a:xfrm>
            <a:off x="5856636" y="1766208"/>
            <a:ext cx="473429" cy="473429"/>
            <a:chOff x="4449446" y="739245"/>
            <a:chExt cx="473429" cy="473429"/>
          </a:xfrm>
        </p:grpSpPr>
        <p:sp>
          <p:nvSpPr>
            <p:cNvPr id="258" name="Oval 257"/>
            <p:cNvSpPr/>
            <p:nvPr/>
          </p:nvSpPr>
          <p:spPr>
            <a:xfrm>
              <a:off x="4449446" y="739245"/>
              <a:ext cx="473429" cy="473429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59" name="Oval 258"/>
            <p:cNvSpPr/>
            <p:nvPr/>
          </p:nvSpPr>
          <p:spPr>
            <a:xfrm>
              <a:off x="4469949" y="759748"/>
              <a:ext cx="436231" cy="436231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260" name="Group 259"/>
          <p:cNvGrpSpPr/>
          <p:nvPr userDrawn="1"/>
        </p:nvGrpSpPr>
        <p:grpSpPr>
          <a:xfrm>
            <a:off x="6357696" y="2591635"/>
            <a:ext cx="473429" cy="473429"/>
            <a:chOff x="4449446" y="739245"/>
            <a:chExt cx="473429" cy="473429"/>
          </a:xfrm>
        </p:grpSpPr>
        <p:sp>
          <p:nvSpPr>
            <p:cNvPr id="261" name="Oval 260"/>
            <p:cNvSpPr/>
            <p:nvPr/>
          </p:nvSpPr>
          <p:spPr>
            <a:xfrm>
              <a:off x="4449446" y="739245"/>
              <a:ext cx="473429" cy="473429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62" name="Oval 261"/>
            <p:cNvSpPr/>
            <p:nvPr/>
          </p:nvSpPr>
          <p:spPr>
            <a:xfrm>
              <a:off x="4469949" y="759748"/>
              <a:ext cx="436231" cy="436231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263" name="Group 262"/>
          <p:cNvGrpSpPr/>
          <p:nvPr userDrawn="1"/>
        </p:nvGrpSpPr>
        <p:grpSpPr>
          <a:xfrm>
            <a:off x="5854733" y="3405679"/>
            <a:ext cx="473429" cy="473429"/>
            <a:chOff x="4449446" y="739245"/>
            <a:chExt cx="473429" cy="473429"/>
          </a:xfrm>
        </p:grpSpPr>
        <p:sp>
          <p:nvSpPr>
            <p:cNvPr id="264" name="Oval 263"/>
            <p:cNvSpPr/>
            <p:nvPr/>
          </p:nvSpPr>
          <p:spPr>
            <a:xfrm>
              <a:off x="4449446" y="739245"/>
              <a:ext cx="473429" cy="473429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65" name="Oval 264"/>
            <p:cNvSpPr/>
            <p:nvPr/>
          </p:nvSpPr>
          <p:spPr>
            <a:xfrm>
              <a:off x="4469949" y="759748"/>
              <a:ext cx="436231" cy="436231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266" name="Group 265"/>
          <p:cNvGrpSpPr/>
          <p:nvPr userDrawn="1"/>
        </p:nvGrpSpPr>
        <p:grpSpPr>
          <a:xfrm>
            <a:off x="5143492" y="4225061"/>
            <a:ext cx="473429" cy="473429"/>
            <a:chOff x="4449446" y="739245"/>
            <a:chExt cx="473429" cy="473429"/>
          </a:xfrm>
        </p:grpSpPr>
        <p:sp>
          <p:nvSpPr>
            <p:cNvPr id="267" name="Oval 266"/>
            <p:cNvSpPr/>
            <p:nvPr/>
          </p:nvSpPr>
          <p:spPr>
            <a:xfrm>
              <a:off x="4449446" y="739245"/>
              <a:ext cx="473429" cy="473429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68" name="Oval 267"/>
            <p:cNvSpPr/>
            <p:nvPr/>
          </p:nvSpPr>
          <p:spPr>
            <a:xfrm>
              <a:off x="4469949" y="759748"/>
              <a:ext cx="436231" cy="436231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269" name="Group 268"/>
          <p:cNvGrpSpPr/>
          <p:nvPr userDrawn="1"/>
        </p:nvGrpSpPr>
        <p:grpSpPr>
          <a:xfrm>
            <a:off x="3544771" y="4220669"/>
            <a:ext cx="473429" cy="473429"/>
            <a:chOff x="4449446" y="739245"/>
            <a:chExt cx="473429" cy="473429"/>
          </a:xfrm>
        </p:grpSpPr>
        <p:sp>
          <p:nvSpPr>
            <p:cNvPr id="270" name="Oval 269"/>
            <p:cNvSpPr/>
            <p:nvPr/>
          </p:nvSpPr>
          <p:spPr>
            <a:xfrm>
              <a:off x="4449446" y="739245"/>
              <a:ext cx="473429" cy="473429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71" name="Oval 270"/>
            <p:cNvSpPr/>
            <p:nvPr/>
          </p:nvSpPr>
          <p:spPr>
            <a:xfrm>
              <a:off x="4469949" y="759748"/>
              <a:ext cx="436231" cy="436231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272" name="Group 271"/>
          <p:cNvGrpSpPr/>
          <p:nvPr userDrawn="1"/>
        </p:nvGrpSpPr>
        <p:grpSpPr>
          <a:xfrm>
            <a:off x="2861690" y="3403776"/>
            <a:ext cx="473429" cy="473429"/>
            <a:chOff x="4449446" y="739245"/>
            <a:chExt cx="473429" cy="473429"/>
          </a:xfrm>
        </p:grpSpPr>
        <p:sp>
          <p:nvSpPr>
            <p:cNvPr id="273" name="Oval 272"/>
            <p:cNvSpPr/>
            <p:nvPr/>
          </p:nvSpPr>
          <p:spPr>
            <a:xfrm>
              <a:off x="4449446" y="739245"/>
              <a:ext cx="473429" cy="473429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74" name="Oval 273"/>
            <p:cNvSpPr/>
            <p:nvPr/>
          </p:nvSpPr>
          <p:spPr>
            <a:xfrm>
              <a:off x="4469949" y="759748"/>
              <a:ext cx="436231" cy="436231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275" name="Group 274"/>
          <p:cNvGrpSpPr/>
          <p:nvPr userDrawn="1"/>
        </p:nvGrpSpPr>
        <p:grpSpPr>
          <a:xfrm>
            <a:off x="2332203" y="2580892"/>
            <a:ext cx="473429" cy="473429"/>
            <a:chOff x="4449446" y="739245"/>
            <a:chExt cx="473429" cy="473429"/>
          </a:xfrm>
        </p:grpSpPr>
        <p:sp>
          <p:nvSpPr>
            <p:cNvPr id="276" name="Oval 275"/>
            <p:cNvSpPr/>
            <p:nvPr/>
          </p:nvSpPr>
          <p:spPr>
            <a:xfrm>
              <a:off x="4449446" y="739245"/>
              <a:ext cx="473429" cy="473429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77" name="Oval 276"/>
            <p:cNvSpPr/>
            <p:nvPr/>
          </p:nvSpPr>
          <p:spPr>
            <a:xfrm>
              <a:off x="4469949" y="759748"/>
              <a:ext cx="436231" cy="436231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278" name="Group 277"/>
          <p:cNvGrpSpPr/>
          <p:nvPr userDrawn="1"/>
        </p:nvGrpSpPr>
        <p:grpSpPr>
          <a:xfrm>
            <a:off x="2857884" y="1745579"/>
            <a:ext cx="473429" cy="473429"/>
            <a:chOff x="4449446" y="739245"/>
            <a:chExt cx="473429" cy="473429"/>
          </a:xfrm>
        </p:grpSpPr>
        <p:sp>
          <p:nvSpPr>
            <p:cNvPr id="279" name="Oval 278"/>
            <p:cNvSpPr/>
            <p:nvPr/>
          </p:nvSpPr>
          <p:spPr>
            <a:xfrm>
              <a:off x="4449446" y="739245"/>
              <a:ext cx="473429" cy="473429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80" name="Oval 279"/>
            <p:cNvSpPr/>
            <p:nvPr/>
          </p:nvSpPr>
          <p:spPr>
            <a:xfrm>
              <a:off x="4469949" y="759748"/>
              <a:ext cx="436231" cy="436231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281" name="Group 280"/>
          <p:cNvGrpSpPr/>
          <p:nvPr userDrawn="1"/>
        </p:nvGrpSpPr>
        <p:grpSpPr>
          <a:xfrm>
            <a:off x="3542868" y="950191"/>
            <a:ext cx="473429" cy="473429"/>
            <a:chOff x="4449446" y="739245"/>
            <a:chExt cx="473429" cy="473429"/>
          </a:xfrm>
        </p:grpSpPr>
        <p:sp>
          <p:nvSpPr>
            <p:cNvPr id="282" name="Oval 281"/>
            <p:cNvSpPr/>
            <p:nvPr/>
          </p:nvSpPr>
          <p:spPr>
            <a:xfrm>
              <a:off x="4449446" y="739245"/>
              <a:ext cx="473429" cy="473429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83" name="Oval 282"/>
            <p:cNvSpPr/>
            <p:nvPr/>
          </p:nvSpPr>
          <p:spPr>
            <a:xfrm>
              <a:off x="4469949" y="759748"/>
              <a:ext cx="436231" cy="436231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284" name="Oval 283"/>
          <p:cNvSpPr/>
          <p:nvPr userDrawn="1"/>
        </p:nvSpPr>
        <p:spPr>
          <a:xfrm>
            <a:off x="3436818" y="837881"/>
            <a:ext cx="698052" cy="698052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85" name="Oval 284"/>
          <p:cNvSpPr/>
          <p:nvPr userDrawn="1"/>
        </p:nvSpPr>
        <p:spPr>
          <a:xfrm>
            <a:off x="2745574" y="1632652"/>
            <a:ext cx="698051" cy="698052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86" name="Oval 285"/>
          <p:cNvSpPr/>
          <p:nvPr userDrawn="1"/>
        </p:nvSpPr>
        <p:spPr>
          <a:xfrm>
            <a:off x="2219872" y="2470700"/>
            <a:ext cx="698052" cy="698052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87" name="Oval 286"/>
          <p:cNvSpPr/>
          <p:nvPr userDrawn="1"/>
        </p:nvSpPr>
        <p:spPr>
          <a:xfrm>
            <a:off x="2745576" y="3290497"/>
            <a:ext cx="698052" cy="698052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88" name="Oval 287"/>
          <p:cNvSpPr/>
          <p:nvPr userDrawn="1"/>
        </p:nvSpPr>
        <p:spPr>
          <a:xfrm>
            <a:off x="3431984" y="4108358"/>
            <a:ext cx="698052" cy="698052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89" name="Oval 288"/>
          <p:cNvSpPr/>
          <p:nvPr userDrawn="1"/>
        </p:nvSpPr>
        <p:spPr>
          <a:xfrm>
            <a:off x="5026502" y="4108358"/>
            <a:ext cx="698052" cy="698052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90" name="Oval 289"/>
          <p:cNvSpPr/>
          <p:nvPr userDrawn="1"/>
        </p:nvSpPr>
        <p:spPr>
          <a:xfrm>
            <a:off x="5738884" y="3291465"/>
            <a:ext cx="698052" cy="698052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91" name="Oval 290"/>
          <p:cNvSpPr/>
          <p:nvPr userDrawn="1"/>
        </p:nvSpPr>
        <p:spPr>
          <a:xfrm>
            <a:off x="6245385" y="2475191"/>
            <a:ext cx="698052" cy="698052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92" name="Oval 291"/>
          <p:cNvSpPr/>
          <p:nvPr userDrawn="1"/>
        </p:nvSpPr>
        <p:spPr>
          <a:xfrm>
            <a:off x="5741958" y="1653897"/>
            <a:ext cx="698052" cy="698052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93" name="Oval 292"/>
          <p:cNvSpPr/>
          <p:nvPr userDrawn="1"/>
        </p:nvSpPr>
        <p:spPr>
          <a:xfrm>
            <a:off x="5026502" y="837881"/>
            <a:ext cx="698052" cy="698052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94" name="Straight Connector 293"/>
          <p:cNvCxnSpPr/>
          <p:nvPr userDrawn="1"/>
        </p:nvCxnSpPr>
        <p:spPr>
          <a:xfrm>
            <a:off x="3980003" y="1473525"/>
            <a:ext cx="293464" cy="508152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/>
          <p:nvPr userDrawn="1"/>
        </p:nvCxnSpPr>
        <p:spPr>
          <a:xfrm flipH="1">
            <a:off x="4950333" y="1523722"/>
            <a:ext cx="293464" cy="508152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 userDrawn="1"/>
        </p:nvCxnSpPr>
        <p:spPr>
          <a:xfrm>
            <a:off x="3389810" y="2195778"/>
            <a:ext cx="396034" cy="279413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 userDrawn="1"/>
        </p:nvCxnSpPr>
        <p:spPr>
          <a:xfrm flipH="1">
            <a:off x="5433050" y="2217147"/>
            <a:ext cx="396034" cy="279413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 userDrawn="1"/>
        </p:nvCxnSpPr>
        <p:spPr>
          <a:xfrm flipV="1">
            <a:off x="3974218" y="3660681"/>
            <a:ext cx="293464" cy="508152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 userDrawn="1"/>
        </p:nvCxnSpPr>
        <p:spPr>
          <a:xfrm flipH="1" flipV="1">
            <a:off x="4944548" y="3610484"/>
            <a:ext cx="293464" cy="508152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 userDrawn="1"/>
        </p:nvCxnSpPr>
        <p:spPr>
          <a:xfrm flipV="1">
            <a:off x="3384025" y="3167167"/>
            <a:ext cx="396034" cy="279413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 userDrawn="1"/>
        </p:nvCxnSpPr>
        <p:spPr>
          <a:xfrm flipH="1" flipV="1">
            <a:off x="5427265" y="3145798"/>
            <a:ext cx="396034" cy="279413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>
            <a:stCxn id="291" idx="2"/>
            <a:endCxn id="314" idx="3"/>
          </p:cNvCxnSpPr>
          <p:nvPr userDrawn="1"/>
        </p:nvCxnSpPr>
        <p:spPr>
          <a:xfrm flipH="1" flipV="1">
            <a:off x="5521874" y="2823597"/>
            <a:ext cx="723511" cy="620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 userDrawn="1"/>
        </p:nvCxnSpPr>
        <p:spPr>
          <a:xfrm flipH="1" flipV="1">
            <a:off x="2891039" y="2811736"/>
            <a:ext cx="723511" cy="620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4" name="Group 303"/>
          <p:cNvGrpSpPr/>
          <p:nvPr userDrawn="1"/>
        </p:nvGrpSpPr>
        <p:grpSpPr>
          <a:xfrm>
            <a:off x="3588856" y="1889448"/>
            <a:ext cx="1958209" cy="1868297"/>
            <a:chOff x="3018988" y="1417968"/>
            <a:chExt cx="3020971" cy="2882261"/>
          </a:xfrm>
        </p:grpSpPr>
        <p:sp>
          <p:nvSpPr>
            <p:cNvPr id="305" name="Freeform: Shape 3142"/>
            <p:cNvSpPr/>
            <p:nvPr/>
          </p:nvSpPr>
          <p:spPr>
            <a:xfrm>
              <a:off x="3588816" y="1890552"/>
              <a:ext cx="1939517" cy="19390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98" h="998">
                  <a:moveTo>
                    <a:pt x="998" y="499"/>
                  </a:moveTo>
                  <a:cubicBezTo>
                    <a:pt x="998" y="774"/>
                    <a:pt x="775" y="998"/>
                    <a:pt x="499" y="998"/>
                  </a:cubicBezTo>
                  <a:cubicBezTo>
                    <a:pt x="223" y="998"/>
                    <a:pt x="0" y="774"/>
                    <a:pt x="0" y="499"/>
                  </a:cubicBezTo>
                  <a:cubicBezTo>
                    <a:pt x="0" y="223"/>
                    <a:pt x="223" y="0"/>
                    <a:pt x="499" y="0"/>
                  </a:cubicBezTo>
                  <a:cubicBezTo>
                    <a:pt x="775" y="0"/>
                    <a:pt x="998" y="223"/>
                    <a:pt x="998" y="499"/>
                  </a:cubicBezTo>
                  <a:close/>
                </a:path>
              </a:pathLst>
            </a:custGeom>
            <a:solidFill>
              <a:srgbClr val="B4B4B4">
                <a:alpha val="9000"/>
              </a:srgbClr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6" name="Freeform: Shape 3143"/>
            <p:cNvSpPr/>
            <p:nvPr/>
          </p:nvSpPr>
          <p:spPr>
            <a:xfrm>
              <a:off x="4863065" y="2024750"/>
              <a:ext cx="663365" cy="162783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2" h="838">
                  <a:moveTo>
                    <a:pt x="342" y="430"/>
                  </a:moveTo>
                  <a:cubicBezTo>
                    <a:pt x="342" y="247"/>
                    <a:pt x="244" y="87"/>
                    <a:pt x="98" y="0"/>
                  </a:cubicBezTo>
                  <a:cubicBezTo>
                    <a:pt x="97" y="0"/>
                    <a:pt x="97" y="0"/>
                    <a:pt x="96" y="0"/>
                  </a:cubicBezTo>
                  <a:cubicBezTo>
                    <a:pt x="88" y="0"/>
                    <a:pt x="83" y="3"/>
                    <a:pt x="81" y="10"/>
                  </a:cubicBezTo>
                  <a:cubicBezTo>
                    <a:pt x="80" y="18"/>
                    <a:pt x="81" y="28"/>
                    <a:pt x="85" y="45"/>
                  </a:cubicBezTo>
                  <a:cubicBezTo>
                    <a:pt x="88" y="61"/>
                    <a:pt x="102" y="56"/>
                    <a:pt x="110" y="58"/>
                  </a:cubicBezTo>
                  <a:cubicBezTo>
                    <a:pt x="118" y="60"/>
                    <a:pt x="123" y="74"/>
                    <a:pt x="123" y="74"/>
                  </a:cubicBezTo>
                  <a:cubicBezTo>
                    <a:pt x="123" y="74"/>
                    <a:pt x="145" y="79"/>
                    <a:pt x="143" y="85"/>
                  </a:cubicBezTo>
                  <a:cubicBezTo>
                    <a:pt x="140" y="91"/>
                    <a:pt x="141" y="95"/>
                    <a:pt x="147" y="104"/>
                  </a:cubicBezTo>
                  <a:cubicBezTo>
                    <a:pt x="153" y="113"/>
                    <a:pt x="145" y="124"/>
                    <a:pt x="137" y="135"/>
                  </a:cubicBezTo>
                  <a:cubicBezTo>
                    <a:pt x="129" y="146"/>
                    <a:pt x="123" y="147"/>
                    <a:pt x="113" y="146"/>
                  </a:cubicBezTo>
                  <a:cubicBezTo>
                    <a:pt x="102" y="146"/>
                    <a:pt x="81" y="153"/>
                    <a:pt x="76" y="156"/>
                  </a:cubicBezTo>
                  <a:cubicBezTo>
                    <a:pt x="71" y="158"/>
                    <a:pt x="70" y="157"/>
                    <a:pt x="84" y="184"/>
                  </a:cubicBezTo>
                  <a:cubicBezTo>
                    <a:pt x="98" y="211"/>
                    <a:pt x="113" y="210"/>
                    <a:pt x="137" y="208"/>
                  </a:cubicBezTo>
                  <a:cubicBezTo>
                    <a:pt x="160" y="205"/>
                    <a:pt x="150" y="188"/>
                    <a:pt x="152" y="178"/>
                  </a:cubicBezTo>
                  <a:cubicBezTo>
                    <a:pt x="154" y="168"/>
                    <a:pt x="158" y="167"/>
                    <a:pt x="164" y="170"/>
                  </a:cubicBezTo>
                  <a:cubicBezTo>
                    <a:pt x="171" y="174"/>
                    <a:pt x="187" y="185"/>
                    <a:pt x="191" y="179"/>
                  </a:cubicBezTo>
                  <a:cubicBezTo>
                    <a:pt x="196" y="174"/>
                    <a:pt x="198" y="181"/>
                    <a:pt x="200" y="198"/>
                  </a:cubicBezTo>
                  <a:cubicBezTo>
                    <a:pt x="202" y="214"/>
                    <a:pt x="215" y="203"/>
                    <a:pt x="222" y="196"/>
                  </a:cubicBezTo>
                  <a:cubicBezTo>
                    <a:pt x="228" y="190"/>
                    <a:pt x="232" y="205"/>
                    <a:pt x="234" y="214"/>
                  </a:cubicBezTo>
                  <a:cubicBezTo>
                    <a:pt x="237" y="223"/>
                    <a:pt x="243" y="218"/>
                    <a:pt x="246" y="213"/>
                  </a:cubicBezTo>
                  <a:cubicBezTo>
                    <a:pt x="249" y="208"/>
                    <a:pt x="253" y="208"/>
                    <a:pt x="253" y="208"/>
                  </a:cubicBezTo>
                  <a:cubicBezTo>
                    <a:pt x="253" y="208"/>
                    <a:pt x="258" y="221"/>
                    <a:pt x="262" y="228"/>
                  </a:cubicBezTo>
                  <a:cubicBezTo>
                    <a:pt x="267" y="234"/>
                    <a:pt x="280" y="230"/>
                    <a:pt x="295" y="241"/>
                  </a:cubicBezTo>
                  <a:cubicBezTo>
                    <a:pt x="311" y="251"/>
                    <a:pt x="307" y="270"/>
                    <a:pt x="307" y="270"/>
                  </a:cubicBezTo>
                  <a:cubicBezTo>
                    <a:pt x="295" y="265"/>
                    <a:pt x="289" y="268"/>
                    <a:pt x="274" y="268"/>
                  </a:cubicBezTo>
                  <a:cubicBezTo>
                    <a:pt x="259" y="268"/>
                    <a:pt x="250" y="259"/>
                    <a:pt x="236" y="246"/>
                  </a:cubicBezTo>
                  <a:cubicBezTo>
                    <a:pt x="222" y="233"/>
                    <a:pt x="208" y="229"/>
                    <a:pt x="208" y="229"/>
                  </a:cubicBezTo>
                  <a:cubicBezTo>
                    <a:pt x="208" y="229"/>
                    <a:pt x="190" y="231"/>
                    <a:pt x="169" y="225"/>
                  </a:cubicBezTo>
                  <a:cubicBezTo>
                    <a:pt x="148" y="218"/>
                    <a:pt x="135" y="222"/>
                    <a:pt x="114" y="225"/>
                  </a:cubicBezTo>
                  <a:cubicBezTo>
                    <a:pt x="93" y="228"/>
                    <a:pt x="78" y="237"/>
                    <a:pt x="73" y="248"/>
                  </a:cubicBezTo>
                  <a:cubicBezTo>
                    <a:pt x="67" y="258"/>
                    <a:pt x="53" y="263"/>
                    <a:pt x="35" y="273"/>
                  </a:cubicBezTo>
                  <a:cubicBezTo>
                    <a:pt x="17" y="281"/>
                    <a:pt x="15" y="301"/>
                    <a:pt x="15" y="301"/>
                  </a:cubicBezTo>
                  <a:cubicBezTo>
                    <a:pt x="15" y="301"/>
                    <a:pt x="14" y="343"/>
                    <a:pt x="7" y="362"/>
                  </a:cubicBezTo>
                  <a:cubicBezTo>
                    <a:pt x="0" y="381"/>
                    <a:pt x="-9" y="400"/>
                    <a:pt x="18" y="439"/>
                  </a:cubicBezTo>
                  <a:cubicBezTo>
                    <a:pt x="45" y="476"/>
                    <a:pt x="87" y="490"/>
                    <a:pt x="104" y="490"/>
                  </a:cubicBezTo>
                  <a:cubicBezTo>
                    <a:pt x="121" y="488"/>
                    <a:pt x="148" y="485"/>
                    <a:pt x="157" y="490"/>
                  </a:cubicBezTo>
                  <a:cubicBezTo>
                    <a:pt x="166" y="494"/>
                    <a:pt x="167" y="502"/>
                    <a:pt x="175" y="497"/>
                  </a:cubicBezTo>
                  <a:cubicBezTo>
                    <a:pt x="183" y="492"/>
                    <a:pt x="187" y="492"/>
                    <a:pt x="192" y="508"/>
                  </a:cubicBezTo>
                  <a:cubicBezTo>
                    <a:pt x="196" y="525"/>
                    <a:pt x="182" y="551"/>
                    <a:pt x="182" y="551"/>
                  </a:cubicBezTo>
                  <a:cubicBezTo>
                    <a:pt x="182" y="551"/>
                    <a:pt x="167" y="550"/>
                    <a:pt x="182" y="595"/>
                  </a:cubicBezTo>
                  <a:cubicBezTo>
                    <a:pt x="197" y="640"/>
                    <a:pt x="175" y="657"/>
                    <a:pt x="163" y="668"/>
                  </a:cubicBezTo>
                  <a:cubicBezTo>
                    <a:pt x="151" y="680"/>
                    <a:pt x="143" y="701"/>
                    <a:pt x="149" y="728"/>
                  </a:cubicBezTo>
                  <a:cubicBezTo>
                    <a:pt x="154" y="755"/>
                    <a:pt x="139" y="777"/>
                    <a:pt x="125" y="804"/>
                  </a:cubicBezTo>
                  <a:cubicBezTo>
                    <a:pt x="111" y="831"/>
                    <a:pt x="125" y="838"/>
                    <a:pt x="125" y="838"/>
                  </a:cubicBezTo>
                  <a:cubicBezTo>
                    <a:pt x="153" y="823"/>
                    <a:pt x="205" y="772"/>
                    <a:pt x="232" y="742"/>
                  </a:cubicBezTo>
                  <a:cubicBezTo>
                    <a:pt x="248" y="722"/>
                    <a:pt x="262" y="702"/>
                    <a:pt x="275" y="680"/>
                  </a:cubicBezTo>
                  <a:cubicBezTo>
                    <a:pt x="286" y="659"/>
                    <a:pt x="299" y="632"/>
                    <a:pt x="313" y="597"/>
                  </a:cubicBezTo>
                  <a:cubicBezTo>
                    <a:pt x="332" y="545"/>
                    <a:pt x="342" y="488"/>
                    <a:pt x="342" y="430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7" name="Freeform: Shape 3144"/>
            <p:cNvSpPr/>
            <p:nvPr/>
          </p:nvSpPr>
          <p:spPr>
            <a:xfrm>
              <a:off x="3721104" y="1890550"/>
              <a:ext cx="828720" cy="178536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7" h="919">
                  <a:moveTo>
                    <a:pt x="45" y="310"/>
                  </a:moveTo>
                  <a:cubicBezTo>
                    <a:pt x="45" y="310"/>
                    <a:pt x="41" y="322"/>
                    <a:pt x="43" y="332"/>
                  </a:cubicBezTo>
                  <a:cubicBezTo>
                    <a:pt x="44" y="341"/>
                    <a:pt x="57" y="342"/>
                    <a:pt x="57" y="342"/>
                  </a:cubicBezTo>
                  <a:cubicBezTo>
                    <a:pt x="57" y="342"/>
                    <a:pt x="58" y="374"/>
                    <a:pt x="72" y="383"/>
                  </a:cubicBezTo>
                  <a:cubicBezTo>
                    <a:pt x="86" y="391"/>
                    <a:pt x="89" y="401"/>
                    <a:pt x="92" y="417"/>
                  </a:cubicBezTo>
                  <a:cubicBezTo>
                    <a:pt x="95" y="432"/>
                    <a:pt x="71" y="453"/>
                    <a:pt x="60" y="477"/>
                  </a:cubicBezTo>
                  <a:cubicBezTo>
                    <a:pt x="49" y="501"/>
                    <a:pt x="52" y="509"/>
                    <a:pt x="57" y="537"/>
                  </a:cubicBezTo>
                  <a:cubicBezTo>
                    <a:pt x="62" y="564"/>
                    <a:pt x="113" y="609"/>
                    <a:pt x="113" y="609"/>
                  </a:cubicBezTo>
                  <a:cubicBezTo>
                    <a:pt x="105" y="628"/>
                    <a:pt x="116" y="645"/>
                    <a:pt x="119" y="649"/>
                  </a:cubicBezTo>
                  <a:cubicBezTo>
                    <a:pt x="122" y="653"/>
                    <a:pt x="123" y="661"/>
                    <a:pt x="123" y="661"/>
                  </a:cubicBezTo>
                  <a:cubicBezTo>
                    <a:pt x="123" y="661"/>
                    <a:pt x="117" y="699"/>
                    <a:pt x="112" y="716"/>
                  </a:cubicBezTo>
                  <a:cubicBezTo>
                    <a:pt x="107" y="732"/>
                    <a:pt x="117" y="740"/>
                    <a:pt x="117" y="740"/>
                  </a:cubicBezTo>
                  <a:cubicBezTo>
                    <a:pt x="117" y="740"/>
                    <a:pt x="115" y="754"/>
                    <a:pt x="113" y="769"/>
                  </a:cubicBezTo>
                  <a:cubicBezTo>
                    <a:pt x="111" y="784"/>
                    <a:pt x="112" y="805"/>
                    <a:pt x="117" y="815"/>
                  </a:cubicBezTo>
                  <a:cubicBezTo>
                    <a:pt x="121" y="825"/>
                    <a:pt x="127" y="869"/>
                    <a:pt x="127" y="869"/>
                  </a:cubicBezTo>
                  <a:cubicBezTo>
                    <a:pt x="156" y="912"/>
                    <a:pt x="183" y="919"/>
                    <a:pt x="183" y="919"/>
                  </a:cubicBezTo>
                  <a:cubicBezTo>
                    <a:pt x="183" y="919"/>
                    <a:pt x="178" y="877"/>
                    <a:pt x="174" y="855"/>
                  </a:cubicBezTo>
                  <a:cubicBezTo>
                    <a:pt x="169" y="833"/>
                    <a:pt x="215" y="796"/>
                    <a:pt x="226" y="791"/>
                  </a:cubicBezTo>
                  <a:cubicBezTo>
                    <a:pt x="237" y="786"/>
                    <a:pt x="247" y="781"/>
                    <a:pt x="250" y="774"/>
                  </a:cubicBezTo>
                  <a:cubicBezTo>
                    <a:pt x="253" y="767"/>
                    <a:pt x="278" y="717"/>
                    <a:pt x="309" y="706"/>
                  </a:cubicBezTo>
                  <a:cubicBezTo>
                    <a:pt x="341" y="695"/>
                    <a:pt x="358" y="669"/>
                    <a:pt x="360" y="659"/>
                  </a:cubicBezTo>
                  <a:cubicBezTo>
                    <a:pt x="362" y="651"/>
                    <a:pt x="381" y="620"/>
                    <a:pt x="399" y="594"/>
                  </a:cubicBezTo>
                  <a:cubicBezTo>
                    <a:pt x="417" y="568"/>
                    <a:pt x="398" y="549"/>
                    <a:pt x="382" y="540"/>
                  </a:cubicBezTo>
                  <a:cubicBezTo>
                    <a:pt x="367" y="531"/>
                    <a:pt x="343" y="522"/>
                    <a:pt x="334" y="521"/>
                  </a:cubicBezTo>
                  <a:cubicBezTo>
                    <a:pt x="326" y="520"/>
                    <a:pt x="316" y="498"/>
                    <a:pt x="308" y="483"/>
                  </a:cubicBezTo>
                  <a:cubicBezTo>
                    <a:pt x="300" y="468"/>
                    <a:pt x="277" y="436"/>
                    <a:pt x="271" y="433"/>
                  </a:cubicBezTo>
                  <a:cubicBezTo>
                    <a:pt x="266" y="430"/>
                    <a:pt x="243" y="426"/>
                    <a:pt x="229" y="409"/>
                  </a:cubicBezTo>
                  <a:cubicBezTo>
                    <a:pt x="215" y="393"/>
                    <a:pt x="179" y="381"/>
                    <a:pt x="166" y="372"/>
                  </a:cubicBezTo>
                  <a:cubicBezTo>
                    <a:pt x="154" y="364"/>
                    <a:pt x="147" y="359"/>
                    <a:pt x="135" y="379"/>
                  </a:cubicBezTo>
                  <a:cubicBezTo>
                    <a:pt x="122" y="400"/>
                    <a:pt x="105" y="382"/>
                    <a:pt x="90" y="377"/>
                  </a:cubicBezTo>
                  <a:cubicBezTo>
                    <a:pt x="74" y="372"/>
                    <a:pt x="76" y="347"/>
                    <a:pt x="78" y="336"/>
                  </a:cubicBezTo>
                  <a:cubicBezTo>
                    <a:pt x="81" y="324"/>
                    <a:pt x="75" y="322"/>
                    <a:pt x="75" y="322"/>
                  </a:cubicBezTo>
                  <a:cubicBezTo>
                    <a:pt x="64" y="320"/>
                    <a:pt x="67" y="312"/>
                    <a:pt x="85" y="293"/>
                  </a:cubicBezTo>
                  <a:cubicBezTo>
                    <a:pt x="103" y="274"/>
                    <a:pt x="74" y="274"/>
                    <a:pt x="54" y="277"/>
                  </a:cubicBezTo>
                  <a:cubicBezTo>
                    <a:pt x="34" y="280"/>
                    <a:pt x="45" y="193"/>
                    <a:pt x="104" y="195"/>
                  </a:cubicBezTo>
                  <a:cubicBezTo>
                    <a:pt x="162" y="198"/>
                    <a:pt x="145" y="214"/>
                    <a:pt x="158" y="237"/>
                  </a:cubicBezTo>
                  <a:cubicBezTo>
                    <a:pt x="172" y="260"/>
                    <a:pt x="173" y="237"/>
                    <a:pt x="173" y="237"/>
                  </a:cubicBezTo>
                  <a:lnTo>
                    <a:pt x="180" y="191"/>
                  </a:lnTo>
                  <a:cubicBezTo>
                    <a:pt x="198" y="190"/>
                    <a:pt x="209" y="182"/>
                    <a:pt x="221" y="174"/>
                  </a:cubicBezTo>
                  <a:cubicBezTo>
                    <a:pt x="233" y="167"/>
                    <a:pt x="261" y="162"/>
                    <a:pt x="276" y="151"/>
                  </a:cubicBezTo>
                  <a:cubicBezTo>
                    <a:pt x="291" y="140"/>
                    <a:pt x="296" y="148"/>
                    <a:pt x="320" y="145"/>
                  </a:cubicBezTo>
                  <a:cubicBezTo>
                    <a:pt x="345" y="142"/>
                    <a:pt x="350" y="129"/>
                    <a:pt x="357" y="126"/>
                  </a:cubicBezTo>
                  <a:cubicBezTo>
                    <a:pt x="363" y="123"/>
                    <a:pt x="365" y="143"/>
                    <a:pt x="385" y="134"/>
                  </a:cubicBezTo>
                  <a:cubicBezTo>
                    <a:pt x="405" y="125"/>
                    <a:pt x="406" y="92"/>
                    <a:pt x="406" y="92"/>
                  </a:cubicBezTo>
                  <a:cubicBezTo>
                    <a:pt x="406" y="92"/>
                    <a:pt x="403" y="92"/>
                    <a:pt x="394" y="97"/>
                  </a:cubicBezTo>
                  <a:cubicBezTo>
                    <a:pt x="385" y="101"/>
                    <a:pt x="399" y="79"/>
                    <a:pt x="401" y="69"/>
                  </a:cubicBezTo>
                  <a:cubicBezTo>
                    <a:pt x="402" y="59"/>
                    <a:pt x="397" y="63"/>
                    <a:pt x="382" y="50"/>
                  </a:cubicBezTo>
                  <a:cubicBezTo>
                    <a:pt x="368" y="37"/>
                    <a:pt x="359" y="55"/>
                    <a:pt x="354" y="60"/>
                  </a:cubicBezTo>
                  <a:cubicBezTo>
                    <a:pt x="348" y="64"/>
                    <a:pt x="342" y="60"/>
                    <a:pt x="338" y="59"/>
                  </a:cubicBezTo>
                  <a:cubicBezTo>
                    <a:pt x="334" y="57"/>
                    <a:pt x="333" y="60"/>
                    <a:pt x="333" y="60"/>
                  </a:cubicBezTo>
                  <a:cubicBezTo>
                    <a:pt x="333" y="60"/>
                    <a:pt x="329" y="70"/>
                    <a:pt x="307" y="84"/>
                  </a:cubicBezTo>
                  <a:cubicBezTo>
                    <a:pt x="285" y="98"/>
                    <a:pt x="290" y="75"/>
                    <a:pt x="287" y="62"/>
                  </a:cubicBezTo>
                  <a:cubicBezTo>
                    <a:pt x="283" y="49"/>
                    <a:pt x="299" y="44"/>
                    <a:pt x="310" y="35"/>
                  </a:cubicBezTo>
                  <a:cubicBezTo>
                    <a:pt x="320" y="27"/>
                    <a:pt x="331" y="21"/>
                    <a:pt x="336" y="26"/>
                  </a:cubicBezTo>
                  <a:cubicBezTo>
                    <a:pt x="341" y="30"/>
                    <a:pt x="350" y="31"/>
                    <a:pt x="366" y="25"/>
                  </a:cubicBezTo>
                  <a:cubicBezTo>
                    <a:pt x="382" y="18"/>
                    <a:pt x="394" y="40"/>
                    <a:pt x="394" y="40"/>
                  </a:cubicBezTo>
                  <a:cubicBezTo>
                    <a:pt x="429" y="35"/>
                    <a:pt x="429" y="13"/>
                    <a:pt x="425" y="0"/>
                  </a:cubicBezTo>
                  <a:cubicBezTo>
                    <a:pt x="244" y="1"/>
                    <a:pt x="85" y="100"/>
                    <a:pt x="0" y="247"/>
                  </a:cubicBezTo>
                  <a:cubicBezTo>
                    <a:pt x="0" y="260"/>
                    <a:pt x="2" y="276"/>
                    <a:pt x="7" y="285"/>
                  </a:cubicBezTo>
                  <a:cubicBezTo>
                    <a:pt x="17" y="304"/>
                    <a:pt x="45" y="310"/>
                    <a:pt x="45" y="310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8" name="Freeform: Shape 3145"/>
            <p:cNvSpPr/>
            <p:nvPr/>
          </p:nvSpPr>
          <p:spPr>
            <a:xfrm>
              <a:off x="4553748" y="1890552"/>
              <a:ext cx="219825" cy="17309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4" h="90">
                  <a:moveTo>
                    <a:pt x="0" y="43"/>
                  </a:moveTo>
                  <a:cubicBezTo>
                    <a:pt x="0" y="60"/>
                    <a:pt x="14" y="79"/>
                    <a:pt x="14" y="79"/>
                  </a:cubicBezTo>
                  <a:cubicBezTo>
                    <a:pt x="14" y="79"/>
                    <a:pt x="19" y="85"/>
                    <a:pt x="27" y="89"/>
                  </a:cubicBezTo>
                  <a:cubicBezTo>
                    <a:pt x="35" y="93"/>
                    <a:pt x="37" y="86"/>
                    <a:pt x="37" y="86"/>
                  </a:cubicBezTo>
                  <a:cubicBezTo>
                    <a:pt x="37" y="86"/>
                    <a:pt x="61" y="59"/>
                    <a:pt x="65" y="51"/>
                  </a:cubicBezTo>
                  <a:cubicBezTo>
                    <a:pt x="71" y="44"/>
                    <a:pt x="77" y="41"/>
                    <a:pt x="91" y="38"/>
                  </a:cubicBezTo>
                  <a:cubicBezTo>
                    <a:pt x="100" y="36"/>
                    <a:pt x="109" y="23"/>
                    <a:pt x="114" y="12"/>
                  </a:cubicBezTo>
                  <a:cubicBezTo>
                    <a:pt x="81" y="4"/>
                    <a:pt x="46" y="0"/>
                    <a:pt x="11" y="0"/>
                  </a:cubicBezTo>
                  <a:cubicBezTo>
                    <a:pt x="9" y="7"/>
                    <a:pt x="6" y="16"/>
                    <a:pt x="3" y="20"/>
                  </a:cubicBezTo>
                  <a:cubicBezTo>
                    <a:pt x="1" y="26"/>
                    <a:pt x="0" y="25"/>
                    <a:pt x="0" y="43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9" name="Freeform: Shape 3146"/>
            <p:cNvSpPr/>
            <p:nvPr/>
          </p:nvSpPr>
          <p:spPr>
            <a:xfrm>
              <a:off x="4691835" y="2001412"/>
              <a:ext cx="89486" cy="583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" h="31">
                  <a:moveTo>
                    <a:pt x="9" y="8"/>
                  </a:moveTo>
                  <a:cubicBezTo>
                    <a:pt x="-10" y="15"/>
                    <a:pt x="6" y="24"/>
                    <a:pt x="6" y="24"/>
                  </a:cubicBezTo>
                  <a:cubicBezTo>
                    <a:pt x="18" y="30"/>
                    <a:pt x="23" y="30"/>
                    <a:pt x="32" y="31"/>
                  </a:cubicBezTo>
                  <a:cubicBezTo>
                    <a:pt x="41" y="32"/>
                    <a:pt x="38" y="27"/>
                    <a:pt x="38" y="27"/>
                  </a:cubicBezTo>
                  <a:lnTo>
                    <a:pt x="40" y="19"/>
                  </a:lnTo>
                  <a:cubicBezTo>
                    <a:pt x="40" y="19"/>
                    <a:pt x="53" y="15"/>
                    <a:pt x="43" y="5"/>
                  </a:cubicBezTo>
                  <a:cubicBezTo>
                    <a:pt x="34" y="-5"/>
                    <a:pt x="27" y="2"/>
                    <a:pt x="9" y="8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0" name="Freeform: Shape 3147"/>
            <p:cNvSpPr/>
            <p:nvPr/>
          </p:nvSpPr>
          <p:spPr>
            <a:xfrm>
              <a:off x="4962233" y="2120049"/>
              <a:ext cx="114776" cy="13030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" h="68">
                  <a:moveTo>
                    <a:pt x="12" y="38"/>
                  </a:moveTo>
                  <a:lnTo>
                    <a:pt x="20" y="34"/>
                  </a:lnTo>
                  <a:cubicBezTo>
                    <a:pt x="20" y="34"/>
                    <a:pt x="23" y="55"/>
                    <a:pt x="28" y="64"/>
                  </a:cubicBezTo>
                  <a:cubicBezTo>
                    <a:pt x="34" y="72"/>
                    <a:pt x="45" y="65"/>
                    <a:pt x="56" y="58"/>
                  </a:cubicBezTo>
                  <a:cubicBezTo>
                    <a:pt x="66" y="52"/>
                    <a:pt x="53" y="35"/>
                    <a:pt x="47" y="25"/>
                  </a:cubicBezTo>
                  <a:cubicBezTo>
                    <a:pt x="41" y="17"/>
                    <a:pt x="32" y="14"/>
                    <a:pt x="32" y="14"/>
                  </a:cubicBezTo>
                  <a:cubicBezTo>
                    <a:pt x="32" y="14"/>
                    <a:pt x="27" y="0"/>
                    <a:pt x="16" y="0"/>
                  </a:cubicBezTo>
                  <a:cubicBezTo>
                    <a:pt x="4" y="0"/>
                    <a:pt x="9" y="10"/>
                    <a:pt x="10" y="14"/>
                  </a:cubicBezTo>
                  <a:cubicBezTo>
                    <a:pt x="10" y="18"/>
                    <a:pt x="7" y="20"/>
                    <a:pt x="4" y="23"/>
                  </a:cubicBezTo>
                  <a:cubicBezTo>
                    <a:pt x="1" y="26"/>
                    <a:pt x="-2" y="32"/>
                    <a:pt x="1" y="38"/>
                  </a:cubicBezTo>
                  <a:cubicBezTo>
                    <a:pt x="4" y="44"/>
                    <a:pt x="12" y="38"/>
                    <a:pt x="12" y="38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1" name="Freeform: Shape 3148"/>
            <p:cNvSpPr/>
            <p:nvPr/>
          </p:nvSpPr>
          <p:spPr>
            <a:xfrm>
              <a:off x="3970142" y="2405940"/>
              <a:ext cx="136175" cy="4667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" h="25">
                  <a:moveTo>
                    <a:pt x="45" y="15"/>
                  </a:moveTo>
                  <a:cubicBezTo>
                    <a:pt x="38" y="15"/>
                    <a:pt x="32" y="5"/>
                    <a:pt x="25" y="2"/>
                  </a:cubicBezTo>
                  <a:cubicBezTo>
                    <a:pt x="18" y="-1"/>
                    <a:pt x="14" y="-1"/>
                    <a:pt x="3" y="8"/>
                  </a:cubicBezTo>
                  <a:cubicBezTo>
                    <a:pt x="-8" y="17"/>
                    <a:pt x="14" y="19"/>
                    <a:pt x="14" y="19"/>
                  </a:cubicBezTo>
                  <a:cubicBezTo>
                    <a:pt x="14" y="19"/>
                    <a:pt x="36" y="29"/>
                    <a:pt x="62" y="24"/>
                  </a:cubicBezTo>
                  <a:cubicBezTo>
                    <a:pt x="87" y="20"/>
                    <a:pt x="51" y="15"/>
                    <a:pt x="45" y="15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2" name="Freeform: Shape 3149"/>
            <p:cNvSpPr/>
            <p:nvPr/>
          </p:nvSpPr>
          <p:spPr>
            <a:xfrm>
              <a:off x="4075152" y="2481783"/>
              <a:ext cx="87541" cy="3500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" h="19">
                  <a:moveTo>
                    <a:pt x="30" y="1"/>
                  </a:moveTo>
                  <a:cubicBezTo>
                    <a:pt x="22" y="-2"/>
                    <a:pt x="17" y="4"/>
                    <a:pt x="8" y="8"/>
                  </a:cubicBezTo>
                  <a:cubicBezTo>
                    <a:pt x="0" y="12"/>
                    <a:pt x="-4" y="18"/>
                    <a:pt x="5" y="16"/>
                  </a:cubicBezTo>
                  <a:cubicBezTo>
                    <a:pt x="13" y="14"/>
                    <a:pt x="28" y="16"/>
                    <a:pt x="28" y="16"/>
                  </a:cubicBezTo>
                  <a:cubicBezTo>
                    <a:pt x="28" y="16"/>
                    <a:pt x="41" y="24"/>
                    <a:pt x="45" y="16"/>
                  </a:cubicBezTo>
                  <a:cubicBezTo>
                    <a:pt x="48" y="9"/>
                    <a:pt x="38" y="5"/>
                    <a:pt x="30" y="1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3" name="Freeform: Shape 3150"/>
            <p:cNvSpPr/>
            <p:nvPr/>
          </p:nvSpPr>
          <p:spPr>
            <a:xfrm>
              <a:off x="3341799" y="1643570"/>
              <a:ext cx="2433631" cy="243105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52" h="1251">
                  <a:moveTo>
                    <a:pt x="626" y="1197"/>
                  </a:moveTo>
                  <a:cubicBezTo>
                    <a:pt x="310" y="1197"/>
                    <a:pt x="54" y="942"/>
                    <a:pt x="54" y="626"/>
                  </a:cubicBezTo>
                  <a:cubicBezTo>
                    <a:pt x="54" y="310"/>
                    <a:pt x="310" y="54"/>
                    <a:pt x="626" y="54"/>
                  </a:cubicBezTo>
                  <a:cubicBezTo>
                    <a:pt x="942" y="54"/>
                    <a:pt x="1198" y="310"/>
                    <a:pt x="1198" y="626"/>
                  </a:cubicBezTo>
                  <a:cubicBezTo>
                    <a:pt x="1198" y="942"/>
                    <a:pt x="942" y="1197"/>
                    <a:pt x="626" y="1197"/>
                  </a:cubicBezTo>
                  <a:close/>
                  <a:moveTo>
                    <a:pt x="626" y="0"/>
                  </a:moveTo>
                  <a:cubicBezTo>
                    <a:pt x="280" y="0"/>
                    <a:pt x="0" y="280"/>
                    <a:pt x="0" y="626"/>
                  </a:cubicBezTo>
                  <a:cubicBezTo>
                    <a:pt x="0" y="971"/>
                    <a:pt x="280" y="1251"/>
                    <a:pt x="626" y="1251"/>
                  </a:cubicBezTo>
                  <a:cubicBezTo>
                    <a:pt x="972" y="1251"/>
                    <a:pt x="1252" y="971"/>
                    <a:pt x="1252" y="626"/>
                  </a:cubicBezTo>
                  <a:cubicBezTo>
                    <a:pt x="1252" y="280"/>
                    <a:pt x="972" y="0"/>
                    <a:pt x="626" y="0"/>
                  </a:cubicBezTo>
                  <a:close/>
                </a:path>
              </a:pathLst>
            </a:custGeom>
            <a:solidFill>
              <a:srgbClr val="1C2835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4" name="Freeform: Shape 3151"/>
            <p:cNvSpPr/>
            <p:nvPr/>
          </p:nvSpPr>
          <p:spPr>
            <a:xfrm>
              <a:off x="3118083" y="1417968"/>
              <a:ext cx="2883013" cy="2882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3" h="1483">
                  <a:moveTo>
                    <a:pt x="741" y="1420"/>
                  </a:moveTo>
                  <a:cubicBezTo>
                    <a:pt x="367" y="1420"/>
                    <a:pt x="64" y="1116"/>
                    <a:pt x="64" y="742"/>
                  </a:cubicBezTo>
                  <a:cubicBezTo>
                    <a:pt x="64" y="367"/>
                    <a:pt x="367" y="64"/>
                    <a:pt x="741" y="64"/>
                  </a:cubicBezTo>
                  <a:cubicBezTo>
                    <a:pt x="1116" y="64"/>
                    <a:pt x="1419" y="367"/>
                    <a:pt x="1419" y="742"/>
                  </a:cubicBezTo>
                  <a:cubicBezTo>
                    <a:pt x="1419" y="1116"/>
                    <a:pt x="1116" y="1420"/>
                    <a:pt x="741" y="1420"/>
                  </a:cubicBezTo>
                  <a:close/>
                  <a:moveTo>
                    <a:pt x="741" y="0"/>
                  </a:moveTo>
                  <a:cubicBezTo>
                    <a:pt x="332" y="0"/>
                    <a:pt x="0" y="332"/>
                    <a:pt x="0" y="742"/>
                  </a:cubicBezTo>
                  <a:cubicBezTo>
                    <a:pt x="0" y="1151"/>
                    <a:pt x="332" y="1483"/>
                    <a:pt x="741" y="1483"/>
                  </a:cubicBezTo>
                  <a:cubicBezTo>
                    <a:pt x="1151" y="1483"/>
                    <a:pt x="1483" y="1151"/>
                    <a:pt x="1483" y="742"/>
                  </a:cubicBezTo>
                  <a:cubicBezTo>
                    <a:pt x="1483" y="332"/>
                    <a:pt x="1151" y="0"/>
                    <a:pt x="741" y="0"/>
                  </a:cubicBez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5" name="Freeform: Shape 3152"/>
            <p:cNvSpPr/>
            <p:nvPr/>
          </p:nvSpPr>
          <p:spPr>
            <a:xfrm>
              <a:off x="3534350" y="3549504"/>
              <a:ext cx="1099124" cy="57567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66" h="297">
                  <a:moveTo>
                    <a:pt x="525" y="297"/>
                  </a:moveTo>
                  <a:cubicBezTo>
                    <a:pt x="538" y="297"/>
                    <a:pt x="552" y="297"/>
                    <a:pt x="566" y="296"/>
                  </a:cubicBezTo>
                  <a:lnTo>
                    <a:pt x="562" y="241"/>
                  </a:lnTo>
                  <a:lnTo>
                    <a:pt x="562" y="240"/>
                  </a:lnTo>
                  <a:cubicBezTo>
                    <a:pt x="550" y="241"/>
                    <a:pt x="537" y="241"/>
                    <a:pt x="525" y="241"/>
                  </a:cubicBezTo>
                  <a:cubicBezTo>
                    <a:pt x="329" y="241"/>
                    <a:pt x="155" y="147"/>
                    <a:pt x="46" y="0"/>
                  </a:cubicBezTo>
                  <a:lnTo>
                    <a:pt x="0" y="32"/>
                  </a:lnTo>
                  <a:cubicBezTo>
                    <a:pt x="118" y="193"/>
                    <a:pt x="309" y="297"/>
                    <a:pt x="525" y="297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6" name="Freeform: Shape 3153"/>
            <p:cNvSpPr/>
            <p:nvPr/>
          </p:nvSpPr>
          <p:spPr>
            <a:xfrm>
              <a:off x="5608096" y="2332038"/>
              <a:ext cx="210098" cy="73904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9" h="381">
                  <a:moveTo>
                    <a:pt x="100" y="381"/>
                  </a:moveTo>
                  <a:cubicBezTo>
                    <a:pt x="106" y="346"/>
                    <a:pt x="109" y="309"/>
                    <a:pt x="109" y="272"/>
                  </a:cubicBezTo>
                  <a:cubicBezTo>
                    <a:pt x="109" y="175"/>
                    <a:pt x="88" y="83"/>
                    <a:pt x="50" y="0"/>
                  </a:cubicBezTo>
                  <a:lnTo>
                    <a:pt x="0" y="25"/>
                  </a:lnTo>
                  <a:cubicBezTo>
                    <a:pt x="34" y="100"/>
                    <a:pt x="53" y="184"/>
                    <a:pt x="53" y="272"/>
                  </a:cubicBezTo>
                  <a:cubicBezTo>
                    <a:pt x="53" y="307"/>
                    <a:pt x="50" y="341"/>
                    <a:pt x="44" y="375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7" name="Freeform: Shape 3154"/>
            <p:cNvSpPr/>
            <p:nvPr/>
          </p:nvSpPr>
          <p:spPr>
            <a:xfrm>
              <a:off x="3524623" y="1593028"/>
              <a:ext cx="1239190" cy="59512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8" h="307">
                  <a:moveTo>
                    <a:pt x="0" y="273"/>
                  </a:moveTo>
                  <a:lnTo>
                    <a:pt x="44" y="307"/>
                  </a:lnTo>
                  <a:cubicBezTo>
                    <a:pt x="152" y="155"/>
                    <a:pt x="329" y="56"/>
                    <a:pt x="530" y="56"/>
                  </a:cubicBezTo>
                  <a:cubicBezTo>
                    <a:pt x="564" y="56"/>
                    <a:pt x="597" y="59"/>
                    <a:pt x="629" y="64"/>
                  </a:cubicBezTo>
                  <a:lnTo>
                    <a:pt x="638" y="9"/>
                  </a:lnTo>
                  <a:cubicBezTo>
                    <a:pt x="603" y="3"/>
                    <a:pt x="567" y="0"/>
                    <a:pt x="530" y="0"/>
                  </a:cubicBezTo>
                  <a:cubicBezTo>
                    <a:pt x="311" y="0"/>
                    <a:pt x="118" y="108"/>
                    <a:pt x="0" y="273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8" name="Freeform: Shape 3155"/>
            <p:cNvSpPr/>
            <p:nvPr/>
          </p:nvSpPr>
          <p:spPr>
            <a:xfrm>
              <a:off x="5034211" y="3471715"/>
              <a:ext cx="885136" cy="80905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6" h="417">
                  <a:moveTo>
                    <a:pt x="456" y="27"/>
                  </a:moveTo>
                  <a:lnTo>
                    <a:pt x="394" y="0"/>
                  </a:lnTo>
                  <a:cubicBezTo>
                    <a:pt x="314" y="163"/>
                    <a:pt x="172" y="291"/>
                    <a:pt x="0" y="354"/>
                  </a:cubicBezTo>
                  <a:lnTo>
                    <a:pt x="24" y="417"/>
                  </a:lnTo>
                  <a:cubicBezTo>
                    <a:pt x="213" y="347"/>
                    <a:pt x="368" y="207"/>
                    <a:pt x="456" y="27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9" name="Freeform: Shape 3156"/>
            <p:cNvSpPr/>
            <p:nvPr/>
          </p:nvSpPr>
          <p:spPr>
            <a:xfrm>
              <a:off x="3018988" y="2174505"/>
              <a:ext cx="276240" cy="105605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3" h="544">
                  <a:moveTo>
                    <a:pt x="67" y="352"/>
                  </a:moveTo>
                  <a:cubicBezTo>
                    <a:pt x="67" y="237"/>
                    <a:pt x="94" y="128"/>
                    <a:pt x="143" y="32"/>
                  </a:cubicBezTo>
                  <a:lnTo>
                    <a:pt x="84" y="0"/>
                  </a:lnTo>
                  <a:cubicBezTo>
                    <a:pt x="30" y="106"/>
                    <a:pt x="0" y="225"/>
                    <a:pt x="0" y="352"/>
                  </a:cubicBezTo>
                  <a:cubicBezTo>
                    <a:pt x="0" y="418"/>
                    <a:pt x="8" y="483"/>
                    <a:pt x="23" y="544"/>
                  </a:cubicBezTo>
                  <a:lnTo>
                    <a:pt x="89" y="530"/>
                  </a:lnTo>
                  <a:cubicBezTo>
                    <a:pt x="75" y="473"/>
                    <a:pt x="67" y="414"/>
                    <a:pt x="67" y="352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0" name="Freeform: Shape 3157"/>
            <p:cNvSpPr/>
            <p:nvPr/>
          </p:nvSpPr>
          <p:spPr>
            <a:xfrm>
              <a:off x="5104244" y="1466618"/>
              <a:ext cx="935715" cy="110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2" h="570">
                  <a:moveTo>
                    <a:pt x="26" y="0"/>
                  </a:moveTo>
                  <a:lnTo>
                    <a:pt x="0" y="62"/>
                  </a:lnTo>
                  <a:cubicBezTo>
                    <a:pt x="211" y="152"/>
                    <a:pt x="369" y="341"/>
                    <a:pt x="416" y="570"/>
                  </a:cubicBezTo>
                  <a:lnTo>
                    <a:pt x="482" y="554"/>
                  </a:lnTo>
                  <a:cubicBezTo>
                    <a:pt x="428" y="303"/>
                    <a:pt x="255" y="98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415" name="Content Placeholder 2"/>
          <p:cNvSpPr>
            <a:spLocks noGrp="1"/>
          </p:cNvSpPr>
          <p:nvPr>
            <p:ph idx="16"/>
          </p:nvPr>
        </p:nvSpPr>
        <p:spPr>
          <a:xfrm>
            <a:off x="1447800" y="926522"/>
            <a:ext cx="1989018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6" name="Content Placeholder 2"/>
          <p:cNvSpPr>
            <a:spLocks noGrp="1"/>
          </p:cNvSpPr>
          <p:nvPr>
            <p:ph idx="17"/>
          </p:nvPr>
        </p:nvSpPr>
        <p:spPr>
          <a:xfrm>
            <a:off x="756556" y="1718509"/>
            <a:ext cx="1989018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7" name="Content Placeholder 2"/>
          <p:cNvSpPr>
            <a:spLocks noGrp="1"/>
          </p:cNvSpPr>
          <p:nvPr>
            <p:ph idx="18"/>
          </p:nvPr>
        </p:nvSpPr>
        <p:spPr>
          <a:xfrm>
            <a:off x="215614" y="2564422"/>
            <a:ext cx="1989018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8" name="Content Placeholder 2"/>
          <p:cNvSpPr>
            <a:spLocks noGrp="1"/>
          </p:cNvSpPr>
          <p:nvPr>
            <p:ph idx="19"/>
          </p:nvPr>
        </p:nvSpPr>
        <p:spPr>
          <a:xfrm>
            <a:off x="756556" y="3434666"/>
            <a:ext cx="1989018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9" name="Content Placeholder 2"/>
          <p:cNvSpPr>
            <a:spLocks noGrp="1"/>
          </p:cNvSpPr>
          <p:nvPr>
            <p:ph idx="20"/>
          </p:nvPr>
        </p:nvSpPr>
        <p:spPr>
          <a:xfrm>
            <a:off x="1442966" y="4219241"/>
            <a:ext cx="1989018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0" name="Content Placeholder 2"/>
          <p:cNvSpPr>
            <a:spLocks noGrp="1"/>
          </p:cNvSpPr>
          <p:nvPr>
            <p:ph idx="21"/>
          </p:nvPr>
        </p:nvSpPr>
        <p:spPr>
          <a:xfrm>
            <a:off x="5724554" y="4210197"/>
            <a:ext cx="1989018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1" name="Content Placeholder 2"/>
          <p:cNvSpPr>
            <a:spLocks noGrp="1"/>
          </p:cNvSpPr>
          <p:nvPr>
            <p:ph idx="22"/>
          </p:nvPr>
        </p:nvSpPr>
        <p:spPr>
          <a:xfrm>
            <a:off x="6436936" y="3394756"/>
            <a:ext cx="1989018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2" name="Content Placeholder 2"/>
          <p:cNvSpPr>
            <a:spLocks noGrp="1"/>
          </p:cNvSpPr>
          <p:nvPr>
            <p:ph idx="23"/>
          </p:nvPr>
        </p:nvSpPr>
        <p:spPr>
          <a:xfrm>
            <a:off x="6943437" y="2612138"/>
            <a:ext cx="1989018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3" name="Content Placeholder 2"/>
          <p:cNvSpPr>
            <a:spLocks noGrp="1"/>
          </p:cNvSpPr>
          <p:nvPr>
            <p:ph idx="24"/>
          </p:nvPr>
        </p:nvSpPr>
        <p:spPr>
          <a:xfrm>
            <a:off x="6440010" y="1772319"/>
            <a:ext cx="1989018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4" name="Content Placeholder 2"/>
          <p:cNvSpPr>
            <a:spLocks noGrp="1"/>
          </p:cNvSpPr>
          <p:nvPr>
            <p:ph idx="25"/>
          </p:nvPr>
        </p:nvSpPr>
        <p:spPr>
          <a:xfrm>
            <a:off x="5738884" y="970694"/>
            <a:ext cx="1989018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54184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ro\Desktop\ciudad-inteligente-apertura-bbva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t="13343" r="-33" b="24215"/>
          <a:stretch/>
        </p:blipFill>
        <p:spPr bwMode="auto">
          <a:xfrm>
            <a:off x="0" y="-1588"/>
            <a:ext cx="9144000" cy="231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-1588"/>
            <a:ext cx="9144000" cy="2317924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grpSp>
        <p:nvGrpSpPr>
          <p:cNvPr id="188" name="Group 187"/>
          <p:cNvGrpSpPr/>
          <p:nvPr userDrawn="1"/>
        </p:nvGrpSpPr>
        <p:grpSpPr>
          <a:xfrm>
            <a:off x="7907575" y="53340"/>
            <a:ext cx="1150969" cy="308610"/>
            <a:chOff x="7907575" y="53340"/>
            <a:chExt cx="1150969" cy="308610"/>
          </a:xfrm>
        </p:grpSpPr>
        <p:pic>
          <p:nvPicPr>
            <p:cNvPr id="189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15"/>
            <a:stretch/>
          </p:blipFill>
          <p:spPr bwMode="auto">
            <a:xfrm>
              <a:off x="7907575" y="53340"/>
              <a:ext cx="322025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2"/>
            <a:stretch/>
          </p:blipFill>
          <p:spPr bwMode="auto">
            <a:xfrm>
              <a:off x="8224080" y="53340"/>
              <a:ext cx="834464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127632" y="466320"/>
            <a:ext cx="8513680" cy="709816"/>
          </a:xfrm>
        </p:spPr>
        <p:txBody>
          <a:bodyPr/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accent5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0" name="Oval 119"/>
          <p:cNvSpPr/>
          <p:nvPr userDrawn="1"/>
        </p:nvSpPr>
        <p:spPr>
          <a:xfrm>
            <a:off x="491534" y="2441789"/>
            <a:ext cx="644142" cy="655458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 defTabSz="685543"/>
            <a:endParaRPr lang="en-US" sz="1400" b="1" dirty="0">
              <a:solidFill>
                <a:srgbClr val="FFFFFF"/>
              </a:solidFill>
              <a:latin typeface="Roboto Bold" charset="0"/>
            </a:endParaRPr>
          </a:p>
        </p:txBody>
      </p:sp>
      <p:grpSp>
        <p:nvGrpSpPr>
          <p:cNvPr id="121" name="Group 120"/>
          <p:cNvGrpSpPr/>
          <p:nvPr userDrawn="1"/>
        </p:nvGrpSpPr>
        <p:grpSpPr>
          <a:xfrm>
            <a:off x="159509" y="3570632"/>
            <a:ext cx="1248064" cy="301935"/>
            <a:chOff x="4621548" y="7220767"/>
            <a:chExt cx="2471894" cy="598164"/>
          </a:xfrm>
          <a:solidFill>
            <a:schemeClr val="accent1"/>
          </a:solidFill>
        </p:grpSpPr>
        <p:sp>
          <p:nvSpPr>
            <p:cNvPr id="122" name="Round Same Side Corner Rectangle 121"/>
            <p:cNvSpPr/>
            <p:nvPr/>
          </p:nvSpPr>
          <p:spPr>
            <a:xfrm rot="16200000" flipH="1">
              <a:off x="5696560" y="6145755"/>
              <a:ext cx="321869" cy="247189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 defTabSz="685543"/>
              <a:endParaRPr lang="bg-BG" sz="1400" b="1" dirty="0">
                <a:solidFill>
                  <a:srgbClr val="FFFFFF"/>
                </a:solidFill>
                <a:latin typeface="Roboto Bold" charset="0"/>
              </a:endParaRPr>
            </a:p>
          </p:txBody>
        </p:sp>
        <p:sp>
          <p:nvSpPr>
            <p:cNvPr id="123" name="Freeform 734"/>
            <p:cNvSpPr>
              <a:spLocks noChangeArrowheads="1"/>
            </p:cNvSpPr>
            <p:nvPr/>
          </p:nvSpPr>
          <p:spPr bwMode="auto">
            <a:xfrm rot="5400000">
              <a:off x="5746002" y="7418886"/>
              <a:ext cx="342077" cy="458013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685543"/>
              <a:endParaRPr lang="en-US" sz="1400" b="1" dirty="0">
                <a:solidFill>
                  <a:srgbClr val="B3B3B3"/>
                </a:solidFill>
                <a:latin typeface="Roboto Bold" charset="0"/>
              </a:endParaRPr>
            </a:p>
          </p:txBody>
        </p:sp>
      </p:grpSp>
      <p:grpSp>
        <p:nvGrpSpPr>
          <p:cNvPr id="124" name="Group 123"/>
          <p:cNvGrpSpPr/>
          <p:nvPr userDrawn="1"/>
        </p:nvGrpSpPr>
        <p:grpSpPr>
          <a:xfrm>
            <a:off x="2699946" y="3570635"/>
            <a:ext cx="1248064" cy="312651"/>
            <a:chOff x="9653094" y="7220771"/>
            <a:chExt cx="2471894" cy="619391"/>
          </a:xfrm>
          <a:solidFill>
            <a:schemeClr val="accent2"/>
          </a:solidFill>
        </p:grpSpPr>
        <p:sp>
          <p:nvSpPr>
            <p:cNvPr id="125" name="Rectangle 124"/>
            <p:cNvSpPr/>
            <p:nvPr/>
          </p:nvSpPr>
          <p:spPr>
            <a:xfrm>
              <a:off x="9653094" y="7220771"/>
              <a:ext cx="2471894" cy="3218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 defTabSz="685543"/>
              <a:endParaRPr lang="bg-BG" sz="1400" b="1" dirty="0">
                <a:solidFill>
                  <a:srgbClr val="FFFFFF"/>
                </a:solidFill>
                <a:latin typeface="Roboto Bold" charset="0"/>
              </a:endParaRPr>
            </a:p>
          </p:txBody>
        </p:sp>
        <p:sp>
          <p:nvSpPr>
            <p:cNvPr id="126" name="Freeform 734"/>
            <p:cNvSpPr>
              <a:spLocks noChangeArrowheads="1"/>
            </p:cNvSpPr>
            <p:nvPr/>
          </p:nvSpPr>
          <p:spPr bwMode="auto">
            <a:xfrm rot="5400000">
              <a:off x="10755034" y="7440117"/>
              <a:ext cx="342077" cy="458013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685543"/>
              <a:endParaRPr lang="en-US" sz="1400" b="1" dirty="0">
                <a:solidFill>
                  <a:srgbClr val="B3B3B3"/>
                </a:solidFill>
                <a:latin typeface="Roboto Bold" charset="0"/>
              </a:endParaRPr>
            </a:p>
          </p:txBody>
        </p:sp>
      </p:grpSp>
      <p:grpSp>
        <p:nvGrpSpPr>
          <p:cNvPr id="127" name="Group 126"/>
          <p:cNvGrpSpPr/>
          <p:nvPr userDrawn="1"/>
        </p:nvGrpSpPr>
        <p:grpSpPr>
          <a:xfrm flipV="1">
            <a:off x="7766525" y="3572067"/>
            <a:ext cx="1248064" cy="301409"/>
            <a:chOff x="17200415" y="6945511"/>
            <a:chExt cx="2471894" cy="597120"/>
          </a:xfrm>
          <a:solidFill>
            <a:schemeClr val="accent5">
              <a:lumMod val="75000"/>
            </a:schemeClr>
          </a:solidFill>
        </p:grpSpPr>
        <p:sp>
          <p:nvSpPr>
            <p:cNvPr id="128" name="Round Same Side Corner Rectangle 127"/>
            <p:cNvSpPr/>
            <p:nvPr/>
          </p:nvSpPr>
          <p:spPr>
            <a:xfrm rot="5400000">
              <a:off x="18275427" y="6145750"/>
              <a:ext cx="321869" cy="247189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 defTabSz="685543"/>
              <a:endParaRPr lang="bg-BG" sz="1400" b="1" dirty="0">
                <a:solidFill>
                  <a:srgbClr val="FFFFFF"/>
                </a:solidFill>
                <a:latin typeface="Roboto Bold" charset="0"/>
              </a:endParaRPr>
            </a:p>
          </p:txBody>
        </p:sp>
        <p:sp>
          <p:nvSpPr>
            <p:cNvPr id="129" name="Freeform 734"/>
            <p:cNvSpPr>
              <a:spLocks noChangeArrowheads="1"/>
            </p:cNvSpPr>
            <p:nvPr/>
          </p:nvSpPr>
          <p:spPr bwMode="auto">
            <a:xfrm rot="16200000">
              <a:off x="18271029" y="6887543"/>
              <a:ext cx="342077" cy="458013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685543"/>
              <a:endParaRPr lang="en-US" sz="1400" b="1" dirty="0">
                <a:solidFill>
                  <a:srgbClr val="B3B3B3"/>
                </a:solidFill>
                <a:latin typeface="Roboto Bold" charset="0"/>
              </a:endParaRPr>
            </a:p>
          </p:txBody>
        </p:sp>
      </p:grpSp>
      <p:grpSp>
        <p:nvGrpSpPr>
          <p:cNvPr id="130" name="Group 129"/>
          <p:cNvGrpSpPr/>
          <p:nvPr userDrawn="1"/>
        </p:nvGrpSpPr>
        <p:grpSpPr>
          <a:xfrm>
            <a:off x="3970165" y="3420975"/>
            <a:ext cx="1248064" cy="312130"/>
            <a:chOff x="12168868" y="6924280"/>
            <a:chExt cx="2471894" cy="618360"/>
          </a:xfrm>
          <a:solidFill>
            <a:schemeClr val="accent6"/>
          </a:solidFill>
        </p:grpSpPr>
        <p:sp>
          <p:nvSpPr>
            <p:cNvPr id="131" name="Rectangle 130"/>
            <p:cNvSpPr/>
            <p:nvPr/>
          </p:nvSpPr>
          <p:spPr>
            <a:xfrm>
              <a:off x="12168868" y="7220769"/>
              <a:ext cx="2471894" cy="3218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 defTabSz="685543"/>
              <a:endParaRPr lang="bg-BG" sz="1400" b="1" dirty="0">
                <a:solidFill>
                  <a:srgbClr val="FFFFFF"/>
                </a:solidFill>
                <a:latin typeface="Roboto Bold" charset="0"/>
              </a:endParaRPr>
            </a:p>
          </p:txBody>
        </p:sp>
        <p:sp>
          <p:nvSpPr>
            <p:cNvPr id="132" name="Freeform 734"/>
            <p:cNvSpPr>
              <a:spLocks noChangeArrowheads="1"/>
            </p:cNvSpPr>
            <p:nvPr/>
          </p:nvSpPr>
          <p:spPr bwMode="auto">
            <a:xfrm rot="16200000">
              <a:off x="13261997" y="6866312"/>
              <a:ext cx="342077" cy="458013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685543"/>
              <a:endParaRPr lang="en-US" sz="1400" b="1" dirty="0">
                <a:solidFill>
                  <a:srgbClr val="B3B3B3"/>
                </a:solidFill>
                <a:latin typeface="Roboto Bold" charset="0"/>
              </a:endParaRPr>
            </a:p>
          </p:txBody>
        </p:sp>
      </p:grpSp>
      <p:grpSp>
        <p:nvGrpSpPr>
          <p:cNvPr id="133" name="Group 132"/>
          <p:cNvGrpSpPr/>
          <p:nvPr userDrawn="1"/>
        </p:nvGrpSpPr>
        <p:grpSpPr>
          <a:xfrm>
            <a:off x="1429728" y="3428664"/>
            <a:ext cx="1248064" cy="304444"/>
            <a:chOff x="7137321" y="6939512"/>
            <a:chExt cx="2471894" cy="603133"/>
          </a:xfrm>
          <a:solidFill>
            <a:schemeClr val="bg1">
              <a:lumMod val="65000"/>
            </a:schemeClr>
          </a:solidFill>
        </p:grpSpPr>
        <p:sp>
          <p:nvSpPr>
            <p:cNvPr id="134" name="Rectangle 133"/>
            <p:cNvSpPr/>
            <p:nvPr/>
          </p:nvSpPr>
          <p:spPr>
            <a:xfrm>
              <a:off x="7137321" y="7220774"/>
              <a:ext cx="2471894" cy="3218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 defTabSz="685543"/>
              <a:endParaRPr lang="bg-BG" sz="1400" b="1" dirty="0">
                <a:solidFill>
                  <a:srgbClr val="FFFFFF"/>
                </a:solidFill>
                <a:latin typeface="Roboto Bold" charset="0"/>
              </a:endParaRPr>
            </a:p>
          </p:txBody>
        </p:sp>
        <p:sp>
          <p:nvSpPr>
            <p:cNvPr id="135" name="Freeform 734"/>
            <p:cNvSpPr>
              <a:spLocks noChangeArrowheads="1"/>
            </p:cNvSpPr>
            <p:nvPr/>
          </p:nvSpPr>
          <p:spPr bwMode="auto">
            <a:xfrm rot="16200000">
              <a:off x="8182104" y="6881544"/>
              <a:ext cx="342077" cy="458013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685543"/>
              <a:endParaRPr lang="en-US" sz="1400" b="1" dirty="0">
                <a:solidFill>
                  <a:srgbClr val="B3B3B3"/>
                </a:solidFill>
                <a:latin typeface="Roboto Bold" charset="0"/>
              </a:endParaRPr>
            </a:p>
          </p:txBody>
        </p:sp>
      </p:grpSp>
      <p:cxnSp>
        <p:nvCxnSpPr>
          <p:cNvPr id="136" name="Straight Connector 135"/>
          <p:cNvCxnSpPr/>
          <p:nvPr userDrawn="1"/>
        </p:nvCxnSpPr>
        <p:spPr>
          <a:xfrm flipV="1">
            <a:off x="824786" y="3124412"/>
            <a:ext cx="0" cy="330143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 userDrawn="1"/>
        </p:nvCxnSpPr>
        <p:spPr>
          <a:xfrm flipV="1">
            <a:off x="2032876" y="3849610"/>
            <a:ext cx="0" cy="330143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 userDrawn="1"/>
        </p:nvCxnSpPr>
        <p:spPr>
          <a:xfrm flipV="1">
            <a:off x="3322461" y="3124412"/>
            <a:ext cx="0" cy="330143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 userDrawn="1"/>
        </p:nvCxnSpPr>
        <p:spPr>
          <a:xfrm flipV="1">
            <a:off x="4643468" y="3849610"/>
            <a:ext cx="0" cy="330143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 userDrawn="1"/>
        </p:nvCxnSpPr>
        <p:spPr>
          <a:xfrm flipV="1">
            <a:off x="8376363" y="3124412"/>
            <a:ext cx="0" cy="330143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Shape 2950"/>
          <p:cNvSpPr/>
          <p:nvPr userDrawn="1"/>
        </p:nvSpPr>
        <p:spPr>
          <a:xfrm>
            <a:off x="8111019" y="4173609"/>
            <a:ext cx="149751" cy="182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00" y="7855"/>
                </a:moveTo>
                <a:lnTo>
                  <a:pt x="7800" y="7855"/>
                </a:lnTo>
                <a:cubicBezTo>
                  <a:pt x="8132" y="7855"/>
                  <a:pt x="8400" y="7635"/>
                  <a:pt x="8400" y="7364"/>
                </a:cubicBezTo>
                <a:cubicBezTo>
                  <a:pt x="8400" y="7092"/>
                  <a:pt x="8132" y="6873"/>
                  <a:pt x="7800" y="6873"/>
                </a:cubicBezTo>
                <a:lnTo>
                  <a:pt x="4200" y="6873"/>
                </a:lnTo>
                <a:cubicBezTo>
                  <a:pt x="3868" y="6873"/>
                  <a:pt x="3600" y="7092"/>
                  <a:pt x="3600" y="7364"/>
                </a:cubicBezTo>
                <a:cubicBezTo>
                  <a:pt x="3600" y="7635"/>
                  <a:pt x="3868" y="7855"/>
                  <a:pt x="4200" y="7855"/>
                </a:cubicBezTo>
                <a:moveTo>
                  <a:pt x="4200" y="11782"/>
                </a:moveTo>
                <a:lnTo>
                  <a:pt x="16200" y="11782"/>
                </a:lnTo>
                <a:cubicBezTo>
                  <a:pt x="16532" y="11782"/>
                  <a:pt x="16800" y="11562"/>
                  <a:pt x="16800" y="11291"/>
                </a:cubicBezTo>
                <a:cubicBezTo>
                  <a:pt x="16800" y="11020"/>
                  <a:pt x="16532" y="10800"/>
                  <a:pt x="16200" y="10800"/>
                </a:cubicBezTo>
                <a:lnTo>
                  <a:pt x="4200" y="10800"/>
                </a:lnTo>
                <a:cubicBezTo>
                  <a:pt x="3868" y="10800"/>
                  <a:pt x="3600" y="11020"/>
                  <a:pt x="3600" y="11291"/>
                </a:cubicBezTo>
                <a:cubicBezTo>
                  <a:pt x="3600" y="11562"/>
                  <a:pt x="3868" y="11782"/>
                  <a:pt x="4200" y="11782"/>
                </a:cubicBezTo>
                <a:moveTo>
                  <a:pt x="4200" y="9818"/>
                </a:moveTo>
                <a:lnTo>
                  <a:pt x="11400" y="9818"/>
                </a:lnTo>
                <a:cubicBezTo>
                  <a:pt x="11732" y="9818"/>
                  <a:pt x="12000" y="9599"/>
                  <a:pt x="12000" y="9327"/>
                </a:cubicBezTo>
                <a:cubicBezTo>
                  <a:pt x="12000" y="9056"/>
                  <a:pt x="11732" y="8836"/>
                  <a:pt x="11400" y="8836"/>
                </a:cubicBezTo>
                <a:lnTo>
                  <a:pt x="4200" y="8836"/>
                </a:lnTo>
                <a:cubicBezTo>
                  <a:pt x="3868" y="8836"/>
                  <a:pt x="3600" y="9056"/>
                  <a:pt x="3600" y="9327"/>
                </a:cubicBezTo>
                <a:cubicBezTo>
                  <a:pt x="3600" y="9599"/>
                  <a:pt x="3868" y="9818"/>
                  <a:pt x="4200" y="9818"/>
                </a:cubicBezTo>
                <a:moveTo>
                  <a:pt x="4200" y="5891"/>
                </a:moveTo>
                <a:lnTo>
                  <a:pt x="15000" y="5891"/>
                </a:lnTo>
                <a:cubicBezTo>
                  <a:pt x="15332" y="5891"/>
                  <a:pt x="15600" y="5671"/>
                  <a:pt x="15600" y="5400"/>
                </a:cubicBezTo>
                <a:cubicBezTo>
                  <a:pt x="15600" y="5129"/>
                  <a:pt x="15332" y="4909"/>
                  <a:pt x="15000" y="4909"/>
                </a:cubicBezTo>
                <a:lnTo>
                  <a:pt x="4200" y="4909"/>
                </a:lnTo>
                <a:cubicBezTo>
                  <a:pt x="3868" y="4909"/>
                  <a:pt x="3600" y="5129"/>
                  <a:pt x="3600" y="5400"/>
                </a:cubicBezTo>
                <a:cubicBezTo>
                  <a:pt x="3600" y="5671"/>
                  <a:pt x="3868" y="5891"/>
                  <a:pt x="4200" y="5891"/>
                </a:cubicBezTo>
                <a:moveTo>
                  <a:pt x="20400" y="13745"/>
                </a:moveTo>
                <a:lnTo>
                  <a:pt x="1200" y="13745"/>
                </a:lnTo>
                <a:lnTo>
                  <a:pt x="1200" y="2945"/>
                </a:lnTo>
                <a:lnTo>
                  <a:pt x="20400" y="2945"/>
                </a:lnTo>
                <a:cubicBezTo>
                  <a:pt x="20400" y="2945"/>
                  <a:pt x="20400" y="13745"/>
                  <a:pt x="20400" y="13745"/>
                </a:cubicBezTo>
                <a:close/>
                <a:moveTo>
                  <a:pt x="11400" y="20618"/>
                </a:moveTo>
                <a:lnTo>
                  <a:pt x="10200" y="20618"/>
                </a:lnTo>
                <a:lnTo>
                  <a:pt x="10200" y="14727"/>
                </a:lnTo>
                <a:lnTo>
                  <a:pt x="11400" y="14727"/>
                </a:lnTo>
                <a:cubicBezTo>
                  <a:pt x="11400" y="14727"/>
                  <a:pt x="11400" y="20618"/>
                  <a:pt x="11400" y="20618"/>
                </a:cubicBezTo>
                <a:close/>
                <a:moveTo>
                  <a:pt x="10200" y="982"/>
                </a:moveTo>
                <a:lnTo>
                  <a:pt x="11400" y="982"/>
                </a:lnTo>
                <a:lnTo>
                  <a:pt x="11400" y="1964"/>
                </a:lnTo>
                <a:lnTo>
                  <a:pt x="10200" y="1964"/>
                </a:lnTo>
                <a:cubicBezTo>
                  <a:pt x="10200" y="1964"/>
                  <a:pt x="10200" y="982"/>
                  <a:pt x="10200" y="982"/>
                </a:cubicBezTo>
                <a:close/>
                <a:moveTo>
                  <a:pt x="20400" y="1964"/>
                </a:moveTo>
                <a:lnTo>
                  <a:pt x="12600" y="1964"/>
                </a:lnTo>
                <a:lnTo>
                  <a:pt x="12600" y="982"/>
                </a:lnTo>
                <a:cubicBezTo>
                  <a:pt x="12600" y="440"/>
                  <a:pt x="12062" y="0"/>
                  <a:pt x="11400" y="0"/>
                </a:cubicBezTo>
                <a:lnTo>
                  <a:pt x="10200" y="0"/>
                </a:lnTo>
                <a:cubicBezTo>
                  <a:pt x="9537" y="0"/>
                  <a:pt x="9000" y="440"/>
                  <a:pt x="9000" y="982"/>
                </a:cubicBezTo>
                <a:lnTo>
                  <a:pt x="9000" y="1964"/>
                </a:lnTo>
                <a:lnTo>
                  <a:pt x="1200" y="1964"/>
                </a:lnTo>
                <a:cubicBezTo>
                  <a:pt x="537" y="1964"/>
                  <a:pt x="0" y="2404"/>
                  <a:pt x="0" y="2945"/>
                </a:cubicBezTo>
                <a:lnTo>
                  <a:pt x="0" y="13745"/>
                </a:lnTo>
                <a:cubicBezTo>
                  <a:pt x="0" y="14287"/>
                  <a:pt x="537" y="14727"/>
                  <a:pt x="1200" y="14727"/>
                </a:cubicBezTo>
                <a:lnTo>
                  <a:pt x="9000" y="14727"/>
                </a:lnTo>
                <a:lnTo>
                  <a:pt x="9000" y="20618"/>
                </a:lnTo>
                <a:cubicBezTo>
                  <a:pt x="9000" y="21160"/>
                  <a:pt x="9537" y="21600"/>
                  <a:pt x="10200" y="21600"/>
                </a:cubicBezTo>
                <a:lnTo>
                  <a:pt x="11400" y="21600"/>
                </a:lnTo>
                <a:cubicBezTo>
                  <a:pt x="12062" y="21600"/>
                  <a:pt x="12600" y="21160"/>
                  <a:pt x="12600" y="20618"/>
                </a:cubicBezTo>
                <a:lnTo>
                  <a:pt x="12600" y="14727"/>
                </a:lnTo>
                <a:lnTo>
                  <a:pt x="20400" y="14727"/>
                </a:lnTo>
                <a:cubicBezTo>
                  <a:pt x="21062" y="14727"/>
                  <a:pt x="21600" y="14287"/>
                  <a:pt x="21600" y="13745"/>
                </a:cubicBezTo>
                <a:lnTo>
                  <a:pt x="21600" y="2945"/>
                </a:lnTo>
                <a:cubicBezTo>
                  <a:pt x="21600" y="2404"/>
                  <a:pt x="21062" y="1964"/>
                  <a:pt x="20400" y="1964"/>
                </a:cubicBezTo>
                <a:moveTo>
                  <a:pt x="17400" y="8836"/>
                </a:moveTo>
                <a:lnTo>
                  <a:pt x="13800" y="8836"/>
                </a:lnTo>
                <a:cubicBezTo>
                  <a:pt x="13468" y="8836"/>
                  <a:pt x="13200" y="9056"/>
                  <a:pt x="13200" y="9327"/>
                </a:cubicBezTo>
                <a:cubicBezTo>
                  <a:pt x="13200" y="9599"/>
                  <a:pt x="13468" y="9818"/>
                  <a:pt x="13800" y="9818"/>
                </a:cubicBezTo>
                <a:lnTo>
                  <a:pt x="17400" y="9818"/>
                </a:lnTo>
                <a:cubicBezTo>
                  <a:pt x="17732" y="9818"/>
                  <a:pt x="18000" y="9599"/>
                  <a:pt x="18000" y="9327"/>
                </a:cubicBezTo>
                <a:cubicBezTo>
                  <a:pt x="18000" y="9056"/>
                  <a:pt x="17732" y="8836"/>
                  <a:pt x="17400" y="8836"/>
                </a:cubicBezTo>
                <a:moveTo>
                  <a:pt x="9600" y="7364"/>
                </a:moveTo>
                <a:cubicBezTo>
                  <a:pt x="9600" y="7635"/>
                  <a:pt x="9868" y="7855"/>
                  <a:pt x="10200" y="7855"/>
                </a:cubicBezTo>
                <a:lnTo>
                  <a:pt x="17400" y="7855"/>
                </a:lnTo>
                <a:cubicBezTo>
                  <a:pt x="17732" y="7855"/>
                  <a:pt x="18000" y="7635"/>
                  <a:pt x="18000" y="7364"/>
                </a:cubicBezTo>
                <a:cubicBezTo>
                  <a:pt x="18000" y="7092"/>
                  <a:pt x="17732" y="6873"/>
                  <a:pt x="17400" y="6873"/>
                </a:cubicBezTo>
                <a:lnTo>
                  <a:pt x="10200" y="6873"/>
                </a:lnTo>
                <a:cubicBezTo>
                  <a:pt x="9868" y="6873"/>
                  <a:pt x="9600" y="7092"/>
                  <a:pt x="9600" y="736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2" tIns="14282" rIns="14282" bIns="14282" anchor="ctr"/>
          <a:lstStyle/>
          <a:p>
            <a:pPr defTabSz="17136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Lato" charset="0"/>
              <a:ea typeface="Lato" charset="0"/>
              <a:cs typeface="Lato" charset="0"/>
              <a:sym typeface="Gill Sans"/>
            </a:endParaRPr>
          </a:p>
        </p:txBody>
      </p:sp>
      <p:grpSp>
        <p:nvGrpSpPr>
          <p:cNvPr id="145" name="Group 144"/>
          <p:cNvGrpSpPr/>
          <p:nvPr userDrawn="1"/>
        </p:nvGrpSpPr>
        <p:grpSpPr>
          <a:xfrm>
            <a:off x="5225470" y="3570636"/>
            <a:ext cx="1248064" cy="312651"/>
            <a:chOff x="9653094" y="7220771"/>
            <a:chExt cx="2471894" cy="619391"/>
          </a:xfrm>
          <a:solidFill>
            <a:schemeClr val="accent3"/>
          </a:solidFill>
        </p:grpSpPr>
        <p:sp>
          <p:nvSpPr>
            <p:cNvPr id="146" name="Rectangle 145"/>
            <p:cNvSpPr/>
            <p:nvPr/>
          </p:nvSpPr>
          <p:spPr>
            <a:xfrm>
              <a:off x="9653094" y="7220771"/>
              <a:ext cx="2471894" cy="3218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 defTabSz="685543"/>
              <a:endParaRPr lang="bg-BG" sz="1400" b="1" dirty="0">
                <a:solidFill>
                  <a:srgbClr val="FFFFFF"/>
                </a:solidFill>
                <a:latin typeface="Roboto Bold" charset="0"/>
              </a:endParaRPr>
            </a:p>
          </p:txBody>
        </p:sp>
        <p:sp>
          <p:nvSpPr>
            <p:cNvPr id="147" name="Freeform 734"/>
            <p:cNvSpPr>
              <a:spLocks noChangeArrowheads="1"/>
            </p:cNvSpPr>
            <p:nvPr/>
          </p:nvSpPr>
          <p:spPr bwMode="auto">
            <a:xfrm rot="5400000">
              <a:off x="10755034" y="7440117"/>
              <a:ext cx="342077" cy="458013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685543"/>
              <a:endParaRPr lang="en-US" sz="1400" b="1" dirty="0">
                <a:solidFill>
                  <a:srgbClr val="B3B3B3"/>
                </a:solidFill>
                <a:latin typeface="Roboto Bold" charset="0"/>
              </a:endParaRPr>
            </a:p>
          </p:txBody>
        </p:sp>
      </p:grpSp>
      <p:grpSp>
        <p:nvGrpSpPr>
          <p:cNvPr id="148" name="Group 147"/>
          <p:cNvGrpSpPr/>
          <p:nvPr userDrawn="1"/>
        </p:nvGrpSpPr>
        <p:grpSpPr>
          <a:xfrm>
            <a:off x="6495690" y="3420977"/>
            <a:ext cx="1248064" cy="312130"/>
            <a:chOff x="12168868" y="6924280"/>
            <a:chExt cx="2471894" cy="618360"/>
          </a:xfrm>
          <a:solidFill>
            <a:schemeClr val="accent5"/>
          </a:solidFill>
        </p:grpSpPr>
        <p:sp>
          <p:nvSpPr>
            <p:cNvPr id="149" name="Rectangle 148"/>
            <p:cNvSpPr/>
            <p:nvPr/>
          </p:nvSpPr>
          <p:spPr>
            <a:xfrm>
              <a:off x="12168868" y="7220769"/>
              <a:ext cx="2471894" cy="3218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 defTabSz="685543"/>
              <a:endParaRPr lang="bg-BG" sz="1400" b="1" dirty="0">
                <a:solidFill>
                  <a:srgbClr val="FFFFFF"/>
                </a:solidFill>
                <a:latin typeface="Roboto Bold" charset="0"/>
              </a:endParaRPr>
            </a:p>
          </p:txBody>
        </p:sp>
        <p:sp>
          <p:nvSpPr>
            <p:cNvPr id="150" name="Freeform 734"/>
            <p:cNvSpPr>
              <a:spLocks noChangeArrowheads="1"/>
            </p:cNvSpPr>
            <p:nvPr/>
          </p:nvSpPr>
          <p:spPr bwMode="auto">
            <a:xfrm rot="16200000">
              <a:off x="13261997" y="6866312"/>
              <a:ext cx="342077" cy="458013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685543"/>
              <a:endParaRPr lang="en-US" sz="1400" b="1" dirty="0">
                <a:solidFill>
                  <a:srgbClr val="B3B3B3"/>
                </a:solidFill>
                <a:latin typeface="Roboto Bold" charset="0"/>
              </a:endParaRPr>
            </a:p>
          </p:txBody>
        </p:sp>
      </p:grpSp>
      <p:sp>
        <p:nvSpPr>
          <p:cNvPr id="151" name="Oval 150"/>
          <p:cNvSpPr/>
          <p:nvPr userDrawn="1"/>
        </p:nvSpPr>
        <p:spPr>
          <a:xfrm>
            <a:off x="1721527" y="4202290"/>
            <a:ext cx="644142" cy="655458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 defTabSz="685543"/>
            <a:endParaRPr lang="en-US" sz="1400" b="1" dirty="0">
              <a:solidFill>
                <a:srgbClr val="FFFFFF"/>
              </a:solidFill>
              <a:latin typeface="Roboto Bold" charset="0"/>
            </a:endParaRPr>
          </a:p>
        </p:txBody>
      </p:sp>
      <p:sp>
        <p:nvSpPr>
          <p:cNvPr id="152" name="Oval 151"/>
          <p:cNvSpPr/>
          <p:nvPr userDrawn="1"/>
        </p:nvSpPr>
        <p:spPr>
          <a:xfrm>
            <a:off x="3001907" y="2445988"/>
            <a:ext cx="644142" cy="655458"/>
          </a:xfrm>
          <a:prstGeom prst="ellipse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 defTabSz="685543"/>
            <a:endParaRPr lang="en-US" sz="1400" b="1" dirty="0">
              <a:solidFill>
                <a:srgbClr val="FFFFFF"/>
              </a:solidFill>
              <a:latin typeface="Roboto Bold" charset="0"/>
            </a:endParaRPr>
          </a:p>
        </p:txBody>
      </p:sp>
      <p:sp>
        <p:nvSpPr>
          <p:cNvPr id="153" name="Oval 152"/>
          <p:cNvSpPr/>
          <p:nvPr userDrawn="1"/>
        </p:nvSpPr>
        <p:spPr>
          <a:xfrm>
            <a:off x="4321397" y="4202292"/>
            <a:ext cx="644142" cy="655458"/>
          </a:xfrm>
          <a:prstGeom prst="ellipse">
            <a:avLst/>
          </a:prstGeom>
          <a:solidFill>
            <a:schemeClr val="accent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 defTabSz="685543"/>
            <a:endParaRPr lang="en-US" sz="1400" b="1" dirty="0">
              <a:solidFill>
                <a:srgbClr val="FFFFFF"/>
              </a:solidFill>
              <a:latin typeface="Roboto Bold" charset="0"/>
            </a:endParaRPr>
          </a:p>
        </p:txBody>
      </p:sp>
      <p:sp>
        <p:nvSpPr>
          <p:cNvPr id="154" name="Oval 153"/>
          <p:cNvSpPr/>
          <p:nvPr userDrawn="1"/>
        </p:nvSpPr>
        <p:spPr>
          <a:xfrm>
            <a:off x="8054292" y="2445988"/>
            <a:ext cx="644142" cy="655458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 defTabSz="685543"/>
            <a:endParaRPr lang="en-US" sz="1400" b="1" dirty="0">
              <a:solidFill>
                <a:srgbClr val="FFFFFF"/>
              </a:solidFill>
              <a:latin typeface="Roboto Bold" charset="0"/>
            </a:endParaRPr>
          </a:p>
        </p:txBody>
      </p:sp>
      <p:sp>
        <p:nvSpPr>
          <p:cNvPr id="155" name="Oval 154"/>
          <p:cNvSpPr/>
          <p:nvPr userDrawn="1"/>
        </p:nvSpPr>
        <p:spPr>
          <a:xfrm>
            <a:off x="5527431" y="2441789"/>
            <a:ext cx="644142" cy="655458"/>
          </a:xfrm>
          <a:prstGeom prst="ellipse">
            <a:avLst/>
          </a:prstGeom>
          <a:solidFill>
            <a:schemeClr val="accent3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 defTabSz="685543"/>
            <a:endParaRPr lang="en-US" sz="1400" b="1" dirty="0">
              <a:solidFill>
                <a:srgbClr val="FFFFFF"/>
              </a:solidFill>
              <a:latin typeface="Roboto Bold" charset="0"/>
            </a:endParaRPr>
          </a:p>
        </p:txBody>
      </p:sp>
      <p:sp>
        <p:nvSpPr>
          <p:cNvPr id="156" name="Oval 155"/>
          <p:cNvSpPr/>
          <p:nvPr userDrawn="1"/>
        </p:nvSpPr>
        <p:spPr>
          <a:xfrm>
            <a:off x="6846921" y="4202292"/>
            <a:ext cx="644142" cy="655458"/>
          </a:xfrm>
          <a:prstGeom prst="ellipse">
            <a:avLst/>
          </a:prstGeom>
          <a:solidFill>
            <a:schemeClr val="accent5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 defTabSz="685543"/>
            <a:endParaRPr lang="en-US" sz="1400" b="1" dirty="0">
              <a:solidFill>
                <a:srgbClr val="FFFFFF"/>
              </a:solidFill>
              <a:latin typeface="Roboto Bold" charset="0"/>
            </a:endParaRPr>
          </a:p>
        </p:txBody>
      </p:sp>
      <p:cxnSp>
        <p:nvCxnSpPr>
          <p:cNvPr id="157" name="Straight Connector 156"/>
          <p:cNvCxnSpPr/>
          <p:nvPr userDrawn="1"/>
        </p:nvCxnSpPr>
        <p:spPr>
          <a:xfrm flipV="1">
            <a:off x="5847985" y="3124414"/>
            <a:ext cx="0" cy="330143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 userDrawn="1"/>
        </p:nvCxnSpPr>
        <p:spPr>
          <a:xfrm flipV="1">
            <a:off x="7168992" y="3849611"/>
            <a:ext cx="0" cy="330143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Content Placeholder 2"/>
          <p:cNvSpPr>
            <a:spLocks noGrp="1"/>
          </p:cNvSpPr>
          <p:nvPr>
            <p:ph idx="16"/>
          </p:nvPr>
        </p:nvSpPr>
        <p:spPr>
          <a:xfrm>
            <a:off x="83656" y="3916128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1" name="Content Placeholder 2"/>
          <p:cNvSpPr>
            <a:spLocks noGrp="1"/>
          </p:cNvSpPr>
          <p:nvPr>
            <p:ph idx="17"/>
          </p:nvPr>
        </p:nvSpPr>
        <p:spPr>
          <a:xfrm>
            <a:off x="1311768" y="2662967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2" name="Content Placeholder 2"/>
          <p:cNvSpPr>
            <a:spLocks noGrp="1"/>
          </p:cNvSpPr>
          <p:nvPr>
            <p:ph idx="18"/>
          </p:nvPr>
        </p:nvSpPr>
        <p:spPr>
          <a:xfrm>
            <a:off x="2608219" y="3896106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3" name="Content Placeholder 2"/>
          <p:cNvSpPr>
            <a:spLocks noGrp="1"/>
          </p:cNvSpPr>
          <p:nvPr>
            <p:ph idx="19"/>
          </p:nvPr>
        </p:nvSpPr>
        <p:spPr>
          <a:xfrm>
            <a:off x="3870914" y="2667314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4" name="Content Placeholder 2"/>
          <p:cNvSpPr>
            <a:spLocks noGrp="1"/>
          </p:cNvSpPr>
          <p:nvPr>
            <p:ph idx="20"/>
          </p:nvPr>
        </p:nvSpPr>
        <p:spPr>
          <a:xfrm>
            <a:off x="5133743" y="3896106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5" name="Content Placeholder 2"/>
          <p:cNvSpPr>
            <a:spLocks noGrp="1"/>
          </p:cNvSpPr>
          <p:nvPr>
            <p:ph idx="21"/>
          </p:nvPr>
        </p:nvSpPr>
        <p:spPr>
          <a:xfrm>
            <a:off x="6405288" y="2679860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6" name="Content Placeholder 2"/>
          <p:cNvSpPr>
            <a:spLocks noGrp="1"/>
          </p:cNvSpPr>
          <p:nvPr>
            <p:ph idx="22"/>
          </p:nvPr>
        </p:nvSpPr>
        <p:spPr>
          <a:xfrm>
            <a:off x="7658981" y="3873477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2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ELANCE\PICTURES\Most Wanted\Business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8"/>
          <a:stretch/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9350">
                <a:srgbClr val="FFFDF9">
                  <a:alpha val="0"/>
                </a:srgbClr>
              </a:gs>
              <a:gs pos="0">
                <a:schemeClr val="bg1">
                  <a:alpha val="70000"/>
                </a:schemeClr>
              </a:gs>
              <a:gs pos="50000">
                <a:schemeClr val="bg1">
                  <a:alpha val="7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42950"/>
            <a:ext cx="8839200" cy="3394472"/>
          </a:xfrm>
        </p:spPr>
        <p:txBody>
          <a:bodyPr/>
          <a:lstStyle>
            <a:lvl1pPr marL="228600" indent="-228600">
              <a:lnSpc>
                <a:spcPct val="200000"/>
              </a:lnSpc>
              <a:buClr>
                <a:schemeClr val="accent1"/>
              </a:buClr>
              <a:buFont typeface="Wingdings" pitchFamily="2" charset="2"/>
              <a:buChar char="§"/>
              <a:defRPr sz="1400"/>
            </a:lvl1pPr>
            <a:lvl2pPr marL="457200" indent="-228600">
              <a:lnSpc>
                <a:spcPct val="200000"/>
              </a:lnSpc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lnSpc>
                <a:spcPct val="200000"/>
              </a:lnSpc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 userDrawn="1"/>
        </p:nvCxnSpPr>
        <p:spPr>
          <a:xfrm>
            <a:off x="251460" y="438150"/>
            <a:ext cx="43205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054375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4439818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3" name="Group 82"/>
          <p:cNvGrpSpPr/>
          <p:nvPr userDrawn="1"/>
        </p:nvGrpSpPr>
        <p:grpSpPr>
          <a:xfrm>
            <a:off x="222995" y="3993500"/>
            <a:ext cx="496189" cy="496189"/>
            <a:chOff x="4449446" y="739245"/>
            <a:chExt cx="473429" cy="473429"/>
          </a:xfrm>
        </p:grpSpPr>
        <p:sp>
          <p:nvSpPr>
            <p:cNvPr id="84" name="Oval 83"/>
            <p:cNvSpPr/>
            <p:nvPr/>
          </p:nvSpPr>
          <p:spPr>
            <a:xfrm>
              <a:off x="4449446" y="739245"/>
              <a:ext cx="473429" cy="473429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85" name="Oval 84"/>
            <p:cNvSpPr/>
            <p:nvPr/>
          </p:nvSpPr>
          <p:spPr>
            <a:xfrm>
              <a:off x="4469949" y="759748"/>
              <a:ext cx="436231" cy="436231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86" name="Group 85"/>
          <p:cNvGrpSpPr/>
          <p:nvPr userDrawn="1"/>
        </p:nvGrpSpPr>
        <p:grpSpPr>
          <a:xfrm>
            <a:off x="224990" y="2454771"/>
            <a:ext cx="496189" cy="496189"/>
            <a:chOff x="4449446" y="739245"/>
            <a:chExt cx="473429" cy="473429"/>
          </a:xfrm>
        </p:grpSpPr>
        <p:sp>
          <p:nvSpPr>
            <p:cNvPr id="87" name="Oval 86"/>
            <p:cNvSpPr/>
            <p:nvPr/>
          </p:nvSpPr>
          <p:spPr>
            <a:xfrm>
              <a:off x="4449446" y="739245"/>
              <a:ext cx="473429" cy="473429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88" name="Oval 87"/>
            <p:cNvSpPr/>
            <p:nvPr/>
          </p:nvSpPr>
          <p:spPr>
            <a:xfrm>
              <a:off x="4469949" y="759748"/>
              <a:ext cx="436231" cy="436231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89" name="Group 88"/>
          <p:cNvGrpSpPr/>
          <p:nvPr userDrawn="1"/>
        </p:nvGrpSpPr>
        <p:grpSpPr>
          <a:xfrm>
            <a:off x="222995" y="1099098"/>
            <a:ext cx="496189" cy="496189"/>
            <a:chOff x="4449446" y="739245"/>
            <a:chExt cx="473429" cy="473429"/>
          </a:xfrm>
        </p:grpSpPr>
        <p:sp>
          <p:nvSpPr>
            <p:cNvPr id="90" name="Oval 89"/>
            <p:cNvSpPr/>
            <p:nvPr/>
          </p:nvSpPr>
          <p:spPr>
            <a:xfrm>
              <a:off x="4449446" y="739245"/>
              <a:ext cx="473429" cy="473429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91" name="Oval 90"/>
            <p:cNvSpPr/>
            <p:nvPr/>
          </p:nvSpPr>
          <p:spPr>
            <a:xfrm>
              <a:off x="4469949" y="759748"/>
              <a:ext cx="436231" cy="436231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92" name="Freeform: Shape 3142"/>
          <p:cNvSpPr/>
          <p:nvPr userDrawn="1"/>
        </p:nvSpPr>
        <p:spPr>
          <a:xfrm>
            <a:off x="3404442" y="1819777"/>
            <a:ext cx="1939517" cy="193901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98" h="998">
                <a:moveTo>
                  <a:pt x="998" y="499"/>
                </a:moveTo>
                <a:cubicBezTo>
                  <a:pt x="998" y="774"/>
                  <a:pt x="775" y="998"/>
                  <a:pt x="499" y="998"/>
                </a:cubicBezTo>
                <a:cubicBezTo>
                  <a:pt x="223" y="998"/>
                  <a:pt x="0" y="774"/>
                  <a:pt x="0" y="499"/>
                </a:cubicBezTo>
                <a:cubicBezTo>
                  <a:pt x="0" y="223"/>
                  <a:pt x="223" y="0"/>
                  <a:pt x="499" y="0"/>
                </a:cubicBezTo>
                <a:cubicBezTo>
                  <a:pt x="775" y="0"/>
                  <a:pt x="998" y="223"/>
                  <a:pt x="998" y="499"/>
                </a:cubicBezTo>
                <a:close/>
              </a:path>
            </a:pathLst>
          </a:custGeom>
          <a:solidFill>
            <a:srgbClr val="B4B4B4">
              <a:alpha val="9000"/>
            </a:srgbClr>
          </a:solidFill>
          <a:ln cap="flat">
            <a:noFill/>
            <a:prstDash val="solid"/>
          </a:ln>
        </p:spPr>
        <p:txBody>
          <a:bodyPr vert="horz" wrap="none" lIns="33516" tIns="16758" rIns="33516" bIns="16758" anchor="ctr" anchorCtr="1" compatLnSpc="0"/>
          <a:lstStyle/>
          <a:p>
            <a:pPr marL="0" marR="0" lvl="0" indent="0" defTabSz="680997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4B4B4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3" name="Freeform: Shape 3150"/>
          <p:cNvSpPr/>
          <p:nvPr userDrawn="1"/>
        </p:nvSpPr>
        <p:spPr>
          <a:xfrm>
            <a:off x="3157425" y="1572795"/>
            <a:ext cx="2433631" cy="24310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2" h="1251">
                <a:moveTo>
                  <a:pt x="626" y="1197"/>
                </a:moveTo>
                <a:cubicBezTo>
                  <a:pt x="310" y="1197"/>
                  <a:pt x="54" y="942"/>
                  <a:pt x="54" y="626"/>
                </a:cubicBezTo>
                <a:cubicBezTo>
                  <a:pt x="54" y="310"/>
                  <a:pt x="310" y="54"/>
                  <a:pt x="626" y="54"/>
                </a:cubicBezTo>
                <a:cubicBezTo>
                  <a:pt x="942" y="54"/>
                  <a:pt x="1198" y="310"/>
                  <a:pt x="1198" y="626"/>
                </a:cubicBezTo>
                <a:cubicBezTo>
                  <a:pt x="1198" y="942"/>
                  <a:pt x="942" y="1197"/>
                  <a:pt x="626" y="1197"/>
                </a:cubicBezTo>
                <a:close/>
                <a:moveTo>
                  <a:pt x="626" y="0"/>
                </a:moveTo>
                <a:cubicBezTo>
                  <a:pt x="280" y="0"/>
                  <a:pt x="0" y="280"/>
                  <a:pt x="0" y="626"/>
                </a:cubicBezTo>
                <a:cubicBezTo>
                  <a:pt x="0" y="971"/>
                  <a:pt x="280" y="1251"/>
                  <a:pt x="626" y="1251"/>
                </a:cubicBezTo>
                <a:cubicBezTo>
                  <a:pt x="972" y="1251"/>
                  <a:pt x="1252" y="971"/>
                  <a:pt x="1252" y="626"/>
                </a:cubicBezTo>
                <a:cubicBezTo>
                  <a:pt x="1252" y="280"/>
                  <a:pt x="972" y="0"/>
                  <a:pt x="626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none" lIns="33516" tIns="16758" rIns="33516" bIns="16758" anchor="ctr" anchorCtr="1" compatLnSpc="0"/>
          <a:lstStyle/>
          <a:p>
            <a:pPr marL="0" marR="0" lvl="0" indent="0" defTabSz="680997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4B4B4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4" name="Freeform: Shape 3151"/>
          <p:cNvSpPr/>
          <p:nvPr userDrawn="1"/>
        </p:nvSpPr>
        <p:spPr>
          <a:xfrm>
            <a:off x="2933709" y="1347193"/>
            <a:ext cx="2883013" cy="288226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83" h="1483">
                <a:moveTo>
                  <a:pt x="741" y="1420"/>
                </a:moveTo>
                <a:cubicBezTo>
                  <a:pt x="367" y="1420"/>
                  <a:pt x="64" y="1116"/>
                  <a:pt x="64" y="742"/>
                </a:cubicBezTo>
                <a:cubicBezTo>
                  <a:pt x="64" y="367"/>
                  <a:pt x="367" y="64"/>
                  <a:pt x="741" y="64"/>
                </a:cubicBezTo>
                <a:cubicBezTo>
                  <a:pt x="1116" y="64"/>
                  <a:pt x="1419" y="367"/>
                  <a:pt x="1419" y="742"/>
                </a:cubicBezTo>
                <a:cubicBezTo>
                  <a:pt x="1419" y="1116"/>
                  <a:pt x="1116" y="1420"/>
                  <a:pt x="741" y="1420"/>
                </a:cubicBezTo>
                <a:close/>
                <a:moveTo>
                  <a:pt x="741" y="0"/>
                </a:moveTo>
                <a:cubicBezTo>
                  <a:pt x="332" y="0"/>
                  <a:pt x="0" y="332"/>
                  <a:pt x="0" y="742"/>
                </a:cubicBezTo>
                <a:cubicBezTo>
                  <a:pt x="0" y="1151"/>
                  <a:pt x="332" y="1483"/>
                  <a:pt x="741" y="1483"/>
                </a:cubicBezTo>
                <a:cubicBezTo>
                  <a:pt x="1151" y="1483"/>
                  <a:pt x="1483" y="1151"/>
                  <a:pt x="1483" y="742"/>
                </a:cubicBezTo>
                <a:cubicBezTo>
                  <a:pt x="1483" y="332"/>
                  <a:pt x="1151" y="0"/>
                  <a:pt x="741" y="0"/>
                </a:cubicBezTo>
                <a:close/>
              </a:path>
            </a:pathLst>
          </a:custGeom>
          <a:solidFill>
            <a:srgbClr val="FFFFFF">
              <a:lumMod val="85000"/>
            </a:srgbClr>
          </a:solidFill>
          <a:ln cap="flat">
            <a:noFill/>
            <a:prstDash val="solid"/>
          </a:ln>
        </p:spPr>
        <p:txBody>
          <a:bodyPr vert="horz" wrap="none" lIns="33516" tIns="16758" rIns="33516" bIns="16758" anchor="ctr" anchorCtr="1" compatLnSpc="0"/>
          <a:lstStyle/>
          <a:p>
            <a:pPr marL="0" marR="0" lvl="0" indent="0" defTabSz="680997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4B4B4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5" name="Freeform: Shape 3152"/>
          <p:cNvSpPr/>
          <p:nvPr userDrawn="1"/>
        </p:nvSpPr>
        <p:spPr>
          <a:xfrm>
            <a:off x="3349976" y="3478729"/>
            <a:ext cx="1099124" cy="57567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66" h="297">
                <a:moveTo>
                  <a:pt x="525" y="297"/>
                </a:moveTo>
                <a:cubicBezTo>
                  <a:pt x="538" y="297"/>
                  <a:pt x="552" y="297"/>
                  <a:pt x="566" y="296"/>
                </a:cubicBezTo>
                <a:lnTo>
                  <a:pt x="562" y="241"/>
                </a:lnTo>
                <a:lnTo>
                  <a:pt x="562" y="240"/>
                </a:lnTo>
                <a:cubicBezTo>
                  <a:pt x="550" y="241"/>
                  <a:pt x="537" y="241"/>
                  <a:pt x="525" y="241"/>
                </a:cubicBezTo>
                <a:cubicBezTo>
                  <a:pt x="329" y="241"/>
                  <a:pt x="155" y="147"/>
                  <a:pt x="46" y="0"/>
                </a:cubicBezTo>
                <a:lnTo>
                  <a:pt x="0" y="32"/>
                </a:lnTo>
                <a:cubicBezTo>
                  <a:pt x="118" y="193"/>
                  <a:pt x="309" y="297"/>
                  <a:pt x="525" y="297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516" tIns="16758" rIns="33516" bIns="16758" anchor="ctr" anchorCtr="1" compatLnSpc="0"/>
          <a:lstStyle/>
          <a:p>
            <a:pPr marL="0" marR="0" lvl="0" indent="0" defTabSz="680997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4B4B4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6" name="Freeform: Shape 3153"/>
          <p:cNvSpPr/>
          <p:nvPr userDrawn="1"/>
        </p:nvSpPr>
        <p:spPr>
          <a:xfrm>
            <a:off x="5423722" y="2261263"/>
            <a:ext cx="210098" cy="73904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9" h="381">
                <a:moveTo>
                  <a:pt x="100" y="381"/>
                </a:moveTo>
                <a:cubicBezTo>
                  <a:pt x="106" y="346"/>
                  <a:pt x="109" y="309"/>
                  <a:pt x="109" y="272"/>
                </a:cubicBezTo>
                <a:cubicBezTo>
                  <a:pt x="109" y="175"/>
                  <a:pt x="88" y="83"/>
                  <a:pt x="50" y="0"/>
                </a:cubicBezTo>
                <a:lnTo>
                  <a:pt x="0" y="25"/>
                </a:lnTo>
                <a:cubicBezTo>
                  <a:pt x="34" y="100"/>
                  <a:pt x="53" y="184"/>
                  <a:pt x="53" y="272"/>
                </a:cubicBezTo>
                <a:cubicBezTo>
                  <a:pt x="53" y="307"/>
                  <a:pt x="50" y="341"/>
                  <a:pt x="44" y="375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516" tIns="16758" rIns="33516" bIns="16758" anchor="ctr" anchorCtr="1" compatLnSpc="0"/>
          <a:lstStyle/>
          <a:p>
            <a:pPr marL="0" marR="0" lvl="0" indent="0" defTabSz="680997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4B4B4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7" name="Freeform: Shape 3154"/>
          <p:cNvSpPr/>
          <p:nvPr userDrawn="1"/>
        </p:nvSpPr>
        <p:spPr>
          <a:xfrm>
            <a:off x="3340249" y="1522253"/>
            <a:ext cx="1239190" cy="59512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8" h="307">
                <a:moveTo>
                  <a:pt x="0" y="273"/>
                </a:moveTo>
                <a:lnTo>
                  <a:pt x="44" y="307"/>
                </a:lnTo>
                <a:cubicBezTo>
                  <a:pt x="152" y="155"/>
                  <a:pt x="329" y="56"/>
                  <a:pt x="530" y="56"/>
                </a:cubicBezTo>
                <a:cubicBezTo>
                  <a:pt x="564" y="56"/>
                  <a:pt x="597" y="59"/>
                  <a:pt x="629" y="64"/>
                </a:cubicBezTo>
                <a:lnTo>
                  <a:pt x="638" y="9"/>
                </a:lnTo>
                <a:cubicBezTo>
                  <a:pt x="603" y="3"/>
                  <a:pt x="567" y="0"/>
                  <a:pt x="530" y="0"/>
                </a:cubicBezTo>
                <a:cubicBezTo>
                  <a:pt x="311" y="0"/>
                  <a:pt x="118" y="108"/>
                  <a:pt x="0" y="273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516" tIns="16758" rIns="33516" bIns="16758" anchor="ctr" anchorCtr="1" compatLnSpc="0"/>
          <a:lstStyle/>
          <a:p>
            <a:pPr marL="0" marR="0" lvl="0" indent="0" defTabSz="680997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4B4B4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8" name="Freeform: Shape 3155"/>
          <p:cNvSpPr/>
          <p:nvPr userDrawn="1"/>
        </p:nvSpPr>
        <p:spPr>
          <a:xfrm>
            <a:off x="4849837" y="3400940"/>
            <a:ext cx="885136" cy="80905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6" h="417">
                <a:moveTo>
                  <a:pt x="456" y="27"/>
                </a:moveTo>
                <a:lnTo>
                  <a:pt x="394" y="0"/>
                </a:lnTo>
                <a:cubicBezTo>
                  <a:pt x="314" y="163"/>
                  <a:pt x="172" y="291"/>
                  <a:pt x="0" y="354"/>
                </a:cubicBezTo>
                <a:lnTo>
                  <a:pt x="24" y="417"/>
                </a:lnTo>
                <a:cubicBezTo>
                  <a:pt x="213" y="347"/>
                  <a:pt x="368" y="207"/>
                  <a:pt x="456" y="27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516" tIns="16758" rIns="33516" bIns="16758" anchor="ctr" anchorCtr="1" compatLnSpc="0"/>
          <a:lstStyle/>
          <a:p>
            <a:pPr marL="0" marR="0" lvl="0" indent="0" defTabSz="680997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4B4B4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9" name="Freeform: Shape 3156"/>
          <p:cNvSpPr/>
          <p:nvPr userDrawn="1"/>
        </p:nvSpPr>
        <p:spPr>
          <a:xfrm>
            <a:off x="2834614" y="2103730"/>
            <a:ext cx="276240" cy="105605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3" h="544">
                <a:moveTo>
                  <a:pt x="67" y="352"/>
                </a:moveTo>
                <a:cubicBezTo>
                  <a:pt x="67" y="237"/>
                  <a:pt x="94" y="128"/>
                  <a:pt x="143" y="32"/>
                </a:cubicBezTo>
                <a:lnTo>
                  <a:pt x="84" y="0"/>
                </a:lnTo>
                <a:cubicBezTo>
                  <a:pt x="30" y="106"/>
                  <a:pt x="0" y="225"/>
                  <a:pt x="0" y="352"/>
                </a:cubicBezTo>
                <a:cubicBezTo>
                  <a:pt x="0" y="418"/>
                  <a:pt x="8" y="483"/>
                  <a:pt x="23" y="544"/>
                </a:cubicBezTo>
                <a:lnTo>
                  <a:pt x="89" y="530"/>
                </a:lnTo>
                <a:cubicBezTo>
                  <a:pt x="75" y="473"/>
                  <a:pt x="67" y="414"/>
                  <a:pt x="67" y="352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516" tIns="16758" rIns="33516" bIns="16758" anchor="ctr" anchorCtr="1" compatLnSpc="0"/>
          <a:lstStyle/>
          <a:p>
            <a:pPr marL="0" marR="0" lvl="0" indent="0" defTabSz="680997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4B4B4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0" name="Freeform: Shape 3157"/>
          <p:cNvSpPr/>
          <p:nvPr userDrawn="1"/>
        </p:nvSpPr>
        <p:spPr>
          <a:xfrm>
            <a:off x="4919870" y="1395843"/>
            <a:ext cx="935715" cy="110661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2" h="570">
                <a:moveTo>
                  <a:pt x="26" y="0"/>
                </a:moveTo>
                <a:lnTo>
                  <a:pt x="0" y="62"/>
                </a:lnTo>
                <a:cubicBezTo>
                  <a:pt x="211" y="152"/>
                  <a:pt x="369" y="341"/>
                  <a:pt x="416" y="570"/>
                </a:cubicBezTo>
                <a:lnTo>
                  <a:pt x="482" y="554"/>
                </a:lnTo>
                <a:cubicBezTo>
                  <a:pt x="428" y="303"/>
                  <a:pt x="255" y="98"/>
                  <a:pt x="26" y="0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516" tIns="16758" rIns="33516" bIns="16758" anchor="ctr" anchorCtr="1" compatLnSpc="0"/>
          <a:lstStyle/>
          <a:p>
            <a:pPr marL="0" marR="0" lvl="0" indent="0" defTabSz="680997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4B4B4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cxnSp>
        <p:nvCxnSpPr>
          <p:cNvPr id="101" name="Straight Connector 100"/>
          <p:cNvCxnSpPr/>
          <p:nvPr userDrawn="1"/>
        </p:nvCxnSpPr>
        <p:spPr>
          <a:xfrm flipH="1" flipV="1">
            <a:off x="2834614" y="1347193"/>
            <a:ext cx="515362" cy="3917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 userDrawn="1"/>
        </p:nvCxnSpPr>
        <p:spPr>
          <a:xfrm flipH="1">
            <a:off x="837549" y="1340100"/>
            <a:ext cx="19970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Oval 103"/>
          <p:cNvSpPr/>
          <p:nvPr userDrawn="1"/>
        </p:nvSpPr>
        <p:spPr>
          <a:xfrm>
            <a:off x="121920" y="991074"/>
            <a:ext cx="698052" cy="698052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5" name="Group 104"/>
          <p:cNvGrpSpPr/>
          <p:nvPr userDrawn="1"/>
        </p:nvGrpSpPr>
        <p:grpSpPr>
          <a:xfrm flipV="1">
            <a:off x="837548" y="3842174"/>
            <a:ext cx="2512427" cy="398875"/>
            <a:chOff x="1021922" y="3549504"/>
            <a:chExt cx="2512427" cy="398875"/>
          </a:xfrm>
        </p:grpSpPr>
        <p:cxnSp>
          <p:nvCxnSpPr>
            <p:cNvPr id="106" name="Straight Connector 105"/>
            <p:cNvCxnSpPr/>
            <p:nvPr/>
          </p:nvCxnSpPr>
          <p:spPr>
            <a:xfrm flipH="1" flipV="1">
              <a:off x="3018987" y="3556597"/>
              <a:ext cx="515362" cy="3917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H="1">
              <a:off x="1021922" y="3549504"/>
              <a:ext cx="199706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Oval 107"/>
          <p:cNvSpPr/>
          <p:nvPr userDrawn="1"/>
        </p:nvSpPr>
        <p:spPr>
          <a:xfrm>
            <a:off x="125999" y="3892023"/>
            <a:ext cx="698052" cy="698052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9" name="Oval 108"/>
          <p:cNvSpPr/>
          <p:nvPr userDrawn="1"/>
        </p:nvSpPr>
        <p:spPr>
          <a:xfrm>
            <a:off x="121920" y="2363433"/>
            <a:ext cx="698052" cy="698052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0" name="Straight Connector 109"/>
          <p:cNvCxnSpPr/>
          <p:nvPr userDrawn="1"/>
        </p:nvCxnSpPr>
        <p:spPr>
          <a:xfrm flipH="1">
            <a:off x="837549" y="2712459"/>
            <a:ext cx="19970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 userDrawn="1"/>
        </p:nvCxnSpPr>
        <p:spPr>
          <a:xfrm flipV="1">
            <a:off x="5498291" y="1354286"/>
            <a:ext cx="515362" cy="3917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 userDrawn="1"/>
        </p:nvCxnSpPr>
        <p:spPr>
          <a:xfrm>
            <a:off x="6013652" y="1347193"/>
            <a:ext cx="19970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Group 112"/>
          <p:cNvGrpSpPr/>
          <p:nvPr userDrawn="1"/>
        </p:nvGrpSpPr>
        <p:grpSpPr>
          <a:xfrm flipH="1" flipV="1">
            <a:off x="5498292" y="3849267"/>
            <a:ext cx="2512427" cy="398875"/>
            <a:chOff x="1021922" y="3549504"/>
            <a:chExt cx="2512427" cy="398875"/>
          </a:xfrm>
        </p:grpSpPr>
        <p:cxnSp>
          <p:nvCxnSpPr>
            <p:cNvPr id="114" name="Straight Connector 113"/>
            <p:cNvCxnSpPr/>
            <p:nvPr/>
          </p:nvCxnSpPr>
          <p:spPr>
            <a:xfrm flipH="1" flipV="1">
              <a:off x="3018987" y="3556597"/>
              <a:ext cx="515362" cy="3917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H="1">
              <a:off x="1021922" y="3549504"/>
              <a:ext cx="199706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6" name="Straight Connector 115"/>
          <p:cNvCxnSpPr/>
          <p:nvPr userDrawn="1"/>
        </p:nvCxnSpPr>
        <p:spPr>
          <a:xfrm>
            <a:off x="5816722" y="2706039"/>
            <a:ext cx="2193996" cy="13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Freeform: Shape 9580"/>
          <p:cNvSpPr/>
          <p:nvPr userDrawn="1"/>
        </p:nvSpPr>
        <p:spPr>
          <a:xfrm>
            <a:off x="8010717" y="1059679"/>
            <a:ext cx="575177" cy="57502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13" h="613">
                <a:moveTo>
                  <a:pt x="306" y="613"/>
                </a:moveTo>
                <a:cubicBezTo>
                  <a:pt x="475" y="613"/>
                  <a:pt x="613" y="475"/>
                  <a:pt x="613" y="307"/>
                </a:cubicBezTo>
                <a:cubicBezTo>
                  <a:pt x="613" y="138"/>
                  <a:pt x="475" y="0"/>
                  <a:pt x="306" y="0"/>
                </a:cubicBezTo>
                <a:cubicBezTo>
                  <a:pt x="137" y="0"/>
                  <a:pt x="0" y="138"/>
                  <a:pt x="0" y="307"/>
                </a:cubicBezTo>
                <a:cubicBezTo>
                  <a:pt x="0" y="475"/>
                  <a:pt x="137" y="613"/>
                  <a:pt x="306" y="61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marL="0" marR="0" lvl="0" indent="0" defTabSz="685543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19" name="Freeform: Shape 9584"/>
          <p:cNvSpPr/>
          <p:nvPr userDrawn="1"/>
        </p:nvSpPr>
        <p:spPr>
          <a:xfrm>
            <a:off x="7971245" y="810688"/>
            <a:ext cx="653182" cy="107300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143">
                <a:moveTo>
                  <a:pt x="0" y="406"/>
                </a:moveTo>
                <a:cubicBezTo>
                  <a:pt x="60" y="278"/>
                  <a:pt x="189" y="190"/>
                  <a:pt x="338" y="186"/>
                </a:cubicBezTo>
                <a:lnTo>
                  <a:pt x="338" y="0"/>
                </a:lnTo>
                <a:lnTo>
                  <a:pt x="358" y="0"/>
                </a:lnTo>
                <a:lnTo>
                  <a:pt x="358" y="186"/>
                </a:lnTo>
                <a:cubicBezTo>
                  <a:pt x="508" y="190"/>
                  <a:pt x="636" y="278"/>
                  <a:pt x="696" y="406"/>
                </a:cubicBezTo>
                <a:lnTo>
                  <a:pt x="677" y="406"/>
                </a:lnTo>
                <a:cubicBezTo>
                  <a:pt x="616" y="286"/>
                  <a:pt x="492" y="203"/>
                  <a:pt x="348" y="203"/>
                </a:cubicBezTo>
                <a:cubicBezTo>
                  <a:pt x="205" y="203"/>
                  <a:pt x="80" y="286"/>
                  <a:pt x="20" y="406"/>
                </a:cubicBezTo>
                <a:close/>
                <a:moveTo>
                  <a:pt x="358" y="957"/>
                </a:moveTo>
                <a:lnTo>
                  <a:pt x="358" y="1143"/>
                </a:lnTo>
                <a:lnTo>
                  <a:pt x="338" y="1143"/>
                </a:lnTo>
                <a:lnTo>
                  <a:pt x="338" y="957"/>
                </a:lnTo>
                <a:cubicBezTo>
                  <a:pt x="189" y="954"/>
                  <a:pt x="60" y="864"/>
                  <a:pt x="0" y="737"/>
                </a:cubicBezTo>
                <a:lnTo>
                  <a:pt x="20" y="737"/>
                </a:lnTo>
                <a:cubicBezTo>
                  <a:pt x="80" y="857"/>
                  <a:pt x="205" y="940"/>
                  <a:pt x="348" y="940"/>
                </a:cubicBezTo>
                <a:cubicBezTo>
                  <a:pt x="492" y="940"/>
                  <a:pt x="616" y="857"/>
                  <a:pt x="677" y="737"/>
                </a:cubicBezTo>
                <a:lnTo>
                  <a:pt x="696" y="737"/>
                </a:lnTo>
                <a:cubicBezTo>
                  <a:pt x="636" y="864"/>
                  <a:pt x="508" y="954"/>
                  <a:pt x="358" y="957"/>
                </a:cubicBezTo>
                <a:close/>
              </a:path>
            </a:pathLst>
          </a:custGeom>
          <a:solidFill>
            <a:srgbClr val="B3B3B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defTabSz="685543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0" name="Freeform: Shape 9580"/>
          <p:cNvSpPr/>
          <p:nvPr userDrawn="1"/>
        </p:nvSpPr>
        <p:spPr>
          <a:xfrm>
            <a:off x="8010719" y="2424945"/>
            <a:ext cx="575177" cy="57502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13" h="613">
                <a:moveTo>
                  <a:pt x="306" y="613"/>
                </a:moveTo>
                <a:cubicBezTo>
                  <a:pt x="475" y="613"/>
                  <a:pt x="613" y="475"/>
                  <a:pt x="613" y="307"/>
                </a:cubicBezTo>
                <a:cubicBezTo>
                  <a:pt x="613" y="138"/>
                  <a:pt x="475" y="0"/>
                  <a:pt x="306" y="0"/>
                </a:cubicBezTo>
                <a:cubicBezTo>
                  <a:pt x="137" y="0"/>
                  <a:pt x="0" y="138"/>
                  <a:pt x="0" y="307"/>
                </a:cubicBezTo>
                <a:cubicBezTo>
                  <a:pt x="0" y="475"/>
                  <a:pt x="137" y="613"/>
                  <a:pt x="306" y="61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marL="0" marR="0" lvl="0" indent="0" defTabSz="685543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1" name="Freeform: Shape 9584"/>
          <p:cNvSpPr/>
          <p:nvPr userDrawn="1"/>
        </p:nvSpPr>
        <p:spPr>
          <a:xfrm>
            <a:off x="7971247" y="2175954"/>
            <a:ext cx="653182" cy="107300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143">
                <a:moveTo>
                  <a:pt x="0" y="406"/>
                </a:moveTo>
                <a:cubicBezTo>
                  <a:pt x="60" y="278"/>
                  <a:pt x="189" y="190"/>
                  <a:pt x="338" y="186"/>
                </a:cubicBezTo>
                <a:lnTo>
                  <a:pt x="338" y="0"/>
                </a:lnTo>
                <a:lnTo>
                  <a:pt x="358" y="0"/>
                </a:lnTo>
                <a:lnTo>
                  <a:pt x="358" y="186"/>
                </a:lnTo>
                <a:cubicBezTo>
                  <a:pt x="508" y="190"/>
                  <a:pt x="636" y="278"/>
                  <a:pt x="696" y="406"/>
                </a:cubicBezTo>
                <a:lnTo>
                  <a:pt x="677" y="406"/>
                </a:lnTo>
                <a:cubicBezTo>
                  <a:pt x="616" y="286"/>
                  <a:pt x="492" y="203"/>
                  <a:pt x="348" y="203"/>
                </a:cubicBezTo>
                <a:cubicBezTo>
                  <a:pt x="205" y="203"/>
                  <a:pt x="80" y="286"/>
                  <a:pt x="20" y="406"/>
                </a:cubicBezTo>
                <a:close/>
                <a:moveTo>
                  <a:pt x="358" y="957"/>
                </a:moveTo>
                <a:lnTo>
                  <a:pt x="358" y="1143"/>
                </a:lnTo>
                <a:lnTo>
                  <a:pt x="338" y="1143"/>
                </a:lnTo>
                <a:lnTo>
                  <a:pt x="338" y="957"/>
                </a:lnTo>
                <a:cubicBezTo>
                  <a:pt x="189" y="954"/>
                  <a:pt x="60" y="864"/>
                  <a:pt x="0" y="737"/>
                </a:cubicBezTo>
                <a:lnTo>
                  <a:pt x="20" y="737"/>
                </a:lnTo>
                <a:cubicBezTo>
                  <a:pt x="80" y="857"/>
                  <a:pt x="205" y="940"/>
                  <a:pt x="348" y="940"/>
                </a:cubicBezTo>
                <a:cubicBezTo>
                  <a:pt x="492" y="940"/>
                  <a:pt x="616" y="857"/>
                  <a:pt x="677" y="737"/>
                </a:cubicBezTo>
                <a:lnTo>
                  <a:pt x="696" y="737"/>
                </a:lnTo>
                <a:cubicBezTo>
                  <a:pt x="636" y="864"/>
                  <a:pt x="508" y="954"/>
                  <a:pt x="358" y="957"/>
                </a:cubicBezTo>
                <a:close/>
              </a:path>
            </a:pathLst>
          </a:custGeom>
          <a:solidFill>
            <a:srgbClr val="B3B3B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defTabSz="685543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2" name="Freeform: Shape 9580"/>
          <p:cNvSpPr/>
          <p:nvPr userDrawn="1"/>
        </p:nvSpPr>
        <p:spPr>
          <a:xfrm>
            <a:off x="8010719" y="3960628"/>
            <a:ext cx="575177" cy="57502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13" h="613">
                <a:moveTo>
                  <a:pt x="306" y="613"/>
                </a:moveTo>
                <a:cubicBezTo>
                  <a:pt x="475" y="613"/>
                  <a:pt x="613" y="475"/>
                  <a:pt x="613" y="307"/>
                </a:cubicBezTo>
                <a:cubicBezTo>
                  <a:pt x="613" y="138"/>
                  <a:pt x="475" y="0"/>
                  <a:pt x="306" y="0"/>
                </a:cubicBezTo>
                <a:cubicBezTo>
                  <a:pt x="137" y="0"/>
                  <a:pt x="0" y="138"/>
                  <a:pt x="0" y="307"/>
                </a:cubicBezTo>
                <a:cubicBezTo>
                  <a:pt x="0" y="475"/>
                  <a:pt x="137" y="613"/>
                  <a:pt x="306" y="61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marL="0" marR="0" lvl="0" indent="0" defTabSz="685543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3" name="Freeform: Shape 9584"/>
          <p:cNvSpPr/>
          <p:nvPr userDrawn="1"/>
        </p:nvSpPr>
        <p:spPr>
          <a:xfrm>
            <a:off x="7971247" y="3711637"/>
            <a:ext cx="653182" cy="107300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143">
                <a:moveTo>
                  <a:pt x="0" y="406"/>
                </a:moveTo>
                <a:cubicBezTo>
                  <a:pt x="60" y="278"/>
                  <a:pt x="189" y="190"/>
                  <a:pt x="338" y="186"/>
                </a:cubicBezTo>
                <a:lnTo>
                  <a:pt x="338" y="0"/>
                </a:lnTo>
                <a:lnTo>
                  <a:pt x="358" y="0"/>
                </a:lnTo>
                <a:lnTo>
                  <a:pt x="358" y="186"/>
                </a:lnTo>
                <a:cubicBezTo>
                  <a:pt x="508" y="190"/>
                  <a:pt x="636" y="278"/>
                  <a:pt x="696" y="406"/>
                </a:cubicBezTo>
                <a:lnTo>
                  <a:pt x="677" y="406"/>
                </a:lnTo>
                <a:cubicBezTo>
                  <a:pt x="616" y="286"/>
                  <a:pt x="492" y="203"/>
                  <a:pt x="348" y="203"/>
                </a:cubicBezTo>
                <a:cubicBezTo>
                  <a:pt x="205" y="203"/>
                  <a:pt x="80" y="286"/>
                  <a:pt x="20" y="406"/>
                </a:cubicBezTo>
                <a:close/>
                <a:moveTo>
                  <a:pt x="358" y="957"/>
                </a:moveTo>
                <a:lnTo>
                  <a:pt x="358" y="1143"/>
                </a:lnTo>
                <a:lnTo>
                  <a:pt x="338" y="1143"/>
                </a:lnTo>
                <a:lnTo>
                  <a:pt x="338" y="957"/>
                </a:lnTo>
                <a:cubicBezTo>
                  <a:pt x="189" y="954"/>
                  <a:pt x="60" y="864"/>
                  <a:pt x="0" y="737"/>
                </a:cubicBezTo>
                <a:lnTo>
                  <a:pt x="20" y="737"/>
                </a:lnTo>
                <a:cubicBezTo>
                  <a:pt x="80" y="857"/>
                  <a:pt x="205" y="940"/>
                  <a:pt x="348" y="940"/>
                </a:cubicBezTo>
                <a:cubicBezTo>
                  <a:pt x="492" y="940"/>
                  <a:pt x="616" y="857"/>
                  <a:pt x="677" y="737"/>
                </a:cubicBezTo>
                <a:lnTo>
                  <a:pt x="696" y="737"/>
                </a:lnTo>
                <a:cubicBezTo>
                  <a:pt x="636" y="864"/>
                  <a:pt x="508" y="954"/>
                  <a:pt x="358" y="957"/>
                </a:cubicBezTo>
                <a:close/>
              </a:path>
            </a:pathLst>
          </a:custGeom>
          <a:solidFill>
            <a:srgbClr val="B3B3B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defTabSz="685543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grpSp>
        <p:nvGrpSpPr>
          <p:cNvPr id="189" name="Group 188"/>
          <p:cNvGrpSpPr/>
          <p:nvPr userDrawn="1"/>
        </p:nvGrpSpPr>
        <p:grpSpPr>
          <a:xfrm>
            <a:off x="3560209" y="1843051"/>
            <a:ext cx="1783750" cy="1764031"/>
            <a:chOff x="3536730" y="1819775"/>
            <a:chExt cx="1805326" cy="1785368"/>
          </a:xfrm>
          <a:solidFill>
            <a:schemeClr val="accent1"/>
          </a:solidFill>
        </p:grpSpPr>
        <p:sp>
          <p:nvSpPr>
            <p:cNvPr id="190" name="Freeform: Shape 3143"/>
            <p:cNvSpPr/>
            <p:nvPr/>
          </p:nvSpPr>
          <p:spPr>
            <a:xfrm>
              <a:off x="4678691" y="1953975"/>
              <a:ext cx="663365" cy="162783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2" h="838">
                  <a:moveTo>
                    <a:pt x="342" y="430"/>
                  </a:moveTo>
                  <a:cubicBezTo>
                    <a:pt x="342" y="247"/>
                    <a:pt x="244" y="87"/>
                    <a:pt x="98" y="0"/>
                  </a:cubicBezTo>
                  <a:cubicBezTo>
                    <a:pt x="97" y="0"/>
                    <a:pt x="97" y="0"/>
                    <a:pt x="96" y="0"/>
                  </a:cubicBezTo>
                  <a:cubicBezTo>
                    <a:pt x="88" y="0"/>
                    <a:pt x="83" y="3"/>
                    <a:pt x="81" y="10"/>
                  </a:cubicBezTo>
                  <a:cubicBezTo>
                    <a:pt x="80" y="18"/>
                    <a:pt x="81" y="28"/>
                    <a:pt x="85" y="45"/>
                  </a:cubicBezTo>
                  <a:cubicBezTo>
                    <a:pt x="88" y="61"/>
                    <a:pt x="102" y="56"/>
                    <a:pt x="110" y="58"/>
                  </a:cubicBezTo>
                  <a:cubicBezTo>
                    <a:pt x="118" y="60"/>
                    <a:pt x="123" y="74"/>
                    <a:pt x="123" y="74"/>
                  </a:cubicBezTo>
                  <a:cubicBezTo>
                    <a:pt x="123" y="74"/>
                    <a:pt x="145" y="79"/>
                    <a:pt x="143" y="85"/>
                  </a:cubicBezTo>
                  <a:cubicBezTo>
                    <a:pt x="140" y="91"/>
                    <a:pt x="141" y="95"/>
                    <a:pt x="147" y="104"/>
                  </a:cubicBezTo>
                  <a:cubicBezTo>
                    <a:pt x="153" y="113"/>
                    <a:pt x="145" y="124"/>
                    <a:pt x="137" y="135"/>
                  </a:cubicBezTo>
                  <a:cubicBezTo>
                    <a:pt x="129" y="146"/>
                    <a:pt x="123" y="147"/>
                    <a:pt x="113" y="146"/>
                  </a:cubicBezTo>
                  <a:cubicBezTo>
                    <a:pt x="102" y="146"/>
                    <a:pt x="81" y="153"/>
                    <a:pt x="76" y="156"/>
                  </a:cubicBezTo>
                  <a:cubicBezTo>
                    <a:pt x="71" y="158"/>
                    <a:pt x="70" y="157"/>
                    <a:pt x="84" y="184"/>
                  </a:cubicBezTo>
                  <a:cubicBezTo>
                    <a:pt x="98" y="211"/>
                    <a:pt x="113" y="210"/>
                    <a:pt x="137" y="208"/>
                  </a:cubicBezTo>
                  <a:cubicBezTo>
                    <a:pt x="160" y="205"/>
                    <a:pt x="150" y="188"/>
                    <a:pt x="152" y="178"/>
                  </a:cubicBezTo>
                  <a:cubicBezTo>
                    <a:pt x="154" y="168"/>
                    <a:pt x="158" y="167"/>
                    <a:pt x="164" y="170"/>
                  </a:cubicBezTo>
                  <a:cubicBezTo>
                    <a:pt x="171" y="174"/>
                    <a:pt x="187" y="185"/>
                    <a:pt x="191" y="179"/>
                  </a:cubicBezTo>
                  <a:cubicBezTo>
                    <a:pt x="196" y="174"/>
                    <a:pt x="198" y="181"/>
                    <a:pt x="200" y="198"/>
                  </a:cubicBezTo>
                  <a:cubicBezTo>
                    <a:pt x="202" y="214"/>
                    <a:pt x="215" y="203"/>
                    <a:pt x="222" y="196"/>
                  </a:cubicBezTo>
                  <a:cubicBezTo>
                    <a:pt x="228" y="190"/>
                    <a:pt x="232" y="205"/>
                    <a:pt x="234" y="214"/>
                  </a:cubicBezTo>
                  <a:cubicBezTo>
                    <a:pt x="237" y="223"/>
                    <a:pt x="243" y="218"/>
                    <a:pt x="246" y="213"/>
                  </a:cubicBezTo>
                  <a:cubicBezTo>
                    <a:pt x="249" y="208"/>
                    <a:pt x="253" y="208"/>
                    <a:pt x="253" y="208"/>
                  </a:cubicBezTo>
                  <a:cubicBezTo>
                    <a:pt x="253" y="208"/>
                    <a:pt x="258" y="221"/>
                    <a:pt x="262" y="228"/>
                  </a:cubicBezTo>
                  <a:cubicBezTo>
                    <a:pt x="267" y="234"/>
                    <a:pt x="280" y="230"/>
                    <a:pt x="295" y="241"/>
                  </a:cubicBezTo>
                  <a:cubicBezTo>
                    <a:pt x="311" y="251"/>
                    <a:pt x="307" y="270"/>
                    <a:pt x="307" y="270"/>
                  </a:cubicBezTo>
                  <a:cubicBezTo>
                    <a:pt x="295" y="265"/>
                    <a:pt x="289" y="268"/>
                    <a:pt x="274" y="268"/>
                  </a:cubicBezTo>
                  <a:cubicBezTo>
                    <a:pt x="259" y="268"/>
                    <a:pt x="250" y="259"/>
                    <a:pt x="236" y="246"/>
                  </a:cubicBezTo>
                  <a:cubicBezTo>
                    <a:pt x="222" y="233"/>
                    <a:pt x="208" y="229"/>
                    <a:pt x="208" y="229"/>
                  </a:cubicBezTo>
                  <a:cubicBezTo>
                    <a:pt x="208" y="229"/>
                    <a:pt x="190" y="231"/>
                    <a:pt x="169" y="225"/>
                  </a:cubicBezTo>
                  <a:cubicBezTo>
                    <a:pt x="148" y="218"/>
                    <a:pt x="135" y="222"/>
                    <a:pt x="114" y="225"/>
                  </a:cubicBezTo>
                  <a:cubicBezTo>
                    <a:pt x="93" y="228"/>
                    <a:pt x="78" y="237"/>
                    <a:pt x="73" y="248"/>
                  </a:cubicBezTo>
                  <a:cubicBezTo>
                    <a:pt x="67" y="258"/>
                    <a:pt x="53" y="263"/>
                    <a:pt x="35" y="273"/>
                  </a:cubicBezTo>
                  <a:cubicBezTo>
                    <a:pt x="17" y="281"/>
                    <a:pt x="15" y="301"/>
                    <a:pt x="15" y="301"/>
                  </a:cubicBezTo>
                  <a:cubicBezTo>
                    <a:pt x="15" y="301"/>
                    <a:pt x="14" y="343"/>
                    <a:pt x="7" y="362"/>
                  </a:cubicBezTo>
                  <a:cubicBezTo>
                    <a:pt x="0" y="381"/>
                    <a:pt x="-9" y="400"/>
                    <a:pt x="18" y="439"/>
                  </a:cubicBezTo>
                  <a:cubicBezTo>
                    <a:pt x="45" y="476"/>
                    <a:pt x="87" y="490"/>
                    <a:pt x="104" y="490"/>
                  </a:cubicBezTo>
                  <a:cubicBezTo>
                    <a:pt x="121" y="488"/>
                    <a:pt x="148" y="485"/>
                    <a:pt x="157" y="490"/>
                  </a:cubicBezTo>
                  <a:cubicBezTo>
                    <a:pt x="166" y="494"/>
                    <a:pt x="167" y="502"/>
                    <a:pt x="175" y="497"/>
                  </a:cubicBezTo>
                  <a:cubicBezTo>
                    <a:pt x="183" y="492"/>
                    <a:pt x="187" y="492"/>
                    <a:pt x="192" y="508"/>
                  </a:cubicBezTo>
                  <a:cubicBezTo>
                    <a:pt x="196" y="525"/>
                    <a:pt x="182" y="551"/>
                    <a:pt x="182" y="551"/>
                  </a:cubicBezTo>
                  <a:cubicBezTo>
                    <a:pt x="182" y="551"/>
                    <a:pt x="167" y="550"/>
                    <a:pt x="182" y="595"/>
                  </a:cubicBezTo>
                  <a:cubicBezTo>
                    <a:pt x="197" y="640"/>
                    <a:pt x="175" y="657"/>
                    <a:pt x="163" y="668"/>
                  </a:cubicBezTo>
                  <a:cubicBezTo>
                    <a:pt x="151" y="680"/>
                    <a:pt x="143" y="701"/>
                    <a:pt x="149" y="728"/>
                  </a:cubicBezTo>
                  <a:cubicBezTo>
                    <a:pt x="154" y="755"/>
                    <a:pt x="139" y="777"/>
                    <a:pt x="125" y="804"/>
                  </a:cubicBezTo>
                  <a:cubicBezTo>
                    <a:pt x="111" y="831"/>
                    <a:pt x="125" y="838"/>
                    <a:pt x="125" y="838"/>
                  </a:cubicBezTo>
                  <a:cubicBezTo>
                    <a:pt x="153" y="823"/>
                    <a:pt x="205" y="772"/>
                    <a:pt x="232" y="742"/>
                  </a:cubicBezTo>
                  <a:cubicBezTo>
                    <a:pt x="248" y="722"/>
                    <a:pt x="262" y="702"/>
                    <a:pt x="275" y="680"/>
                  </a:cubicBezTo>
                  <a:cubicBezTo>
                    <a:pt x="286" y="659"/>
                    <a:pt x="299" y="632"/>
                    <a:pt x="313" y="597"/>
                  </a:cubicBezTo>
                  <a:cubicBezTo>
                    <a:pt x="332" y="545"/>
                    <a:pt x="342" y="488"/>
                    <a:pt x="342" y="43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defTabSz="680997" hangingPunct="0">
                <a:defRPr/>
              </a:pPr>
              <a:endParaRPr lang="en-US" sz="700" kern="0">
                <a:solidFill>
                  <a:srgbClr val="B4B4B4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1" name="Freeform: Shape 3144"/>
            <p:cNvSpPr/>
            <p:nvPr/>
          </p:nvSpPr>
          <p:spPr>
            <a:xfrm>
              <a:off x="3536730" y="1819775"/>
              <a:ext cx="828720" cy="178536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7" h="919">
                  <a:moveTo>
                    <a:pt x="45" y="310"/>
                  </a:moveTo>
                  <a:cubicBezTo>
                    <a:pt x="45" y="310"/>
                    <a:pt x="41" y="322"/>
                    <a:pt x="43" y="332"/>
                  </a:cubicBezTo>
                  <a:cubicBezTo>
                    <a:pt x="44" y="341"/>
                    <a:pt x="57" y="342"/>
                    <a:pt x="57" y="342"/>
                  </a:cubicBezTo>
                  <a:cubicBezTo>
                    <a:pt x="57" y="342"/>
                    <a:pt x="58" y="374"/>
                    <a:pt x="72" y="383"/>
                  </a:cubicBezTo>
                  <a:cubicBezTo>
                    <a:pt x="86" y="391"/>
                    <a:pt x="89" y="401"/>
                    <a:pt x="92" y="417"/>
                  </a:cubicBezTo>
                  <a:cubicBezTo>
                    <a:pt x="95" y="432"/>
                    <a:pt x="71" y="453"/>
                    <a:pt x="60" y="477"/>
                  </a:cubicBezTo>
                  <a:cubicBezTo>
                    <a:pt x="49" y="501"/>
                    <a:pt x="52" y="509"/>
                    <a:pt x="57" y="537"/>
                  </a:cubicBezTo>
                  <a:cubicBezTo>
                    <a:pt x="62" y="564"/>
                    <a:pt x="113" y="609"/>
                    <a:pt x="113" y="609"/>
                  </a:cubicBezTo>
                  <a:cubicBezTo>
                    <a:pt x="105" y="628"/>
                    <a:pt x="116" y="645"/>
                    <a:pt x="119" y="649"/>
                  </a:cubicBezTo>
                  <a:cubicBezTo>
                    <a:pt x="122" y="653"/>
                    <a:pt x="123" y="661"/>
                    <a:pt x="123" y="661"/>
                  </a:cubicBezTo>
                  <a:cubicBezTo>
                    <a:pt x="123" y="661"/>
                    <a:pt x="117" y="699"/>
                    <a:pt x="112" y="716"/>
                  </a:cubicBezTo>
                  <a:cubicBezTo>
                    <a:pt x="107" y="732"/>
                    <a:pt x="117" y="740"/>
                    <a:pt x="117" y="740"/>
                  </a:cubicBezTo>
                  <a:cubicBezTo>
                    <a:pt x="117" y="740"/>
                    <a:pt x="115" y="754"/>
                    <a:pt x="113" y="769"/>
                  </a:cubicBezTo>
                  <a:cubicBezTo>
                    <a:pt x="111" y="784"/>
                    <a:pt x="112" y="805"/>
                    <a:pt x="117" y="815"/>
                  </a:cubicBezTo>
                  <a:cubicBezTo>
                    <a:pt x="121" y="825"/>
                    <a:pt x="127" y="869"/>
                    <a:pt x="127" y="869"/>
                  </a:cubicBezTo>
                  <a:cubicBezTo>
                    <a:pt x="156" y="912"/>
                    <a:pt x="183" y="919"/>
                    <a:pt x="183" y="919"/>
                  </a:cubicBezTo>
                  <a:cubicBezTo>
                    <a:pt x="183" y="919"/>
                    <a:pt x="178" y="877"/>
                    <a:pt x="174" y="855"/>
                  </a:cubicBezTo>
                  <a:cubicBezTo>
                    <a:pt x="169" y="833"/>
                    <a:pt x="215" y="796"/>
                    <a:pt x="226" y="791"/>
                  </a:cubicBezTo>
                  <a:cubicBezTo>
                    <a:pt x="237" y="786"/>
                    <a:pt x="247" y="781"/>
                    <a:pt x="250" y="774"/>
                  </a:cubicBezTo>
                  <a:cubicBezTo>
                    <a:pt x="253" y="767"/>
                    <a:pt x="278" y="717"/>
                    <a:pt x="309" y="706"/>
                  </a:cubicBezTo>
                  <a:cubicBezTo>
                    <a:pt x="341" y="695"/>
                    <a:pt x="358" y="669"/>
                    <a:pt x="360" y="659"/>
                  </a:cubicBezTo>
                  <a:cubicBezTo>
                    <a:pt x="362" y="651"/>
                    <a:pt x="381" y="620"/>
                    <a:pt x="399" y="594"/>
                  </a:cubicBezTo>
                  <a:cubicBezTo>
                    <a:pt x="417" y="568"/>
                    <a:pt x="398" y="549"/>
                    <a:pt x="382" y="540"/>
                  </a:cubicBezTo>
                  <a:cubicBezTo>
                    <a:pt x="367" y="531"/>
                    <a:pt x="343" y="522"/>
                    <a:pt x="334" y="521"/>
                  </a:cubicBezTo>
                  <a:cubicBezTo>
                    <a:pt x="326" y="520"/>
                    <a:pt x="316" y="498"/>
                    <a:pt x="308" y="483"/>
                  </a:cubicBezTo>
                  <a:cubicBezTo>
                    <a:pt x="300" y="468"/>
                    <a:pt x="277" y="436"/>
                    <a:pt x="271" y="433"/>
                  </a:cubicBezTo>
                  <a:cubicBezTo>
                    <a:pt x="266" y="430"/>
                    <a:pt x="243" y="426"/>
                    <a:pt x="229" y="409"/>
                  </a:cubicBezTo>
                  <a:cubicBezTo>
                    <a:pt x="215" y="393"/>
                    <a:pt x="179" y="381"/>
                    <a:pt x="166" y="372"/>
                  </a:cubicBezTo>
                  <a:cubicBezTo>
                    <a:pt x="154" y="364"/>
                    <a:pt x="147" y="359"/>
                    <a:pt x="135" y="379"/>
                  </a:cubicBezTo>
                  <a:cubicBezTo>
                    <a:pt x="122" y="400"/>
                    <a:pt x="105" y="382"/>
                    <a:pt x="90" y="377"/>
                  </a:cubicBezTo>
                  <a:cubicBezTo>
                    <a:pt x="74" y="372"/>
                    <a:pt x="76" y="347"/>
                    <a:pt x="78" y="336"/>
                  </a:cubicBezTo>
                  <a:cubicBezTo>
                    <a:pt x="81" y="324"/>
                    <a:pt x="75" y="322"/>
                    <a:pt x="75" y="322"/>
                  </a:cubicBezTo>
                  <a:cubicBezTo>
                    <a:pt x="64" y="320"/>
                    <a:pt x="67" y="312"/>
                    <a:pt x="85" y="293"/>
                  </a:cubicBezTo>
                  <a:cubicBezTo>
                    <a:pt x="103" y="274"/>
                    <a:pt x="74" y="274"/>
                    <a:pt x="54" y="277"/>
                  </a:cubicBezTo>
                  <a:cubicBezTo>
                    <a:pt x="34" y="280"/>
                    <a:pt x="45" y="193"/>
                    <a:pt x="104" y="195"/>
                  </a:cubicBezTo>
                  <a:cubicBezTo>
                    <a:pt x="162" y="198"/>
                    <a:pt x="145" y="214"/>
                    <a:pt x="158" y="237"/>
                  </a:cubicBezTo>
                  <a:cubicBezTo>
                    <a:pt x="172" y="260"/>
                    <a:pt x="173" y="237"/>
                    <a:pt x="173" y="237"/>
                  </a:cubicBezTo>
                  <a:lnTo>
                    <a:pt x="180" y="191"/>
                  </a:lnTo>
                  <a:cubicBezTo>
                    <a:pt x="198" y="190"/>
                    <a:pt x="209" y="182"/>
                    <a:pt x="221" y="174"/>
                  </a:cubicBezTo>
                  <a:cubicBezTo>
                    <a:pt x="233" y="167"/>
                    <a:pt x="261" y="162"/>
                    <a:pt x="276" y="151"/>
                  </a:cubicBezTo>
                  <a:cubicBezTo>
                    <a:pt x="291" y="140"/>
                    <a:pt x="296" y="148"/>
                    <a:pt x="320" y="145"/>
                  </a:cubicBezTo>
                  <a:cubicBezTo>
                    <a:pt x="345" y="142"/>
                    <a:pt x="350" y="129"/>
                    <a:pt x="357" y="126"/>
                  </a:cubicBezTo>
                  <a:cubicBezTo>
                    <a:pt x="363" y="123"/>
                    <a:pt x="365" y="143"/>
                    <a:pt x="385" y="134"/>
                  </a:cubicBezTo>
                  <a:cubicBezTo>
                    <a:pt x="405" y="125"/>
                    <a:pt x="406" y="92"/>
                    <a:pt x="406" y="92"/>
                  </a:cubicBezTo>
                  <a:cubicBezTo>
                    <a:pt x="406" y="92"/>
                    <a:pt x="403" y="92"/>
                    <a:pt x="394" y="97"/>
                  </a:cubicBezTo>
                  <a:cubicBezTo>
                    <a:pt x="385" y="101"/>
                    <a:pt x="399" y="79"/>
                    <a:pt x="401" y="69"/>
                  </a:cubicBezTo>
                  <a:cubicBezTo>
                    <a:pt x="402" y="59"/>
                    <a:pt x="397" y="63"/>
                    <a:pt x="382" y="50"/>
                  </a:cubicBezTo>
                  <a:cubicBezTo>
                    <a:pt x="368" y="37"/>
                    <a:pt x="359" y="55"/>
                    <a:pt x="354" y="60"/>
                  </a:cubicBezTo>
                  <a:cubicBezTo>
                    <a:pt x="348" y="64"/>
                    <a:pt x="342" y="60"/>
                    <a:pt x="338" y="59"/>
                  </a:cubicBezTo>
                  <a:cubicBezTo>
                    <a:pt x="334" y="57"/>
                    <a:pt x="333" y="60"/>
                    <a:pt x="333" y="60"/>
                  </a:cubicBezTo>
                  <a:cubicBezTo>
                    <a:pt x="333" y="60"/>
                    <a:pt x="329" y="70"/>
                    <a:pt x="307" y="84"/>
                  </a:cubicBezTo>
                  <a:cubicBezTo>
                    <a:pt x="285" y="98"/>
                    <a:pt x="290" y="75"/>
                    <a:pt x="287" y="62"/>
                  </a:cubicBezTo>
                  <a:cubicBezTo>
                    <a:pt x="283" y="49"/>
                    <a:pt x="299" y="44"/>
                    <a:pt x="310" y="35"/>
                  </a:cubicBezTo>
                  <a:cubicBezTo>
                    <a:pt x="320" y="27"/>
                    <a:pt x="331" y="21"/>
                    <a:pt x="336" y="26"/>
                  </a:cubicBezTo>
                  <a:cubicBezTo>
                    <a:pt x="341" y="30"/>
                    <a:pt x="350" y="31"/>
                    <a:pt x="366" y="25"/>
                  </a:cubicBezTo>
                  <a:cubicBezTo>
                    <a:pt x="382" y="18"/>
                    <a:pt x="394" y="40"/>
                    <a:pt x="394" y="40"/>
                  </a:cubicBezTo>
                  <a:cubicBezTo>
                    <a:pt x="429" y="35"/>
                    <a:pt x="429" y="13"/>
                    <a:pt x="425" y="0"/>
                  </a:cubicBezTo>
                  <a:cubicBezTo>
                    <a:pt x="244" y="1"/>
                    <a:pt x="85" y="100"/>
                    <a:pt x="0" y="247"/>
                  </a:cubicBezTo>
                  <a:cubicBezTo>
                    <a:pt x="0" y="260"/>
                    <a:pt x="2" y="276"/>
                    <a:pt x="7" y="285"/>
                  </a:cubicBezTo>
                  <a:cubicBezTo>
                    <a:pt x="17" y="304"/>
                    <a:pt x="45" y="310"/>
                    <a:pt x="45" y="31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defTabSz="680997" hangingPunct="0">
                <a:defRPr/>
              </a:pPr>
              <a:endParaRPr lang="en-US" sz="700" kern="0">
                <a:solidFill>
                  <a:srgbClr val="B4B4B4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2" name="Freeform: Shape 3145"/>
            <p:cNvSpPr/>
            <p:nvPr/>
          </p:nvSpPr>
          <p:spPr>
            <a:xfrm>
              <a:off x="4369374" y="1819777"/>
              <a:ext cx="219825" cy="17309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4" h="90">
                  <a:moveTo>
                    <a:pt x="0" y="43"/>
                  </a:moveTo>
                  <a:cubicBezTo>
                    <a:pt x="0" y="60"/>
                    <a:pt x="14" y="79"/>
                    <a:pt x="14" y="79"/>
                  </a:cubicBezTo>
                  <a:cubicBezTo>
                    <a:pt x="14" y="79"/>
                    <a:pt x="19" y="85"/>
                    <a:pt x="27" y="89"/>
                  </a:cubicBezTo>
                  <a:cubicBezTo>
                    <a:pt x="35" y="93"/>
                    <a:pt x="37" y="86"/>
                    <a:pt x="37" y="86"/>
                  </a:cubicBezTo>
                  <a:cubicBezTo>
                    <a:pt x="37" y="86"/>
                    <a:pt x="61" y="59"/>
                    <a:pt x="65" y="51"/>
                  </a:cubicBezTo>
                  <a:cubicBezTo>
                    <a:pt x="71" y="44"/>
                    <a:pt x="77" y="41"/>
                    <a:pt x="91" y="38"/>
                  </a:cubicBezTo>
                  <a:cubicBezTo>
                    <a:pt x="100" y="36"/>
                    <a:pt x="109" y="23"/>
                    <a:pt x="114" y="12"/>
                  </a:cubicBezTo>
                  <a:cubicBezTo>
                    <a:pt x="81" y="4"/>
                    <a:pt x="46" y="0"/>
                    <a:pt x="11" y="0"/>
                  </a:cubicBezTo>
                  <a:cubicBezTo>
                    <a:pt x="9" y="7"/>
                    <a:pt x="6" y="16"/>
                    <a:pt x="3" y="20"/>
                  </a:cubicBezTo>
                  <a:cubicBezTo>
                    <a:pt x="1" y="26"/>
                    <a:pt x="0" y="25"/>
                    <a:pt x="0" y="4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defTabSz="680997" hangingPunct="0">
                <a:defRPr/>
              </a:pPr>
              <a:endParaRPr lang="en-US" sz="700" kern="0">
                <a:solidFill>
                  <a:srgbClr val="B4B4B4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3" name="Freeform: Shape 3146"/>
            <p:cNvSpPr/>
            <p:nvPr/>
          </p:nvSpPr>
          <p:spPr>
            <a:xfrm>
              <a:off x="4507461" y="1930637"/>
              <a:ext cx="89486" cy="583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" h="31">
                  <a:moveTo>
                    <a:pt x="9" y="8"/>
                  </a:moveTo>
                  <a:cubicBezTo>
                    <a:pt x="-10" y="15"/>
                    <a:pt x="6" y="24"/>
                    <a:pt x="6" y="24"/>
                  </a:cubicBezTo>
                  <a:cubicBezTo>
                    <a:pt x="18" y="30"/>
                    <a:pt x="23" y="30"/>
                    <a:pt x="32" y="31"/>
                  </a:cubicBezTo>
                  <a:cubicBezTo>
                    <a:pt x="41" y="32"/>
                    <a:pt x="38" y="27"/>
                    <a:pt x="38" y="27"/>
                  </a:cubicBezTo>
                  <a:lnTo>
                    <a:pt x="40" y="19"/>
                  </a:lnTo>
                  <a:cubicBezTo>
                    <a:pt x="40" y="19"/>
                    <a:pt x="53" y="15"/>
                    <a:pt x="43" y="5"/>
                  </a:cubicBezTo>
                  <a:cubicBezTo>
                    <a:pt x="34" y="-5"/>
                    <a:pt x="27" y="2"/>
                    <a:pt x="9" y="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defTabSz="680997" hangingPunct="0">
                <a:defRPr/>
              </a:pPr>
              <a:endParaRPr lang="en-US" sz="700" kern="0">
                <a:solidFill>
                  <a:srgbClr val="B4B4B4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4" name="Freeform: Shape 3147"/>
            <p:cNvSpPr/>
            <p:nvPr/>
          </p:nvSpPr>
          <p:spPr>
            <a:xfrm>
              <a:off x="4777859" y="2049274"/>
              <a:ext cx="114776" cy="13030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" h="68">
                  <a:moveTo>
                    <a:pt x="12" y="38"/>
                  </a:moveTo>
                  <a:lnTo>
                    <a:pt x="20" y="34"/>
                  </a:lnTo>
                  <a:cubicBezTo>
                    <a:pt x="20" y="34"/>
                    <a:pt x="23" y="55"/>
                    <a:pt x="28" y="64"/>
                  </a:cubicBezTo>
                  <a:cubicBezTo>
                    <a:pt x="34" y="72"/>
                    <a:pt x="45" y="65"/>
                    <a:pt x="56" y="58"/>
                  </a:cubicBezTo>
                  <a:cubicBezTo>
                    <a:pt x="66" y="52"/>
                    <a:pt x="53" y="35"/>
                    <a:pt x="47" y="25"/>
                  </a:cubicBezTo>
                  <a:cubicBezTo>
                    <a:pt x="41" y="17"/>
                    <a:pt x="32" y="14"/>
                    <a:pt x="32" y="14"/>
                  </a:cubicBezTo>
                  <a:cubicBezTo>
                    <a:pt x="32" y="14"/>
                    <a:pt x="27" y="0"/>
                    <a:pt x="16" y="0"/>
                  </a:cubicBezTo>
                  <a:cubicBezTo>
                    <a:pt x="4" y="0"/>
                    <a:pt x="9" y="10"/>
                    <a:pt x="10" y="14"/>
                  </a:cubicBezTo>
                  <a:cubicBezTo>
                    <a:pt x="10" y="18"/>
                    <a:pt x="7" y="20"/>
                    <a:pt x="4" y="23"/>
                  </a:cubicBezTo>
                  <a:cubicBezTo>
                    <a:pt x="1" y="26"/>
                    <a:pt x="-2" y="32"/>
                    <a:pt x="1" y="38"/>
                  </a:cubicBezTo>
                  <a:cubicBezTo>
                    <a:pt x="4" y="44"/>
                    <a:pt x="12" y="38"/>
                    <a:pt x="12" y="3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defTabSz="680997" hangingPunct="0">
                <a:defRPr/>
              </a:pPr>
              <a:endParaRPr lang="en-US" sz="700" kern="0">
                <a:solidFill>
                  <a:srgbClr val="B4B4B4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195" name="Content Placeholder 2"/>
          <p:cNvSpPr>
            <a:spLocks noGrp="1"/>
          </p:cNvSpPr>
          <p:nvPr>
            <p:ph idx="16"/>
          </p:nvPr>
        </p:nvSpPr>
        <p:spPr>
          <a:xfrm>
            <a:off x="837977" y="1115196"/>
            <a:ext cx="1989018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" name="Content Placeholder 2"/>
          <p:cNvSpPr>
            <a:spLocks noGrp="1"/>
          </p:cNvSpPr>
          <p:nvPr>
            <p:ph idx="17"/>
          </p:nvPr>
        </p:nvSpPr>
        <p:spPr>
          <a:xfrm>
            <a:off x="837977" y="2500260"/>
            <a:ext cx="1989018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7" name="Content Placeholder 2"/>
          <p:cNvSpPr>
            <a:spLocks noGrp="1"/>
          </p:cNvSpPr>
          <p:nvPr>
            <p:ph idx="18"/>
          </p:nvPr>
        </p:nvSpPr>
        <p:spPr>
          <a:xfrm>
            <a:off x="831671" y="4030229"/>
            <a:ext cx="1989018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8" name="Content Placeholder 2"/>
          <p:cNvSpPr>
            <a:spLocks noGrp="1"/>
          </p:cNvSpPr>
          <p:nvPr>
            <p:ph idx="19"/>
          </p:nvPr>
        </p:nvSpPr>
        <p:spPr>
          <a:xfrm>
            <a:off x="5981700" y="1141866"/>
            <a:ext cx="1989018" cy="480091"/>
          </a:xfrm>
        </p:spPr>
        <p:txBody>
          <a:bodyPr>
            <a:normAutofit/>
          </a:bodyPr>
          <a:lstStyle>
            <a:lvl1pPr marL="0" indent="0" algn="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9" name="Content Placeholder 2"/>
          <p:cNvSpPr>
            <a:spLocks noGrp="1"/>
          </p:cNvSpPr>
          <p:nvPr>
            <p:ph idx="20"/>
          </p:nvPr>
        </p:nvSpPr>
        <p:spPr>
          <a:xfrm>
            <a:off x="5982229" y="2497689"/>
            <a:ext cx="1989018" cy="480091"/>
          </a:xfrm>
        </p:spPr>
        <p:txBody>
          <a:bodyPr>
            <a:normAutofit/>
          </a:bodyPr>
          <a:lstStyle>
            <a:lvl1pPr marL="0" indent="0" algn="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0" name="Content Placeholder 2"/>
          <p:cNvSpPr>
            <a:spLocks noGrp="1"/>
          </p:cNvSpPr>
          <p:nvPr>
            <p:ph idx="21"/>
          </p:nvPr>
        </p:nvSpPr>
        <p:spPr>
          <a:xfrm>
            <a:off x="5982227" y="4027139"/>
            <a:ext cx="1989018" cy="480091"/>
          </a:xfrm>
        </p:spPr>
        <p:txBody>
          <a:bodyPr>
            <a:normAutofit/>
          </a:bodyPr>
          <a:lstStyle>
            <a:lvl1pPr marL="0" indent="0" algn="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09526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iro\Desktop\np_file_40694.jpe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6"/>
          <a:stretch/>
        </p:blipFill>
        <p:spPr bwMode="auto">
          <a:xfrm>
            <a:off x="0" y="-1589"/>
            <a:ext cx="9144000" cy="514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-1588"/>
            <a:ext cx="9144000" cy="5145088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grpSp>
        <p:nvGrpSpPr>
          <p:cNvPr id="188" name="Group 187"/>
          <p:cNvGrpSpPr/>
          <p:nvPr userDrawn="1"/>
        </p:nvGrpSpPr>
        <p:grpSpPr>
          <a:xfrm>
            <a:off x="7907575" y="53340"/>
            <a:ext cx="1150969" cy="308610"/>
            <a:chOff x="7907575" y="53340"/>
            <a:chExt cx="1150969" cy="308610"/>
          </a:xfrm>
        </p:grpSpPr>
        <p:pic>
          <p:nvPicPr>
            <p:cNvPr id="189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15"/>
            <a:stretch/>
          </p:blipFill>
          <p:spPr bwMode="auto">
            <a:xfrm>
              <a:off x="7907575" y="53340"/>
              <a:ext cx="322025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2"/>
            <a:stretch/>
          </p:blipFill>
          <p:spPr bwMode="auto">
            <a:xfrm>
              <a:off x="8224080" y="53340"/>
              <a:ext cx="834464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Group 63"/>
          <p:cNvGrpSpPr/>
          <p:nvPr userDrawn="1"/>
        </p:nvGrpSpPr>
        <p:grpSpPr>
          <a:xfrm>
            <a:off x="3089498" y="1205677"/>
            <a:ext cx="2509345" cy="2394127"/>
            <a:chOff x="2834614" y="1347193"/>
            <a:chExt cx="3020971" cy="2882261"/>
          </a:xfrm>
        </p:grpSpPr>
        <p:sp>
          <p:nvSpPr>
            <p:cNvPr id="65" name="Freeform: Shape 3142"/>
            <p:cNvSpPr/>
            <p:nvPr/>
          </p:nvSpPr>
          <p:spPr>
            <a:xfrm>
              <a:off x="3404442" y="1819777"/>
              <a:ext cx="1939517" cy="19390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98" h="998">
                  <a:moveTo>
                    <a:pt x="998" y="499"/>
                  </a:moveTo>
                  <a:cubicBezTo>
                    <a:pt x="998" y="774"/>
                    <a:pt x="775" y="998"/>
                    <a:pt x="499" y="998"/>
                  </a:cubicBezTo>
                  <a:cubicBezTo>
                    <a:pt x="223" y="998"/>
                    <a:pt x="0" y="774"/>
                    <a:pt x="0" y="499"/>
                  </a:cubicBezTo>
                  <a:cubicBezTo>
                    <a:pt x="0" y="223"/>
                    <a:pt x="223" y="0"/>
                    <a:pt x="499" y="0"/>
                  </a:cubicBezTo>
                  <a:cubicBezTo>
                    <a:pt x="775" y="0"/>
                    <a:pt x="998" y="223"/>
                    <a:pt x="998" y="499"/>
                  </a:cubicBezTo>
                  <a:close/>
                </a:path>
              </a:pathLst>
            </a:custGeom>
            <a:solidFill>
              <a:srgbClr val="B4B4B4">
                <a:alpha val="9000"/>
              </a:srgbClr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defTabSz="680997" hangingPunct="0">
                <a:defRPr/>
              </a:pPr>
              <a:endParaRPr lang="en-US" sz="700" kern="0">
                <a:solidFill>
                  <a:srgbClr val="B4B4B4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Freeform: Shape 3150"/>
            <p:cNvSpPr/>
            <p:nvPr/>
          </p:nvSpPr>
          <p:spPr>
            <a:xfrm>
              <a:off x="3157425" y="1572795"/>
              <a:ext cx="2433631" cy="243105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52" h="1251">
                  <a:moveTo>
                    <a:pt x="626" y="1197"/>
                  </a:moveTo>
                  <a:cubicBezTo>
                    <a:pt x="310" y="1197"/>
                    <a:pt x="54" y="942"/>
                    <a:pt x="54" y="626"/>
                  </a:cubicBezTo>
                  <a:cubicBezTo>
                    <a:pt x="54" y="310"/>
                    <a:pt x="310" y="54"/>
                    <a:pt x="626" y="54"/>
                  </a:cubicBezTo>
                  <a:cubicBezTo>
                    <a:pt x="942" y="54"/>
                    <a:pt x="1198" y="310"/>
                    <a:pt x="1198" y="626"/>
                  </a:cubicBezTo>
                  <a:cubicBezTo>
                    <a:pt x="1198" y="942"/>
                    <a:pt x="942" y="1197"/>
                    <a:pt x="626" y="1197"/>
                  </a:cubicBezTo>
                  <a:close/>
                  <a:moveTo>
                    <a:pt x="626" y="0"/>
                  </a:moveTo>
                  <a:cubicBezTo>
                    <a:pt x="280" y="0"/>
                    <a:pt x="0" y="280"/>
                    <a:pt x="0" y="626"/>
                  </a:cubicBezTo>
                  <a:cubicBezTo>
                    <a:pt x="0" y="971"/>
                    <a:pt x="280" y="1251"/>
                    <a:pt x="626" y="1251"/>
                  </a:cubicBezTo>
                  <a:cubicBezTo>
                    <a:pt x="972" y="1251"/>
                    <a:pt x="1252" y="971"/>
                    <a:pt x="1252" y="626"/>
                  </a:cubicBezTo>
                  <a:cubicBezTo>
                    <a:pt x="1252" y="280"/>
                    <a:pt x="972" y="0"/>
                    <a:pt x="626" y="0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defTabSz="680997" hangingPunct="0">
                <a:defRPr/>
              </a:pPr>
              <a:endParaRPr lang="en-US" sz="700" kern="0">
                <a:solidFill>
                  <a:srgbClr val="B4B4B4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7" name="Freeform: Shape 3151"/>
            <p:cNvSpPr/>
            <p:nvPr/>
          </p:nvSpPr>
          <p:spPr>
            <a:xfrm>
              <a:off x="2933709" y="1347193"/>
              <a:ext cx="2883013" cy="2882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3" h="1483">
                  <a:moveTo>
                    <a:pt x="741" y="1420"/>
                  </a:moveTo>
                  <a:cubicBezTo>
                    <a:pt x="367" y="1420"/>
                    <a:pt x="64" y="1116"/>
                    <a:pt x="64" y="742"/>
                  </a:cubicBezTo>
                  <a:cubicBezTo>
                    <a:pt x="64" y="367"/>
                    <a:pt x="367" y="64"/>
                    <a:pt x="741" y="64"/>
                  </a:cubicBezTo>
                  <a:cubicBezTo>
                    <a:pt x="1116" y="64"/>
                    <a:pt x="1419" y="367"/>
                    <a:pt x="1419" y="742"/>
                  </a:cubicBezTo>
                  <a:cubicBezTo>
                    <a:pt x="1419" y="1116"/>
                    <a:pt x="1116" y="1420"/>
                    <a:pt x="741" y="1420"/>
                  </a:cubicBezTo>
                  <a:close/>
                  <a:moveTo>
                    <a:pt x="741" y="0"/>
                  </a:moveTo>
                  <a:cubicBezTo>
                    <a:pt x="332" y="0"/>
                    <a:pt x="0" y="332"/>
                    <a:pt x="0" y="742"/>
                  </a:cubicBezTo>
                  <a:cubicBezTo>
                    <a:pt x="0" y="1151"/>
                    <a:pt x="332" y="1483"/>
                    <a:pt x="741" y="1483"/>
                  </a:cubicBezTo>
                  <a:cubicBezTo>
                    <a:pt x="1151" y="1483"/>
                    <a:pt x="1483" y="1151"/>
                    <a:pt x="1483" y="742"/>
                  </a:cubicBezTo>
                  <a:cubicBezTo>
                    <a:pt x="1483" y="332"/>
                    <a:pt x="1151" y="0"/>
                    <a:pt x="741" y="0"/>
                  </a:cubicBez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defTabSz="680997" hangingPunct="0">
                <a:defRPr/>
              </a:pPr>
              <a:endParaRPr lang="en-US" sz="700" kern="0">
                <a:solidFill>
                  <a:srgbClr val="B4B4B4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8" name="Freeform: Shape 3152"/>
            <p:cNvSpPr/>
            <p:nvPr/>
          </p:nvSpPr>
          <p:spPr>
            <a:xfrm>
              <a:off x="3349976" y="3478729"/>
              <a:ext cx="1099124" cy="57567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66" h="297">
                  <a:moveTo>
                    <a:pt x="525" y="297"/>
                  </a:moveTo>
                  <a:cubicBezTo>
                    <a:pt x="538" y="297"/>
                    <a:pt x="552" y="297"/>
                    <a:pt x="566" y="296"/>
                  </a:cubicBezTo>
                  <a:lnTo>
                    <a:pt x="562" y="241"/>
                  </a:lnTo>
                  <a:lnTo>
                    <a:pt x="562" y="240"/>
                  </a:lnTo>
                  <a:cubicBezTo>
                    <a:pt x="550" y="241"/>
                    <a:pt x="537" y="241"/>
                    <a:pt x="525" y="241"/>
                  </a:cubicBezTo>
                  <a:cubicBezTo>
                    <a:pt x="329" y="241"/>
                    <a:pt x="155" y="147"/>
                    <a:pt x="46" y="0"/>
                  </a:cubicBezTo>
                  <a:lnTo>
                    <a:pt x="0" y="32"/>
                  </a:lnTo>
                  <a:cubicBezTo>
                    <a:pt x="118" y="193"/>
                    <a:pt x="309" y="297"/>
                    <a:pt x="525" y="297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defTabSz="680997" hangingPunct="0">
                <a:defRPr/>
              </a:pPr>
              <a:endParaRPr lang="en-US" sz="700" kern="0">
                <a:solidFill>
                  <a:srgbClr val="B4B4B4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9" name="Freeform: Shape 3153"/>
            <p:cNvSpPr/>
            <p:nvPr/>
          </p:nvSpPr>
          <p:spPr>
            <a:xfrm>
              <a:off x="5423722" y="2261263"/>
              <a:ext cx="210098" cy="73904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9" h="381">
                  <a:moveTo>
                    <a:pt x="100" y="381"/>
                  </a:moveTo>
                  <a:cubicBezTo>
                    <a:pt x="106" y="346"/>
                    <a:pt x="109" y="309"/>
                    <a:pt x="109" y="272"/>
                  </a:cubicBezTo>
                  <a:cubicBezTo>
                    <a:pt x="109" y="175"/>
                    <a:pt x="88" y="83"/>
                    <a:pt x="50" y="0"/>
                  </a:cubicBezTo>
                  <a:lnTo>
                    <a:pt x="0" y="25"/>
                  </a:lnTo>
                  <a:cubicBezTo>
                    <a:pt x="34" y="100"/>
                    <a:pt x="53" y="184"/>
                    <a:pt x="53" y="272"/>
                  </a:cubicBezTo>
                  <a:cubicBezTo>
                    <a:pt x="53" y="307"/>
                    <a:pt x="50" y="341"/>
                    <a:pt x="44" y="375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defTabSz="680997" hangingPunct="0">
                <a:defRPr/>
              </a:pPr>
              <a:endParaRPr lang="en-US" sz="700" kern="0">
                <a:solidFill>
                  <a:srgbClr val="B4B4B4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Freeform: Shape 3154"/>
            <p:cNvSpPr/>
            <p:nvPr/>
          </p:nvSpPr>
          <p:spPr>
            <a:xfrm>
              <a:off x="3340249" y="1522253"/>
              <a:ext cx="1239190" cy="59512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8" h="307">
                  <a:moveTo>
                    <a:pt x="0" y="273"/>
                  </a:moveTo>
                  <a:lnTo>
                    <a:pt x="44" y="307"/>
                  </a:lnTo>
                  <a:cubicBezTo>
                    <a:pt x="152" y="155"/>
                    <a:pt x="329" y="56"/>
                    <a:pt x="530" y="56"/>
                  </a:cubicBezTo>
                  <a:cubicBezTo>
                    <a:pt x="564" y="56"/>
                    <a:pt x="597" y="59"/>
                    <a:pt x="629" y="64"/>
                  </a:cubicBezTo>
                  <a:lnTo>
                    <a:pt x="638" y="9"/>
                  </a:lnTo>
                  <a:cubicBezTo>
                    <a:pt x="603" y="3"/>
                    <a:pt x="567" y="0"/>
                    <a:pt x="530" y="0"/>
                  </a:cubicBezTo>
                  <a:cubicBezTo>
                    <a:pt x="311" y="0"/>
                    <a:pt x="118" y="108"/>
                    <a:pt x="0" y="273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defTabSz="680997" hangingPunct="0">
                <a:defRPr/>
              </a:pPr>
              <a:endParaRPr lang="en-US" sz="700" kern="0">
                <a:solidFill>
                  <a:srgbClr val="B4B4B4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Freeform: Shape 3155"/>
            <p:cNvSpPr/>
            <p:nvPr/>
          </p:nvSpPr>
          <p:spPr>
            <a:xfrm>
              <a:off x="4849837" y="3400940"/>
              <a:ext cx="885136" cy="80905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6" h="417">
                  <a:moveTo>
                    <a:pt x="456" y="27"/>
                  </a:moveTo>
                  <a:lnTo>
                    <a:pt x="394" y="0"/>
                  </a:lnTo>
                  <a:cubicBezTo>
                    <a:pt x="314" y="163"/>
                    <a:pt x="172" y="291"/>
                    <a:pt x="0" y="354"/>
                  </a:cubicBezTo>
                  <a:lnTo>
                    <a:pt x="24" y="417"/>
                  </a:lnTo>
                  <a:cubicBezTo>
                    <a:pt x="213" y="347"/>
                    <a:pt x="368" y="207"/>
                    <a:pt x="456" y="27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defTabSz="680997" hangingPunct="0">
                <a:defRPr/>
              </a:pPr>
              <a:endParaRPr lang="en-US" sz="700" kern="0">
                <a:solidFill>
                  <a:srgbClr val="B4B4B4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2" name="Freeform: Shape 3156"/>
            <p:cNvSpPr/>
            <p:nvPr/>
          </p:nvSpPr>
          <p:spPr>
            <a:xfrm>
              <a:off x="2834614" y="2103730"/>
              <a:ext cx="276240" cy="105605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3" h="544">
                  <a:moveTo>
                    <a:pt x="67" y="352"/>
                  </a:moveTo>
                  <a:cubicBezTo>
                    <a:pt x="67" y="237"/>
                    <a:pt x="94" y="128"/>
                    <a:pt x="143" y="32"/>
                  </a:cubicBezTo>
                  <a:lnTo>
                    <a:pt x="84" y="0"/>
                  </a:lnTo>
                  <a:cubicBezTo>
                    <a:pt x="30" y="106"/>
                    <a:pt x="0" y="225"/>
                    <a:pt x="0" y="352"/>
                  </a:cubicBezTo>
                  <a:cubicBezTo>
                    <a:pt x="0" y="418"/>
                    <a:pt x="8" y="483"/>
                    <a:pt x="23" y="544"/>
                  </a:cubicBezTo>
                  <a:lnTo>
                    <a:pt x="89" y="530"/>
                  </a:lnTo>
                  <a:cubicBezTo>
                    <a:pt x="75" y="473"/>
                    <a:pt x="67" y="414"/>
                    <a:pt x="67" y="352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defTabSz="680997" hangingPunct="0">
                <a:defRPr/>
              </a:pPr>
              <a:endParaRPr lang="en-US" sz="700" kern="0">
                <a:solidFill>
                  <a:srgbClr val="B4B4B4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3" name="Freeform: Shape 3157"/>
            <p:cNvSpPr/>
            <p:nvPr/>
          </p:nvSpPr>
          <p:spPr>
            <a:xfrm>
              <a:off x="4919870" y="1395843"/>
              <a:ext cx="935715" cy="110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2" h="570">
                  <a:moveTo>
                    <a:pt x="26" y="0"/>
                  </a:moveTo>
                  <a:lnTo>
                    <a:pt x="0" y="62"/>
                  </a:lnTo>
                  <a:cubicBezTo>
                    <a:pt x="211" y="152"/>
                    <a:pt x="369" y="341"/>
                    <a:pt x="416" y="570"/>
                  </a:cubicBezTo>
                  <a:lnTo>
                    <a:pt x="482" y="554"/>
                  </a:lnTo>
                  <a:cubicBezTo>
                    <a:pt x="428" y="303"/>
                    <a:pt x="255" y="98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defTabSz="680997" hangingPunct="0">
                <a:defRPr/>
              </a:pPr>
              <a:endParaRPr lang="en-US" sz="700" kern="0">
                <a:solidFill>
                  <a:srgbClr val="B4B4B4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82" name="Oval 81"/>
          <p:cNvSpPr/>
          <p:nvPr userDrawn="1"/>
        </p:nvSpPr>
        <p:spPr>
          <a:xfrm>
            <a:off x="2844343" y="883033"/>
            <a:ext cx="3048000" cy="3048000"/>
          </a:xfrm>
          <a:prstGeom prst="ellipse">
            <a:avLst/>
          </a:prstGeom>
          <a:noFill/>
          <a:ln w="12700">
            <a:solidFill>
              <a:schemeClr val="bg1">
                <a:lumMod val="9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sp>
        <p:nvSpPr>
          <p:cNvPr id="83" name="Freeform: Shape 6384"/>
          <p:cNvSpPr/>
          <p:nvPr userDrawn="1"/>
        </p:nvSpPr>
        <p:spPr>
          <a:xfrm rot="4800">
            <a:off x="5462071" y="1398207"/>
            <a:ext cx="329059" cy="32897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9" h="169">
                <a:moveTo>
                  <a:pt x="169" y="85"/>
                </a:moveTo>
                <a:cubicBezTo>
                  <a:pt x="169" y="131"/>
                  <a:pt x="132" y="169"/>
                  <a:pt x="85" y="169"/>
                </a:cubicBezTo>
                <a:cubicBezTo>
                  <a:pt x="38" y="169"/>
                  <a:pt x="0" y="131"/>
                  <a:pt x="0" y="85"/>
                </a:cubicBezTo>
                <a:cubicBezTo>
                  <a:pt x="0" y="38"/>
                  <a:pt x="38" y="0"/>
                  <a:pt x="85" y="0"/>
                </a:cubicBezTo>
                <a:cubicBezTo>
                  <a:pt x="132" y="0"/>
                  <a:pt x="169" y="38"/>
                  <a:pt x="169" y="85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4" name="Freeform: Shape 6384"/>
          <p:cNvSpPr/>
          <p:nvPr userDrawn="1"/>
        </p:nvSpPr>
        <p:spPr>
          <a:xfrm rot="4800">
            <a:off x="2924968" y="1398208"/>
            <a:ext cx="329059" cy="32897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9" h="169">
                <a:moveTo>
                  <a:pt x="169" y="85"/>
                </a:moveTo>
                <a:cubicBezTo>
                  <a:pt x="169" y="131"/>
                  <a:pt x="132" y="169"/>
                  <a:pt x="85" y="169"/>
                </a:cubicBezTo>
                <a:cubicBezTo>
                  <a:pt x="38" y="169"/>
                  <a:pt x="0" y="131"/>
                  <a:pt x="0" y="85"/>
                </a:cubicBezTo>
                <a:cubicBezTo>
                  <a:pt x="0" y="38"/>
                  <a:pt x="38" y="0"/>
                  <a:pt x="85" y="0"/>
                </a:cubicBezTo>
                <a:cubicBezTo>
                  <a:pt x="132" y="0"/>
                  <a:pt x="169" y="38"/>
                  <a:pt x="169" y="85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5" name="Freeform: Shape 6384"/>
          <p:cNvSpPr/>
          <p:nvPr userDrawn="1"/>
        </p:nvSpPr>
        <p:spPr>
          <a:xfrm rot="4800">
            <a:off x="2801705" y="2811734"/>
            <a:ext cx="329059" cy="32897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9" h="169">
                <a:moveTo>
                  <a:pt x="169" y="85"/>
                </a:moveTo>
                <a:cubicBezTo>
                  <a:pt x="169" y="131"/>
                  <a:pt x="132" y="169"/>
                  <a:pt x="85" y="169"/>
                </a:cubicBezTo>
                <a:cubicBezTo>
                  <a:pt x="38" y="169"/>
                  <a:pt x="0" y="131"/>
                  <a:pt x="0" y="85"/>
                </a:cubicBezTo>
                <a:cubicBezTo>
                  <a:pt x="0" y="38"/>
                  <a:pt x="38" y="0"/>
                  <a:pt x="85" y="0"/>
                </a:cubicBezTo>
                <a:cubicBezTo>
                  <a:pt x="132" y="0"/>
                  <a:pt x="169" y="38"/>
                  <a:pt x="169" y="85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6" name="Freeform: Shape 6384"/>
          <p:cNvSpPr/>
          <p:nvPr userDrawn="1"/>
        </p:nvSpPr>
        <p:spPr>
          <a:xfrm rot="4800">
            <a:off x="5626830" y="2793676"/>
            <a:ext cx="329059" cy="32897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9" h="169">
                <a:moveTo>
                  <a:pt x="169" y="85"/>
                </a:moveTo>
                <a:cubicBezTo>
                  <a:pt x="169" y="131"/>
                  <a:pt x="132" y="169"/>
                  <a:pt x="85" y="169"/>
                </a:cubicBezTo>
                <a:cubicBezTo>
                  <a:pt x="38" y="169"/>
                  <a:pt x="0" y="131"/>
                  <a:pt x="0" y="85"/>
                </a:cubicBezTo>
                <a:cubicBezTo>
                  <a:pt x="0" y="38"/>
                  <a:pt x="38" y="0"/>
                  <a:pt x="85" y="0"/>
                </a:cubicBezTo>
                <a:cubicBezTo>
                  <a:pt x="132" y="0"/>
                  <a:pt x="169" y="38"/>
                  <a:pt x="169" y="85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7" name="Freeform: Shape 6384"/>
          <p:cNvSpPr/>
          <p:nvPr userDrawn="1"/>
        </p:nvSpPr>
        <p:spPr>
          <a:xfrm rot="4800">
            <a:off x="4294047" y="3766547"/>
            <a:ext cx="329059" cy="32897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9" h="169">
                <a:moveTo>
                  <a:pt x="169" y="85"/>
                </a:moveTo>
                <a:cubicBezTo>
                  <a:pt x="169" y="131"/>
                  <a:pt x="132" y="169"/>
                  <a:pt x="85" y="169"/>
                </a:cubicBezTo>
                <a:cubicBezTo>
                  <a:pt x="38" y="169"/>
                  <a:pt x="0" y="131"/>
                  <a:pt x="0" y="85"/>
                </a:cubicBezTo>
                <a:cubicBezTo>
                  <a:pt x="0" y="38"/>
                  <a:pt x="38" y="0"/>
                  <a:pt x="85" y="0"/>
                </a:cubicBezTo>
                <a:cubicBezTo>
                  <a:pt x="132" y="0"/>
                  <a:pt x="169" y="38"/>
                  <a:pt x="169" y="85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8" name="Content Placeholder 2"/>
          <p:cNvSpPr>
            <a:spLocks noGrp="1"/>
          </p:cNvSpPr>
          <p:nvPr>
            <p:ph idx="16"/>
          </p:nvPr>
        </p:nvSpPr>
        <p:spPr>
          <a:xfrm>
            <a:off x="3223750" y="4171950"/>
            <a:ext cx="2469651" cy="480091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2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9" name="Content Placeholder 2"/>
          <p:cNvSpPr>
            <a:spLocks noGrp="1"/>
          </p:cNvSpPr>
          <p:nvPr>
            <p:ph idx="17"/>
          </p:nvPr>
        </p:nvSpPr>
        <p:spPr>
          <a:xfrm>
            <a:off x="5956119" y="2728758"/>
            <a:ext cx="2469651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2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0" name="Content Placeholder 2"/>
          <p:cNvSpPr>
            <a:spLocks noGrp="1"/>
          </p:cNvSpPr>
          <p:nvPr>
            <p:ph idx="18"/>
          </p:nvPr>
        </p:nvSpPr>
        <p:spPr>
          <a:xfrm>
            <a:off x="5801520" y="1306929"/>
            <a:ext cx="2469651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2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1" name="Content Placeholder 2"/>
          <p:cNvSpPr>
            <a:spLocks noGrp="1"/>
          </p:cNvSpPr>
          <p:nvPr>
            <p:ph idx="19"/>
          </p:nvPr>
        </p:nvSpPr>
        <p:spPr>
          <a:xfrm>
            <a:off x="455087" y="1322647"/>
            <a:ext cx="2469651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2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2" name="Content Placeholder 2"/>
          <p:cNvSpPr>
            <a:spLocks noGrp="1"/>
          </p:cNvSpPr>
          <p:nvPr>
            <p:ph idx="20"/>
          </p:nvPr>
        </p:nvSpPr>
        <p:spPr>
          <a:xfrm>
            <a:off x="321664" y="2742980"/>
            <a:ext cx="2469651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2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90747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4439818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Freeform 7"/>
          <p:cNvSpPr>
            <a:spLocks/>
          </p:cNvSpPr>
          <p:nvPr userDrawn="1"/>
        </p:nvSpPr>
        <p:spPr bwMode="auto">
          <a:xfrm>
            <a:off x="1323848" y="2892430"/>
            <a:ext cx="1343246" cy="1109091"/>
          </a:xfrm>
          <a:custGeom>
            <a:avLst/>
            <a:gdLst>
              <a:gd name="T0" fmla="*/ 248 w 498"/>
              <a:gd name="T1" fmla="*/ 411 h 411"/>
              <a:gd name="T2" fmla="*/ 1 w 498"/>
              <a:gd name="T3" fmla="*/ 190 h 411"/>
              <a:gd name="T4" fmla="*/ 5 w 498"/>
              <a:gd name="T5" fmla="*/ 184 h 411"/>
              <a:gd name="T6" fmla="*/ 10 w 498"/>
              <a:gd name="T7" fmla="*/ 189 h 411"/>
              <a:gd name="T8" fmla="*/ 248 w 498"/>
              <a:gd name="T9" fmla="*/ 401 h 411"/>
              <a:gd name="T10" fmla="*/ 488 w 498"/>
              <a:gd name="T11" fmla="*/ 161 h 411"/>
              <a:gd name="T12" fmla="*/ 433 w 498"/>
              <a:gd name="T13" fmla="*/ 8 h 411"/>
              <a:gd name="T14" fmla="*/ 433 w 498"/>
              <a:gd name="T15" fmla="*/ 1 h 411"/>
              <a:gd name="T16" fmla="*/ 440 w 498"/>
              <a:gd name="T17" fmla="*/ 2 h 411"/>
              <a:gd name="T18" fmla="*/ 498 w 498"/>
              <a:gd name="T19" fmla="*/ 161 h 411"/>
              <a:gd name="T20" fmla="*/ 248 w 498"/>
              <a:gd name="T21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98" h="411">
                <a:moveTo>
                  <a:pt x="248" y="411"/>
                </a:moveTo>
                <a:cubicBezTo>
                  <a:pt x="121" y="411"/>
                  <a:pt x="15" y="316"/>
                  <a:pt x="1" y="190"/>
                </a:cubicBezTo>
                <a:cubicBezTo>
                  <a:pt x="0" y="187"/>
                  <a:pt x="2" y="185"/>
                  <a:pt x="5" y="184"/>
                </a:cubicBezTo>
                <a:cubicBezTo>
                  <a:pt x="8" y="184"/>
                  <a:pt x="10" y="186"/>
                  <a:pt x="10" y="189"/>
                </a:cubicBezTo>
                <a:cubicBezTo>
                  <a:pt x="24" y="309"/>
                  <a:pt x="127" y="401"/>
                  <a:pt x="248" y="401"/>
                </a:cubicBezTo>
                <a:cubicBezTo>
                  <a:pt x="380" y="401"/>
                  <a:pt x="488" y="293"/>
                  <a:pt x="488" y="161"/>
                </a:cubicBezTo>
                <a:cubicBezTo>
                  <a:pt x="488" y="105"/>
                  <a:pt x="468" y="51"/>
                  <a:pt x="433" y="8"/>
                </a:cubicBezTo>
                <a:cubicBezTo>
                  <a:pt x="431" y="6"/>
                  <a:pt x="431" y="3"/>
                  <a:pt x="433" y="1"/>
                </a:cubicBezTo>
                <a:cubicBezTo>
                  <a:pt x="435" y="0"/>
                  <a:pt x="438" y="0"/>
                  <a:pt x="440" y="2"/>
                </a:cubicBezTo>
                <a:cubicBezTo>
                  <a:pt x="477" y="47"/>
                  <a:pt x="498" y="103"/>
                  <a:pt x="498" y="161"/>
                </a:cubicBezTo>
                <a:cubicBezTo>
                  <a:pt x="498" y="299"/>
                  <a:pt x="386" y="411"/>
                  <a:pt x="248" y="4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8" name="Freeform 8"/>
          <p:cNvSpPr>
            <a:spLocks/>
          </p:cNvSpPr>
          <p:nvPr userDrawn="1"/>
        </p:nvSpPr>
        <p:spPr bwMode="auto">
          <a:xfrm>
            <a:off x="2831573" y="2540627"/>
            <a:ext cx="877222" cy="181612"/>
          </a:xfrm>
          <a:custGeom>
            <a:avLst/>
            <a:gdLst>
              <a:gd name="T0" fmla="*/ 163 w 325"/>
              <a:gd name="T1" fmla="*/ 67 h 67"/>
              <a:gd name="T2" fmla="*/ 3 w 325"/>
              <a:gd name="T3" fmla="*/ 9 h 67"/>
              <a:gd name="T4" fmla="*/ 2 w 325"/>
              <a:gd name="T5" fmla="*/ 2 h 67"/>
              <a:gd name="T6" fmla="*/ 9 w 325"/>
              <a:gd name="T7" fmla="*/ 1 h 67"/>
              <a:gd name="T8" fmla="*/ 163 w 325"/>
              <a:gd name="T9" fmla="*/ 57 h 67"/>
              <a:gd name="T10" fmla="*/ 316 w 325"/>
              <a:gd name="T11" fmla="*/ 1 h 67"/>
              <a:gd name="T12" fmla="*/ 323 w 325"/>
              <a:gd name="T13" fmla="*/ 2 h 67"/>
              <a:gd name="T14" fmla="*/ 323 w 325"/>
              <a:gd name="T15" fmla="*/ 9 h 67"/>
              <a:gd name="T16" fmla="*/ 163 w 325"/>
              <a:gd name="T17" fmla="*/ 67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5" h="67">
                <a:moveTo>
                  <a:pt x="163" y="67"/>
                </a:moveTo>
                <a:cubicBezTo>
                  <a:pt x="104" y="67"/>
                  <a:pt x="47" y="47"/>
                  <a:pt x="3" y="9"/>
                </a:cubicBezTo>
                <a:cubicBezTo>
                  <a:pt x="0" y="7"/>
                  <a:pt x="0" y="4"/>
                  <a:pt x="2" y="2"/>
                </a:cubicBezTo>
                <a:cubicBezTo>
                  <a:pt x="4" y="0"/>
                  <a:pt x="7" y="0"/>
                  <a:pt x="9" y="1"/>
                </a:cubicBezTo>
                <a:cubicBezTo>
                  <a:pt x="52" y="37"/>
                  <a:pt x="107" y="57"/>
                  <a:pt x="163" y="57"/>
                </a:cubicBezTo>
                <a:cubicBezTo>
                  <a:pt x="219" y="57"/>
                  <a:pt x="273" y="37"/>
                  <a:pt x="316" y="1"/>
                </a:cubicBezTo>
                <a:cubicBezTo>
                  <a:pt x="318" y="0"/>
                  <a:pt x="322" y="0"/>
                  <a:pt x="323" y="2"/>
                </a:cubicBezTo>
                <a:cubicBezTo>
                  <a:pt x="325" y="4"/>
                  <a:pt x="325" y="7"/>
                  <a:pt x="323" y="9"/>
                </a:cubicBezTo>
                <a:cubicBezTo>
                  <a:pt x="278" y="47"/>
                  <a:pt x="221" y="67"/>
                  <a:pt x="163" y="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9" name="Freeform 9"/>
          <p:cNvSpPr>
            <a:spLocks/>
          </p:cNvSpPr>
          <p:nvPr userDrawn="1"/>
        </p:nvSpPr>
        <p:spPr bwMode="auto">
          <a:xfrm>
            <a:off x="2486624" y="2540627"/>
            <a:ext cx="291265" cy="292407"/>
          </a:xfrm>
          <a:custGeom>
            <a:avLst/>
            <a:gdLst>
              <a:gd name="T0" fmla="*/ 5 w 108"/>
              <a:gd name="T1" fmla="*/ 108 h 108"/>
              <a:gd name="T2" fmla="*/ 2 w 108"/>
              <a:gd name="T3" fmla="*/ 107 h 108"/>
              <a:gd name="T4" fmla="*/ 2 w 108"/>
              <a:gd name="T5" fmla="*/ 100 h 108"/>
              <a:gd name="T6" fmla="*/ 99 w 108"/>
              <a:gd name="T7" fmla="*/ 2 h 108"/>
              <a:gd name="T8" fmla="*/ 106 w 108"/>
              <a:gd name="T9" fmla="*/ 2 h 108"/>
              <a:gd name="T10" fmla="*/ 106 w 108"/>
              <a:gd name="T11" fmla="*/ 10 h 108"/>
              <a:gd name="T12" fmla="*/ 9 w 108"/>
              <a:gd name="T13" fmla="*/ 107 h 108"/>
              <a:gd name="T14" fmla="*/ 5 w 108"/>
              <a:gd name="T15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108">
                <a:moveTo>
                  <a:pt x="5" y="108"/>
                </a:moveTo>
                <a:cubicBezTo>
                  <a:pt x="4" y="108"/>
                  <a:pt x="3" y="108"/>
                  <a:pt x="2" y="107"/>
                </a:cubicBezTo>
                <a:cubicBezTo>
                  <a:pt x="0" y="105"/>
                  <a:pt x="0" y="102"/>
                  <a:pt x="2" y="100"/>
                </a:cubicBezTo>
                <a:cubicBezTo>
                  <a:pt x="99" y="2"/>
                  <a:pt x="99" y="2"/>
                  <a:pt x="99" y="2"/>
                </a:cubicBezTo>
                <a:cubicBezTo>
                  <a:pt x="101" y="0"/>
                  <a:pt x="104" y="0"/>
                  <a:pt x="106" y="2"/>
                </a:cubicBezTo>
                <a:cubicBezTo>
                  <a:pt x="108" y="4"/>
                  <a:pt x="108" y="8"/>
                  <a:pt x="106" y="10"/>
                </a:cubicBezTo>
                <a:cubicBezTo>
                  <a:pt x="9" y="107"/>
                  <a:pt x="9" y="107"/>
                  <a:pt x="9" y="107"/>
                </a:cubicBezTo>
                <a:cubicBezTo>
                  <a:pt x="8" y="108"/>
                  <a:pt x="7" y="108"/>
                  <a:pt x="5" y="1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0" name="Freeform 10"/>
          <p:cNvSpPr>
            <a:spLocks/>
          </p:cNvSpPr>
          <p:nvPr userDrawn="1"/>
        </p:nvSpPr>
        <p:spPr bwMode="auto">
          <a:xfrm>
            <a:off x="6428411" y="2892430"/>
            <a:ext cx="1345530" cy="1109091"/>
          </a:xfrm>
          <a:custGeom>
            <a:avLst/>
            <a:gdLst>
              <a:gd name="T0" fmla="*/ 250 w 499"/>
              <a:gd name="T1" fmla="*/ 411 h 411"/>
              <a:gd name="T2" fmla="*/ 0 w 499"/>
              <a:gd name="T3" fmla="*/ 161 h 411"/>
              <a:gd name="T4" fmla="*/ 58 w 499"/>
              <a:gd name="T5" fmla="*/ 2 h 411"/>
              <a:gd name="T6" fmla="*/ 65 w 499"/>
              <a:gd name="T7" fmla="*/ 1 h 411"/>
              <a:gd name="T8" fmla="*/ 65 w 499"/>
              <a:gd name="T9" fmla="*/ 8 h 411"/>
              <a:gd name="T10" fmla="*/ 10 w 499"/>
              <a:gd name="T11" fmla="*/ 161 h 411"/>
              <a:gd name="T12" fmla="*/ 250 w 499"/>
              <a:gd name="T13" fmla="*/ 401 h 411"/>
              <a:gd name="T14" fmla="*/ 489 w 499"/>
              <a:gd name="T15" fmla="*/ 161 h 411"/>
              <a:gd name="T16" fmla="*/ 494 w 499"/>
              <a:gd name="T17" fmla="*/ 156 h 411"/>
              <a:gd name="T18" fmla="*/ 499 w 499"/>
              <a:gd name="T19" fmla="*/ 161 h 411"/>
              <a:gd name="T20" fmla="*/ 250 w 499"/>
              <a:gd name="T21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99" h="411">
                <a:moveTo>
                  <a:pt x="250" y="411"/>
                </a:moveTo>
                <a:cubicBezTo>
                  <a:pt x="112" y="411"/>
                  <a:pt x="0" y="299"/>
                  <a:pt x="0" y="161"/>
                </a:cubicBezTo>
                <a:cubicBezTo>
                  <a:pt x="0" y="103"/>
                  <a:pt x="21" y="47"/>
                  <a:pt x="58" y="2"/>
                </a:cubicBezTo>
                <a:cubicBezTo>
                  <a:pt x="60" y="0"/>
                  <a:pt x="63" y="0"/>
                  <a:pt x="65" y="1"/>
                </a:cubicBezTo>
                <a:cubicBezTo>
                  <a:pt x="67" y="3"/>
                  <a:pt x="67" y="6"/>
                  <a:pt x="65" y="8"/>
                </a:cubicBezTo>
                <a:cubicBezTo>
                  <a:pt x="30" y="51"/>
                  <a:pt x="10" y="105"/>
                  <a:pt x="10" y="161"/>
                </a:cubicBezTo>
                <a:cubicBezTo>
                  <a:pt x="10" y="293"/>
                  <a:pt x="118" y="401"/>
                  <a:pt x="250" y="401"/>
                </a:cubicBezTo>
                <a:cubicBezTo>
                  <a:pt x="382" y="401"/>
                  <a:pt x="489" y="293"/>
                  <a:pt x="489" y="161"/>
                </a:cubicBezTo>
                <a:cubicBezTo>
                  <a:pt x="489" y="158"/>
                  <a:pt x="491" y="156"/>
                  <a:pt x="494" y="156"/>
                </a:cubicBezTo>
                <a:cubicBezTo>
                  <a:pt x="497" y="156"/>
                  <a:pt x="499" y="158"/>
                  <a:pt x="499" y="161"/>
                </a:cubicBezTo>
                <a:cubicBezTo>
                  <a:pt x="499" y="299"/>
                  <a:pt x="387" y="411"/>
                  <a:pt x="250" y="41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1" name="Freeform 11"/>
          <p:cNvSpPr>
            <a:spLocks/>
          </p:cNvSpPr>
          <p:nvPr userDrawn="1"/>
        </p:nvSpPr>
        <p:spPr bwMode="auto">
          <a:xfrm>
            <a:off x="3762479" y="2540627"/>
            <a:ext cx="291265" cy="292407"/>
          </a:xfrm>
          <a:custGeom>
            <a:avLst/>
            <a:gdLst>
              <a:gd name="T0" fmla="*/ 103 w 108"/>
              <a:gd name="T1" fmla="*/ 108 h 108"/>
              <a:gd name="T2" fmla="*/ 99 w 108"/>
              <a:gd name="T3" fmla="*/ 107 h 108"/>
              <a:gd name="T4" fmla="*/ 2 w 108"/>
              <a:gd name="T5" fmla="*/ 10 h 108"/>
              <a:gd name="T6" fmla="*/ 2 w 108"/>
              <a:gd name="T7" fmla="*/ 2 h 108"/>
              <a:gd name="T8" fmla="*/ 9 w 108"/>
              <a:gd name="T9" fmla="*/ 2 h 108"/>
              <a:gd name="T10" fmla="*/ 106 w 108"/>
              <a:gd name="T11" fmla="*/ 100 h 108"/>
              <a:gd name="T12" fmla="*/ 106 w 108"/>
              <a:gd name="T13" fmla="*/ 107 h 108"/>
              <a:gd name="T14" fmla="*/ 103 w 108"/>
              <a:gd name="T15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108">
                <a:moveTo>
                  <a:pt x="103" y="108"/>
                </a:moveTo>
                <a:cubicBezTo>
                  <a:pt x="102" y="108"/>
                  <a:pt x="100" y="108"/>
                  <a:pt x="99" y="107"/>
                </a:cubicBezTo>
                <a:cubicBezTo>
                  <a:pt x="2" y="10"/>
                  <a:pt x="2" y="10"/>
                  <a:pt x="2" y="10"/>
                </a:cubicBezTo>
                <a:cubicBezTo>
                  <a:pt x="0" y="8"/>
                  <a:pt x="0" y="4"/>
                  <a:pt x="2" y="2"/>
                </a:cubicBezTo>
                <a:cubicBezTo>
                  <a:pt x="4" y="0"/>
                  <a:pt x="7" y="0"/>
                  <a:pt x="9" y="2"/>
                </a:cubicBezTo>
                <a:cubicBezTo>
                  <a:pt x="106" y="100"/>
                  <a:pt x="106" y="100"/>
                  <a:pt x="106" y="100"/>
                </a:cubicBezTo>
                <a:cubicBezTo>
                  <a:pt x="108" y="102"/>
                  <a:pt x="108" y="105"/>
                  <a:pt x="106" y="107"/>
                </a:cubicBezTo>
                <a:cubicBezTo>
                  <a:pt x="105" y="108"/>
                  <a:pt x="104" y="108"/>
                  <a:pt x="103" y="1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2" name="Freeform 12"/>
          <p:cNvSpPr>
            <a:spLocks/>
          </p:cNvSpPr>
          <p:nvPr userDrawn="1"/>
        </p:nvSpPr>
        <p:spPr bwMode="auto">
          <a:xfrm>
            <a:off x="4107428" y="2654849"/>
            <a:ext cx="879506" cy="180470"/>
          </a:xfrm>
          <a:custGeom>
            <a:avLst/>
            <a:gdLst>
              <a:gd name="T0" fmla="*/ 6 w 326"/>
              <a:gd name="T1" fmla="*/ 67 h 67"/>
              <a:gd name="T2" fmla="*/ 2 w 326"/>
              <a:gd name="T3" fmla="*/ 65 h 67"/>
              <a:gd name="T4" fmla="*/ 3 w 326"/>
              <a:gd name="T5" fmla="*/ 58 h 67"/>
              <a:gd name="T6" fmla="*/ 163 w 326"/>
              <a:gd name="T7" fmla="*/ 0 h 67"/>
              <a:gd name="T8" fmla="*/ 323 w 326"/>
              <a:gd name="T9" fmla="*/ 58 h 67"/>
              <a:gd name="T10" fmla="*/ 324 w 326"/>
              <a:gd name="T11" fmla="*/ 65 h 67"/>
              <a:gd name="T12" fmla="*/ 317 w 326"/>
              <a:gd name="T13" fmla="*/ 66 h 67"/>
              <a:gd name="T14" fmla="*/ 163 w 326"/>
              <a:gd name="T15" fmla="*/ 10 h 67"/>
              <a:gd name="T16" fmla="*/ 9 w 326"/>
              <a:gd name="T17" fmla="*/ 66 h 67"/>
              <a:gd name="T18" fmla="*/ 6 w 326"/>
              <a:gd name="T19" fmla="*/ 67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6" h="67">
                <a:moveTo>
                  <a:pt x="6" y="67"/>
                </a:moveTo>
                <a:cubicBezTo>
                  <a:pt x="5" y="67"/>
                  <a:pt x="3" y="66"/>
                  <a:pt x="2" y="65"/>
                </a:cubicBezTo>
                <a:cubicBezTo>
                  <a:pt x="0" y="63"/>
                  <a:pt x="1" y="60"/>
                  <a:pt x="3" y="58"/>
                </a:cubicBezTo>
                <a:cubicBezTo>
                  <a:pt x="48" y="20"/>
                  <a:pt x="104" y="0"/>
                  <a:pt x="163" y="0"/>
                </a:cubicBezTo>
                <a:cubicBezTo>
                  <a:pt x="221" y="0"/>
                  <a:pt x="278" y="20"/>
                  <a:pt x="323" y="58"/>
                </a:cubicBezTo>
                <a:cubicBezTo>
                  <a:pt x="325" y="60"/>
                  <a:pt x="326" y="63"/>
                  <a:pt x="324" y="65"/>
                </a:cubicBezTo>
                <a:cubicBezTo>
                  <a:pt x="322" y="67"/>
                  <a:pt x="319" y="67"/>
                  <a:pt x="317" y="66"/>
                </a:cubicBezTo>
                <a:cubicBezTo>
                  <a:pt x="274" y="30"/>
                  <a:pt x="219" y="10"/>
                  <a:pt x="163" y="10"/>
                </a:cubicBezTo>
                <a:cubicBezTo>
                  <a:pt x="107" y="10"/>
                  <a:pt x="52" y="30"/>
                  <a:pt x="9" y="66"/>
                </a:cubicBezTo>
                <a:cubicBezTo>
                  <a:pt x="8" y="66"/>
                  <a:pt x="7" y="67"/>
                  <a:pt x="6" y="6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3" name="Freeform 13"/>
          <p:cNvSpPr>
            <a:spLocks/>
          </p:cNvSpPr>
          <p:nvPr userDrawn="1"/>
        </p:nvSpPr>
        <p:spPr bwMode="auto">
          <a:xfrm>
            <a:off x="6317616" y="2540627"/>
            <a:ext cx="291265" cy="292407"/>
          </a:xfrm>
          <a:custGeom>
            <a:avLst/>
            <a:gdLst>
              <a:gd name="T0" fmla="*/ 103 w 108"/>
              <a:gd name="T1" fmla="*/ 108 h 108"/>
              <a:gd name="T2" fmla="*/ 99 w 108"/>
              <a:gd name="T3" fmla="*/ 107 h 108"/>
              <a:gd name="T4" fmla="*/ 2 w 108"/>
              <a:gd name="T5" fmla="*/ 10 h 108"/>
              <a:gd name="T6" fmla="*/ 2 w 108"/>
              <a:gd name="T7" fmla="*/ 2 h 108"/>
              <a:gd name="T8" fmla="*/ 9 w 108"/>
              <a:gd name="T9" fmla="*/ 2 h 108"/>
              <a:gd name="T10" fmla="*/ 106 w 108"/>
              <a:gd name="T11" fmla="*/ 100 h 108"/>
              <a:gd name="T12" fmla="*/ 106 w 108"/>
              <a:gd name="T13" fmla="*/ 107 h 108"/>
              <a:gd name="T14" fmla="*/ 103 w 108"/>
              <a:gd name="T15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108">
                <a:moveTo>
                  <a:pt x="103" y="108"/>
                </a:moveTo>
                <a:cubicBezTo>
                  <a:pt x="101" y="108"/>
                  <a:pt x="100" y="108"/>
                  <a:pt x="99" y="107"/>
                </a:cubicBezTo>
                <a:cubicBezTo>
                  <a:pt x="2" y="10"/>
                  <a:pt x="2" y="10"/>
                  <a:pt x="2" y="10"/>
                </a:cubicBezTo>
                <a:cubicBezTo>
                  <a:pt x="0" y="8"/>
                  <a:pt x="0" y="4"/>
                  <a:pt x="2" y="2"/>
                </a:cubicBezTo>
                <a:cubicBezTo>
                  <a:pt x="4" y="0"/>
                  <a:pt x="7" y="0"/>
                  <a:pt x="9" y="2"/>
                </a:cubicBezTo>
                <a:cubicBezTo>
                  <a:pt x="106" y="100"/>
                  <a:pt x="106" y="100"/>
                  <a:pt x="106" y="100"/>
                </a:cubicBezTo>
                <a:cubicBezTo>
                  <a:pt x="108" y="102"/>
                  <a:pt x="108" y="105"/>
                  <a:pt x="106" y="107"/>
                </a:cubicBezTo>
                <a:cubicBezTo>
                  <a:pt x="105" y="108"/>
                  <a:pt x="104" y="108"/>
                  <a:pt x="103" y="10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4" name="Freeform 14"/>
          <p:cNvSpPr>
            <a:spLocks/>
          </p:cNvSpPr>
          <p:nvPr userDrawn="1"/>
        </p:nvSpPr>
        <p:spPr bwMode="auto">
          <a:xfrm>
            <a:off x="5386710" y="2540627"/>
            <a:ext cx="877222" cy="181612"/>
          </a:xfrm>
          <a:custGeom>
            <a:avLst/>
            <a:gdLst>
              <a:gd name="T0" fmla="*/ 162 w 325"/>
              <a:gd name="T1" fmla="*/ 67 h 67"/>
              <a:gd name="T2" fmla="*/ 2 w 325"/>
              <a:gd name="T3" fmla="*/ 9 h 67"/>
              <a:gd name="T4" fmla="*/ 2 w 325"/>
              <a:gd name="T5" fmla="*/ 2 h 67"/>
              <a:gd name="T6" fmla="*/ 9 w 325"/>
              <a:gd name="T7" fmla="*/ 1 h 67"/>
              <a:gd name="T8" fmla="*/ 162 w 325"/>
              <a:gd name="T9" fmla="*/ 57 h 67"/>
              <a:gd name="T10" fmla="*/ 316 w 325"/>
              <a:gd name="T11" fmla="*/ 1 h 67"/>
              <a:gd name="T12" fmla="*/ 323 w 325"/>
              <a:gd name="T13" fmla="*/ 2 h 67"/>
              <a:gd name="T14" fmla="*/ 322 w 325"/>
              <a:gd name="T15" fmla="*/ 9 h 67"/>
              <a:gd name="T16" fmla="*/ 162 w 325"/>
              <a:gd name="T17" fmla="*/ 67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5" h="67">
                <a:moveTo>
                  <a:pt x="162" y="67"/>
                </a:moveTo>
                <a:cubicBezTo>
                  <a:pt x="104" y="67"/>
                  <a:pt x="47" y="47"/>
                  <a:pt x="2" y="9"/>
                </a:cubicBezTo>
                <a:cubicBezTo>
                  <a:pt x="0" y="7"/>
                  <a:pt x="0" y="4"/>
                  <a:pt x="2" y="2"/>
                </a:cubicBezTo>
                <a:cubicBezTo>
                  <a:pt x="3" y="0"/>
                  <a:pt x="7" y="0"/>
                  <a:pt x="9" y="1"/>
                </a:cubicBezTo>
                <a:cubicBezTo>
                  <a:pt x="52" y="37"/>
                  <a:pt x="106" y="57"/>
                  <a:pt x="162" y="57"/>
                </a:cubicBezTo>
                <a:cubicBezTo>
                  <a:pt x="218" y="57"/>
                  <a:pt x="273" y="37"/>
                  <a:pt x="316" y="1"/>
                </a:cubicBezTo>
                <a:cubicBezTo>
                  <a:pt x="318" y="0"/>
                  <a:pt x="321" y="0"/>
                  <a:pt x="323" y="2"/>
                </a:cubicBezTo>
                <a:cubicBezTo>
                  <a:pt x="325" y="4"/>
                  <a:pt x="325" y="7"/>
                  <a:pt x="322" y="9"/>
                </a:cubicBezTo>
                <a:cubicBezTo>
                  <a:pt x="278" y="47"/>
                  <a:pt x="221" y="67"/>
                  <a:pt x="162" y="6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5" name="Freeform 15"/>
          <p:cNvSpPr>
            <a:spLocks/>
          </p:cNvSpPr>
          <p:nvPr userDrawn="1"/>
        </p:nvSpPr>
        <p:spPr bwMode="auto">
          <a:xfrm>
            <a:off x="5041760" y="2540627"/>
            <a:ext cx="291265" cy="292407"/>
          </a:xfrm>
          <a:custGeom>
            <a:avLst/>
            <a:gdLst>
              <a:gd name="T0" fmla="*/ 5 w 108"/>
              <a:gd name="T1" fmla="*/ 108 h 108"/>
              <a:gd name="T2" fmla="*/ 2 w 108"/>
              <a:gd name="T3" fmla="*/ 107 h 108"/>
              <a:gd name="T4" fmla="*/ 2 w 108"/>
              <a:gd name="T5" fmla="*/ 100 h 108"/>
              <a:gd name="T6" fmla="*/ 99 w 108"/>
              <a:gd name="T7" fmla="*/ 2 h 108"/>
              <a:gd name="T8" fmla="*/ 106 w 108"/>
              <a:gd name="T9" fmla="*/ 2 h 108"/>
              <a:gd name="T10" fmla="*/ 106 w 108"/>
              <a:gd name="T11" fmla="*/ 10 h 108"/>
              <a:gd name="T12" fmla="*/ 9 w 108"/>
              <a:gd name="T13" fmla="*/ 107 h 108"/>
              <a:gd name="T14" fmla="*/ 5 w 108"/>
              <a:gd name="T15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108">
                <a:moveTo>
                  <a:pt x="5" y="108"/>
                </a:moveTo>
                <a:cubicBezTo>
                  <a:pt x="4" y="108"/>
                  <a:pt x="3" y="108"/>
                  <a:pt x="2" y="107"/>
                </a:cubicBezTo>
                <a:cubicBezTo>
                  <a:pt x="0" y="105"/>
                  <a:pt x="0" y="102"/>
                  <a:pt x="2" y="100"/>
                </a:cubicBezTo>
                <a:cubicBezTo>
                  <a:pt x="99" y="2"/>
                  <a:pt x="99" y="2"/>
                  <a:pt x="99" y="2"/>
                </a:cubicBezTo>
                <a:cubicBezTo>
                  <a:pt x="101" y="0"/>
                  <a:pt x="104" y="0"/>
                  <a:pt x="106" y="2"/>
                </a:cubicBezTo>
                <a:cubicBezTo>
                  <a:pt x="108" y="4"/>
                  <a:pt x="108" y="8"/>
                  <a:pt x="106" y="10"/>
                </a:cubicBezTo>
                <a:cubicBezTo>
                  <a:pt x="9" y="107"/>
                  <a:pt x="9" y="107"/>
                  <a:pt x="9" y="107"/>
                </a:cubicBezTo>
                <a:cubicBezTo>
                  <a:pt x="8" y="108"/>
                  <a:pt x="6" y="108"/>
                  <a:pt x="5" y="10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6" name="Freeform 16"/>
          <p:cNvSpPr>
            <a:spLocks noEditPoints="1"/>
          </p:cNvSpPr>
          <p:nvPr userDrawn="1"/>
        </p:nvSpPr>
        <p:spPr bwMode="auto">
          <a:xfrm>
            <a:off x="1261026" y="3272787"/>
            <a:ext cx="143919" cy="142777"/>
          </a:xfrm>
          <a:custGeom>
            <a:avLst/>
            <a:gdLst>
              <a:gd name="T0" fmla="*/ 27 w 53"/>
              <a:gd name="T1" fmla="*/ 53 h 53"/>
              <a:gd name="T2" fmla="*/ 0 w 53"/>
              <a:gd name="T3" fmla="*/ 27 h 53"/>
              <a:gd name="T4" fmla="*/ 27 w 53"/>
              <a:gd name="T5" fmla="*/ 0 h 53"/>
              <a:gd name="T6" fmla="*/ 53 w 53"/>
              <a:gd name="T7" fmla="*/ 27 h 53"/>
              <a:gd name="T8" fmla="*/ 27 w 53"/>
              <a:gd name="T9" fmla="*/ 53 h 53"/>
              <a:gd name="T10" fmla="*/ 27 w 53"/>
              <a:gd name="T11" fmla="*/ 10 h 53"/>
              <a:gd name="T12" fmla="*/ 10 w 53"/>
              <a:gd name="T13" fmla="*/ 27 h 53"/>
              <a:gd name="T14" fmla="*/ 27 w 53"/>
              <a:gd name="T15" fmla="*/ 43 h 53"/>
              <a:gd name="T16" fmla="*/ 43 w 53"/>
              <a:gd name="T17" fmla="*/ 27 h 53"/>
              <a:gd name="T18" fmla="*/ 27 w 53"/>
              <a:gd name="T19" fmla="*/ 1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" h="53">
                <a:moveTo>
                  <a:pt x="27" y="53"/>
                </a:moveTo>
                <a:cubicBezTo>
                  <a:pt x="12" y="53"/>
                  <a:pt x="0" y="41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3" y="12"/>
                  <a:pt x="53" y="27"/>
                </a:cubicBezTo>
                <a:cubicBezTo>
                  <a:pt x="53" y="41"/>
                  <a:pt x="42" y="53"/>
                  <a:pt x="27" y="53"/>
                </a:cubicBezTo>
                <a:close/>
                <a:moveTo>
                  <a:pt x="27" y="10"/>
                </a:moveTo>
                <a:cubicBezTo>
                  <a:pt x="18" y="10"/>
                  <a:pt x="10" y="18"/>
                  <a:pt x="10" y="27"/>
                </a:cubicBezTo>
                <a:cubicBezTo>
                  <a:pt x="10" y="36"/>
                  <a:pt x="18" y="43"/>
                  <a:pt x="27" y="43"/>
                </a:cubicBezTo>
                <a:cubicBezTo>
                  <a:pt x="36" y="43"/>
                  <a:pt x="43" y="36"/>
                  <a:pt x="43" y="27"/>
                </a:cubicBezTo>
                <a:cubicBezTo>
                  <a:pt x="43" y="18"/>
                  <a:pt x="36" y="10"/>
                  <a:pt x="27" y="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7" name="Freeform 17"/>
          <p:cNvSpPr>
            <a:spLocks noEditPoints="1"/>
          </p:cNvSpPr>
          <p:nvPr userDrawn="1"/>
        </p:nvSpPr>
        <p:spPr bwMode="auto">
          <a:xfrm>
            <a:off x="2389535" y="2789630"/>
            <a:ext cx="142777" cy="142777"/>
          </a:xfrm>
          <a:custGeom>
            <a:avLst/>
            <a:gdLst>
              <a:gd name="T0" fmla="*/ 26 w 53"/>
              <a:gd name="T1" fmla="*/ 53 h 53"/>
              <a:gd name="T2" fmla="*/ 0 w 53"/>
              <a:gd name="T3" fmla="*/ 26 h 53"/>
              <a:gd name="T4" fmla="*/ 26 w 53"/>
              <a:gd name="T5" fmla="*/ 0 h 53"/>
              <a:gd name="T6" fmla="*/ 53 w 53"/>
              <a:gd name="T7" fmla="*/ 26 h 53"/>
              <a:gd name="T8" fmla="*/ 26 w 53"/>
              <a:gd name="T9" fmla="*/ 53 h 53"/>
              <a:gd name="T10" fmla="*/ 26 w 53"/>
              <a:gd name="T11" fmla="*/ 10 h 53"/>
              <a:gd name="T12" fmla="*/ 10 w 53"/>
              <a:gd name="T13" fmla="*/ 26 h 53"/>
              <a:gd name="T14" fmla="*/ 26 w 53"/>
              <a:gd name="T15" fmla="*/ 43 h 53"/>
              <a:gd name="T16" fmla="*/ 43 w 53"/>
              <a:gd name="T17" fmla="*/ 26 h 53"/>
              <a:gd name="T18" fmla="*/ 26 w 53"/>
              <a:gd name="T19" fmla="*/ 1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" h="53">
                <a:moveTo>
                  <a:pt x="26" y="53"/>
                </a:moveTo>
                <a:cubicBezTo>
                  <a:pt x="11" y="53"/>
                  <a:pt x="0" y="41"/>
                  <a:pt x="0" y="26"/>
                </a:cubicBezTo>
                <a:cubicBezTo>
                  <a:pt x="0" y="12"/>
                  <a:pt x="11" y="0"/>
                  <a:pt x="26" y="0"/>
                </a:cubicBezTo>
                <a:cubicBezTo>
                  <a:pt x="41" y="0"/>
                  <a:pt x="53" y="12"/>
                  <a:pt x="53" y="26"/>
                </a:cubicBezTo>
                <a:cubicBezTo>
                  <a:pt x="53" y="41"/>
                  <a:pt x="41" y="53"/>
                  <a:pt x="26" y="53"/>
                </a:cubicBezTo>
                <a:close/>
                <a:moveTo>
                  <a:pt x="26" y="10"/>
                </a:moveTo>
                <a:cubicBezTo>
                  <a:pt x="17" y="10"/>
                  <a:pt x="10" y="17"/>
                  <a:pt x="10" y="26"/>
                </a:cubicBezTo>
                <a:cubicBezTo>
                  <a:pt x="10" y="36"/>
                  <a:pt x="17" y="43"/>
                  <a:pt x="26" y="43"/>
                </a:cubicBezTo>
                <a:cubicBezTo>
                  <a:pt x="35" y="43"/>
                  <a:pt x="43" y="36"/>
                  <a:pt x="43" y="26"/>
                </a:cubicBezTo>
                <a:cubicBezTo>
                  <a:pt x="43" y="17"/>
                  <a:pt x="35" y="10"/>
                  <a:pt x="26" y="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8" name="Freeform 18"/>
          <p:cNvSpPr>
            <a:spLocks noEditPoints="1"/>
          </p:cNvSpPr>
          <p:nvPr userDrawn="1"/>
        </p:nvSpPr>
        <p:spPr bwMode="auto">
          <a:xfrm>
            <a:off x="6563192" y="2789630"/>
            <a:ext cx="142777" cy="142777"/>
          </a:xfrm>
          <a:custGeom>
            <a:avLst/>
            <a:gdLst>
              <a:gd name="T0" fmla="*/ 27 w 53"/>
              <a:gd name="T1" fmla="*/ 53 h 53"/>
              <a:gd name="T2" fmla="*/ 0 w 53"/>
              <a:gd name="T3" fmla="*/ 26 h 53"/>
              <a:gd name="T4" fmla="*/ 27 w 53"/>
              <a:gd name="T5" fmla="*/ 0 h 53"/>
              <a:gd name="T6" fmla="*/ 53 w 53"/>
              <a:gd name="T7" fmla="*/ 26 h 53"/>
              <a:gd name="T8" fmla="*/ 27 w 53"/>
              <a:gd name="T9" fmla="*/ 53 h 53"/>
              <a:gd name="T10" fmla="*/ 27 w 53"/>
              <a:gd name="T11" fmla="*/ 10 h 53"/>
              <a:gd name="T12" fmla="*/ 10 w 53"/>
              <a:gd name="T13" fmla="*/ 26 h 53"/>
              <a:gd name="T14" fmla="*/ 27 w 53"/>
              <a:gd name="T15" fmla="*/ 43 h 53"/>
              <a:gd name="T16" fmla="*/ 43 w 53"/>
              <a:gd name="T17" fmla="*/ 26 h 53"/>
              <a:gd name="T18" fmla="*/ 27 w 53"/>
              <a:gd name="T19" fmla="*/ 1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" h="53">
                <a:moveTo>
                  <a:pt x="27" y="53"/>
                </a:moveTo>
                <a:cubicBezTo>
                  <a:pt x="12" y="53"/>
                  <a:pt x="0" y="41"/>
                  <a:pt x="0" y="26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3" y="12"/>
                  <a:pt x="53" y="26"/>
                </a:cubicBezTo>
                <a:cubicBezTo>
                  <a:pt x="53" y="41"/>
                  <a:pt x="42" y="53"/>
                  <a:pt x="27" y="53"/>
                </a:cubicBezTo>
                <a:close/>
                <a:moveTo>
                  <a:pt x="27" y="10"/>
                </a:moveTo>
                <a:cubicBezTo>
                  <a:pt x="18" y="10"/>
                  <a:pt x="10" y="17"/>
                  <a:pt x="10" y="26"/>
                </a:cubicBezTo>
                <a:cubicBezTo>
                  <a:pt x="10" y="36"/>
                  <a:pt x="18" y="43"/>
                  <a:pt x="27" y="43"/>
                </a:cubicBezTo>
                <a:cubicBezTo>
                  <a:pt x="36" y="43"/>
                  <a:pt x="43" y="36"/>
                  <a:pt x="43" y="26"/>
                </a:cubicBezTo>
                <a:cubicBezTo>
                  <a:pt x="43" y="17"/>
                  <a:pt x="36" y="10"/>
                  <a:pt x="27" y="1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9" name="Freeform 19"/>
          <p:cNvSpPr>
            <a:spLocks noEditPoints="1"/>
          </p:cNvSpPr>
          <p:nvPr userDrawn="1"/>
        </p:nvSpPr>
        <p:spPr bwMode="auto">
          <a:xfrm>
            <a:off x="2732200" y="2443539"/>
            <a:ext cx="142777" cy="143919"/>
          </a:xfrm>
          <a:custGeom>
            <a:avLst/>
            <a:gdLst>
              <a:gd name="T0" fmla="*/ 27 w 53"/>
              <a:gd name="T1" fmla="*/ 53 h 53"/>
              <a:gd name="T2" fmla="*/ 0 w 53"/>
              <a:gd name="T3" fmla="*/ 27 h 53"/>
              <a:gd name="T4" fmla="*/ 27 w 53"/>
              <a:gd name="T5" fmla="*/ 0 h 53"/>
              <a:gd name="T6" fmla="*/ 53 w 53"/>
              <a:gd name="T7" fmla="*/ 27 h 53"/>
              <a:gd name="T8" fmla="*/ 27 w 53"/>
              <a:gd name="T9" fmla="*/ 53 h 53"/>
              <a:gd name="T10" fmla="*/ 27 w 53"/>
              <a:gd name="T11" fmla="*/ 10 h 53"/>
              <a:gd name="T12" fmla="*/ 10 w 53"/>
              <a:gd name="T13" fmla="*/ 27 h 53"/>
              <a:gd name="T14" fmla="*/ 27 w 53"/>
              <a:gd name="T15" fmla="*/ 43 h 53"/>
              <a:gd name="T16" fmla="*/ 43 w 53"/>
              <a:gd name="T17" fmla="*/ 27 h 53"/>
              <a:gd name="T18" fmla="*/ 27 w 53"/>
              <a:gd name="T19" fmla="*/ 1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" h="53">
                <a:moveTo>
                  <a:pt x="27" y="53"/>
                </a:moveTo>
                <a:cubicBezTo>
                  <a:pt x="12" y="53"/>
                  <a:pt x="0" y="41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3" y="12"/>
                  <a:pt x="53" y="27"/>
                </a:cubicBezTo>
                <a:cubicBezTo>
                  <a:pt x="53" y="41"/>
                  <a:pt x="42" y="53"/>
                  <a:pt x="27" y="53"/>
                </a:cubicBezTo>
                <a:close/>
                <a:moveTo>
                  <a:pt x="27" y="10"/>
                </a:moveTo>
                <a:cubicBezTo>
                  <a:pt x="18" y="10"/>
                  <a:pt x="10" y="18"/>
                  <a:pt x="10" y="27"/>
                </a:cubicBezTo>
                <a:cubicBezTo>
                  <a:pt x="10" y="36"/>
                  <a:pt x="18" y="43"/>
                  <a:pt x="27" y="43"/>
                </a:cubicBezTo>
                <a:cubicBezTo>
                  <a:pt x="36" y="43"/>
                  <a:pt x="43" y="36"/>
                  <a:pt x="43" y="27"/>
                </a:cubicBezTo>
                <a:cubicBezTo>
                  <a:pt x="43" y="18"/>
                  <a:pt x="36" y="10"/>
                  <a:pt x="27" y="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0" name="Freeform 20"/>
          <p:cNvSpPr>
            <a:spLocks noEditPoints="1"/>
          </p:cNvSpPr>
          <p:nvPr userDrawn="1"/>
        </p:nvSpPr>
        <p:spPr bwMode="auto">
          <a:xfrm>
            <a:off x="3665390" y="2443539"/>
            <a:ext cx="142777" cy="143919"/>
          </a:xfrm>
          <a:custGeom>
            <a:avLst/>
            <a:gdLst>
              <a:gd name="T0" fmla="*/ 26 w 53"/>
              <a:gd name="T1" fmla="*/ 53 h 53"/>
              <a:gd name="T2" fmla="*/ 0 w 53"/>
              <a:gd name="T3" fmla="*/ 27 h 53"/>
              <a:gd name="T4" fmla="*/ 26 w 53"/>
              <a:gd name="T5" fmla="*/ 0 h 53"/>
              <a:gd name="T6" fmla="*/ 53 w 53"/>
              <a:gd name="T7" fmla="*/ 27 h 53"/>
              <a:gd name="T8" fmla="*/ 26 w 53"/>
              <a:gd name="T9" fmla="*/ 53 h 53"/>
              <a:gd name="T10" fmla="*/ 26 w 53"/>
              <a:gd name="T11" fmla="*/ 10 h 53"/>
              <a:gd name="T12" fmla="*/ 10 w 53"/>
              <a:gd name="T13" fmla="*/ 27 h 53"/>
              <a:gd name="T14" fmla="*/ 26 w 53"/>
              <a:gd name="T15" fmla="*/ 43 h 53"/>
              <a:gd name="T16" fmla="*/ 43 w 53"/>
              <a:gd name="T17" fmla="*/ 27 h 53"/>
              <a:gd name="T18" fmla="*/ 26 w 53"/>
              <a:gd name="T19" fmla="*/ 1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" h="53">
                <a:moveTo>
                  <a:pt x="26" y="53"/>
                </a:moveTo>
                <a:cubicBezTo>
                  <a:pt x="12" y="53"/>
                  <a:pt x="0" y="41"/>
                  <a:pt x="0" y="27"/>
                </a:cubicBezTo>
                <a:cubicBezTo>
                  <a:pt x="0" y="12"/>
                  <a:pt x="12" y="0"/>
                  <a:pt x="26" y="0"/>
                </a:cubicBezTo>
                <a:cubicBezTo>
                  <a:pt x="41" y="0"/>
                  <a:pt x="53" y="12"/>
                  <a:pt x="53" y="27"/>
                </a:cubicBezTo>
                <a:cubicBezTo>
                  <a:pt x="53" y="41"/>
                  <a:pt x="41" y="53"/>
                  <a:pt x="26" y="53"/>
                </a:cubicBezTo>
                <a:close/>
                <a:moveTo>
                  <a:pt x="26" y="10"/>
                </a:moveTo>
                <a:cubicBezTo>
                  <a:pt x="17" y="10"/>
                  <a:pt x="10" y="18"/>
                  <a:pt x="10" y="27"/>
                </a:cubicBezTo>
                <a:cubicBezTo>
                  <a:pt x="10" y="36"/>
                  <a:pt x="17" y="43"/>
                  <a:pt x="26" y="43"/>
                </a:cubicBezTo>
                <a:cubicBezTo>
                  <a:pt x="36" y="43"/>
                  <a:pt x="43" y="36"/>
                  <a:pt x="43" y="27"/>
                </a:cubicBezTo>
                <a:cubicBezTo>
                  <a:pt x="43" y="18"/>
                  <a:pt x="36" y="10"/>
                  <a:pt x="26" y="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1" name="Freeform 21"/>
          <p:cNvSpPr>
            <a:spLocks noEditPoints="1"/>
          </p:cNvSpPr>
          <p:nvPr userDrawn="1"/>
        </p:nvSpPr>
        <p:spPr bwMode="auto">
          <a:xfrm>
            <a:off x="4941245" y="2789630"/>
            <a:ext cx="142777" cy="142777"/>
          </a:xfrm>
          <a:custGeom>
            <a:avLst/>
            <a:gdLst>
              <a:gd name="T0" fmla="*/ 27 w 53"/>
              <a:gd name="T1" fmla="*/ 53 h 53"/>
              <a:gd name="T2" fmla="*/ 0 w 53"/>
              <a:gd name="T3" fmla="*/ 26 h 53"/>
              <a:gd name="T4" fmla="*/ 27 w 53"/>
              <a:gd name="T5" fmla="*/ 0 h 53"/>
              <a:gd name="T6" fmla="*/ 53 w 53"/>
              <a:gd name="T7" fmla="*/ 26 h 53"/>
              <a:gd name="T8" fmla="*/ 27 w 53"/>
              <a:gd name="T9" fmla="*/ 53 h 53"/>
              <a:gd name="T10" fmla="*/ 27 w 53"/>
              <a:gd name="T11" fmla="*/ 10 h 53"/>
              <a:gd name="T12" fmla="*/ 10 w 53"/>
              <a:gd name="T13" fmla="*/ 26 h 53"/>
              <a:gd name="T14" fmla="*/ 27 w 53"/>
              <a:gd name="T15" fmla="*/ 43 h 53"/>
              <a:gd name="T16" fmla="*/ 43 w 53"/>
              <a:gd name="T17" fmla="*/ 26 h 53"/>
              <a:gd name="T18" fmla="*/ 27 w 53"/>
              <a:gd name="T19" fmla="*/ 1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" h="53">
                <a:moveTo>
                  <a:pt x="27" y="53"/>
                </a:moveTo>
                <a:cubicBezTo>
                  <a:pt x="12" y="53"/>
                  <a:pt x="0" y="41"/>
                  <a:pt x="0" y="26"/>
                </a:cubicBezTo>
                <a:cubicBezTo>
                  <a:pt x="0" y="12"/>
                  <a:pt x="12" y="0"/>
                  <a:pt x="27" y="0"/>
                </a:cubicBezTo>
                <a:cubicBezTo>
                  <a:pt x="41" y="0"/>
                  <a:pt x="53" y="12"/>
                  <a:pt x="53" y="26"/>
                </a:cubicBezTo>
                <a:cubicBezTo>
                  <a:pt x="53" y="41"/>
                  <a:pt x="41" y="53"/>
                  <a:pt x="27" y="53"/>
                </a:cubicBezTo>
                <a:close/>
                <a:moveTo>
                  <a:pt x="27" y="10"/>
                </a:moveTo>
                <a:cubicBezTo>
                  <a:pt x="18" y="10"/>
                  <a:pt x="10" y="17"/>
                  <a:pt x="10" y="26"/>
                </a:cubicBezTo>
                <a:cubicBezTo>
                  <a:pt x="10" y="36"/>
                  <a:pt x="18" y="43"/>
                  <a:pt x="27" y="43"/>
                </a:cubicBezTo>
                <a:cubicBezTo>
                  <a:pt x="36" y="43"/>
                  <a:pt x="43" y="36"/>
                  <a:pt x="43" y="26"/>
                </a:cubicBezTo>
                <a:cubicBezTo>
                  <a:pt x="43" y="17"/>
                  <a:pt x="36" y="10"/>
                  <a:pt x="27" y="1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2" name="Freeform 22"/>
          <p:cNvSpPr>
            <a:spLocks noEditPoints="1"/>
          </p:cNvSpPr>
          <p:nvPr userDrawn="1"/>
        </p:nvSpPr>
        <p:spPr bwMode="auto">
          <a:xfrm>
            <a:off x="4010340" y="2789630"/>
            <a:ext cx="142777" cy="142777"/>
          </a:xfrm>
          <a:custGeom>
            <a:avLst/>
            <a:gdLst>
              <a:gd name="T0" fmla="*/ 26 w 53"/>
              <a:gd name="T1" fmla="*/ 53 h 53"/>
              <a:gd name="T2" fmla="*/ 0 w 53"/>
              <a:gd name="T3" fmla="*/ 26 h 53"/>
              <a:gd name="T4" fmla="*/ 26 w 53"/>
              <a:gd name="T5" fmla="*/ 0 h 53"/>
              <a:gd name="T6" fmla="*/ 53 w 53"/>
              <a:gd name="T7" fmla="*/ 26 h 53"/>
              <a:gd name="T8" fmla="*/ 26 w 53"/>
              <a:gd name="T9" fmla="*/ 53 h 53"/>
              <a:gd name="T10" fmla="*/ 26 w 53"/>
              <a:gd name="T11" fmla="*/ 10 h 53"/>
              <a:gd name="T12" fmla="*/ 10 w 53"/>
              <a:gd name="T13" fmla="*/ 26 h 53"/>
              <a:gd name="T14" fmla="*/ 26 w 53"/>
              <a:gd name="T15" fmla="*/ 43 h 53"/>
              <a:gd name="T16" fmla="*/ 43 w 53"/>
              <a:gd name="T17" fmla="*/ 26 h 53"/>
              <a:gd name="T18" fmla="*/ 26 w 53"/>
              <a:gd name="T19" fmla="*/ 1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" h="53">
                <a:moveTo>
                  <a:pt x="26" y="53"/>
                </a:moveTo>
                <a:cubicBezTo>
                  <a:pt x="12" y="53"/>
                  <a:pt x="0" y="41"/>
                  <a:pt x="0" y="26"/>
                </a:cubicBezTo>
                <a:cubicBezTo>
                  <a:pt x="0" y="12"/>
                  <a:pt x="12" y="0"/>
                  <a:pt x="26" y="0"/>
                </a:cubicBezTo>
                <a:cubicBezTo>
                  <a:pt x="41" y="0"/>
                  <a:pt x="53" y="12"/>
                  <a:pt x="53" y="26"/>
                </a:cubicBezTo>
                <a:cubicBezTo>
                  <a:pt x="53" y="41"/>
                  <a:pt x="41" y="53"/>
                  <a:pt x="26" y="53"/>
                </a:cubicBezTo>
                <a:close/>
                <a:moveTo>
                  <a:pt x="26" y="10"/>
                </a:moveTo>
                <a:cubicBezTo>
                  <a:pt x="17" y="10"/>
                  <a:pt x="10" y="17"/>
                  <a:pt x="10" y="26"/>
                </a:cubicBezTo>
                <a:cubicBezTo>
                  <a:pt x="10" y="36"/>
                  <a:pt x="17" y="43"/>
                  <a:pt x="26" y="43"/>
                </a:cubicBezTo>
                <a:cubicBezTo>
                  <a:pt x="35" y="43"/>
                  <a:pt x="43" y="36"/>
                  <a:pt x="43" y="26"/>
                </a:cubicBezTo>
                <a:cubicBezTo>
                  <a:pt x="43" y="17"/>
                  <a:pt x="35" y="10"/>
                  <a:pt x="26" y="1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3" name="Freeform 23"/>
          <p:cNvSpPr>
            <a:spLocks noEditPoints="1"/>
          </p:cNvSpPr>
          <p:nvPr userDrawn="1"/>
        </p:nvSpPr>
        <p:spPr bwMode="auto">
          <a:xfrm>
            <a:off x="6220527" y="2443539"/>
            <a:ext cx="142777" cy="143919"/>
          </a:xfrm>
          <a:custGeom>
            <a:avLst/>
            <a:gdLst>
              <a:gd name="T0" fmla="*/ 26 w 53"/>
              <a:gd name="T1" fmla="*/ 53 h 53"/>
              <a:gd name="T2" fmla="*/ 0 w 53"/>
              <a:gd name="T3" fmla="*/ 27 h 53"/>
              <a:gd name="T4" fmla="*/ 26 w 53"/>
              <a:gd name="T5" fmla="*/ 0 h 53"/>
              <a:gd name="T6" fmla="*/ 53 w 53"/>
              <a:gd name="T7" fmla="*/ 27 h 53"/>
              <a:gd name="T8" fmla="*/ 26 w 53"/>
              <a:gd name="T9" fmla="*/ 53 h 53"/>
              <a:gd name="T10" fmla="*/ 26 w 53"/>
              <a:gd name="T11" fmla="*/ 10 h 53"/>
              <a:gd name="T12" fmla="*/ 10 w 53"/>
              <a:gd name="T13" fmla="*/ 27 h 53"/>
              <a:gd name="T14" fmla="*/ 26 w 53"/>
              <a:gd name="T15" fmla="*/ 43 h 53"/>
              <a:gd name="T16" fmla="*/ 43 w 53"/>
              <a:gd name="T17" fmla="*/ 27 h 53"/>
              <a:gd name="T18" fmla="*/ 26 w 53"/>
              <a:gd name="T19" fmla="*/ 1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" h="53">
                <a:moveTo>
                  <a:pt x="26" y="53"/>
                </a:moveTo>
                <a:cubicBezTo>
                  <a:pt x="11" y="53"/>
                  <a:pt x="0" y="41"/>
                  <a:pt x="0" y="27"/>
                </a:cubicBezTo>
                <a:cubicBezTo>
                  <a:pt x="0" y="12"/>
                  <a:pt x="11" y="0"/>
                  <a:pt x="26" y="0"/>
                </a:cubicBezTo>
                <a:cubicBezTo>
                  <a:pt x="41" y="0"/>
                  <a:pt x="53" y="12"/>
                  <a:pt x="53" y="27"/>
                </a:cubicBezTo>
                <a:cubicBezTo>
                  <a:pt x="53" y="41"/>
                  <a:pt x="41" y="53"/>
                  <a:pt x="26" y="53"/>
                </a:cubicBezTo>
                <a:close/>
                <a:moveTo>
                  <a:pt x="26" y="10"/>
                </a:moveTo>
                <a:cubicBezTo>
                  <a:pt x="17" y="10"/>
                  <a:pt x="10" y="18"/>
                  <a:pt x="10" y="27"/>
                </a:cubicBezTo>
                <a:cubicBezTo>
                  <a:pt x="10" y="36"/>
                  <a:pt x="17" y="43"/>
                  <a:pt x="26" y="43"/>
                </a:cubicBezTo>
                <a:cubicBezTo>
                  <a:pt x="35" y="43"/>
                  <a:pt x="43" y="36"/>
                  <a:pt x="43" y="27"/>
                </a:cubicBezTo>
                <a:cubicBezTo>
                  <a:pt x="43" y="18"/>
                  <a:pt x="35" y="10"/>
                  <a:pt x="26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4" name="Freeform 24"/>
          <p:cNvSpPr>
            <a:spLocks noEditPoints="1"/>
          </p:cNvSpPr>
          <p:nvPr userDrawn="1"/>
        </p:nvSpPr>
        <p:spPr bwMode="auto">
          <a:xfrm>
            <a:off x="5287337" y="2443539"/>
            <a:ext cx="142777" cy="143919"/>
          </a:xfrm>
          <a:custGeom>
            <a:avLst/>
            <a:gdLst>
              <a:gd name="T0" fmla="*/ 27 w 53"/>
              <a:gd name="T1" fmla="*/ 53 h 53"/>
              <a:gd name="T2" fmla="*/ 0 w 53"/>
              <a:gd name="T3" fmla="*/ 27 h 53"/>
              <a:gd name="T4" fmla="*/ 27 w 53"/>
              <a:gd name="T5" fmla="*/ 0 h 53"/>
              <a:gd name="T6" fmla="*/ 53 w 53"/>
              <a:gd name="T7" fmla="*/ 27 h 53"/>
              <a:gd name="T8" fmla="*/ 27 w 53"/>
              <a:gd name="T9" fmla="*/ 53 h 53"/>
              <a:gd name="T10" fmla="*/ 27 w 53"/>
              <a:gd name="T11" fmla="*/ 10 h 53"/>
              <a:gd name="T12" fmla="*/ 10 w 53"/>
              <a:gd name="T13" fmla="*/ 27 h 53"/>
              <a:gd name="T14" fmla="*/ 27 w 53"/>
              <a:gd name="T15" fmla="*/ 43 h 53"/>
              <a:gd name="T16" fmla="*/ 43 w 53"/>
              <a:gd name="T17" fmla="*/ 27 h 53"/>
              <a:gd name="T18" fmla="*/ 27 w 53"/>
              <a:gd name="T19" fmla="*/ 1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" h="53">
                <a:moveTo>
                  <a:pt x="27" y="53"/>
                </a:moveTo>
                <a:cubicBezTo>
                  <a:pt x="12" y="53"/>
                  <a:pt x="0" y="41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1" y="0"/>
                  <a:pt x="53" y="12"/>
                  <a:pt x="53" y="27"/>
                </a:cubicBezTo>
                <a:cubicBezTo>
                  <a:pt x="53" y="41"/>
                  <a:pt x="41" y="53"/>
                  <a:pt x="27" y="53"/>
                </a:cubicBezTo>
                <a:close/>
                <a:moveTo>
                  <a:pt x="27" y="10"/>
                </a:moveTo>
                <a:cubicBezTo>
                  <a:pt x="17" y="10"/>
                  <a:pt x="10" y="18"/>
                  <a:pt x="10" y="27"/>
                </a:cubicBezTo>
                <a:cubicBezTo>
                  <a:pt x="10" y="36"/>
                  <a:pt x="17" y="43"/>
                  <a:pt x="27" y="43"/>
                </a:cubicBezTo>
                <a:cubicBezTo>
                  <a:pt x="36" y="43"/>
                  <a:pt x="43" y="36"/>
                  <a:pt x="43" y="27"/>
                </a:cubicBezTo>
                <a:cubicBezTo>
                  <a:pt x="43" y="18"/>
                  <a:pt x="36" y="10"/>
                  <a:pt x="27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5" name="Freeform 25"/>
          <p:cNvSpPr>
            <a:spLocks noEditPoints="1"/>
          </p:cNvSpPr>
          <p:nvPr userDrawn="1"/>
        </p:nvSpPr>
        <p:spPr bwMode="auto">
          <a:xfrm>
            <a:off x="7690559" y="3197401"/>
            <a:ext cx="142777" cy="142777"/>
          </a:xfrm>
          <a:custGeom>
            <a:avLst/>
            <a:gdLst>
              <a:gd name="T0" fmla="*/ 26 w 53"/>
              <a:gd name="T1" fmla="*/ 53 h 53"/>
              <a:gd name="T2" fmla="*/ 0 w 53"/>
              <a:gd name="T3" fmla="*/ 26 h 53"/>
              <a:gd name="T4" fmla="*/ 26 w 53"/>
              <a:gd name="T5" fmla="*/ 0 h 53"/>
              <a:gd name="T6" fmla="*/ 53 w 53"/>
              <a:gd name="T7" fmla="*/ 26 h 53"/>
              <a:gd name="T8" fmla="*/ 26 w 53"/>
              <a:gd name="T9" fmla="*/ 53 h 53"/>
              <a:gd name="T10" fmla="*/ 26 w 53"/>
              <a:gd name="T11" fmla="*/ 10 h 53"/>
              <a:gd name="T12" fmla="*/ 10 w 53"/>
              <a:gd name="T13" fmla="*/ 26 h 53"/>
              <a:gd name="T14" fmla="*/ 26 w 53"/>
              <a:gd name="T15" fmla="*/ 43 h 53"/>
              <a:gd name="T16" fmla="*/ 43 w 53"/>
              <a:gd name="T17" fmla="*/ 26 h 53"/>
              <a:gd name="T18" fmla="*/ 26 w 53"/>
              <a:gd name="T19" fmla="*/ 1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" h="53">
                <a:moveTo>
                  <a:pt x="26" y="53"/>
                </a:moveTo>
                <a:cubicBezTo>
                  <a:pt x="11" y="53"/>
                  <a:pt x="0" y="41"/>
                  <a:pt x="0" y="26"/>
                </a:cubicBezTo>
                <a:cubicBezTo>
                  <a:pt x="0" y="12"/>
                  <a:pt x="11" y="0"/>
                  <a:pt x="26" y="0"/>
                </a:cubicBezTo>
                <a:cubicBezTo>
                  <a:pt x="41" y="0"/>
                  <a:pt x="53" y="12"/>
                  <a:pt x="53" y="26"/>
                </a:cubicBezTo>
                <a:cubicBezTo>
                  <a:pt x="53" y="41"/>
                  <a:pt x="41" y="53"/>
                  <a:pt x="26" y="53"/>
                </a:cubicBezTo>
                <a:close/>
                <a:moveTo>
                  <a:pt x="26" y="10"/>
                </a:moveTo>
                <a:cubicBezTo>
                  <a:pt x="17" y="10"/>
                  <a:pt x="10" y="17"/>
                  <a:pt x="10" y="26"/>
                </a:cubicBezTo>
                <a:cubicBezTo>
                  <a:pt x="10" y="35"/>
                  <a:pt x="17" y="43"/>
                  <a:pt x="26" y="43"/>
                </a:cubicBezTo>
                <a:cubicBezTo>
                  <a:pt x="35" y="43"/>
                  <a:pt x="43" y="35"/>
                  <a:pt x="43" y="26"/>
                </a:cubicBezTo>
                <a:cubicBezTo>
                  <a:pt x="43" y="17"/>
                  <a:pt x="35" y="10"/>
                  <a:pt x="26" y="1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grpSp>
        <p:nvGrpSpPr>
          <p:cNvPr id="76" name="Group 75"/>
          <p:cNvGrpSpPr/>
          <p:nvPr userDrawn="1"/>
        </p:nvGrpSpPr>
        <p:grpSpPr>
          <a:xfrm>
            <a:off x="1463075" y="2811780"/>
            <a:ext cx="1064790" cy="1064790"/>
            <a:chOff x="876568" y="3082980"/>
            <a:chExt cx="1431075" cy="1431075"/>
          </a:xfrm>
        </p:grpSpPr>
        <p:sp>
          <p:nvSpPr>
            <p:cNvPr id="77" name="Donut 76"/>
            <p:cNvSpPr/>
            <p:nvPr/>
          </p:nvSpPr>
          <p:spPr>
            <a:xfrm>
              <a:off x="876568" y="3082980"/>
              <a:ext cx="1431075" cy="1431075"/>
            </a:xfrm>
            <a:prstGeom prst="donut">
              <a:avLst>
                <a:gd name="adj" fmla="val 1112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solidFill>
                  <a:schemeClr val="tx1"/>
                </a:solidFill>
              </a:endParaRP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1063968" y="3270380"/>
              <a:ext cx="1056275" cy="1056275"/>
              <a:chOff x="2321827" y="685800"/>
              <a:chExt cx="1437924" cy="1437924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2321827" y="685800"/>
                <a:ext cx="1437924" cy="1437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2394828" y="762000"/>
                <a:ext cx="1285524" cy="128552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</p:grpSp>
      <p:grpSp>
        <p:nvGrpSpPr>
          <p:cNvPr id="81" name="Group 80"/>
          <p:cNvGrpSpPr/>
          <p:nvPr userDrawn="1"/>
        </p:nvGrpSpPr>
        <p:grpSpPr>
          <a:xfrm>
            <a:off x="2737789" y="1522137"/>
            <a:ext cx="1064790" cy="1064790"/>
            <a:chOff x="876568" y="3082980"/>
            <a:chExt cx="1431075" cy="1431075"/>
          </a:xfrm>
        </p:grpSpPr>
        <p:sp>
          <p:nvSpPr>
            <p:cNvPr id="82" name="Donut 81"/>
            <p:cNvSpPr/>
            <p:nvPr/>
          </p:nvSpPr>
          <p:spPr>
            <a:xfrm>
              <a:off x="876568" y="3082980"/>
              <a:ext cx="1431075" cy="1431075"/>
            </a:xfrm>
            <a:prstGeom prst="donut">
              <a:avLst>
                <a:gd name="adj" fmla="val 1112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solidFill>
                  <a:schemeClr val="tx1"/>
                </a:solidFill>
              </a:endParaRPr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1063968" y="3270380"/>
              <a:ext cx="1056275" cy="1056275"/>
              <a:chOff x="2321827" y="685800"/>
              <a:chExt cx="1437924" cy="1437924"/>
            </a:xfrm>
          </p:grpSpPr>
          <p:sp>
            <p:nvSpPr>
              <p:cNvPr id="117" name="Oval 116"/>
              <p:cNvSpPr/>
              <p:nvPr/>
            </p:nvSpPr>
            <p:spPr>
              <a:xfrm>
                <a:off x="2321827" y="685800"/>
                <a:ext cx="1437924" cy="1437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2394828" y="762000"/>
                <a:ext cx="1285524" cy="128552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</p:grpSp>
      <p:grpSp>
        <p:nvGrpSpPr>
          <p:cNvPr id="125" name="Group 124"/>
          <p:cNvGrpSpPr/>
          <p:nvPr userDrawn="1"/>
        </p:nvGrpSpPr>
        <p:grpSpPr>
          <a:xfrm>
            <a:off x="4010339" y="2789630"/>
            <a:ext cx="1064790" cy="1064790"/>
            <a:chOff x="876568" y="3082980"/>
            <a:chExt cx="1431075" cy="1431075"/>
          </a:xfrm>
        </p:grpSpPr>
        <p:sp>
          <p:nvSpPr>
            <p:cNvPr id="126" name="Donut 125"/>
            <p:cNvSpPr/>
            <p:nvPr/>
          </p:nvSpPr>
          <p:spPr>
            <a:xfrm>
              <a:off x="876568" y="3082980"/>
              <a:ext cx="1431075" cy="1431075"/>
            </a:xfrm>
            <a:prstGeom prst="donut">
              <a:avLst>
                <a:gd name="adj" fmla="val 1112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solidFill>
                  <a:schemeClr val="tx1"/>
                </a:solidFill>
              </a:endParaRPr>
            </a:p>
          </p:txBody>
        </p:sp>
        <p:grpSp>
          <p:nvGrpSpPr>
            <p:cNvPr id="127" name="Group 126"/>
            <p:cNvGrpSpPr/>
            <p:nvPr/>
          </p:nvGrpSpPr>
          <p:grpSpPr>
            <a:xfrm>
              <a:off x="1063968" y="3270380"/>
              <a:ext cx="1056275" cy="1056275"/>
              <a:chOff x="2321827" y="685800"/>
              <a:chExt cx="1437924" cy="1437924"/>
            </a:xfrm>
          </p:grpSpPr>
          <p:sp>
            <p:nvSpPr>
              <p:cNvPr id="128" name="Oval 127"/>
              <p:cNvSpPr/>
              <p:nvPr/>
            </p:nvSpPr>
            <p:spPr>
              <a:xfrm>
                <a:off x="2321827" y="685800"/>
                <a:ext cx="1437924" cy="1437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2394828" y="762000"/>
                <a:ext cx="1285524" cy="128552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</p:grpSp>
      <p:grpSp>
        <p:nvGrpSpPr>
          <p:cNvPr id="130" name="Group 129"/>
          <p:cNvGrpSpPr/>
          <p:nvPr userDrawn="1"/>
        </p:nvGrpSpPr>
        <p:grpSpPr>
          <a:xfrm>
            <a:off x="5290423" y="1522137"/>
            <a:ext cx="1064790" cy="1064790"/>
            <a:chOff x="876568" y="3082980"/>
            <a:chExt cx="1431075" cy="1431075"/>
          </a:xfrm>
        </p:grpSpPr>
        <p:sp>
          <p:nvSpPr>
            <p:cNvPr id="131" name="Donut 130"/>
            <p:cNvSpPr/>
            <p:nvPr/>
          </p:nvSpPr>
          <p:spPr>
            <a:xfrm>
              <a:off x="876568" y="3082980"/>
              <a:ext cx="1431075" cy="1431075"/>
            </a:xfrm>
            <a:prstGeom prst="donut">
              <a:avLst>
                <a:gd name="adj" fmla="val 11121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solidFill>
                  <a:schemeClr val="tx1"/>
                </a:solidFill>
              </a:endParaRPr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1063968" y="3270380"/>
              <a:ext cx="1056275" cy="1056275"/>
              <a:chOff x="2321827" y="685800"/>
              <a:chExt cx="1437924" cy="1437924"/>
            </a:xfrm>
          </p:grpSpPr>
          <p:sp>
            <p:nvSpPr>
              <p:cNvPr id="133" name="Oval 132"/>
              <p:cNvSpPr/>
              <p:nvPr/>
            </p:nvSpPr>
            <p:spPr>
              <a:xfrm>
                <a:off x="2321827" y="685800"/>
                <a:ext cx="1437924" cy="1437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2394828" y="762000"/>
                <a:ext cx="1285524" cy="128552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</p:grpSp>
      <p:grpSp>
        <p:nvGrpSpPr>
          <p:cNvPr id="135" name="Group 134"/>
          <p:cNvGrpSpPr/>
          <p:nvPr userDrawn="1"/>
        </p:nvGrpSpPr>
        <p:grpSpPr>
          <a:xfrm>
            <a:off x="6568780" y="2811780"/>
            <a:ext cx="1064790" cy="1064790"/>
            <a:chOff x="876568" y="3082980"/>
            <a:chExt cx="1431075" cy="1431075"/>
          </a:xfrm>
        </p:grpSpPr>
        <p:sp>
          <p:nvSpPr>
            <p:cNvPr id="136" name="Donut 135"/>
            <p:cNvSpPr/>
            <p:nvPr/>
          </p:nvSpPr>
          <p:spPr>
            <a:xfrm>
              <a:off x="876568" y="3082980"/>
              <a:ext cx="1431075" cy="1431075"/>
            </a:xfrm>
            <a:prstGeom prst="donut">
              <a:avLst>
                <a:gd name="adj" fmla="val 11121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solidFill>
                  <a:schemeClr val="tx1"/>
                </a:solidFill>
              </a:endParaRPr>
            </a:p>
          </p:txBody>
        </p:sp>
        <p:grpSp>
          <p:nvGrpSpPr>
            <p:cNvPr id="137" name="Group 136"/>
            <p:cNvGrpSpPr/>
            <p:nvPr/>
          </p:nvGrpSpPr>
          <p:grpSpPr>
            <a:xfrm>
              <a:off x="1063968" y="3270380"/>
              <a:ext cx="1056275" cy="1056275"/>
              <a:chOff x="2321827" y="685800"/>
              <a:chExt cx="1437924" cy="1437924"/>
            </a:xfrm>
          </p:grpSpPr>
          <p:sp>
            <p:nvSpPr>
              <p:cNvPr id="138" name="Oval 137"/>
              <p:cNvSpPr/>
              <p:nvPr/>
            </p:nvSpPr>
            <p:spPr>
              <a:xfrm>
                <a:off x="2321827" y="685800"/>
                <a:ext cx="1437924" cy="1437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2394828" y="762000"/>
                <a:ext cx="1285524" cy="128552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</p:grpSp>
      <p:sp>
        <p:nvSpPr>
          <p:cNvPr id="202" name="Content Placeholder 2"/>
          <p:cNvSpPr>
            <a:spLocks noGrp="1"/>
          </p:cNvSpPr>
          <p:nvPr>
            <p:ph idx="16"/>
          </p:nvPr>
        </p:nvSpPr>
        <p:spPr>
          <a:xfrm>
            <a:off x="1268877" y="4001521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3" name="Content Placeholder 2"/>
          <p:cNvSpPr>
            <a:spLocks noGrp="1"/>
          </p:cNvSpPr>
          <p:nvPr>
            <p:ph idx="17"/>
          </p:nvPr>
        </p:nvSpPr>
        <p:spPr>
          <a:xfrm>
            <a:off x="2527865" y="784151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4" name="Content Placeholder 2"/>
          <p:cNvSpPr>
            <a:spLocks noGrp="1"/>
          </p:cNvSpPr>
          <p:nvPr>
            <p:ph idx="18"/>
          </p:nvPr>
        </p:nvSpPr>
        <p:spPr>
          <a:xfrm>
            <a:off x="3818425" y="3854420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5" name="Content Placeholder 2"/>
          <p:cNvSpPr>
            <a:spLocks noGrp="1"/>
          </p:cNvSpPr>
          <p:nvPr>
            <p:ph idx="19"/>
          </p:nvPr>
        </p:nvSpPr>
        <p:spPr>
          <a:xfrm>
            <a:off x="5088142" y="784151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6" name="Content Placeholder 2"/>
          <p:cNvSpPr>
            <a:spLocks noGrp="1"/>
          </p:cNvSpPr>
          <p:nvPr>
            <p:ph idx="20"/>
          </p:nvPr>
        </p:nvSpPr>
        <p:spPr>
          <a:xfrm>
            <a:off x="6413775" y="4001521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16387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iro\Desktop\1920x1130-image-prep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4" b="30004"/>
          <a:stretch/>
        </p:blipFill>
        <p:spPr bwMode="auto">
          <a:xfrm>
            <a:off x="4781" y="-1588"/>
            <a:ext cx="9147988" cy="231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-1588"/>
            <a:ext cx="9144000" cy="2317924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grpSp>
        <p:nvGrpSpPr>
          <p:cNvPr id="188" name="Group 187"/>
          <p:cNvGrpSpPr/>
          <p:nvPr userDrawn="1"/>
        </p:nvGrpSpPr>
        <p:grpSpPr>
          <a:xfrm>
            <a:off x="7907575" y="53340"/>
            <a:ext cx="1150969" cy="308610"/>
            <a:chOff x="7907575" y="53340"/>
            <a:chExt cx="1150969" cy="308610"/>
          </a:xfrm>
        </p:grpSpPr>
        <p:pic>
          <p:nvPicPr>
            <p:cNvPr id="189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15"/>
            <a:stretch/>
          </p:blipFill>
          <p:spPr bwMode="auto">
            <a:xfrm>
              <a:off x="7907575" y="53340"/>
              <a:ext cx="322025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2"/>
            <a:stretch/>
          </p:blipFill>
          <p:spPr bwMode="auto">
            <a:xfrm>
              <a:off x="8224080" y="53340"/>
              <a:ext cx="834464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127632" y="466320"/>
            <a:ext cx="8513680" cy="709816"/>
          </a:xfrm>
        </p:spPr>
        <p:txBody>
          <a:bodyPr/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accent5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Freeform: Shape 468"/>
          <p:cNvSpPr/>
          <p:nvPr userDrawn="1"/>
        </p:nvSpPr>
        <p:spPr>
          <a:xfrm>
            <a:off x="-3988" y="3809474"/>
            <a:ext cx="4518905" cy="743475"/>
          </a:xfrm>
          <a:custGeom>
            <a:avLst/>
            <a:gdLst>
              <a:gd name="connsiteX0" fmla="*/ 0 w 15917"/>
              <a:gd name="connsiteY0" fmla="*/ 0 h 10000"/>
              <a:gd name="connsiteX1" fmla="*/ 5917 w 15917"/>
              <a:gd name="connsiteY1" fmla="*/ 2076 h 10000"/>
              <a:gd name="connsiteX2" fmla="*/ 12296 w 15917"/>
              <a:gd name="connsiteY2" fmla="*/ 2076 h 10000"/>
              <a:gd name="connsiteX3" fmla="*/ 15917 w 15917"/>
              <a:gd name="connsiteY3" fmla="*/ 10000 h 10000"/>
              <a:gd name="connsiteX4" fmla="*/ 15917 w 15917"/>
              <a:gd name="connsiteY4" fmla="*/ 7924 h 10000"/>
              <a:gd name="connsiteX5" fmla="*/ 13892 w 15917"/>
              <a:gd name="connsiteY5" fmla="*/ 5421 h 10000"/>
              <a:gd name="connsiteX6" fmla="*/ 12953 w 15917"/>
              <a:gd name="connsiteY6" fmla="*/ 0 h 10000"/>
              <a:gd name="connsiteX7" fmla="*/ 0 w 15917"/>
              <a:gd name="connsiteY7" fmla="*/ 0 h 10000"/>
              <a:gd name="connsiteX0" fmla="*/ 0 w 15917"/>
              <a:gd name="connsiteY0" fmla="*/ 0 h 10000"/>
              <a:gd name="connsiteX1" fmla="*/ 19 w 15917"/>
              <a:gd name="connsiteY1" fmla="*/ 2026 h 10000"/>
              <a:gd name="connsiteX2" fmla="*/ 12296 w 15917"/>
              <a:gd name="connsiteY2" fmla="*/ 2076 h 10000"/>
              <a:gd name="connsiteX3" fmla="*/ 15917 w 15917"/>
              <a:gd name="connsiteY3" fmla="*/ 10000 h 10000"/>
              <a:gd name="connsiteX4" fmla="*/ 15917 w 15917"/>
              <a:gd name="connsiteY4" fmla="*/ 7924 h 10000"/>
              <a:gd name="connsiteX5" fmla="*/ 13892 w 15917"/>
              <a:gd name="connsiteY5" fmla="*/ 5421 h 10000"/>
              <a:gd name="connsiteX6" fmla="*/ 12953 w 15917"/>
              <a:gd name="connsiteY6" fmla="*/ 0 h 10000"/>
              <a:gd name="connsiteX7" fmla="*/ 0 w 15917"/>
              <a:gd name="connsiteY7" fmla="*/ 0 h 10000"/>
              <a:gd name="connsiteX0" fmla="*/ 0 w 22824"/>
              <a:gd name="connsiteY0" fmla="*/ 0 h 10102"/>
              <a:gd name="connsiteX1" fmla="*/ 6926 w 22824"/>
              <a:gd name="connsiteY1" fmla="*/ 2128 h 10102"/>
              <a:gd name="connsiteX2" fmla="*/ 19203 w 22824"/>
              <a:gd name="connsiteY2" fmla="*/ 2178 h 10102"/>
              <a:gd name="connsiteX3" fmla="*/ 22824 w 22824"/>
              <a:gd name="connsiteY3" fmla="*/ 10102 h 10102"/>
              <a:gd name="connsiteX4" fmla="*/ 22824 w 22824"/>
              <a:gd name="connsiteY4" fmla="*/ 8026 h 10102"/>
              <a:gd name="connsiteX5" fmla="*/ 20799 w 22824"/>
              <a:gd name="connsiteY5" fmla="*/ 5523 h 10102"/>
              <a:gd name="connsiteX6" fmla="*/ 19860 w 22824"/>
              <a:gd name="connsiteY6" fmla="*/ 102 h 10102"/>
              <a:gd name="connsiteX7" fmla="*/ 0 w 22824"/>
              <a:gd name="connsiteY7" fmla="*/ 0 h 10102"/>
              <a:gd name="connsiteX0" fmla="*/ 39 w 22863"/>
              <a:gd name="connsiteY0" fmla="*/ 0 h 10102"/>
              <a:gd name="connsiteX1" fmla="*/ 0 w 22863"/>
              <a:gd name="connsiteY1" fmla="*/ 2077 h 10102"/>
              <a:gd name="connsiteX2" fmla="*/ 19242 w 22863"/>
              <a:gd name="connsiteY2" fmla="*/ 2178 h 10102"/>
              <a:gd name="connsiteX3" fmla="*/ 22863 w 22863"/>
              <a:gd name="connsiteY3" fmla="*/ 10102 h 10102"/>
              <a:gd name="connsiteX4" fmla="*/ 22863 w 22863"/>
              <a:gd name="connsiteY4" fmla="*/ 8026 h 10102"/>
              <a:gd name="connsiteX5" fmla="*/ 20838 w 22863"/>
              <a:gd name="connsiteY5" fmla="*/ 5523 h 10102"/>
              <a:gd name="connsiteX6" fmla="*/ 19899 w 22863"/>
              <a:gd name="connsiteY6" fmla="*/ 102 h 10102"/>
              <a:gd name="connsiteX7" fmla="*/ 39 w 22863"/>
              <a:gd name="connsiteY7" fmla="*/ 0 h 10102"/>
              <a:gd name="connsiteX0" fmla="*/ 0 w 22940"/>
              <a:gd name="connsiteY0" fmla="*/ 0 h 10051"/>
              <a:gd name="connsiteX1" fmla="*/ 77 w 22940"/>
              <a:gd name="connsiteY1" fmla="*/ 2026 h 10051"/>
              <a:gd name="connsiteX2" fmla="*/ 19319 w 22940"/>
              <a:gd name="connsiteY2" fmla="*/ 2127 h 10051"/>
              <a:gd name="connsiteX3" fmla="*/ 22940 w 22940"/>
              <a:gd name="connsiteY3" fmla="*/ 10051 h 10051"/>
              <a:gd name="connsiteX4" fmla="*/ 22940 w 22940"/>
              <a:gd name="connsiteY4" fmla="*/ 7975 h 10051"/>
              <a:gd name="connsiteX5" fmla="*/ 20915 w 22940"/>
              <a:gd name="connsiteY5" fmla="*/ 5472 h 10051"/>
              <a:gd name="connsiteX6" fmla="*/ 19976 w 22940"/>
              <a:gd name="connsiteY6" fmla="*/ 51 h 10051"/>
              <a:gd name="connsiteX7" fmla="*/ 0 w 22940"/>
              <a:gd name="connsiteY7" fmla="*/ 0 h 10051"/>
              <a:gd name="connsiteX0" fmla="*/ 0 w 22882"/>
              <a:gd name="connsiteY0" fmla="*/ 0 h 10000"/>
              <a:gd name="connsiteX1" fmla="*/ 19 w 22882"/>
              <a:gd name="connsiteY1" fmla="*/ 1975 h 10000"/>
              <a:gd name="connsiteX2" fmla="*/ 19261 w 22882"/>
              <a:gd name="connsiteY2" fmla="*/ 2076 h 10000"/>
              <a:gd name="connsiteX3" fmla="*/ 22882 w 22882"/>
              <a:gd name="connsiteY3" fmla="*/ 10000 h 10000"/>
              <a:gd name="connsiteX4" fmla="*/ 22882 w 22882"/>
              <a:gd name="connsiteY4" fmla="*/ 7924 h 10000"/>
              <a:gd name="connsiteX5" fmla="*/ 20857 w 22882"/>
              <a:gd name="connsiteY5" fmla="*/ 5421 h 10000"/>
              <a:gd name="connsiteX6" fmla="*/ 19918 w 22882"/>
              <a:gd name="connsiteY6" fmla="*/ 0 h 10000"/>
              <a:gd name="connsiteX7" fmla="*/ 0 w 22882"/>
              <a:gd name="connsiteY7" fmla="*/ 0 h 10000"/>
              <a:gd name="connsiteX0" fmla="*/ 0 w 22882"/>
              <a:gd name="connsiteY0" fmla="*/ 0 h 10000"/>
              <a:gd name="connsiteX1" fmla="*/ 19 w 22882"/>
              <a:gd name="connsiteY1" fmla="*/ 2077 h 10000"/>
              <a:gd name="connsiteX2" fmla="*/ 19261 w 22882"/>
              <a:gd name="connsiteY2" fmla="*/ 2076 h 10000"/>
              <a:gd name="connsiteX3" fmla="*/ 22882 w 22882"/>
              <a:gd name="connsiteY3" fmla="*/ 10000 h 10000"/>
              <a:gd name="connsiteX4" fmla="*/ 22882 w 22882"/>
              <a:gd name="connsiteY4" fmla="*/ 7924 h 10000"/>
              <a:gd name="connsiteX5" fmla="*/ 20857 w 22882"/>
              <a:gd name="connsiteY5" fmla="*/ 5421 h 10000"/>
              <a:gd name="connsiteX6" fmla="*/ 19918 w 22882"/>
              <a:gd name="connsiteY6" fmla="*/ 0 h 10000"/>
              <a:gd name="connsiteX7" fmla="*/ 0 w 22882"/>
              <a:gd name="connsiteY7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82" h="10000">
                <a:moveTo>
                  <a:pt x="0" y="0"/>
                </a:moveTo>
                <a:cubicBezTo>
                  <a:pt x="6" y="675"/>
                  <a:pt x="13" y="1402"/>
                  <a:pt x="19" y="2077"/>
                </a:cubicBezTo>
                <a:lnTo>
                  <a:pt x="19261" y="2076"/>
                </a:lnTo>
                <a:cubicBezTo>
                  <a:pt x="19699" y="6429"/>
                  <a:pt x="21139" y="9680"/>
                  <a:pt x="22882" y="10000"/>
                </a:cubicBezTo>
                <a:lnTo>
                  <a:pt x="22882" y="7924"/>
                </a:lnTo>
                <a:cubicBezTo>
                  <a:pt x="22118" y="7758"/>
                  <a:pt x="21407" y="6880"/>
                  <a:pt x="20857" y="5421"/>
                </a:cubicBezTo>
                <a:cubicBezTo>
                  <a:pt x="20307" y="3962"/>
                  <a:pt x="19976" y="2052"/>
                  <a:pt x="199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366" tIns="16683" rIns="33366" bIns="16683" anchor="ctr" anchorCtr="1" compatLnSpc="0"/>
          <a:lstStyle/>
          <a:p>
            <a:pPr defTabSz="678023" hangingPunct="0"/>
            <a:endParaRPr lang="en-US" sz="700">
              <a:solidFill>
                <a:srgbClr val="737572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5" name="Freeform: Shape 469"/>
          <p:cNvSpPr/>
          <p:nvPr userDrawn="1"/>
        </p:nvSpPr>
        <p:spPr>
          <a:xfrm>
            <a:off x="4625326" y="3809474"/>
            <a:ext cx="4517720" cy="743476"/>
          </a:xfrm>
          <a:custGeom>
            <a:avLst/>
            <a:gdLst>
              <a:gd name="connsiteX0" fmla="*/ 2968 w 15846"/>
              <a:gd name="connsiteY0" fmla="*/ 38 h 10038"/>
              <a:gd name="connsiteX1" fmla="*/ 2025 w 15846"/>
              <a:gd name="connsiteY1" fmla="*/ 5459 h 10038"/>
              <a:gd name="connsiteX2" fmla="*/ 0 w 15846"/>
              <a:gd name="connsiteY2" fmla="*/ 7962 h 10038"/>
              <a:gd name="connsiteX3" fmla="*/ 0 w 15846"/>
              <a:gd name="connsiteY3" fmla="*/ 10038 h 10038"/>
              <a:gd name="connsiteX4" fmla="*/ 3625 w 15846"/>
              <a:gd name="connsiteY4" fmla="*/ 2114 h 10038"/>
              <a:gd name="connsiteX5" fmla="*/ 10000 w 15846"/>
              <a:gd name="connsiteY5" fmla="*/ 2114 h 10038"/>
              <a:gd name="connsiteX6" fmla="*/ 15846 w 15846"/>
              <a:gd name="connsiteY6" fmla="*/ 0 h 10038"/>
              <a:gd name="connsiteX7" fmla="*/ 2968 w 15846"/>
              <a:gd name="connsiteY7" fmla="*/ 38 h 10038"/>
              <a:gd name="connsiteX0" fmla="*/ 2968 w 15860"/>
              <a:gd name="connsiteY0" fmla="*/ 0 h 10000"/>
              <a:gd name="connsiteX1" fmla="*/ 2025 w 15860"/>
              <a:gd name="connsiteY1" fmla="*/ 5421 h 10000"/>
              <a:gd name="connsiteX2" fmla="*/ 0 w 15860"/>
              <a:gd name="connsiteY2" fmla="*/ 7924 h 10000"/>
              <a:gd name="connsiteX3" fmla="*/ 0 w 15860"/>
              <a:gd name="connsiteY3" fmla="*/ 10000 h 10000"/>
              <a:gd name="connsiteX4" fmla="*/ 3625 w 15860"/>
              <a:gd name="connsiteY4" fmla="*/ 2076 h 10000"/>
              <a:gd name="connsiteX5" fmla="*/ 10000 w 15860"/>
              <a:gd name="connsiteY5" fmla="*/ 2076 h 10000"/>
              <a:gd name="connsiteX6" fmla="*/ 15860 w 15860"/>
              <a:gd name="connsiteY6" fmla="*/ 0 h 10000"/>
              <a:gd name="connsiteX7" fmla="*/ 2968 w 15860"/>
              <a:gd name="connsiteY7" fmla="*/ 0 h 10000"/>
              <a:gd name="connsiteX0" fmla="*/ 2968 w 15860"/>
              <a:gd name="connsiteY0" fmla="*/ 0 h 10000"/>
              <a:gd name="connsiteX1" fmla="*/ 2025 w 15860"/>
              <a:gd name="connsiteY1" fmla="*/ 5421 h 10000"/>
              <a:gd name="connsiteX2" fmla="*/ 0 w 15860"/>
              <a:gd name="connsiteY2" fmla="*/ 7924 h 10000"/>
              <a:gd name="connsiteX3" fmla="*/ 0 w 15860"/>
              <a:gd name="connsiteY3" fmla="*/ 10000 h 10000"/>
              <a:gd name="connsiteX4" fmla="*/ 3625 w 15860"/>
              <a:gd name="connsiteY4" fmla="*/ 2076 h 10000"/>
              <a:gd name="connsiteX5" fmla="*/ 15860 w 15860"/>
              <a:gd name="connsiteY5" fmla="*/ 2076 h 10000"/>
              <a:gd name="connsiteX6" fmla="*/ 15860 w 15860"/>
              <a:gd name="connsiteY6" fmla="*/ 0 h 10000"/>
              <a:gd name="connsiteX7" fmla="*/ 2968 w 15860"/>
              <a:gd name="connsiteY7" fmla="*/ 0 h 10000"/>
              <a:gd name="connsiteX0" fmla="*/ 2968 w 22831"/>
              <a:gd name="connsiteY0" fmla="*/ 0 h 10000"/>
              <a:gd name="connsiteX1" fmla="*/ 2025 w 22831"/>
              <a:gd name="connsiteY1" fmla="*/ 5421 h 10000"/>
              <a:gd name="connsiteX2" fmla="*/ 0 w 22831"/>
              <a:gd name="connsiteY2" fmla="*/ 7924 h 10000"/>
              <a:gd name="connsiteX3" fmla="*/ 0 w 22831"/>
              <a:gd name="connsiteY3" fmla="*/ 10000 h 10000"/>
              <a:gd name="connsiteX4" fmla="*/ 3625 w 22831"/>
              <a:gd name="connsiteY4" fmla="*/ 2076 h 10000"/>
              <a:gd name="connsiteX5" fmla="*/ 15860 w 22831"/>
              <a:gd name="connsiteY5" fmla="*/ 2076 h 10000"/>
              <a:gd name="connsiteX6" fmla="*/ 22831 w 22831"/>
              <a:gd name="connsiteY6" fmla="*/ 0 h 10000"/>
              <a:gd name="connsiteX7" fmla="*/ 2968 w 22831"/>
              <a:gd name="connsiteY7" fmla="*/ 0 h 10000"/>
              <a:gd name="connsiteX0" fmla="*/ 2968 w 22908"/>
              <a:gd name="connsiteY0" fmla="*/ 0 h 10000"/>
              <a:gd name="connsiteX1" fmla="*/ 2025 w 22908"/>
              <a:gd name="connsiteY1" fmla="*/ 5421 h 10000"/>
              <a:gd name="connsiteX2" fmla="*/ 0 w 22908"/>
              <a:gd name="connsiteY2" fmla="*/ 7924 h 10000"/>
              <a:gd name="connsiteX3" fmla="*/ 0 w 22908"/>
              <a:gd name="connsiteY3" fmla="*/ 10000 h 10000"/>
              <a:gd name="connsiteX4" fmla="*/ 3625 w 22908"/>
              <a:gd name="connsiteY4" fmla="*/ 2076 h 10000"/>
              <a:gd name="connsiteX5" fmla="*/ 22908 w 22908"/>
              <a:gd name="connsiteY5" fmla="*/ 2144 h 10000"/>
              <a:gd name="connsiteX6" fmla="*/ 22831 w 22908"/>
              <a:gd name="connsiteY6" fmla="*/ 0 h 10000"/>
              <a:gd name="connsiteX7" fmla="*/ 2968 w 22908"/>
              <a:gd name="connsiteY7" fmla="*/ 0 h 10000"/>
              <a:gd name="connsiteX0" fmla="*/ 2968 w 22882"/>
              <a:gd name="connsiteY0" fmla="*/ 0 h 10000"/>
              <a:gd name="connsiteX1" fmla="*/ 2025 w 22882"/>
              <a:gd name="connsiteY1" fmla="*/ 5421 h 10000"/>
              <a:gd name="connsiteX2" fmla="*/ 0 w 22882"/>
              <a:gd name="connsiteY2" fmla="*/ 7924 h 10000"/>
              <a:gd name="connsiteX3" fmla="*/ 0 w 22882"/>
              <a:gd name="connsiteY3" fmla="*/ 10000 h 10000"/>
              <a:gd name="connsiteX4" fmla="*/ 3625 w 22882"/>
              <a:gd name="connsiteY4" fmla="*/ 2076 h 10000"/>
              <a:gd name="connsiteX5" fmla="*/ 22882 w 22882"/>
              <a:gd name="connsiteY5" fmla="*/ 2144 h 10000"/>
              <a:gd name="connsiteX6" fmla="*/ 22831 w 22882"/>
              <a:gd name="connsiteY6" fmla="*/ 0 h 10000"/>
              <a:gd name="connsiteX7" fmla="*/ 2968 w 22882"/>
              <a:gd name="connsiteY7" fmla="*/ 0 h 10000"/>
              <a:gd name="connsiteX0" fmla="*/ 2968 w 22895"/>
              <a:gd name="connsiteY0" fmla="*/ 0 h 10000"/>
              <a:gd name="connsiteX1" fmla="*/ 2025 w 22895"/>
              <a:gd name="connsiteY1" fmla="*/ 5421 h 10000"/>
              <a:gd name="connsiteX2" fmla="*/ 0 w 22895"/>
              <a:gd name="connsiteY2" fmla="*/ 7924 h 10000"/>
              <a:gd name="connsiteX3" fmla="*/ 0 w 22895"/>
              <a:gd name="connsiteY3" fmla="*/ 10000 h 10000"/>
              <a:gd name="connsiteX4" fmla="*/ 3625 w 22895"/>
              <a:gd name="connsiteY4" fmla="*/ 2076 h 10000"/>
              <a:gd name="connsiteX5" fmla="*/ 22882 w 22895"/>
              <a:gd name="connsiteY5" fmla="*/ 2144 h 10000"/>
              <a:gd name="connsiteX6" fmla="*/ 22889 w 22895"/>
              <a:gd name="connsiteY6" fmla="*/ 102 h 10000"/>
              <a:gd name="connsiteX7" fmla="*/ 2968 w 22895"/>
              <a:gd name="connsiteY7" fmla="*/ 0 h 10000"/>
              <a:gd name="connsiteX0" fmla="*/ 2968 w 22882"/>
              <a:gd name="connsiteY0" fmla="*/ 0 h 10000"/>
              <a:gd name="connsiteX1" fmla="*/ 2025 w 22882"/>
              <a:gd name="connsiteY1" fmla="*/ 5421 h 10000"/>
              <a:gd name="connsiteX2" fmla="*/ 0 w 22882"/>
              <a:gd name="connsiteY2" fmla="*/ 7924 h 10000"/>
              <a:gd name="connsiteX3" fmla="*/ 0 w 22882"/>
              <a:gd name="connsiteY3" fmla="*/ 10000 h 10000"/>
              <a:gd name="connsiteX4" fmla="*/ 3625 w 22882"/>
              <a:gd name="connsiteY4" fmla="*/ 2076 h 10000"/>
              <a:gd name="connsiteX5" fmla="*/ 22882 w 22882"/>
              <a:gd name="connsiteY5" fmla="*/ 2144 h 10000"/>
              <a:gd name="connsiteX6" fmla="*/ 22870 w 22882"/>
              <a:gd name="connsiteY6" fmla="*/ 0 h 10000"/>
              <a:gd name="connsiteX7" fmla="*/ 2968 w 22882"/>
              <a:gd name="connsiteY7" fmla="*/ 0 h 10000"/>
              <a:gd name="connsiteX0" fmla="*/ 2968 w 22876"/>
              <a:gd name="connsiteY0" fmla="*/ 0 h 10000"/>
              <a:gd name="connsiteX1" fmla="*/ 2025 w 22876"/>
              <a:gd name="connsiteY1" fmla="*/ 5421 h 10000"/>
              <a:gd name="connsiteX2" fmla="*/ 0 w 22876"/>
              <a:gd name="connsiteY2" fmla="*/ 7924 h 10000"/>
              <a:gd name="connsiteX3" fmla="*/ 0 w 22876"/>
              <a:gd name="connsiteY3" fmla="*/ 10000 h 10000"/>
              <a:gd name="connsiteX4" fmla="*/ 3625 w 22876"/>
              <a:gd name="connsiteY4" fmla="*/ 2076 h 10000"/>
              <a:gd name="connsiteX5" fmla="*/ 22863 w 22876"/>
              <a:gd name="connsiteY5" fmla="*/ 1888 h 10000"/>
              <a:gd name="connsiteX6" fmla="*/ 22870 w 22876"/>
              <a:gd name="connsiteY6" fmla="*/ 0 h 10000"/>
              <a:gd name="connsiteX7" fmla="*/ 2968 w 22876"/>
              <a:gd name="connsiteY7" fmla="*/ 0 h 10000"/>
              <a:gd name="connsiteX0" fmla="*/ 2968 w 22876"/>
              <a:gd name="connsiteY0" fmla="*/ 0 h 10000"/>
              <a:gd name="connsiteX1" fmla="*/ 2025 w 22876"/>
              <a:gd name="connsiteY1" fmla="*/ 5421 h 10000"/>
              <a:gd name="connsiteX2" fmla="*/ 0 w 22876"/>
              <a:gd name="connsiteY2" fmla="*/ 7924 h 10000"/>
              <a:gd name="connsiteX3" fmla="*/ 0 w 22876"/>
              <a:gd name="connsiteY3" fmla="*/ 10000 h 10000"/>
              <a:gd name="connsiteX4" fmla="*/ 3625 w 22876"/>
              <a:gd name="connsiteY4" fmla="*/ 2076 h 10000"/>
              <a:gd name="connsiteX5" fmla="*/ 22765 w 22876"/>
              <a:gd name="connsiteY5" fmla="*/ 2107 h 10000"/>
              <a:gd name="connsiteX6" fmla="*/ 22863 w 22876"/>
              <a:gd name="connsiteY6" fmla="*/ 1888 h 10000"/>
              <a:gd name="connsiteX7" fmla="*/ 22870 w 22876"/>
              <a:gd name="connsiteY7" fmla="*/ 0 h 10000"/>
              <a:gd name="connsiteX8" fmla="*/ 2968 w 22876"/>
              <a:gd name="connsiteY8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76" h="10000">
                <a:moveTo>
                  <a:pt x="2968" y="0"/>
                </a:moveTo>
                <a:cubicBezTo>
                  <a:pt x="2906" y="2052"/>
                  <a:pt x="2579" y="3962"/>
                  <a:pt x="2025" y="5421"/>
                </a:cubicBezTo>
                <a:cubicBezTo>
                  <a:pt x="1475" y="6880"/>
                  <a:pt x="764" y="7758"/>
                  <a:pt x="0" y="7924"/>
                </a:cubicBezTo>
                <a:lnTo>
                  <a:pt x="0" y="10000"/>
                </a:lnTo>
                <a:cubicBezTo>
                  <a:pt x="1748" y="9680"/>
                  <a:pt x="3187" y="6429"/>
                  <a:pt x="3625" y="2076"/>
                </a:cubicBezTo>
                <a:lnTo>
                  <a:pt x="22765" y="2107"/>
                </a:lnTo>
                <a:cubicBezTo>
                  <a:pt x="22798" y="2034"/>
                  <a:pt x="22830" y="1961"/>
                  <a:pt x="22863" y="1888"/>
                </a:cubicBezTo>
                <a:cubicBezTo>
                  <a:pt x="22837" y="1173"/>
                  <a:pt x="22896" y="715"/>
                  <a:pt x="22870" y="0"/>
                </a:cubicBezTo>
                <a:lnTo>
                  <a:pt x="2968" y="0"/>
                </a:ln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366" tIns="16683" rIns="33366" bIns="16683" anchor="ctr" anchorCtr="1" compatLnSpc="0"/>
          <a:lstStyle/>
          <a:p>
            <a:pPr defTabSz="678023" hangingPunct="0"/>
            <a:endParaRPr lang="en-US" sz="700">
              <a:solidFill>
                <a:srgbClr val="737572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6" name="Freeform: Shape 470"/>
          <p:cNvSpPr/>
          <p:nvPr userDrawn="1"/>
        </p:nvSpPr>
        <p:spPr>
          <a:xfrm>
            <a:off x="557" y="2962686"/>
            <a:ext cx="4514362" cy="736412"/>
          </a:xfrm>
          <a:custGeom>
            <a:avLst/>
            <a:gdLst>
              <a:gd name="connsiteX0" fmla="*/ 12930 w 15894"/>
              <a:gd name="connsiteY0" fmla="*/ 10000 h 10000"/>
              <a:gd name="connsiteX1" fmla="*/ 13869 w 15894"/>
              <a:gd name="connsiteY1" fmla="*/ 4623 h 10000"/>
              <a:gd name="connsiteX2" fmla="*/ 15894 w 15894"/>
              <a:gd name="connsiteY2" fmla="*/ 2108 h 10000"/>
              <a:gd name="connsiteX3" fmla="*/ 15894 w 15894"/>
              <a:gd name="connsiteY3" fmla="*/ 0 h 10000"/>
              <a:gd name="connsiteX4" fmla="*/ 12282 w 15894"/>
              <a:gd name="connsiteY4" fmla="*/ 7904 h 10000"/>
              <a:gd name="connsiteX5" fmla="*/ 0 w 15894"/>
              <a:gd name="connsiteY5" fmla="*/ 7904 h 10000"/>
              <a:gd name="connsiteX6" fmla="*/ 5894 w 15894"/>
              <a:gd name="connsiteY6" fmla="*/ 10000 h 10000"/>
              <a:gd name="connsiteX7" fmla="*/ 12930 w 15894"/>
              <a:gd name="connsiteY7" fmla="*/ 10000 h 10000"/>
              <a:gd name="connsiteX0" fmla="*/ 12930 w 15894"/>
              <a:gd name="connsiteY0" fmla="*/ 10000 h 10000"/>
              <a:gd name="connsiteX1" fmla="*/ 13869 w 15894"/>
              <a:gd name="connsiteY1" fmla="*/ 4623 h 10000"/>
              <a:gd name="connsiteX2" fmla="*/ 15894 w 15894"/>
              <a:gd name="connsiteY2" fmla="*/ 2108 h 10000"/>
              <a:gd name="connsiteX3" fmla="*/ 15894 w 15894"/>
              <a:gd name="connsiteY3" fmla="*/ 0 h 10000"/>
              <a:gd name="connsiteX4" fmla="*/ 12282 w 15894"/>
              <a:gd name="connsiteY4" fmla="*/ 7904 h 10000"/>
              <a:gd name="connsiteX5" fmla="*/ 0 w 15894"/>
              <a:gd name="connsiteY5" fmla="*/ 7904 h 10000"/>
              <a:gd name="connsiteX6" fmla="*/ 0 w 15894"/>
              <a:gd name="connsiteY6" fmla="*/ 10000 h 10000"/>
              <a:gd name="connsiteX7" fmla="*/ 12930 w 15894"/>
              <a:gd name="connsiteY7" fmla="*/ 10000 h 10000"/>
              <a:gd name="connsiteX0" fmla="*/ 19895 w 22859"/>
              <a:gd name="connsiteY0" fmla="*/ 10000 h 10000"/>
              <a:gd name="connsiteX1" fmla="*/ 20834 w 22859"/>
              <a:gd name="connsiteY1" fmla="*/ 4623 h 10000"/>
              <a:gd name="connsiteX2" fmla="*/ 22859 w 22859"/>
              <a:gd name="connsiteY2" fmla="*/ 2108 h 10000"/>
              <a:gd name="connsiteX3" fmla="*/ 22859 w 22859"/>
              <a:gd name="connsiteY3" fmla="*/ 0 h 10000"/>
              <a:gd name="connsiteX4" fmla="*/ 19247 w 22859"/>
              <a:gd name="connsiteY4" fmla="*/ 7904 h 10000"/>
              <a:gd name="connsiteX5" fmla="*/ 0 w 22859"/>
              <a:gd name="connsiteY5" fmla="*/ 7852 h 10000"/>
              <a:gd name="connsiteX6" fmla="*/ 6965 w 22859"/>
              <a:gd name="connsiteY6" fmla="*/ 10000 h 10000"/>
              <a:gd name="connsiteX7" fmla="*/ 19895 w 22859"/>
              <a:gd name="connsiteY7" fmla="*/ 10000 h 10000"/>
              <a:gd name="connsiteX0" fmla="*/ 19895 w 22859"/>
              <a:gd name="connsiteY0" fmla="*/ 10000 h 10000"/>
              <a:gd name="connsiteX1" fmla="*/ 20834 w 22859"/>
              <a:gd name="connsiteY1" fmla="*/ 4623 h 10000"/>
              <a:gd name="connsiteX2" fmla="*/ 22859 w 22859"/>
              <a:gd name="connsiteY2" fmla="*/ 2108 h 10000"/>
              <a:gd name="connsiteX3" fmla="*/ 22859 w 22859"/>
              <a:gd name="connsiteY3" fmla="*/ 0 h 10000"/>
              <a:gd name="connsiteX4" fmla="*/ 19247 w 22859"/>
              <a:gd name="connsiteY4" fmla="*/ 7904 h 10000"/>
              <a:gd name="connsiteX5" fmla="*/ 0 w 22859"/>
              <a:gd name="connsiteY5" fmla="*/ 7955 h 10000"/>
              <a:gd name="connsiteX6" fmla="*/ 6965 w 22859"/>
              <a:gd name="connsiteY6" fmla="*/ 10000 h 10000"/>
              <a:gd name="connsiteX7" fmla="*/ 19895 w 22859"/>
              <a:gd name="connsiteY7" fmla="*/ 10000 h 10000"/>
              <a:gd name="connsiteX0" fmla="*/ 19895 w 22859"/>
              <a:gd name="connsiteY0" fmla="*/ 10000 h 10000"/>
              <a:gd name="connsiteX1" fmla="*/ 20834 w 22859"/>
              <a:gd name="connsiteY1" fmla="*/ 4623 h 10000"/>
              <a:gd name="connsiteX2" fmla="*/ 22859 w 22859"/>
              <a:gd name="connsiteY2" fmla="*/ 2108 h 10000"/>
              <a:gd name="connsiteX3" fmla="*/ 22859 w 22859"/>
              <a:gd name="connsiteY3" fmla="*/ 0 h 10000"/>
              <a:gd name="connsiteX4" fmla="*/ 19247 w 22859"/>
              <a:gd name="connsiteY4" fmla="*/ 7904 h 10000"/>
              <a:gd name="connsiteX5" fmla="*/ 0 w 22859"/>
              <a:gd name="connsiteY5" fmla="*/ 7903 h 10000"/>
              <a:gd name="connsiteX6" fmla="*/ 6965 w 22859"/>
              <a:gd name="connsiteY6" fmla="*/ 10000 h 10000"/>
              <a:gd name="connsiteX7" fmla="*/ 19895 w 22859"/>
              <a:gd name="connsiteY7" fmla="*/ 10000 h 10000"/>
              <a:gd name="connsiteX0" fmla="*/ 19895 w 22859"/>
              <a:gd name="connsiteY0" fmla="*/ 10000 h 10000"/>
              <a:gd name="connsiteX1" fmla="*/ 20834 w 22859"/>
              <a:gd name="connsiteY1" fmla="*/ 4623 h 10000"/>
              <a:gd name="connsiteX2" fmla="*/ 22859 w 22859"/>
              <a:gd name="connsiteY2" fmla="*/ 2108 h 10000"/>
              <a:gd name="connsiteX3" fmla="*/ 22859 w 22859"/>
              <a:gd name="connsiteY3" fmla="*/ 0 h 10000"/>
              <a:gd name="connsiteX4" fmla="*/ 19247 w 22859"/>
              <a:gd name="connsiteY4" fmla="*/ 7904 h 10000"/>
              <a:gd name="connsiteX5" fmla="*/ 0 w 22859"/>
              <a:gd name="connsiteY5" fmla="*/ 7903 h 10000"/>
              <a:gd name="connsiteX6" fmla="*/ 20 w 22859"/>
              <a:gd name="connsiteY6" fmla="*/ 9948 h 10000"/>
              <a:gd name="connsiteX7" fmla="*/ 19895 w 22859"/>
              <a:gd name="connsiteY7" fmla="*/ 10000 h 10000"/>
              <a:gd name="connsiteX0" fmla="*/ 19895 w 22859"/>
              <a:gd name="connsiteY0" fmla="*/ 10000 h 10000"/>
              <a:gd name="connsiteX1" fmla="*/ 20834 w 22859"/>
              <a:gd name="connsiteY1" fmla="*/ 4623 h 10000"/>
              <a:gd name="connsiteX2" fmla="*/ 22859 w 22859"/>
              <a:gd name="connsiteY2" fmla="*/ 2108 h 10000"/>
              <a:gd name="connsiteX3" fmla="*/ 22859 w 22859"/>
              <a:gd name="connsiteY3" fmla="*/ 0 h 10000"/>
              <a:gd name="connsiteX4" fmla="*/ 19247 w 22859"/>
              <a:gd name="connsiteY4" fmla="*/ 7904 h 10000"/>
              <a:gd name="connsiteX5" fmla="*/ 0 w 22859"/>
              <a:gd name="connsiteY5" fmla="*/ 7903 h 10000"/>
              <a:gd name="connsiteX6" fmla="*/ 20 w 22859"/>
              <a:gd name="connsiteY6" fmla="*/ 9948 h 10000"/>
              <a:gd name="connsiteX7" fmla="*/ 19895 w 22859"/>
              <a:gd name="connsiteY7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59" h="10000">
                <a:moveTo>
                  <a:pt x="19895" y="10000"/>
                </a:moveTo>
                <a:cubicBezTo>
                  <a:pt x="19967" y="7964"/>
                  <a:pt x="20293" y="6084"/>
                  <a:pt x="20834" y="4623"/>
                </a:cubicBezTo>
                <a:cubicBezTo>
                  <a:pt x="21384" y="3150"/>
                  <a:pt x="22095" y="2275"/>
                  <a:pt x="22859" y="2108"/>
                </a:cubicBezTo>
                <a:lnTo>
                  <a:pt x="22859" y="0"/>
                </a:lnTo>
                <a:cubicBezTo>
                  <a:pt x="21129" y="323"/>
                  <a:pt x="19699" y="3569"/>
                  <a:pt x="19247" y="7904"/>
                </a:cubicBezTo>
                <a:lnTo>
                  <a:pt x="0" y="7903"/>
                </a:lnTo>
                <a:cubicBezTo>
                  <a:pt x="7" y="8585"/>
                  <a:pt x="13" y="9266"/>
                  <a:pt x="20" y="9948"/>
                </a:cubicBezTo>
                <a:lnTo>
                  <a:pt x="19895" y="10000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366" tIns="16683" rIns="33366" bIns="16683" anchor="ctr" anchorCtr="1" compatLnSpc="0"/>
          <a:lstStyle/>
          <a:p>
            <a:pPr defTabSz="678023" hangingPunct="0"/>
            <a:endParaRPr lang="en-US" sz="700">
              <a:solidFill>
                <a:srgbClr val="737572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7" name="Freeform: Shape 471"/>
          <p:cNvSpPr/>
          <p:nvPr userDrawn="1"/>
        </p:nvSpPr>
        <p:spPr>
          <a:xfrm>
            <a:off x="4625325" y="2962686"/>
            <a:ext cx="4515154" cy="736412"/>
          </a:xfrm>
          <a:custGeom>
            <a:avLst/>
            <a:gdLst>
              <a:gd name="connsiteX0" fmla="*/ 10000 w 16107"/>
              <a:gd name="connsiteY0" fmla="*/ 10000 h 10000"/>
              <a:gd name="connsiteX1" fmla="*/ 16107 w 16107"/>
              <a:gd name="connsiteY1" fmla="*/ 7832 h 10000"/>
              <a:gd name="connsiteX2" fmla="*/ 3612 w 16107"/>
              <a:gd name="connsiteY2" fmla="*/ 7904 h 10000"/>
              <a:gd name="connsiteX3" fmla="*/ 0 w 16107"/>
              <a:gd name="connsiteY3" fmla="*/ 0 h 10000"/>
              <a:gd name="connsiteX4" fmla="*/ 0 w 16107"/>
              <a:gd name="connsiteY4" fmla="*/ 2108 h 10000"/>
              <a:gd name="connsiteX5" fmla="*/ 2025 w 16107"/>
              <a:gd name="connsiteY5" fmla="*/ 4623 h 10000"/>
              <a:gd name="connsiteX6" fmla="*/ 2964 w 16107"/>
              <a:gd name="connsiteY6" fmla="*/ 10000 h 10000"/>
              <a:gd name="connsiteX7" fmla="*/ 10000 w 16107"/>
              <a:gd name="connsiteY7" fmla="*/ 10000 h 10000"/>
              <a:gd name="connsiteX0" fmla="*/ 10000 w 15955"/>
              <a:gd name="connsiteY0" fmla="*/ 10000 h 10000"/>
              <a:gd name="connsiteX1" fmla="*/ 15955 w 15955"/>
              <a:gd name="connsiteY1" fmla="*/ 7934 h 10000"/>
              <a:gd name="connsiteX2" fmla="*/ 3612 w 15955"/>
              <a:gd name="connsiteY2" fmla="*/ 7904 h 10000"/>
              <a:gd name="connsiteX3" fmla="*/ 0 w 15955"/>
              <a:gd name="connsiteY3" fmla="*/ 0 h 10000"/>
              <a:gd name="connsiteX4" fmla="*/ 0 w 15955"/>
              <a:gd name="connsiteY4" fmla="*/ 2108 h 10000"/>
              <a:gd name="connsiteX5" fmla="*/ 2025 w 15955"/>
              <a:gd name="connsiteY5" fmla="*/ 4623 h 10000"/>
              <a:gd name="connsiteX6" fmla="*/ 2964 w 15955"/>
              <a:gd name="connsiteY6" fmla="*/ 10000 h 10000"/>
              <a:gd name="connsiteX7" fmla="*/ 10000 w 15955"/>
              <a:gd name="connsiteY7" fmla="*/ 10000 h 10000"/>
              <a:gd name="connsiteX0" fmla="*/ 10000 w 15955"/>
              <a:gd name="connsiteY0" fmla="*/ 10000 h 10000"/>
              <a:gd name="connsiteX1" fmla="*/ 15955 w 15955"/>
              <a:gd name="connsiteY1" fmla="*/ 7781 h 10000"/>
              <a:gd name="connsiteX2" fmla="*/ 3612 w 15955"/>
              <a:gd name="connsiteY2" fmla="*/ 7904 h 10000"/>
              <a:gd name="connsiteX3" fmla="*/ 0 w 15955"/>
              <a:gd name="connsiteY3" fmla="*/ 0 h 10000"/>
              <a:gd name="connsiteX4" fmla="*/ 0 w 15955"/>
              <a:gd name="connsiteY4" fmla="*/ 2108 h 10000"/>
              <a:gd name="connsiteX5" fmla="*/ 2025 w 15955"/>
              <a:gd name="connsiteY5" fmla="*/ 4623 h 10000"/>
              <a:gd name="connsiteX6" fmla="*/ 2964 w 15955"/>
              <a:gd name="connsiteY6" fmla="*/ 10000 h 10000"/>
              <a:gd name="connsiteX7" fmla="*/ 10000 w 15955"/>
              <a:gd name="connsiteY7" fmla="*/ 10000 h 10000"/>
              <a:gd name="connsiteX0" fmla="*/ 10000 w 15936"/>
              <a:gd name="connsiteY0" fmla="*/ 10000 h 10000"/>
              <a:gd name="connsiteX1" fmla="*/ 15936 w 15936"/>
              <a:gd name="connsiteY1" fmla="*/ 7934 h 10000"/>
              <a:gd name="connsiteX2" fmla="*/ 3612 w 15936"/>
              <a:gd name="connsiteY2" fmla="*/ 7904 h 10000"/>
              <a:gd name="connsiteX3" fmla="*/ 0 w 15936"/>
              <a:gd name="connsiteY3" fmla="*/ 0 h 10000"/>
              <a:gd name="connsiteX4" fmla="*/ 0 w 15936"/>
              <a:gd name="connsiteY4" fmla="*/ 2108 h 10000"/>
              <a:gd name="connsiteX5" fmla="*/ 2025 w 15936"/>
              <a:gd name="connsiteY5" fmla="*/ 4623 h 10000"/>
              <a:gd name="connsiteX6" fmla="*/ 2964 w 15936"/>
              <a:gd name="connsiteY6" fmla="*/ 10000 h 10000"/>
              <a:gd name="connsiteX7" fmla="*/ 10000 w 15936"/>
              <a:gd name="connsiteY7" fmla="*/ 10000 h 10000"/>
              <a:gd name="connsiteX0" fmla="*/ 15917 w 15936"/>
              <a:gd name="connsiteY0" fmla="*/ 10000 h 10000"/>
              <a:gd name="connsiteX1" fmla="*/ 15936 w 15936"/>
              <a:gd name="connsiteY1" fmla="*/ 7934 h 10000"/>
              <a:gd name="connsiteX2" fmla="*/ 3612 w 15936"/>
              <a:gd name="connsiteY2" fmla="*/ 7904 h 10000"/>
              <a:gd name="connsiteX3" fmla="*/ 0 w 15936"/>
              <a:gd name="connsiteY3" fmla="*/ 0 h 10000"/>
              <a:gd name="connsiteX4" fmla="*/ 0 w 15936"/>
              <a:gd name="connsiteY4" fmla="*/ 2108 h 10000"/>
              <a:gd name="connsiteX5" fmla="*/ 2025 w 15936"/>
              <a:gd name="connsiteY5" fmla="*/ 4623 h 10000"/>
              <a:gd name="connsiteX6" fmla="*/ 2964 w 15936"/>
              <a:gd name="connsiteY6" fmla="*/ 10000 h 10000"/>
              <a:gd name="connsiteX7" fmla="*/ 15917 w 15936"/>
              <a:gd name="connsiteY7" fmla="*/ 10000 h 10000"/>
              <a:gd name="connsiteX0" fmla="*/ 15917 w 22907"/>
              <a:gd name="connsiteY0" fmla="*/ 10000 h 10000"/>
              <a:gd name="connsiteX1" fmla="*/ 22907 w 22907"/>
              <a:gd name="connsiteY1" fmla="*/ 7865 h 10000"/>
              <a:gd name="connsiteX2" fmla="*/ 3612 w 22907"/>
              <a:gd name="connsiteY2" fmla="*/ 7904 h 10000"/>
              <a:gd name="connsiteX3" fmla="*/ 0 w 22907"/>
              <a:gd name="connsiteY3" fmla="*/ 0 h 10000"/>
              <a:gd name="connsiteX4" fmla="*/ 0 w 22907"/>
              <a:gd name="connsiteY4" fmla="*/ 2108 h 10000"/>
              <a:gd name="connsiteX5" fmla="*/ 2025 w 22907"/>
              <a:gd name="connsiteY5" fmla="*/ 4623 h 10000"/>
              <a:gd name="connsiteX6" fmla="*/ 2964 w 22907"/>
              <a:gd name="connsiteY6" fmla="*/ 10000 h 10000"/>
              <a:gd name="connsiteX7" fmla="*/ 15917 w 22907"/>
              <a:gd name="connsiteY7" fmla="*/ 10000 h 10000"/>
              <a:gd name="connsiteX0" fmla="*/ 15917 w 22881"/>
              <a:gd name="connsiteY0" fmla="*/ 10000 h 10000"/>
              <a:gd name="connsiteX1" fmla="*/ 22881 w 22881"/>
              <a:gd name="connsiteY1" fmla="*/ 8141 h 10000"/>
              <a:gd name="connsiteX2" fmla="*/ 3612 w 22881"/>
              <a:gd name="connsiteY2" fmla="*/ 7904 h 10000"/>
              <a:gd name="connsiteX3" fmla="*/ 0 w 22881"/>
              <a:gd name="connsiteY3" fmla="*/ 0 h 10000"/>
              <a:gd name="connsiteX4" fmla="*/ 0 w 22881"/>
              <a:gd name="connsiteY4" fmla="*/ 2108 h 10000"/>
              <a:gd name="connsiteX5" fmla="*/ 2025 w 22881"/>
              <a:gd name="connsiteY5" fmla="*/ 4623 h 10000"/>
              <a:gd name="connsiteX6" fmla="*/ 2964 w 22881"/>
              <a:gd name="connsiteY6" fmla="*/ 10000 h 10000"/>
              <a:gd name="connsiteX7" fmla="*/ 15917 w 22881"/>
              <a:gd name="connsiteY7" fmla="*/ 10000 h 10000"/>
              <a:gd name="connsiteX0" fmla="*/ 15917 w 22881"/>
              <a:gd name="connsiteY0" fmla="*/ 10000 h 10000"/>
              <a:gd name="connsiteX1" fmla="*/ 22881 w 22881"/>
              <a:gd name="connsiteY1" fmla="*/ 8141 h 10000"/>
              <a:gd name="connsiteX2" fmla="*/ 3612 w 22881"/>
              <a:gd name="connsiteY2" fmla="*/ 7904 h 10000"/>
              <a:gd name="connsiteX3" fmla="*/ 0 w 22881"/>
              <a:gd name="connsiteY3" fmla="*/ 0 h 10000"/>
              <a:gd name="connsiteX4" fmla="*/ 0 w 22881"/>
              <a:gd name="connsiteY4" fmla="*/ 2108 h 10000"/>
              <a:gd name="connsiteX5" fmla="*/ 2025 w 22881"/>
              <a:gd name="connsiteY5" fmla="*/ 4623 h 10000"/>
              <a:gd name="connsiteX6" fmla="*/ 2964 w 22881"/>
              <a:gd name="connsiteY6" fmla="*/ 10000 h 10000"/>
              <a:gd name="connsiteX7" fmla="*/ 15917 w 22881"/>
              <a:gd name="connsiteY7" fmla="*/ 10000 h 10000"/>
              <a:gd name="connsiteX0" fmla="*/ 15917 w 22855"/>
              <a:gd name="connsiteY0" fmla="*/ 10000 h 10000"/>
              <a:gd name="connsiteX1" fmla="*/ 22855 w 22855"/>
              <a:gd name="connsiteY1" fmla="*/ 7934 h 10000"/>
              <a:gd name="connsiteX2" fmla="*/ 3612 w 22855"/>
              <a:gd name="connsiteY2" fmla="*/ 7904 h 10000"/>
              <a:gd name="connsiteX3" fmla="*/ 0 w 22855"/>
              <a:gd name="connsiteY3" fmla="*/ 0 h 10000"/>
              <a:gd name="connsiteX4" fmla="*/ 0 w 22855"/>
              <a:gd name="connsiteY4" fmla="*/ 2108 h 10000"/>
              <a:gd name="connsiteX5" fmla="*/ 2025 w 22855"/>
              <a:gd name="connsiteY5" fmla="*/ 4623 h 10000"/>
              <a:gd name="connsiteX6" fmla="*/ 2964 w 22855"/>
              <a:gd name="connsiteY6" fmla="*/ 10000 h 10000"/>
              <a:gd name="connsiteX7" fmla="*/ 15917 w 22855"/>
              <a:gd name="connsiteY7" fmla="*/ 10000 h 10000"/>
              <a:gd name="connsiteX0" fmla="*/ 22862 w 22863"/>
              <a:gd name="connsiteY0" fmla="*/ 10000 h 10000"/>
              <a:gd name="connsiteX1" fmla="*/ 22855 w 22863"/>
              <a:gd name="connsiteY1" fmla="*/ 7934 h 10000"/>
              <a:gd name="connsiteX2" fmla="*/ 3612 w 22863"/>
              <a:gd name="connsiteY2" fmla="*/ 7904 h 10000"/>
              <a:gd name="connsiteX3" fmla="*/ 0 w 22863"/>
              <a:gd name="connsiteY3" fmla="*/ 0 h 10000"/>
              <a:gd name="connsiteX4" fmla="*/ 0 w 22863"/>
              <a:gd name="connsiteY4" fmla="*/ 2108 h 10000"/>
              <a:gd name="connsiteX5" fmla="*/ 2025 w 22863"/>
              <a:gd name="connsiteY5" fmla="*/ 4623 h 10000"/>
              <a:gd name="connsiteX6" fmla="*/ 2964 w 22863"/>
              <a:gd name="connsiteY6" fmla="*/ 10000 h 10000"/>
              <a:gd name="connsiteX7" fmla="*/ 22862 w 22863"/>
              <a:gd name="connsiteY7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63" h="10000">
                <a:moveTo>
                  <a:pt x="22862" y="10000"/>
                </a:moveTo>
                <a:cubicBezTo>
                  <a:pt x="22868" y="9311"/>
                  <a:pt x="22849" y="8623"/>
                  <a:pt x="22855" y="7934"/>
                </a:cubicBezTo>
                <a:lnTo>
                  <a:pt x="3612" y="7904"/>
                </a:lnTo>
                <a:cubicBezTo>
                  <a:pt x="3165" y="3569"/>
                  <a:pt x="1734" y="323"/>
                  <a:pt x="0" y="0"/>
                </a:cubicBezTo>
                <a:lnTo>
                  <a:pt x="0" y="2108"/>
                </a:lnTo>
                <a:cubicBezTo>
                  <a:pt x="764" y="2275"/>
                  <a:pt x="1475" y="3150"/>
                  <a:pt x="2025" y="4623"/>
                </a:cubicBezTo>
                <a:cubicBezTo>
                  <a:pt x="2570" y="6084"/>
                  <a:pt x="2897" y="7964"/>
                  <a:pt x="2964" y="10000"/>
                </a:cubicBezTo>
                <a:lnTo>
                  <a:pt x="22862" y="10000"/>
                </a:ln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33366" tIns="16683" rIns="33366" bIns="16683" anchor="ctr" anchorCtr="1" compatLnSpc="0"/>
          <a:lstStyle/>
          <a:p>
            <a:pPr defTabSz="678023" hangingPunct="0"/>
            <a:endParaRPr lang="en-US" sz="700">
              <a:solidFill>
                <a:srgbClr val="737572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8" name="Freeform: Shape 3142"/>
          <p:cNvSpPr/>
          <p:nvPr userDrawn="1"/>
        </p:nvSpPr>
        <p:spPr>
          <a:xfrm>
            <a:off x="4039065" y="3217367"/>
            <a:ext cx="1079421" cy="107913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98" h="998">
                <a:moveTo>
                  <a:pt x="998" y="499"/>
                </a:moveTo>
                <a:cubicBezTo>
                  <a:pt x="998" y="774"/>
                  <a:pt x="775" y="998"/>
                  <a:pt x="499" y="998"/>
                </a:cubicBezTo>
                <a:cubicBezTo>
                  <a:pt x="223" y="998"/>
                  <a:pt x="0" y="774"/>
                  <a:pt x="0" y="499"/>
                </a:cubicBezTo>
                <a:cubicBezTo>
                  <a:pt x="0" y="223"/>
                  <a:pt x="223" y="0"/>
                  <a:pt x="499" y="0"/>
                </a:cubicBezTo>
                <a:cubicBezTo>
                  <a:pt x="775" y="0"/>
                  <a:pt x="998" y="223"/>
                  <a:pt x="998" y="499"/>
                </a:cubicBezTo>
                <a:close/>
              </a:path>
            </a:pathLst>
          </a:custGeom>
          <a:solidFill>
            <a:schemeClr val="bg1">
              <a:lumMod val="85000"/>
              <a:alpha val="56000"/>
            </a:schemeClr>
          </a:solidFill>
          <a:ln cap="flat">
            <a:noFill/>
            <a:prstDash val="solid"/>
          </a:ln>
        </p:spPr>
        <p:txBody>
          <a:bodyPr vert="horz" wrap="none" lIns="33516" tIns="16758" rIns="33516" bIns="16758" anchor="ctr" anchorCtr="1" compatLnSpc="0"/>
          <a:lstStyle/>
          <a:p>
            <a:pPr defTabSz="680997" hangingPunct="0">
              <a:defRPr/>
            </a:pPr>
            <a:endParaRPr lang="en-US" sz="700" kern="0">
              <a:solidFill>
                <a:srgbClr val="B4B4B4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9" name="Content Placeholder 2"/>
          <p:cNvSpPr>
            <a:spLocks noGrp="1"/>
          </p:cNvSpPr>
          <p:nvPr>
            <p:ph idx="16"/>
          </p:nvPr>
        </p:nvSpPr>
        <p:spPr>
          <a:xfrm>
            <a:off x="233514" y="2952750"/>
            <a:ext cx="3271686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2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0" name="Content Placeholder 2"/>
          <p:cNvSpPr>
            <a:spLocks noGrp="1"/>
          </p:cNvSpPr>
          <p:nvPr>
            <p:ph idx="17"/>
          </p:nvPr>
        </p:nvSpPr>
        <p:spPr>
          <a:xfrm>
            <a:off x="220010" y="4068730"/>
            <a:ext cx="3271686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2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1" name="Content Placeholder 2"/>
          <p:cNvSpPr>
            <a:spLocks noGrp="1"/>
          </p:cNvSpPr>
          <p:nvPr>
            <p:ph idx="18"/>
          </p:nvPr>
        </p:nvSpPr>
        <p:spPr>
          <a:xfrm>
            <a:off x="5616775" y="2952750"/>
            <a:ext cx="3271686" cy="480091"/>
          </a:xfrm>
        </p:spPr>
        <p:txBody>
          <a:bodyPr>
            <a:normAutofit/>
          </a:bodyPr>
          <a:lstStyle>
            <a:lvl1pPr marL="0" indent="0" algn="r">
              <a:buClr>
                <a:schemeClr val="accent1"/>
              </a:buClr>
              <a:buFont typeface="Wingdings" pitchFamily="2" charset="2"/>
              <a:buNone/>
              <a:defRPr sz="12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2" name="Content Placeholder 2"/>
          <p:cNvSpPr>
            <a:spLocks noGrp="1"/>
          </p:cNvSpPr>
          <p:nvPr>
            <p:ph idx="19"/>
          </p:nvPr>
        </p:nvSpPr>
        <p:spPr>
          <a:xfrm>
            <a:off x="5603271" y="4068730"/>
            <a:ext cx="3271686" cy="480091"/>
          </a:xfrm>
        </p:spPr>
        <p:txBody>
          <a:bodyPr>
            <a:normAutofit/>
          </a:bodyPr>
          <a:lstStyle>
            <a:lvl1pPr marL="0" indent="0" algn="r">
              <a:buClr>
                <a:schemeClr val="accent1"/>
              </a:buClr>
              <a:buFont typeface="Wingdings" pitchFamily="2" charset="2"/>
              <a:buNone/>
              <a:defRPr sz="12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6303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6" name="Picture 3" descr="C:\Users\Miro\Desktop\MOSTLY-AI_Privacy-Shield_Synthetic-Data-Sharing-scaled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4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-1588"/>
            <a:ext cx="9144000" cy="5143500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grpSp>
        <p:nvGrpSpPr>
          <p:cNvPr id="188" name="Group 187"/>
          <p:cNvGrpSpPr/>
          <p:nvPr userDrawn="1"/>
        </p:nvGrpSpPr>
        <p:grpSpPr>
          <a:xfrm>
            <a:off x="7907575" y="53340"/>
            <a:ext cx="1150969" cy="308610"/>
            <a:chOff x="7907575" y="53340"/>
            <a:chExt cx="1150969" cy="308610"/>
          </a:xfrm>
        </p:grpSpPr>
        <p:pic>
          <p:nvPicPr>
            <p:cNvPr id="189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15"/>
            <a:stretch/>
          </p:blipFill>
          <p:spPr bwMode="auto">
            <a:xfrm>
              <a:off x="7907575" y="53340"/>
              <a:ext cx="322025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2"/>
            <a:stretch/>
          </p:blipFill>
          <p:spPr bwMode="auto">
            <a:xfrm>
              <a:off x="8224080" y="53340"/>
              <a:ext cx="834464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36793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8379B-2217-441D-8F7B-ADF91A004A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7CA31B-DD9C-428A-AB78-8F32ECFFA0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0D185-7E90-44AA-B5C3-D94152D9B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6D0F8-7B3F-475F-8751-E80C6D6F07AC}" type="datetimeFigureOut">
              <a:rPr lang="en-US" smtClean="0"/>
              <a:t>6/28/21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9DB65-6932-4F17-BD67-84326AE78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5D1A0-0DCF-40BD-9DA7-8980338E7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1351-467C-4D9B-9806-6F499EC72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25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iro\Desktop\constellation_blog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92"/>
          <a:stretch/>
        </p:blipFill>
        <p:spPr bwMode="auto">
          <a:xfrm>
            <a:off x="0" y="0"/>
            <a:ext cx="9144002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5"/>
          <p:cNvSpPr/>
          <p:nvPr userDrawn="1"/>
        </p:nvSpPr>
        <p:spPr>
          <a:xfrm>
            <a:off x="0" y="1428750"/>
            <a:ext cx="6857999" cy="2362200"/>
          </a:xfrm>
          <a:custGeom>
            <a:avLst/>
            <a:gdLst/>
            <a:ahLst/>
            <a:cxnLst/>
            <a:rect l="l" t="t" r="r" b="b"/>
            <a:pathLst>
              <a:path w="5105400" h="4857750">
                <a:moveTo>
                  <a:pt x="3276600" y="0"/>
                </a:moveTo>
                <a:lnTo>
                  <a:pt x="0" y="0"/>
                </a:lnTo>
                <a:lnTo>
                  <a:pt x="0" y="4857750"/>
                </a:lnTo>
                <a:lnTo>
                  <a:pt x="3276600" y="4857750"/>
                </a:lnTo>
                <a:lnTo>
                  <a:pt x="5105400" y="4857750"/>
                </a:lnTo>
                <a:close/>
              </a:path>
            </a:pathLst>
          </a:cu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5010150"/>
            <a:ext cx="9144001" cy="133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01265"/>
            <a:ext cx="5082539" cy="409574"/>
          </a:xfrm>
        </p:spPr>
        <p:txBody>
          <a:bodyPr anchor="t">
            <a:noAutofit/>
          </a:bodyPr>
          <a:lstStyle>
            <a:lvl1pPr algn="l">
              <a:defRPr sz="2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7907575" y="53340"/>
            <a:ext cx="1150969" cy="308610"/>
            <a:chOff x="7907575" y="53340"/>
            <a:chExt cx="1150969" cy="308610"/>
          </a:xfrm>
        </p:grpSpPr>
        <p:pic>
          <p:nvPicPr>
            <p:cNvPr id="14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15"/>
            <a:stretch/>
          </p:blipFill>
          <p:spPr bwMode="auto">
            <a:xfrm>
              <a:off x="7907575" y="53340"/>
              <a:ext cx="322025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2"/>
            <a:stretch/>
          </p:blipFill>
          <p:spPr bwMode="auto">
            <a:xfrm>
              <a:off x="8224080" y="53340"/>
              <a:ext cx="834464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93747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38150"/>
            <a:ext cx="8839200" cy="3394472"/>
          </a:xfrm>
        </p:spPr>
        <p:txBody>
          <a:bodyPr/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400"/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9014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151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2" descr="C:\Users\Miro\Desktop\Picture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39624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1F6C23D9-6787-2142-B86E-6A3AB1929804}"/>
              </a:ext>
            </a:extLst>
          </p:cNvPr>
          <p:cNvGrpSpPr/>
          <p:nvPr userDrawn="1"/>
        </p:nvGrpSpPr>
        <p:grpSpPr>
          <a:xfrm>
            <a:off x="2116903" y="1942449"/>
            <a:ext cx="150126" cy="150411"/>
            <a:chOff x="-4909063" y="-26419"/>
            <a:chExt cx="5329238" cy="6011863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5" name="Freeform 401">
              <a:extLst>
                <a:ext uri="{FF2B5EF4-FFF2-40B4-BE49-F238E27FC236}">
                  <a16:creationId xmlns:a16="http://schemas.microsoft.com/office/drawing/2014/main" id="{DB53489C-5173-FB47-BD23-5E064E1B2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909063" y="1630931"/>
              <a:ext cx="5329238" cy="1549400"/>
            </a:xfrm>
            <a:custGeom>
              <a:avLst/>
              <a:gdLst>
                <a:gd name="T0" fmla="*/ 636 w 1421"/>
                <a:gd name="T1" fmla="*/ 77 h 413"/>
                <a:gd name="T2" fmla="*/ 557 w 1421"/>
                <a:gd name="T3" fmla="*/ 77 h 413"/>
                <a:gd name="T4" fmla="*/ 238 w 1421"/>
                <a:gd name="T5" fmla="*/ 77 h 413"/>
                <a:gd name="T6" fmla="*/ 213 w 1421"/>
                <a:gd name="T7" fmla="*/ 89 h 413"/>
                <a:gd name="T8" fmla="*/ 100 w 1421"/>
                <a:gd name="T9" fmla="*/ 235 h 413"/>
                <a:gd name="T10" fmla="*/ 1325 w 1421"/>
                <a:gd name="T11" fmla="*/ 235 h 413"/>
                <a:gd name="T12" fmla="*/ 1251 w 1421"/>
                <a:gd name="T13" fmla="*/ 139 h 413"/>
                <a:gd name="T14" fmla="*/ 1203 w 1421"/>
                <a:gd name="T15" fmla="*/ 81 h 413"/>
                <a:gd name="T16" fmla="*/ 1128 w 1421"/>
                <a:gd name="T17" fmla="*/ 76 h 413"/>
                <a:gd name="T18" fmla="*/ 1145 w 1421"/>
                <a:gd name="T19" fmla="*/ 11 h 413"/>
                <a:gd name="T20" fmla="*/ 1159 w 1421"/>
                <a:gd name="T21" fmla="*/ 0 h 413"/>
                <a:gd name="T22" fmla="*/ 1221 w 1421"/>
                <a:gd name="T23" fmla="*/ 0 h 413"/>
                <a:gd name="T24" fmla="*/ 1253 w 1421"/>
                <a:gd name="T25" fmla="*/ 17 h 413"/>
                <a:gd name="T26" fmla="*/ 1413 w 1421"/>
                <a:gd name="T27" fmla="*/ 221 h 413"/>
                <a:gd name="T28" fmla="*/ 1421 w 1421"/>
                <a:gd name="T29" fmla="*/ 243 h 413"/>
                <a:gd name="T30" fmla="*/ 1420 w 1421"/>
                <a:gd name="T31" fmla="*/ 371 h 413"/>
                <a:gd name="T32" fmla="*/ 1391 w 1421"/>
                <a:gd name="T33" fmla="*/ 408 h 413"/>
                <a:gd name="T34" fmla="*/ 1347 w 1421"/>
                <a:gd name="T35" fmla="*/ 413 h 413"/>
                <a:gd name="T36" fmla="*/ 54 w 1421"/>
                <a:gd name="T37" fmla="*/ 413 h 413"/>
                <a:gd name="T38" fmla="*/ 0 w 1421"/>
                <a:gd name="T39" fmla="*/ 359 h 413"/>
                <a:gd name="T40" fmla="*/ 0 w 1421"/>
                <a:gd name="T41" fmla="*/ 253 h 413"/>
                <a:gd name="T42" fmla="*/ 12 w 1421"/>
                <a:gd name="T43" fmla="*/ 219 h 413"/>
                <a:gd name="T44" fmla="*/ 166 w 1421"/>
                <a:gd name="T45" fmla="*/ 22 h 413"/>
                <a:gd name="T46" fmla="*/ 210 w 1421"/>
                <a:gd name="T47" fmla="*/ 0 h 413"/>
                <a:gd name="T48" fmla="*/ 600 w 1421"/>
                <a:gd name="T49" fmla="*/ 0 h 413"/>
                <a:gd name="T50" fmla="*/ 621 w 1421"/>
                <a:gd name="T51" fmla="*/ 19 h 413"/>
                <a:gd name="T52" fmla="*/ 636 w 1421"/>
                <a:gd name="T53" fmla="*/ 77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21" h="413">
                  <a:moveTo>
                    <a:pt x="636" y="77"/>
                  </a:moveTo>
                  <a:cubicBezTo>
                    <a:pt x="609" y="77"/>
                    <a:pt x="583" y="77"/>
                    <a:pt x="557" y="77"/>
                  </a:cubicBezTo>
                  <a:cubicBezTo>
                    <a:pt x="451" y="77"/>
                    <a:pt x="344" y="77"/>
                    <a:pt x="238" y="77"/>
                  </a:cubicBezTo>
                  <a:cubicBezTo>
                    <a:pt x="227" y="77"/>
                    <a:pt x="220" y="80"/>
                    <a:pt x="213" y="89"/>
                  </a:cubicBezTo>
                  <a:cubicBezTo>
                    <a:pt x="176" y="137"/>
                    <a:pt x="139" y="184"/>
                    <a:pt x="100" y="235"/>
                  </a:cubicBezTo>
                  <a:cubicBezTo>
                    <a:pt x="509" y="235"/>
                    <a:pt x="916" y="235"/>
                    <a:pt x="1325" y="235"/>
                  </a:cubicBezTo>
                  <a:cubicBezTo>
                    <a:pt x="1300" y="202"/>
                    <a:pt x="1276" y="170"/>
                    <a:pt x="1251" y="139"/>
                  </a:cubicBezTo>
                  <a:cubicBezTo>
                    <a:pt x="1236" y="119"/>
                    <a:pt x="1224" y="94"/>
                    <a:pt x="1203" y="81"/>
                  </a:cubicBezTo>
                  <a:cubicBezTo>
                    <a:pt x="1183" y="68"/>
                    <a:pt x="1154" y="79"/>
                    <a:pt x="1128" y="76"/>
                  </a:cubicBezTo>
                  <a:cubicBezTo>
                    <a:pt x="1135" y="54"/>
                    <a:pt x="1143" y="33"/>
                    <a:pt x="1145" y="11"/>
                  </a:cubicBezTo>
                  <a:cubicBezTo>
                    <a:pt x="1146" y="4"/>
                    <a:pt x="1150" y="0"/>
                    <a:pt x="1159" y="0"/>
                  </a:cubicBezTo>
                  <a:cubicBezTo>
                    <a:pt x="1179" y="1"/>
                    <a:pt x="1200" y="1"/>
                    <a:pt x="1221" y="0"/>
                  </a:cubicBezTo>
                  <a:cubicBezTo>
                    <a:pt x="1235" y="0"/>
                    <a:pt x="1245" y="6"/>
                    <a:pt x="1253" y="17"/>
                  </a:cubicBezTo>
                  <a:cubicBezTo>
                    <a:pt x="1306" y="85"/>
                    <a:pt x="1360" y="153"/>
                    <a:pt x="1413" y="221"/>
                  </a:cubicBezTo>
                  <a:cubicBezTo>
                    <a:pt x="1418" y="228"/>
                    <a:pt x="1421" y="235"/>
                    <a:pt x="1421" y="243"/>
                  </a:cubicBezTo>
                  <a:cubicBezTo>
                    <a:pt x="1420" y="286"/>
                    <a:pt x="1420" y="328"/>
                    <a:pt x="1420" y="371"/>
                  </a:cubicBezTo>
                  <a:cubicBezTo>
                    <a:pt x="1421" y="392"/>
                    <a:pt x="1408" y="402"/>
                    <a:pt x="1391" y="408"/>
                  </a:cubicBezTo>
                  <a:cubicBezTo>
                    <a:pt x="1377" y="412"/>
                    <a:pt x="1362" y="413"/>
                    <a:pt x="1347" y="413"/>
                  </a:cubicBezTo>
                  <a:cubicBezTo>
                    <a:pt x="916" y="413"/>
                    <a:pt x="485" y="413"/>
                    <a:pt x="54" y="413"/>
                  </a:cubicBezTo>
                  <a:cubicBezTo>
                    <a:pt x="14" y="413"/>
                    <a:pt x="0" y="399"/>
                    <a:pt x="0" y="359"/>
                  </a:cubicBezTo>
                  <a:cubicBezTo>
                    <a:pt x="0" y="324"/>
                    <a:pt x="0" y="289"/>
                    <a:pt x="0" y="253"/>
                  </a:cubicBezTo>
                  <a:cubicBezTo>
                    <a:pt x="0" y="240"/>
                    <a:pt x="4" y="229"/>
                    <a:pt x="12" y="219"/>
                  </a:cubicBezTo>
                  <a:cubicBezTo>
                    <a:pt x="64" y="153"/>
                    <a:pt x="115" y="88"/>
                    <a:pt x="166" y="22"/>
                  </a:cubicBezTo>
                  <a:cubicBezTo>
                    <a:pt x="177" y="7"/>
                    <a:pt x="191" y="0"/>
                    <a:pt x="210" y="0"/>
                  </a:cubicBezTo>
                  <a:cubicBezTo>
                    <a:pt x="340" y="1"/>
                    <a:pt x="470" y="1"/>
                    <a:pt x="600" y="0"/>
                  </a:cubicBezTo>
                  <a:cubicBezTo>
                    <a:pt x="614" y="0"/>
                    <a:pt x="619" y="4"/>
                    <a:pt x="621" y="19"/>
                  </a:cubicBezTo>
                  <a:cubicBezTo>
                    <a:pt x="623" y="38"/>
                    <a:pt x="631" y="57"/>
                    <a:pt x="636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6" name="Freeform 402">
              <a:extLst>
                <a:ext uri="{FF2B5EF4-FFF2-40B4-BE49-F238E27FC236}">
                  <a16:creationId xmlns:a16="http://schemas.microsoft.com/office/drawing/2014/main" id="{55B36CF4-0C59-FC44-88EB-0350C7A4C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-2363118" y="144933"/>
              <a:ext cx="1527851" cy="2134689"/>
            </a:xfrm>
            <a:custGeom>
              <a:avLst/>
              <a:gdLst/>
              <a:ahLst/>
              <a:cxnLst/>
              <a:rect l="l" t="t" r="r" b="b"/>
              <a:pathLst>
                <a:path w="1527851" h="2134689">
                  <a:moveTo>
                    <a:pt x="236366" y="1264901"/>
                  </a:moveTo>
                  <a:cubicBezTo>
                    <a:pt x="202595" y="1276155"/>
                    <a:pt x="198843" y="1309918"/>
                    <a:pt x="198843" y="1339929"/>
                  </a:cubicBezTo>
                  <a:cubicBezTo>
                    <a:pt x="202595" y="1373692"/>
                    <a:pt x="206348" y="1407455"/>
                    <a:pt x="213852" y="1441217"/>
                  </a:cubicBezTo>
                  <a:cubicBezTo>
                    <a:pt x="273889" y="1685060"/>
                    <a:pt x="499025" y="1880133"/>
                    <a:pt x="731666" y="1883885"/>
                  </a:cubicBezTo>
                  <a:cubicBezTo>
                    <a:pt x="757932" y="1880133"/>
                    <a:pt x="791702" y="1887636"/>
                    <a:pt x="806711" y="1853873"/>
                  </a:cubicBezTo>
                  <a:cubicBezTo>
                    <a:pt x="817968" y="1812608"/>
                    <a:pt x="780445" y="1797602"/>
                    <a:pt x="757932" y="1778845"/>
                  </a:cubicBezTo>
                  <a:cubicBezTo>
                    <a:pt x="570318" y="1662551"/>
                    <a:pt x="420227" y="1516246"/>
                    <a:pt x="315164" y="1324924"/>
                  </a:cubicBezTo>
                  <a:cubicBezTo>
                    <a:pt x="311411" y="1317421"/>
                    <a:pt x="307659" y="1309918"/>
                    <a:pt x="303907" y="1306166"/>
                  </a:cubicBezTo>
                  <a:cubicBezTo>
                    <a:pt x="285145" y="1283658"/>
                    <a:pt x="270136" y="1257398"/>
                    <a:pt x="236366" y="1264901"/>
                  </a:cubicBezTo>
                  <a:close/>
                  <a:moveTo>
                    <a:pt x="745111" y="1563"/>
                  </a:moveTo>
                  <a:cubicBezTo>
                    <a:pt x="786582" y="9826"/>
                    <a:pt x="813293" y="49204"/>
                    <a:pt x="844221" y="80144"/>
                  </a:cubicBezTo>
                  <a:cubicBezTo>
                    <a:pt x="1012918" y="365167"/>
                    <a:pt x="1245346" y="612686"/>
                    <a:pt x="1402797" y="908960"/>
                  </a:cubicBezTo>
                  <a:cubicBezTo>
                    <a:pt x="1455281" y="1002717"/>
                    <a:pt x="1492769" y="1100225"/>
                    <a:pt x="1511514" y="1205234"/>
                  </a:cubicBezTo>
                  <a:cubicBezTo>
                    <a:pt x="1616481" y="1730275"/>
                    <a:pt x="1200360" y="2176561"/>
                    <a:pt x="701765" y="2131557"/>
                  </a:cubicBezTo>
                  <a:cubicBezTo>
                    <a:pt x="184425" y="2079053"/>
                    <a:pt x="-115482" y="1599015"/>
                    <a:pt x="41969" y="1096475"/>
                  </a:cubicBezTo>
                  <a:cubicBezTo>
                    <a:pt x="101951" y="893959"/>
                    <a:pt x="221914" y="725195"/>
                    <a:pt x="341876" y="560182"/>
                  </a:cubicBezTo>
                  <a:cubicBezTo>
                    <a:pt x="473086" y="383918"/>
                    <a:pt x="604295" y="207654"/>
                    <a:pt x="698016" y="5138"/>
                  </a:cubicBezTo>
                  <a:cubicBezTo>
                    <a:pt x="715823" y="-488"/>
                    <a:pt x="731287" y="-1191"/>
                    <a:pt x="745111" y="15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7" name="Freeform 403">
              <a:extLst>
                <a:ext uri="{FF2B5EF4-FFF2-40B4-BE49-F238E27FC236}">
                  <a16:creationId xmlns:a16="http://schemas.microsoft.com/office/drawing/2014/main" id="{2EBDCD05-8C05-9F44-8825-356AEF04B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16538" y="3645469"/>
              <a:ext cx="1630043" cy="2339975"/>
            </a:xfrm>
            <a:custGeom>
              <a:avLst/>
              <a:gdLst/>
              <a:ahLst/>
              <a:cxnLst/>
              <a:rect l="l" t="t" r="r" b="b"/>
              <a:pathLst>
                <a:path w="1630043" h="2339975">
                  <a:moveTo>
                    <a:pt x="815651" y="724872"/>
                  </a:moveTo>
                  <a:cubicBezTo>
                    <a:pt x="808615" y="723465"/>
                    <a:pt x="800171" y="727216"/>
                    <a:pt x="788912" y="738471"/>
                  </a:cubicBezTo>
                  <a:cubicBezTo>
                    <a:pt x="665069" y="877274"/>
                    <a:pt x="537473" y="1012326"/>
                    <a:pt x="439899" y="1173638"/>
                  </a:cubicBezTo>
                  <a:cubicBezTo>
                    <a:pt x="387360" y="1256170"/>
                    <a:pt x="353584" y="1342453"/>
                    <a:pt x="338573" y="1436239"/>
                  </a:cubicBezTo>
                  <a:cubicBezTo>
                    <a:pt x="293539" y="1710094"/>
                    <a:pt x="488686" y="1972695"/>
                    <a:pt x="758890" y="1995204"/>
                  </a:cubicBezTo>
                  <a:cubicBezTo>
                    <a:pt x="1040352" y="2017712"/>
                    <a:pt x="1273027" y="1800129"/>
                    <a:pt x="1273027" y="1518771"/>
                  </a:cubicBezTo>
                  <a:cubicBezTo>
                    <a:pt x="1273027" y="1398724"/>
                    <a:pt x="1235499" y="1289933"/>
                    <a:pt x="1175454" y="1188644"/>
                  </a:cubicBezTo>
                  <a:cubicBezTo>
                    <a:pt x="1081633" y="1027332"/>
                    <a:pt x="946531" y="892280"/>
                    <a:pt x="833946" y="742222"/>
                  </a:cubicBezTo>
                  <a:cubicBezTo>
                    <a:pt x="828317" y="732844"/>
                    <a:pt x="822688" y="726279"/>
                    <a:pt x="815651" y="724872"/>
                  </a:cubicBezTo>
                  <a:close/>
                  <a:moveTo>
                    <a:pt x="814699" y="0"/>
                  </a:moveTo>
                  <a:cubicBezTo>
                    <a:pt x="825943" y="0"/>
                    <a:pt x="833439" y="7500"/>
                    <a:pt x="837187" y="22500"/>
                  </a:cubicBezTo>
                  <a:cubicBezTo>
                    <a:pt x="904651" y="311247"/>
                    <a:pt x="1103295" y="513745"/>
                    <a:pt x="1279452" y="731242"/>
                  </a:cubicBezTo>
                  <a:cubicBezTo>
                    <a:pt x="1425624" y="914990"/>
                    <a:pt x="1556804" y="1106238"/>
                    <a:pt x="1609276" y="1342486"/>
                  </a:cubicBezTo>
                  <a:cubicBezTo>
                    <a:pt x="1725464" y="1852480"/>
                    <a:pt x="1339420" y="2339975"/>
                    <a:pt x="818447" y="2339975"/>
                  </a:cubicBezTo>
                  <a:cubicBezTo>
                    <a:pt x="207523" y="2339975"/>
                    <a:pt x="-174774" y="1721232"/>
                    <a:pt x="80090" y="1143738"/>
                  </a:cubicBezTo>
                  <a:cubicBezTo>
                    <a:pt x="173791" y="929990"/>
                    <a:pt x="327459" y="761242"/>
                    <a:pt x="473631" y="581244"/>
                  </a:cubicBezTo>
                  <a:cubicBezTo>
                    <a:pt x="608559" y="416246"/>
                    <a:pt x="732243" y="243748"/>
                    <a:pt x="788463" y="30000"/>
                  </a:cubicBezTo>
                  <a:cubicBezTo>
                    <a:pt x="792211" y="18750"/>
                    <a:pt x="788463" y="0"/>
                    <a:pt x="8146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8" name="Freeform 404">
              <a:extLst>
                <a:ext uri="{FF2B5EF4-FFF2-40B4-BE49-F238E27FC236}">
                  <a16:creationId xmlns:a16="http://schemas.microsoft.com/office/drawing/2014/main" id="{F5D2041A-8ECF-E24E-813A-96DF5746C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23826" y="3285107"/>
              <a:ext cx="1175771" cy="1769521"/>
            </a:xfrm>
            <a:custGeom>
              <a:avLst/>
              <a:gdLst/>
              <a:ahLst/>
              <a:cxnLst/>
              <a:rect l="l" t="t" r="r" b="b"/>
              <a:pathLst>
                <a:path w="1175771" h="1769521">
                  <a:moveTo>
                    <a:pt x="591163" y="611188"/>
                  </a:moveTo>
                  <a:cubicBezTo>
                    <a:pt x="568711" y="641201"/>
                    <a:pt x="550002" y="663711"/>
                    <a:pt x="531292" y="686221"/>
                  </a:cubicBezTo>
                  <a:cubicBezTo>
                    <a:pt x="437743" y="813778"/>
                    <a:pt x="336710" y="937582"/>
                    <a:pt x="303032" y="1098904"/>
                  </a:cubicBezTo>
                  <a:cubicBezTo>
                    <a:pt x="276838" y="1222709"/>
                    <a:pt x="321742" y="1346513"/>
                    <a:pt x="422775" y="1414043"/>
                  </a:cubicBezTo>
                  <a:cubicBezTo>
                    <a:pt x="527550" y="1489076"/>
                    <a:pt x="662260" y="1489076"/>
                    <a:pt x="767035" y="1417795"/>
                  </a:cubicBezTo>
                  <a:cubicBezTo>
                    <a:pt x="860585" y="1354017"/>
                    <a:pt x="905488" y="1233963"/>
                    <a:pt x="883036" y="1110159"/>
                  </a:cubicBezTo>
                  <a:cubicBezTo>
                    <a:pt x="841875" y="911321"/>
                    <a:pt x="703422" y="772509"/>
                    <a:pt x="591163" y="611188"/>
                  </a:cubicBezTo>
                  <a:close/>
                  <a:moveTo>
                    <a:pt x="591057" y="0"/>
                  </a:moveTo>
                  <a:cubicBezTo>
                    <a:pt x="602303" y="0"/>
                    <a:pt x="606051" y="7498"/>
                    <a:pt x="609800" y="18745"/>
                  </a:cubicBezTo>
                  <a:cubicBezTo>
                    <a:pt x="666029" y="266173"/>
                    <a:pt x="842215" y="442372"/>
                    <a:pt x="977166" y="644814"/>
                  </a:cubicBezTo>
                  <a:cubicBezTo>
                    <a:pt x="1067133" y="783524"/>
                    <a:pt x="1145855" y="922234"/>
                    <a:pt x="1168347" y="1090935"/>
                  </a:cubicBezTo>
                  <a:cubicBezTo>
                    <a:pt x="1224576" y="1454580"/>
                    <a:pt x="954674" y="1773238"/>
                    <a:pt x="587308" y="1769489"/>
                  </a:cubicBezTo>
                  <a:cubicBezTo>
                    <a:pt x="152466" y="1769489"/>
                    <a:pt x="-113687" y="1345862"/>
                    <a:pt x="47504" y="922234"/>
                  </a:cubicBezTo>
                  <a:cubicBezTo>
                    <a:pt x="111231" y="761030"/>
                    <a:pt x="212444" y="626069"/>
                    <a:pt x="309909" y="491108"/>
                  </a:cubicBezTo>
                  <a:cubicBezTo>
                    <a:pt x="414871" y="344901"/>
                    <a:pt x="527330" y="206191"/>
                    <a:pt x="564816" y="26243"/>
                  </a:cubicBezTo>
                  <a:cubicBezTo>
                    <a:pt x="568565" y="11247"/>
                    <a:pt x="576062" y="0"/>
                    <a:pt x="59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9" name="Freeform 405">
              <a:extLst>
                <a:ext uri="{FF2B5EF4-FFF2-40B4-BE49-F238E27FC236}">
                  <a16:creationId xmlns:a16="http://schemas.microsoft.com/office/drawing/2014/main" id="{0F33E8C6-634D-A747-AE55-629C0139D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08913" y="-18481"/>
              <a:ext cx="960438" cy="1406525"/>
            </a:xfrm>
            <a:custGeom>
              <a:avLst/>
              <a:gdLst>
                <a:gd name="T0" fmla="*/ 127 w 256"/>
                <a:gd name="T1" fmla="*/ 0 h 375"/>
                <a:gd name="T2" fmla="*/ 213 w 256"/>
                <a:gd name="T3" fmla="*/ 141 h 375"/>
                <a:gd name="T4" fmla="*/ 248 w 256"/>
                <a:gd name="T5" fmla="*/ 272 h 375"/>
                <a:gd name="T6" fmla="*/ 120 w 256"/>
                <a:gd name="T7" fmla="*/ 373 h 375"/>
                <a:gd name="T8" fmla="*/ 3 w 256"/>
                <a:gd name="T9" fmla="*/ 262 h 375"/>
                <a:gd name="T10" fmla="*/ 31 w 256"/>
                <a:gd name="T11" fmla="*/ 157 h 375"/>
                <a:gd name="T12" fmla="*/ 73 w 256"/>
                <a:gd name="T13" fmla="*/ 98 h 375"/>
                <a:gd name="T14" fmla="*/ 127 w 256"/>
                <a:gd name="T15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6" h="375">
                  <a:moveTo>
                    <a:pt x="127" y="0"/>
                  </a:moveTo>
                  <a:cubicBezTo>
                    <a:pt x="144" y="55"/>
                    <a:pt x="183" y="95"/>
                    <a:pt x="213" y="141"/>
                  </a:cubicBezTo>
                  <a:cubicBezTo>
                    <a:pt x="240" y="180"/>
                    <a:pt x="256" y="222"/>
                    <a:pt x="248" y="272"/>
                  </a:cubicBezTo>
                  <a:cubicBezTo>
                    <a:pt x="239" y="331"/>
                    <a:pt x="184" y="375"/>
                    <a:pt x="120" y="373"/>
                  </a:cubicBezTo>
                  <a:cubicBezTo>
                    <a:pt x="60" y="371"/>
                    <a:pt x="8" y="321"/>
                    <a:pt x="3" y="262"/>
                  </a:cubicBezTo>
                  <a:cubicBezTo>
                    <a:pt x="0" y="224"/>
                    <a:pt x="10" y="189"/>
                    <a:pt x="31" y="157"/>
                  </a:cubicBezTo>
                  <a:cubicBezTo>
                    <a:pt x="44" y="137"/>
                    <a:pt x="58" y="117"/>
                    <a:pt x="73" y="98"/>
                  </a:cubicBezTo>
                  <a:cubicBezTo>
                    <a:pt x="95" y="68"/>
                    <a:pt x="116" y="38"/>
                    <a:pt x="1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0" name="Freeform 406">
              <a:extLst>
                <a:ext uri="{FF2B5EF4-FFF2-40B4-BE49-F238E27FC236}">
                  <a16:creationId xmlns:a16="http://schemas.microsoft.com/office/drawing/2014/main" id="{807ED703-C688-AE4E-B6F3-AB4A5FE7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65800" y="-26419"/>
              <a:ext cx="146050" cy="252413"/>
            </a:xfrm>
            <a:custGeom>
              <a:avLst/>
              <a:gdLst>
                <a:gd name="T0" fmla="*/ 39 w 39"/>
                <a:gd name="T1" fmla="*/ 67 h 67"/>
                <a:gd name="T2" fmla="*/ 0 w 39"/>
                <a:gd name="T3" fmla="*/ 47 h 67"/>
                <a:gd name="T4" fmla="*/ 17 w 39"/>
                <a:gd name="T5" fmla="*/ 0 h 67"/>
                <a:gd name="T6" fmla="*/ 39 w 39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67">
                  <a:moveTo>
                    <a:pt x="39" y="67"/>
                  </a:moveTo>
                  <a:cubicBezTo>
                    <a:pt x="25" y="62"/>
                    <a:pt x="16" y="48"/>
                    <a:pt x="0" y="47"/>
                  </a:cubicBezTo>
                  <a:cubicBezTo>
                    <a:pt x="5" y="33"/>
                    <a:pt x="10" y="20"/>
                    <a:pt x="17" y="0"/>
                  </a:cubicBezTo>
                  <a:cubicBezTo>
                    <a:pt x="25" y="25"/>
                    <a:pt x="32" y="46"/>
                    <a:pt x="39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F3119DD-2BD0-D042-B64D-46A8B5272389}"/>
              </a:ext>
            </a:extLst>
          </p:cNvPr>
          <p:cNvGrpSpPr/>
          <p:nvPr userDrawn="1"/>
        </p:nvGrpSpPr>
        <p:grpSpPr>
          <a:xfrm>
            <a:off x="1385569" y="3920860"/>
            <a:ext cx="216209" cy="167576"/>
            <a:chOff x="-11128375" y="-2093913"/>
            <a:chExt cx="7678737" cy="5951538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72" name="Freeform 7">
              <a:extLst>
                <a:ext uri="{FF2B5EF4-FFF2-40B4-BE49-F238E27FC236}">
                  <a16:creationId xmlns:a16="http://schemas.microsoft.com/office/drawing/2014/main" id="{B29EA06F-F296-F240-8BFC-3E5823455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128375" y="-2074863"/>
              <a:ext cx="2695575" cy="5932488"/>
            </a:xfrm>
            <a:custGeom>
              <a:avLst/>
              <a:gdLst>
                <a:gd name="T0" fmla="*/ 0 w 719"/>
                <a:gd name="T1" fmla="*/ 1577 h 1582"/>
                <a:gd name="T2" fmla="*/ 99 w 719"/>
                <a:gd name="T3" fmla="*/ 1339 h 1582"/>
                <a:gd name="T4" fmla="*/ 640 w 719"/>
                <a:gd name="T5" fmla="*/ 16 h 1582"/>
                <a:gd name="T6" fmla="*/ 663 w 719"/>
                <a:gd name="T7" fmla="*/ 1 h 1582"/>
                <a:gd name="T8" fmla="*/ 719 w 719"/>
                <a:gd name="T9" fmla="*/ 1 h 1582"/>
                <a:gd name="T10" fmla="*/ 667 w 719"/>
                <a:gd name="T11" fmla="*/ 160 h 1582"/>
                <a:gd name="T12" fmla="*/ 201 w 719"/>
                <a:gd name="T13" fmla="*/ 1557 h 1582"/>
                <a:gd name="T14" fmla="*/ 168 w 719"/>
                <a:gd name="T15" fmla="*/ 1581 h 1582"/>
                <a:gd name="T16" fmla="*/ 0 w 719"/>
                <a:gd name="T17" fmla="*/ 1581 h 1582"/>
                <a:gd name="T18" fmla="*/ 0 w 719"/>
                <a:gd name="T19" fmla="*/ 1577 h 1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9" h="1582">
                  <a:moveTo>
                    <a:pt x="0" y="1577"/>
                  </a:moveTo>
                  <a:cubicBezTo>
                    <a:pt x="33" y="1498"/>
                    <a:pt x="66" y="1419"/>
                    <a:pt x="99" y="1339"/>
                  </a:cubicBezTo>
                  <a:cubicBezTo>
                    <a:pt x="279" y="898"/>
                    <a:pt x="460" y="457"/>
                    <a:pt x="640" y="16"/>
                  </a:cubicBezTo>
                  <a:cubicBezTo>
                    <a:pt x="645" y="4"/>
                    <a:pt x="651" y="0"/>
                    <a:pt x="663" y="1"/>
                  </a:cubicBezTo>
                  <a:cubicBezTo>
                    <a:pt x="681" y="2"/>
                    <a:pt x="699" y="1"/>
                    <a:pt x="719" y="1"/>
                  </a:cubicBezTo>
                  <a:cubicBezTo>
                    <a:pt x="702" y="55"/>
                    <a:pt x="684" y="108"/>
                    <a:pt x="667" y="160"/>
                  </a:cubicBezTo>
                  <a:cubicBezTo>
                    <a:pt x="511" y="626"/>
                    <a:pt x="356" y="1092"/>
                    <a:pt x="201" y="1557"/>
                  </a:cubicBezTo>
                  <a:cubicBezTo>
                    <a:pt x="195" y="1576"/>
                    <a:pt x="187" y="1582"/>
                    <a:pt x="168" y="1581"/>
                  </a:cubicBezTo>
                  <a:cubicBezTo>
                    <a:pt x="112" y="1580"/>
                    <a:pt x="56" y="1581"/>
                    <a:pt x="0" y="1581"/>
                  </a:cubicBezTo>
                  <a:cubicBezTo>
                    <a:pt x="0" y="1580"/>
                    <a:pt x="0" y="1578"/>
                    <a:pt x="0" y="15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50196178-491B-2B41-97BD-D3AF8FE06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30925" y="-2093913"/>
              <a:ext cx="2681287" cy="5948363"/>
            </a:xfrm>
            <a:custGeom>
              <a:avLst/>
              <a:gdLst>
                <a:gd name="T0" fmla="*/ 715 w 715"/>
                <a:gd name="T1" fmla="*/ 1586 h 1586"/>
                <a:gd name="T2" fmla="*/ 545 w 715"/>
                <a:gd name="T3" fmla="*/ 1586 h 1586"/>
                <a:gd name="T4" fmla="*/ 520 w 715"/>
                <a:gd name="T5" fmla="*/ 1568 h 1586"/>
                <a:gd name="T6" fmla="*/ 55 w 715"/>
                <a:gd name="T7" fmla="*/ 173 h 1586"/>
                <a:gd name="T8" fmla="*/ 6 w 715"/>
                <a:gd name="T9" fmla="*/ 24 h 1586"/>
                <a:gd name="T10" fmla="*/ 0 w 715"/>
                <a:gd name="T11" fmla="*/ 7 h 1586"/>
                <a:gd name="T12" fmla="*/ 69 w 715"/>
                <a:gd name="T13" fmla="*/ 9 h 1586"/>
                <a:gd name="T14" fmla="*/ 97 w 715"/>
                <a:gd name="T15" fmla="*/ 67 h 1586"/>
                <a:gd name="T16" fmla="*/ 706 w 715"/>
                <a:gd name="T17" fmla="*/ 1553 h 1586"/>
                <a:gd name="T18" fmla="*/ 715 w 715"/>
                <a:gd name="T19" fmla="*/ 1570 h 1586"/>
                <a:gd name="T20" fmla="*/ 715 w 715"/>
                <a:gd name="T21" fmla="*/ 1586 h 1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5" h="1586">
                  <a:moveTo>
                    <a:pt x="715" y="1586"/>
                  </a:moveTo>
                  <a:cubicBezTo>
                    <a:pt x="658" y="1586"/>
                    <a:pt x="602" y="1585"/>
                    <a:pt x="545" y="1586"/>
                  </a:cubicBezTo>
                  <a:cubicBezTo>
                    <a:pt x="531" y="1586"/>
                    <a:pt x="525" y="1582"/>
                    <a:pt x="520" y="1568"/>
                  </a:cubicBezTo>
                  <a:cubicBezTo>
                    <a:pt x="365" y="1103"/>
                    <a:pt x="210" y="638"/>
                    <a:pt x="55" y="173"/>
                  </a:cubicBezTo>
                  <a:cubicBezTo>
                    <a:pt x="38" y="123"/>
                    <a:pt x="22" y="74"/>
                    <a:pt x="6" y="24"/>
                  </a:cubicBezTo>
                  <a:cubicBezTo>
                    <a:pt x="4" y="18"/>
                    <a:pt x="2" y="13"/>
                    <a:pt x="0" y="7"/>
                  </a:cubicBezTo>
                  <a:cubicBezTo>
                    <a:pt x="24" y="7"/>
                    <a:pt x="50" y="0"/>
                    <a:pt x="69" y="9"/>
                  </a:cubicBezTo>
                  <a:cubicBezTo>
                    <a:pt x="87" y="18"/>
                    <a:pt x="89" y="47"/>
                    <a:pt x="97" y="67"/>
                  </a:cubicBezTo>
                  <a:cubicBezTo>
                    <a:pt x="300" y="563"/>
                    <a:pt x="503" y="1058"/>
                    <a:pt x="706" y="1553"/>
                  </a:cubicBezTo>
                  <a:cubicBezTo>
                    <a:pt x="709" y="1559"/>
                    <a:pt x="709" y="1566"/>
                    <a:pt x="715" y="1570"/>
                  </a:cubicBezTo>
                  <a:cubicBezTo>
                    <a:pt x="715" y="1575"/>
                    <a:pt x="715" y="1581"/>
                    <a:pt x="715" y="15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4" name="Freeform 9">
              <a:extLst>
                <a:ext uri="{FF2B5EF4-FFF2-40B4-BE49-F238E27FC236}">
                  <a16:creationId xmlns:a16="http://schemas.microsoft.com/office/drawing/2014/main" id="{895975FA-002D-4B48-9535-35A3AC28D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47892" y="-2071333"/>
              <a:ext cx="4930942" cy="5925783"/>
            </a:xfrm>
            <a:custGeom>
              <a:avLst/>
              <a:gdLst/>
              <a:ahLst/>
              <a:cxnLst/>
              <a:rect l="l" t="t" r="r" b="b"/>
              <a:pathLst>
                <a:path w="4930942" h="5925783">
                  <a:moveTo>
                    <a:pt x="2256835" y="3330220"/>
                  </a:moveTo>
                  <a:cubicBezTo>
                    <a:pt x="2208088" y="3330220"/>
                    <a:pt x="2196839" y="3348960"/>
                    <a:pt x="2193089" y="3390187"/>
                  </a:cubicBezTo>
                  <a:cubicBezTo>
                    <a:pt x="2193089" y="3506372"/>
                    <a:pt x="2185590" y="3626304"/>
                    <a:pt x="2181840" y="3742489"/>
                  </a:cubicBezTo>
                  <a:cubicBezTo>
                    <a:pt x="2170591" y="4038573"/>
                    <a:pt x="2159341" y="4334658"/>
                    <a:pt x="2144342" y="4630742"/>
                  </a:cubicBezTo>
                  <a:cubicBezTo>
                    <a:pt x="2140592" y="4679465"/>
                    <a:pt x="2159341" y="4690708"/>
                    <a:pt x="2204339" y="4690708"/>
                  </a:cubicBezTo>
                  <a:cubicBezTo>
                    <a:pt x="2376828" y="4686960"/>
                    <a:pt x="2549318" y="4686960"/>
                    <a:pt x="2721808" y="4690708"/>
                  </a:cubicBezTo>
                  <a:cubicBezTo>
                    <a:pt x="2774305" y="4690708"/>
                    <a:pt x="2793054" y="4679465"/>
                    <a:pt x="2789304" y="4619498"/>
                  </a:cubicBezTo>
                  <a:cubicBezTo>
                    <a:pt x="2778055" y="4420859"/>
                    <a:pt x="2770556" y="4222221"/>
                    <a:pt x="2763056" y="4023582"/>
                  </a:cubicBezTo>
                  <a:cubicBezTo>
                    <a:pt x="2755556" y="3813699"/>
                    <a:pt x="2744307" y="3603817"/>
                    <a:pt x="2740557" y="3393935"/>
                  </a:cubicBezTo>
                  <a:cubicBezTo>
                    <a:pt x="2736807" y="3348960"/>
                    <a:pt x="2725558" y="3330220"/>
                    <a:pt x="2673061" y="3330220"/>
                  </a:cubicBezTo>
                  <a:cubicBezTo>
                    <a:pt x="2534319" y="3333968"/>
                    <a:pt x="2395577" y="3333968"/>
                    <a:pt x="2256835" y="3330220"/>
                  </a:cubicBezTo>
                  <a:close/>
                  <a:moveTo>
                    <a:pt x="2601194" y="1234720"/>
                  </a:moveTo>
                  <a:cubicBezTo>
                    <a:pt x="2511084" y="1238468"/>
                    <a:pt x="2420975" y="1238468"/>
                    <a:pt x="2330865" y="1238468"/>
                  </a:cubicBezTo>
                  <a:cubicBezTo>
                    <a:pt x="2300829" y="1238468"/>
                    <a:pt x="2278302" y="1238468"/>
                    <a:pt x="2278302" y="1279695"/>
                  </a:cubicBezTo>
                  <a:cubicBezTo>
                    <a:pt x="2263283" y="1699460"/>
                    <a:pt x="2248265" y="2122973"/>
                    <a:pt x="2229492" y="2542738"/>
                  </a:cubicBezTo>
                  <a:cubicBezTo>
                    <a:pt x="2229492" y="2583965"/>
                    <a:pt x="2240756" y="2595208"/>
                    <a:pt x="2278302" y="2595208"/>
                  </a:cubicBezTo>
                  <a:cubicBezTo>
                    <a:pt x="2402202" y="2591460"/>
                    <a:pt x="2526103" y="2591460"/>
                    <a:pt x="2646249" y="2595208"/>
                  </a:cubicBezTo>
                  <a:cubicBezTo>
                    <a:pt x="2687549" y="2595208"/>
                    <a:pt x="2702567" y="2587712"/>
                    <a:pt x="2702567" y="2542738"/>
                  </a:cubicBezTo>
                  <a:cubicBezTo>
                    <a:pt x="2698813" y="2332855"/>
                    <a:pt x="2698813" y="2126721"/>
                    <a:pt x="2698813" y="1920586"/>
                  </a:cubicBezTo>
                  <a:lnTo>
                    <a:pt x="2676285" y="1920586"/>
                  </a:lnTo>
                  <a:cubicBezTo>
                    <a:pt x="2668776" y="1710703"/>
                    <a:pt x="2661267" y="1500821"/>
                    <a:pt x="2653758" y="1290939"/>
                  </a:cubicBezTo>
                  <a:cubicBezTo>
                    <a:pt x="2653758" y="1249712"/>
                    <a:pt x="2642494" y="1234720"/>
                    <a:pt x="2601194" y="1234720"/>
                  </a:cubicBezTo>
                  <a:close/>
                  <a:moveTo>
                    <a:pt x="1607310" y="220"/>
                  </a:moveTo>
                  <a:cubicBezTo>
                    <a:pt x="1828552" y="3971"/>
                    <a:pt x="2049794" y="3971"/>
                    <a:pt x="2274786" y="220"/>
                  </a:cubicBezTo>
                  <a:cubicBezTo>
                    <a:pt x="2319785" y="220"/>
                    <a:pt x="2331034" y="11471"/>
                    <a:pt x="2327285" y="56476"/>
                  </a:cubicBezTo>
                  <a:cubicBezTo>
                    <a:pt x="2319785" y="183988"/>
                    <a:pt x="2319785" y="311500"/>
                    <a:pt x="2312285" y="439012"/>
                  </a:cubicBezTo>
                  <a:cubicBezTo>
                    <a:pt x="2308535" y="480266"/>
                    <a:pt x="2316035" y="499018"/>
                    <a:pt x="2361033" y="495267"/>
                  </a:cubicBezTo>
                  <a:cubicBezTo>
                    <a:pt x="2432281" y="491517"/>
                    <a:pt x="2503528" y="491517"/>
                    <a:pt x="2571026" y="495267"/>
                  </a:cubicBezTo>
                  <a:cubicBezTo>
                    <a:pt x="2619774" y="499018"/>
                    <a:pt x="2623524" y="480266"/>
                    <a:pt x="2619774" y="439012"/>
                  </a:cubicBezTo>
                  <a:cubicBezTo>
                    <a:pt x="2612274" y="311500"/>
                    <a:pt x="2612274" y="183988"/>
                    <a:pt x="2604775" y="56476"/>
                  </a:cubicBezTo>
                  <a:cubicBezTo>
                    <a:pt x="2601025" y="18972"/>
                    <a:pt x="2604775" y="220"/>
                    <a:pt x="2653523" y="220"/>
                  </a:cubicBezTo>
                  <a:cubicBezTo>
                    <a:pt x="2878515" y="3971"/>
                    <a:pt x="3107257" y="3971"/>
                    <a:pt x="3335999" y="220"/>
                  </a:cubicBezTo>
                  <a:cubicBezTo>
                    <a:pt x="3399747" y="-3530"/>
                    <a:pt x="3392247" y="41474"/>
                    <a:pt x="3399747" y="75228"/>
                  </a:cubicBezTo>
                  <a:cubicBezTo>
                    <a:pt x="3553491" y="652782"/>
                    <a:pt x="3703486" y="1230337"/>
                    <a:pt x="3857230" y="1807892"/>
                  </a:cubicBezTo>
                  <a:cubicBezTo>
                    <a:pt x="4209718" y="3158020"/>
                    <a:pt x="4565956" y="4508149"/>
                    <a:pt x="4925943" y="5858277"/>
                  </a:cubicBezTo>
                  <a:cubicBezTo>
                    <a:pt x="4940942" y="5922033"/>
                    <a:pt x="4922193" y="5925783"/>
                    <a:pt x="4869695" y="5925783"/>
                  </a:cubicBezTo>
                  <a:cubicBezTo>
                    <a:pt x="4539706" y="5922033"/>
                    <a:pt x="4209718" y="5925783"/>
                    <a:pt x="3879730" y="5925783"/>
                  </a:cubicBezTo>
                  <a:cubicBezTo>
                    <a:pt x="3553491" y="5925783"/>
                    <a:pt x="3231003" y="5922033"/>
                    <a:pt x="2904764" y="5925783"/>
                  </a:cubicBezTo>
                  <a:cubicBezTo>
                    <a:pt x="2852266" y="5925783"/>
                    <a:pt x="2829767" y="5918283"/>
                    <a:pt x="2833517" y="5858277"/>
                  </a:cubicBezTo>
                  <a:cubicBezTo>
                    <a:pt x="2833517" y="5730765"/>
                    <a:pt x="2822267" y="5603253"/>
                    <a:pt x="2818517" y="5475741"/>
                  </a:cubicBezTo>
                  <a:cubicBezTo>
                    <a:pt x="2818517" y="5438237"/>
                    <a:pt x="2807268" y="5430736"/>
                    <a:pt x="2773519" y="5430736"/>
                  </a:cubicBezTo>
                  <a:cubicBezTo>
                    <a:pt x="2567276" y="5430736"/>
                    <a:pt x="2364783" y="5430736"/>
                    <a:pt x="2158541" y="5430736"/>
                  </a:cubicBezTo>
                  <a:cubicBezTo>
                    <a:pt x="2121042" y="5430736"/>
                    <a:pt x="2113542" y="5441987"/>
                    <a:pt x="2113542" y="5475741"/>
                  </a:cubicBezTo>
                  <a:cubicBezTo>
                    <a:pt x="2109792" y="5603253"/>
                    <a:pt x="2102292" y="5730765"/>
                    <a:pt x="2098543" y="5858277"/>
                  </a:cubicBezTo>
                  <a:cubicBezTo>
                    <a:pt x="2098543" y="5910782"/>
                    <a:pt x="2087293" y="5925783"/>
                    <a:pt x="2034795" y="5925783"/>
                  </a:cubicBezTo>
                  <a:cubicBezTo>
                    <a:pt x="1374818" y="5922033"/>
                    <a:pt x="714841" y="5925783"/>
                    <a:pt x="54865" y="5925783"/>
                  </a:cubicBezTo>
                  <a:cubicBezTo>
                    <a:pt x="2367" y="5925783"/>
                    <a:pt x="-8883" y="5918283"/>
                    <a:pt x="6116" y="5862027"/>
                  </a:cubicBezTo>
                  <a:cubicBezTo>
                    <a:pt x="114863" y="5449488"/>
                    <a:pt x="223609" y="5033199"/>
                    <a:pt x="332355" y="4620659"/>
                  </a:cubicBezTo>
                  <a:cubicBezTo>
                    <a:pt x="624845" y="3503053"/>
                    <a:pt x="921084" y="2389197"/>
                    <a:pt x="1213574" y="1275342"/>
                  </a:cubicBezTo>
                  <a:cubicBezTo>
                    <a:pt x="1318570" y="870303"/>
                    <a:pt x="1427316" y="465265"/>
                    <a:pt x="1532313" y="60226"/>
                  </a:cubicBezTo>
                  <a:cubicBezTo>
                    <a:pt x="1543562" y="18972"/>
                    <a:pt x="1558562" y="220"/>
                    <a:pt x="160731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75" name="Group 15">
            <a:extLst>
              <a:ext uri="{FF2B5EF4-FFF2-40B4-BE49-F238E27FC236}">
                <a16:creationId xmlns:a16="http://schemas.microsoft.com/office/drawing/2014/main" id="{C5217376-F4FF-C141-93E2-2C3B6EC0102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439482" y="640132"/>
            <a:ext cx="359501" cy="348025"/>
            <a:chOff x="-1641" y="392"/>
            <a:chExt cx="2506" cy="242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76" name="Freeform 17">
              <a:extLst>
                <a:ext uri="{FF2B5EF4-FFF2-40B4-BE49-F238E27FC236}">
                  <a16:creationId xmlns:a16="http://schemas.microsoft.com/office/drawing/2014/main" id="{182ECD74-F8B6-534A-9888-39522BCA9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-984" y="392"/>
              <a:ext cx="1386" cy="2426"/>
            </a:xfrm>
            <a:custGeom>
              <a:avLst/>
              <a:gdLst>
                <a:gd name="T0" fmla="*/ 5 w 587"/>
                <a:gd name="T1" fmla="*/ 1027 h 1027"/>
                <a:gd name="T2" fmla="*/ 10 w 587"/>
                <a:gd name="T3" fmla="*/ 1007 h 1027"/>
                <a:gd name="T4" fmla="*/ 224 w 587"/>
                <a:gd name="T5" fmla="*/ 550 h 1027"/>
                <a:gd name="T6" fmla="*/ 212 w 587"/>
                <a:gd name="T7" fmla="*/ 530 h 1027"/>
                <a:gd name="T8" fmla="*/ 2 w 587"/>
                <a:gd name="T9" fmla="*/ 530 h 1027"/>
                <a:gd name="T10" fmla="*/ 7 w 587"/>
                <a:gd name="T11" fmla="*/ 513 h 1027"/>
                <a:gd name="T12" fmla="*/ 243 w 587"/>
                <a:gd name="T13" fmla="*/ 17 h 1027"/>
                <a:gd name="T14" fmla="*/ 270 w 587"/>
                <a:gd name="T15" fmla="*/ 0 h 1027"/>
                <a:gd name="T16" fmla="*/ 488 w 587"/>
                <a:gd name="T17" fmla="*/ 1 h 1027"/>
                <a:gd name="T18" fmla="*/ 429 w 587"/>
                <a:gd name="T19" fmla="*/ 132 h 1027"/>
                <a:gd name="T20" fmla="*/ 320 w 587"/>
                <a:gd name="T21" fmla="*/ 376 h 1027"/>
                <a:gd name="T22" fmla="*/ 332 w 587"/>
                <a:gd name="T23" fmla="*/ 394 h 1027"/>
                <a:gd name="T24" fmla="*/ 562 w 587"/>
                <a:gd name="T25" fmla="*/ 394 h 1027"/>
                <a:gd name="T26" fmla="*/ 587 w 587"/>
                <a:gd name="T27" fmla="*/ 394 h 1027"/>
                <a:gd name="T28" fmla="*/ 5 w 587"/>
                <a:gd name="T29" fmla="*/ 1027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7" h="1027">
                  <a:moveTo>
                    <a:pt x="5" y="1027"/>
                  </a:moveTo>
                  <a:cubicBezTo>
                    <a:pt x="2" y="1017"/>
                    <a:pt x="7" y="1012"/>
                    <a:pt x="10" y="1007"/>
                  </a:cubicBezTo>
                  <a:cubicBezTo>
                    <a:pt x="81" y="854"/>
                    <a:pt x="153" y="702"/>
                    <a:pt x="224" y="550"/>
                  </a:cubicBezTo>
                  <a:cubicBezTo>
                    <a:pt x="234" y="530"/>
                    <a:pt x="234" y="530"/>
                    <a:pt x="212" y="530"/>
                  </a:cubicBezTo>
                  <a:cubicBezTo>
                    <a:pt x="142" y="530"/>
                    <a:pt x="72" y="530"/>
                    <a:pt x="2" y="530"/>
                  </a:cubicBezTo>
                  <a:cubicBezTo>
                    <a:pt x="0" y="522"/>
                    <a:pt x="5" y="518"/>
                    <a:pt x="7" y="513"/>
                  </a:cubicBezTo>
                  <a:cubicBezTo>
                    <a:pt x="86" y="348"/>
                    <a:pt x="164" y="183"/>
                    <a:pt x="243" y="17"/>
                  </a:cubicBezTo>
                  <a:cubicBezTo>
                    <a:pt x="249" y="4"/>
                    <a:pt x="256" y="0"/>
                    <a:pt x="270" y="0"/>
                  </a:cubicBezTo>
                  <a:cubicBezTo>
                    <a:pt x="341" y="1"/>
                    <a:pt x="413" y="1"/>
                    <a:pt x="488" y="1"/>
                  </a:cubicBezTo>
                  <a:cubicBezTo>
                    <a:pt x="467" y="46"/>
                    <a:pt x="448" y="89"/>
                    <a:pt x="429" y="132"/>
                  </a:cubicBezTo>
                  <a:cubicBezTo>
                    <a:pt x="393" y="213"/>
                    <a:pt x="357" y="295"/>
                    <a:pt x="320" y="376"/>
                  </a:cubicBezTo>
                  <a:cubicBezTo>
                    <a:pt x="313" y="391"/>
                    <a:pt x="315" y="395"/>
                    <a:pt x="332" y="394"/>
                  </a:cubicBezTo>
                  <a:cubicBezTo>
                    <a:pt x="409" y="394"/>
                    <a:pt x="485" y="394"/>
                    <a:pt x="562" y="394"/>
                  </a:cubicBezTo>
                  <a:cubicBezTo>
                    <a:pt x="568" y="394"/>
                    <a:pt x="575" y="394"/>
                    <a:pt x="587" y="394"/>
                  </a:cubicBezTo>
                  <a:cubicBezTo>
                    <a:pt x="391" y="607"/>
                    <a:pt x="198" y="817"/>
                    <a:pt x="5" y="10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7" name="Freeform 18">
              <a:extLst>
                <a:ext uri="{FF2B5EF4-FFF2-40B4-BE49-F238E27FC236}">
                  <a16:creationId xmlns:a16="http://schemas.microsoft.com/office/drawing/2014/main" id="{86D1A3CE-F8D0-3647-9BBF-0FAE53C5F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5" y="619"/>
              <a:ext cx="1500" cy="2149"/>
            </a:xfrm>
            <a:custGeom>
              <a:avLst/>
              <a:gdLst>
                <a:gd name="T0" fmla="*/ 112 w 635"/>
                <a:gd name="T1" fmla="*/ 910 h 910"/>
                <a:gd name="T2" fmla="*/ 0 w 635"/>
                <a:gd name="T3" fmla="*/ 835 h 910"/>
                <a:gd name="T4" fmla="*/ 118 w 635"/>
                <a:gd name="T5" fmla="*/ 777 h 910"/>
                <a:gd name="T6" fmla="*/ 120 w 635"/>
                <a:gd name="T7" fmla="*/ 781 h 910"/>
                <a:gd name="T8" fmla="*/ 159 w 635"/>
                <a:gd name="T9" fmla="*/ 816 h 910"/>
                <a:gd name="T10" fmla="*/ 524 w 635"/>
                <a:gd name="T11" fmla="*/ 504 h 910"/>
                <a:gd name="T12" fmla="*/ 351 w 635"/>
                <a:gd name="T13" fmla="*/ 59 h 910"/>
                <a:gd name="T14" fmla="*/ 335 w 635"/>
                <a:gd name="T15" fmla="*/ 44 h 910"/>
                <a:gd name="T16" fmla="*/ 353 w 635"/>
                <a:gd name="T17" fmla="*/ 4 h 910"/>
                <a:gd name="T18" fmla="*/ 366 w 635"/>
                <a:gd name="T19" fmla="*/ 9 h 910"/>
                <a:gd name="T20" fmla="*/ 575 w 635"/>
                <a:gd name="T21" fmla="*/ 299 h 910"/>
                <a:gd name="T22" fmla="*/ 185 w 635"/>
                <a:gd name="T23" fmla="*/ 864 h 910"/>
                <a:gd name="T24" fmla="*/ 133 w 635"/>
                <a:gd name="T25" fmla="*/ 868 h 910"/>
                <a:gd name="T26" fmla="*/ 114 w 635"/>
                <a:gd name="T27" fmla="*/ 886 h 910"/>
                <a:gd name="T28" fmla="*/ 112 w 635"/>
                <a:gd name="T29" fmla="*/ 910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5" h="910">
                  <a:moveTo>
                    <a:pt x="112" y="910"/>
                  </a:moveTo>
                  <a:cubicBezTo>
                    <a:pt x="74" y="884"/>
                    <a:pt x="38" y="860"/>
                    <a:pt x="0" y="835"/>
                  </a:cubicBezTo>
                  <a:cubicBezTo>
                    <a:pt x="41" y="815"/>
                    <a:pt x="79" y="796"/>
                    <a:pt x="118" y="777"/>
                  </a:cubicBezTo>
                  <a:cubicBezTo>
                    <a:pt x="119" y="779"/>
                    <a:pt x="120" y="780"/>
                    <a:pt x="120" y="781"/>
                  </a:cubicBezTo>
                  <a:cubicBezTo>
                    <a:pt x="120" y="820"/>
                    <a:pt x="120" y="820"/>
                    <a:pt x="159" y="816"/>
                  </a:cubicBezTo>
                  <a:cubicBezTo>
                    <a:pt x="334" y="801"/>
                    <a:pt x="480" y="676"/>
                    <a:pt x="524" y="504"/>
                  </a:cubicBezTo>
                  <a:cubicBezTo>
                    <a:pt x="567" y="335"/>
                    <a:pt x="498" y="156"/>
                    <a:pt x="351" y="59"/>
                  </a:cubicBezTo>
                  <a:cubicBezTo>
                    <a:pt x="345" y="55"/>
                    <a:pt x="333" y="53"/>
                    <a:pt x="335" y="44"/>
                  </a:cubicBezTo>
                  <a:cubicBezTo>
                    <a:pt x="339" y="30"/>
                    <a:pt x="345" y="16"/>
                    <a:pt x="353" y="4"/>
                  </a:cubicBezTo>
                  <a:cubicBezTo>
                    <a:pt x="355" y="0"/>
                    <a:pt x="362" y="6"/>
                    <a:pt x="366" y="9"/>
                  </a:cubicBezTo>
                  <a:cubicBezTo>
                    <a:pt x="474" y="78"/>
                    <a:pt x="546" y="174"/>
                    <a:pt x="575" y="299"/>
                  </a:cubicBezTo>
                  <a:cubicBezTo>
                    <a:pt x="635" y="568"/>
                    <a:pt x="457" y="825"/>
                    <a:pt x="185" y="864"/>
                  </a:cubicBezTo>
                  <a:cubicBezTo>
                    <a:pt x="168" y="866"/>
                    <a:pt x="150" y="868"/>
                    <a:pt x="133" y="868"/>
                  </a:cubicBezTo>
                  <a:cubicBezTo>
                    <a:pt x="118" y="867"/>
                    <a:pt x="113" y="872"/>
                    <a:pt x="114" y="886"/>
                  </a:cubicBezTo>
                  <a:cubicBezTo>
                    <a:pt x="115" y="893"/>
                    <a:pt x="113" y="900"/>
                    <a:pt x="112" y="9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8" name="Freeform 19">
              <a:extLst>
                <a:ext uri="{FF2B5EF4-FFF2-40B4-BE49-F238E27FC236}">
                  <a16:creationId xmlns:a16="http://schemas.microsoft.com/office/drawing/2014/main" id="{42A85CAB-542E-0C42-9908-B6B7D5A8F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41" y="486"/>
              <a:ext cx="1113" cy="2010"/>
            </a:xfrm>
            <a:custGeom>
              <a:avLst/>
              <a:gdLst>
                <a:gd name="T0" fmla="*/ 339 w 471"/>
                <a:gd name="T1" fmla="*/ 0 h 851"/>
                <a:gd name="T2" fmla="*/ 471 w 471"/>
                <a:gd name="T3" fmla="*/ 20 h 851"/>
                <a:gd name="T4" fmla="*/ 388 w 471"/>
                <a:gd name="T5" fmla="*/ 125 h 851"/>
                <a:gd name="T6" fmla="*/ 382 w 471"/>
                <a:gd name="T7" fmla="*/ 112 h 851"/>
                <a:gd name="T8" fmla="*/ 347 w 471"/>
                <a:gd name="T9" fmla="*/ 99 h 851"/>
                <a:gd name="T10" fmla="*/ 300 w 471"/>
                <a:gd name="T11" fmla="*/ 789 h 851"/>
                <a:gd name="T12" fmla="*/ 310 w 471"/>
                <a:gd name="T13" fmla="*/ 828 h 851"/>
                <a:gd name="T14" fmla="*/ 278 w 471"/>
                <a:gd name="T15" fmla="*/ 836 h 851"/>
                <a:gd name="T16" fmla="*/ 328 w 471"/>
                <a:gd name="T17" fmla="*/ 52 h 851"/>
                <a:gd name="T18" fmla="*/ 342 w 471"/>
                <a:gd name="T19" fmla="*/ 12 h 851"/>
                <a:gd name="T20" fmla="*/ 339 w 471"/>
                <a:gd name="T21" fmla="*/ 0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1" h="851">
                  <a:moveTo>
                    <a:pt x="339" y="0"/>
                  </a:moveTo>
                  <a:cubicBezTo>
                    <a:pt x="383" y="7"/>
                    <a:pt x="425" y="13"/>
                    <a:pt x="471" y="20"/>
                  </a:cubicBezTo>
                  <a:cubicBezTo>
                    <a:pt x="443" y="56"/>
                    <a:pt x="416" y="90"/>
                    <a:pt x="388" y="125"/>
                  </a:cubicBezTo>
                  <a:cubicBezTo>
                    <a:pt x="386" y="119"/>
                    <a:pt x="384" y="116"/>
                    <a:pt x="382" y="112"/>
                  </a:cubicBezTo>
                  <a:cubicBezTo>
                    <a:pt x="371" y="85"/>
                    <a:pt x="371" y="85"/>
                    <a:pt x="347" y="99"/>
                  </a:cubicBezTo>
                  <a:cubicBezTo>
                    <a:pt x="86" y="247"/>
                    <a:pt x="61" y="610"/>
                    <a:pt x="300" y="789"/>
                  </a:cubicBezTo>
                  <a:cubicBezTo>
                    <a:pt x="316" y="802"/>
                    <a:pt x="320" y="810"/>
                    <a:pt x="310" y="828"/>
                  </a:cubicBezTo>
                  <a:cubicBezTo>
                    <a:pt x="297" y="850"/>
                    <a:pt x="299" y="851"/>
                    <a:pt x="278" y="836"/>
                  </a:cubicBezTo>
                  <a:cubicBezTo>
                    <a:pt x="0" y="636"/>
                    <a:pt x="27" y="215"/>
                    <a:pt x="328" y="52"/>
                  </a:cubicBezTo>
                  <a:cubicBezTo>
                    <a:pt x="352" y="39"/>
                    <a:pt x="352" y="39"/>
                    <a:pt x="342" y="12"/>
                  </a:cubicBezTo>
                  <a:cubicBezTo>
                    <a:pt x="341" y="9"/>
                    <a:pt x="340" y="6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79" name="Group 23">
            <a:extLst>
              <a:ext uri="{FF2B5EF4-FFF2-40B4-BE49-F238E27FC236}">
                <a16:creationId xmlns:a16="http://schemas.microsoft.com/office/drawing/2014/main" id="{404E1794-0DF2-7643-89F9-92A512142E7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405758" y="1353811"/>
            <a:ext cx="231649" cy="194905"/>
            <a:chOff x="-11097" y="-5567"/>
            <a:chExt cx="9198" cy="773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80" name="Freeform 25">
              <a:extLst>
                <a:ext uri="{FF2B5EF4-FFF2-40B4-BE49-F238E27FC236}">
                  <a16:creationId xmlns:a16="http://schemas.microsoft.com/office/drawing/2014/main" id="{990007B4-AD58-2641-B3E3-656E5B674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097" y="-785"/>
              <a:ext cx="9198" cy="2957"/>
            </a:xfrm>
            <a:custGeom>
              <a:avLst/>
              <a:gdLst>
                <a:gd name="T0" fmla="*/ 2117 w 3894"/>
                <a:gd name="T1" fmla="*/ 679 h 1252"/>
                <a:gd name="T2" fmla="*/ 2428 w 3894"/>
                <a:gd name="T3" fmla="*/ 644 h 1252"/>
                <a:gd name="T4" fmla="*/ 2749 w 3894"/>
                <a:gd name="T5" fmla="*/ 575 h 1252"/>
                <a:gd name="T6" fmla="*/ 2973 w 3894"/>
                <a:gd name="T7" fmla="*/ 507 h 1252"/>
                <a:gd name="T8" fmla="*/ 3068 w 3894"/>
                <a:gd name="T9" fmla="*/ 380 h 1252"/>
                <a:gd name="T10" fmla="*/ 3035 w 3894"/>
                <a:gd name="T11" fmla="*/ 281 h 1252"/>
                <a:gd name="T12" fmla="*/ 3050 w 3894"/>
                <a:gd name="T13" fmla="*/ 225 h 1252"/>
                <a:gd name="T14" fmla="*/ 3337 w 3894"/>
                <a:gd name="T15" fmla="*/ 143 h 1252"/>
                <a:gd name="T16" fmla="*/ 3459 w 3894"/>
                <a:gd name="T17" fmla="*/ 189 h 1252"/>
                <a:gd name="T18" fmla="*/ 3485 w 3894"/>
                <a:gd name="T19" fmla="*/ 207 h 1252"/>
                <a:gd name="T20" fmla="*/ 3594 w 3894"/>
                <a:gd name="T21" fmla="*/ 219 h 1252"/>
                <a:gd name="T22" fmla="*/ 3682 w 3894"/>
                <a:gd name="T23" fmla="*/ 241 h 1252"/>
                <a:gd name="T24" fmla="*/ 3710 w 3894"/>
                <a:gd name="T25" fmla="*/ 267 h 1252"/>
                <a:gd name="T26" fmla="*/ 3786 w 3894"/>
                <a:gd name="T27" fmla="*/ 300 h 1252"/>
                <a:gd name="T28" fmla="*/ 3876 w 3894"/>
                <a:gd name="T29" fmla="*/ 341 h 1252"/>
                <a:gd name="T30" fmla="*/ 3871 w 3894"/>
                <a:gd name="T31" fmla="*/ 405 h 1252"/>
                <a:gd name="T32" fmla="*/ 3772 w 3894"/>
                <a:gd name="T33" fmla="*/ 448 h 1252"/>
                <a:gd name="T34" fmla="*/ 3454 w 3894"/>
                <a:gd name="T35" fmla="*/ 573 h 1252"/>
                <a:gd name="T36" fmla="*/ 3278 w 3894"/>
                <a:gd name="T37" fmla="*/ 654 h 1252"/>
                <a:gd name="T38" fmla="*/ 3107 w 3894"/>
                <a:gd name="T39" fmla="*/ 757 h 1252"/>
                <a:gd name="T40" fmla="*/ 2841 w 3894"/>
                <a:gd name="T41" fmla="*/ 900 h 1252"/>
                <a:gd name="T42" fmla="*/ 2516 w 3894"/>
                <a:gd name="T43" fmla="*/ 1043 h 1252"/>
                <a:gd name="T44" fmla="*/ 2109 w 3894"/>
                <a:gd name="T45" fmla="*/ 1194 h 1252"/>
                <a:gd name="T46" fmla="*/ 1865 w 3894"/>
                <a:gd name="T47" fmla="*/ 1245 h 1252"/>
                <a:gd name="T48" fmla="*/ 1680 w 3894"/>
                <a:gd name="T49" fmla="*/ 1247 h 1252"/>
                <a:gd name="T50" fmla="*/ 1343 w 3894"/>
                <a:gd name="T51" fmla="*/ 1164 h 1252"/>
                <a:gd name="T52" fmla="*/ 1014 w 3894"/>
                <a:gd name="T53" fmla="*/ 994 h 1252"/>
                <a:gd name="T54" fmla="*/ 723 w 3894"/>
                <a:gd name="T55" fmla="*/ 854 h 1252"/>
                <a:gd name="T56" fmla="*/ 455 w 3894"/>
                <a:gd name="T57" fmla="*/ 844 h 1252"/>
                <a:gd name="T58" fmla="*/ 293 w 3894"/>
                <a:gd name="T59" fmla="*/ 784 h 1252"/>
                <a:gd name="T60" fmla="*/ 42 w 3894"/>
                <a:gd name="T61" fmla="*/ 447 h 1252"/>
                <a:gd name="T62" fmla="*/ 27 w 3894"/>
                <a:gd name="T63" fmla="*/ 425 h 1252"/>
                <a:gd name="T64" fmla="*/ 46 w 3894"/>
                <a:gd name="T65" fmla="*/ 317 h 1252"/>
                <a:gd name="T66" fmla="*/ 140 w 3894"/>
                <a:gd name="T67" fmla="*/ 253 h 1252"/>
                <a:gd name="T68" fmla="*/ 612 w 3894"/>
                <a:gd name="T69" fmla="*/ 42 h 1252"/>
                <a:gd name="T70" fmla="*/ 815 w 3894"/>
                <a:gd name="T71" fmla="*/ 11 h 1252"/>
                <a:gd name="T72" fmla="*/ 1192 w 3894"/>
                <a:gd name="T73" fmla="*/ 56 h 1252"/>
                <a:gd name="T74" fmla="*/ 1870 w 3894"/>
                <a:gd name="T75" fmla="*/ 284 h 1252"/>
                <a:gd name="T76" fmla="*/ 2114 w 3894"/>
                <a:gd name="T77" fmla="*/ 332 h 1252"/>
                <a:gd name="T78" fmla="*/ 2488 w 3894"/>
                <a:gd name="T79" fmla="*/ 314 h 1252"/>
                <a:gd name="T80" fmla="*/ 2684 w 3894"/>
                <a:gd name="T81" fmla="*/ 291 h 1252"/>
                <a:gd name="T82" fmla="*/ 2833 w 3894"/>
                <a:gd name="T83" fmla="*/ 284 h 1252"/>
                <a:gd name="T84" fmla="*/ 2954 w 3894"/>
                <a:gd name="T85" fmla="*/ 303 h 1252"/>
                <a:gd name="T86" fmla="*/ 2978 w 3894"/>
                <a:gd name="T87" fmla="*/ 435 h 1252"/>
                <a:gd name="T88" fmla="*/ 2939 w 3894"/>
                <a:gd name="T89" fmla="*/ 455 h 1252"/>
                <a:gd name="T90" fmla="*/ 2521 w 3894"/>
                <a:gd name="T91" fmla="*/ 559 h 1252"/>
                <a:gd name="T92" fmla="*/ 2313 w 3894"/>
                <a:gd name="T93" fmla="*/ 584 h 1252"/>
                <a:gd name="T94" fmla="*/ 2103 w 3894"/>
                <a:gd name="T95" fmla="*/ 599 h 1252"/>
                <a:gd name="T96" fmla="*/ 1947 w 3894"/>
                <a:gd name="T97" fmla="*/ 602 h 1252"/>
                <a:gd name="T98" fmla="*/ 1871 w 3894"/>
                <a:gd name="T99" fmla="*/ 608 h 1252"/>
                <a:gd name="T100" fmla="*/ 1866 w 3894"/>
                <a:gd name="T101" fmla="*/ 632 h 1252"/>
                <a:gd name="T102" fmla="*/ 1949 w 3894"/>
                <a:gd name="T103" fmla="*/ 667 h 1252"/>
                <a:gd name="T104" fmla="*/ 2035 w 3894"/>
                <a:gd name="T105" fmla="*/ 679 h 1252"/>
                <a:gd name="T106" fmla="*/ 2117 w 3894"/>
                <a:gd name="T107" fmla="*/ 679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94" h="1252">
                  <a:moveTo>
                    <a:pt x="2117" y="679"/>
                  </a:moveTo>
                  <a:cubicBezTo>
                    <a:pt x="2221" y="673"/>
                    <a:pt x="2325" y="663"/>
                    <a:pt x="2428" y="644"/>
                  </a:cubicBezTo>
                  <a:cubicBezTo>
                    <a:pt x="2536" y="625"/>
                    <a:pt x="2643" y="604"/>
                    <a:pt x="2749" y="575"/>
                  </a:cubicBezTo>
                  <a:cubicBezTo>
                    <a:pt x="2824" y="554"/>
                    <a:pt x="2900" y="537"/>
                    <a:pt x="2973" y="507"/>
                  </a:cubicBezTo>
                  <a:cubicBezTo>
                    <a:pt x="3029" y="485"/>
                    <a:pt x="3057" y="438"/>
                    <a:pt x="3068" y="380"/>
                  </a:cubicBezTo>
                  <a:cubicBezTo>
                    <a:pt x="3075" y="342"/>
                    <a:pt x="3062" y="310"/>
                    <a:pt x="3035" y="281"/>
                  </a:cubicBezTo>
                  <a:cubicBezTo>
                    <a:pt x="3002" y="245"/>
                    <a:pt x="3005" y="238"/>
                    <a:pt x="3050" y="225"/>
                  </a:cubicBezTo>
                  <a:cubicBezTo>
                    <a:pt x="3146" y="197"/>
                    <a:pt x="3240" y="166"/>
                    <a:pt x="3337" y="143"/>
                  </a:cubicBezTo>
                  <a:cubicBezTo>
                    <a:pt x="3382" y="131"/>
                    <a:pt x="3432" y="144"/>
                    <a:pt x="3459" y="189"/>
                  </a:cubicBezTo>
                  <a:cubicBezTo>
                    <a:pt x="3466" y="200"/>
                    <a:pt x="3474" y="205"/>
                    <a:pt x="3485" y="207"/>
                  </a:cubicBezTo>
                  <a:cubicBezTo>
                    <a:pt x="3521" y="214"/>
                    <a:pt x="3558" y="214"/>
                    <a:pt x="3594" y="219"/>
                  </a:cubicBezTo>
                  <a:cubicBezTo>
                    <a:pt x="3624" y="223"/>
                    <a:pt x="3656" y="222"/>
                    <a:pt x="3682" y="241"/>
                  </a:cubicBezTo>
                  <a:cubicBezTo>
                    <a:pt x="3693" y="248"/>
                    <a:pt x="3701" y="258"/>
                    <a:pt x="3710" y="267"/>
                  </a:cubicBezTo>
                  <a:cubicBezTo>
                    <a:pt x="3732" y="287"/>
                    <a:pt x="3758" y="295"/>
                    <a:pt x="3786" y="300"/>
                  </a:cubicBezTo>
                  <a:cubicBezTo>
                    <a:pt x="3820" y="305"/>
                    <a:pt x="3852" y="312"/>
                    <a:pt x="3876" y="341"/>
                  </a:cubicBezTo>
                  <a:cubicBezTo>
                    <a:pt x="3894" y="363"/>
                    <a:pt x="3893" y="387"/>
                    <a:pt x="3871" y="405"/>
                  </a:cubicBezTo>
                  <a:cubicBezTo>
                    <a:pt x="3841" y="427"/>
                    <a:pt x="3805" y="435"/>
                    <a:pt x="3772" y="448"/>
                  </a:cubicBezTo>
                  <a:cubicBezTo>
                    <a:pt x="3666" y="490"/>
                    <a:pt x="3559" y="530"/>
                    <a:pt x="3454" y="573"/>
                  </a:cubicBezTo>
                  <a:cubicBezTo>
                    <a:pt x="3394" y="598"/>
                    <a:pt x="3334" y="623"/>
                    <a:pt x="3278" y="654"/>
                  </a:cubicBezTo>
                  <a:cubicBezTo>
                    <a:pt x="3220" y="686"/>
                    <a:pt x="3164" y="722"/>
                    <a:pt x="3107" y="757"/>
                  </a:cubicBezTo>
                  <a:cubicBezTo>
                    <a:pt x="3021" y="809"/>
                    <a:pt x="2932" y="856"/>
                    <a:pt x="2841" y="900"/>
                  </a:cubicBezTo>
                  <a:cubicBezTo>
                    <a:pt x="2735" y="951"/>
                    <a:pt x="2626" y="999"/>
                    <a:pt x="2516" y="1043"/>
                  </a:cubicBezTo>
                  <a:cubicBezTo>
                    <a:pt x="2382" y="1096"/>
                    <a:pt x="2247" y="1151"/>
                    <a:pt x="2109" y="1194"/>
                  </a:cubicBezTo>
                  <a:cubicBezTo>
                    <a:pt x="2029" y="1218"/>
                    <a:pt x="1948" y="1237"/>
                    <a:pt x="1865" y="1245"/>
                  </a:cubicBezTo>
                  <a:cubicBezTo>
                    <a:pt x="1803" y="1251"/>
                    <a:pt x="1741" y="1252"/>
                    <a:pt x="1680" y="1247"/>
                  </a:cubicBezTo>
                  <a:cubicBezTo>
                    <a:pt x="1563" y="1238"/>
                    <a:pt x="1451" y="1209"/>
                    <a:pt x="1343" y="1164"/>
                  </a:cubicBezTo>
                  <a:cubicBezTo>
                    <a:pt x="1229" y="1116"/>
                    <a:pt x="1123" y="1051"/>
                    <a:pt x="1014" y="994"/>
                  </a:cubicBezTo>
                  <a:cubicBezTo>
                    <a:pt x="919" y="944"/>
                    <a:pt x="828" y="884"/>
                    <a:pt x="723" y="854"/>
                  </a:cubicBezTo>
                  <a:cubicBezTo>
                    <a:pt x="635" y="829"/>
                    <a:pt x="545" y="816"/>
                    <a:pt x="455" y="844"/>
                  </a:cubicBezTo>
                  <a:cubicBezTo>
                    <a:pt x="385" y="865"/>
                    <a:pt x="334" y="841"/>
                    <a:pt x="293" y="784"/>
                  </a:cubicBezTo>
                  <a:cubicBezTo>
                    <a:pt x="210" y="670"/>
                    <a:pt x="125" y="559"/>
                    <a:pt x="42" y="447"/>
                  </a:cubicBezTo>
                  <a:cubicBezTo>
                    <a:pt x="36" y="440"/>
                    <a:pt x="31" y="433"/>
                    <a:pt x="27" y="425"/>
                  </a:cubicBezTo>
                  <a:cubicBezTo>
                    <a:pt x="0" y="382"/>
                    <a:pt x="5" y="348"/>
                    <a:pt x="46" y="317"/>
                  </a:cubicBezTo>
                  <a:cubicBezTo>
                    <a:pt x="76" y="294"/>
                    <a:pt x="108" y="274"/>
                    <a:pt x="140" y="253"/>
                  </a:cubicBezTo>
                  <a:cubicBezTo>
                    <a:pt x="288" y="161"/>
                    <a:pt x="442" y="84"/>
                    <a:pt x="612" y="42"/>
                  </a:cubicBezTo>
                  <a:cubicBezTo>
                    <a:pt x="679" y="26"/>
                    <a:pt x="746" y="16"/>
                    <a:pt x="815" y="11"/>
                  </a:cubicBezTo>
                  <a:cubicBezTo>
                    <a:pt x="944" y="0"/>
                    <a:pt x="1069" y="14"/>
                    <a:pt x="1192" y="56"/>
                  </a:cubicBezTo>
                  <a:cubicBezTo>
                    <a:pt x="1417" y="133"/>
                    <a:pt x="1643" y="211"/>
                    <a:pt x="1870" y="284"/>
                  </a:cubicBezTo>
                  <a:cubicBezTo>
                    <a:pt x="1949" y="310"/>
                    <a:pt x="2031" y="325"/>
                    <a:pt x="2114" y="332"/>
                  </a:cubicBezTo>
                  <a:cubicBezTo>
                    <a:pt x="2239" y="343"/>
                    <a:pt x="2364" y="333"/>
                    <a:pt x="2488" y="314"/>
                  </a:cubicBezTo>
                  <a:cubicBezTo>
                    <a:pt x="2553" y="303"/>
                    <a:pt x="2618" y="296"/>
                    <a:pt x="2684" y="291"/>
                  </a:cubicBezTo>
                  <a:cubicBezTo>
                    <a:pt x="2734" y="287"/>
                    <a:pt x="2783" y="279"/>
                    <a:pt x="2833" y="284"/>
                  </a:cubicBezTo>
                  <a:cubicBezTo>
                    <a:pt x="2873" y="288"/>
                    <a:pt x="2915" y="288"/>
                    <a:pt x="2954" y="303"/>
                  </a:cubicBezTo>
                  <a:cubicBezTo>
                    <a:pt x="3023" y="328"/>
                    <a:pt x="3018" y="401"/>
                    <a:pt x="2978" y="435"/>
                  </a:cubicBezTo>
                  <a:cubicBezTo>
                    <a:pt x="2967" y="445"/>
                    <a:pt x="2954" y="452"/>
                    <a:pt x="2939" y="455"/>
                  </a:cubicBezTo>
                  <a:cubicBezTo>
                    <a:pt x="2800" y="491"/>
                    <a:pt x="2663" y="533"/>
                    <a:pt x="2521" y="559"/>
                  </a:cubicBezTo>
                  <a:cubicBezTo>
                    <a:pt x="2452" y="571"/>
                    <a:pt x="2383" y="579"/>
                    <a:pt x="2313" y="584"/>
                  </a:cubicBezTo>
                  <a:cubicBezTo>
                    <a:pt x="2243" y="590"/>
                    <a:pt x="2173" y="597"/>
                    <a:pt x="2103" y="599"/>
                  </a:cubicBezTo>
                  <a:cubicBezTo>
                    <a:pt x="2051" y="601"/>
                    <a:pt x="1999" y="609"/>
                    <a:pt x="1947" y="602"/>
                  </a:cubicBezTo>
                  <a:cubicBezTo>
                    <a:pt x="1922" y="598"/>
                    <a:pt x="1896" y="596"/>
                    <a:pt x="1871" y="608"/>
                  </a:cubicBezTo>
                  <a:cubicBezTo>
                    <a:pt x="1857" y="615"/>
                    <a:pt x="1856" y="619"/>
                    <a:pt x="1866" y="632"/>
                  </a:cubicBezTo>
                  <a:cubicBezTo>
                    <a:pt x="1888" y="660"/>
                    <a:pt x="1920" y="661"/>
                    <a:pt x="1949" y="667"/>
                  </a:cubicBezTo>
                  <a:cubicBezTo>
                    <a:pt x="1978" y="673"/>
                    <a:pt x="2007" y="675"/>
                    <a:pt x="2035" y="679"/>
                  </a:cubicBezTo>
                  <a:cubicBezTo>
                    <a:pt x="2062" y="677"/>
                    <a:pt x="2090" y="677"/>
                    <a:pt x="2117" y="6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1" name="Freeform 26">
              <a:extLst>
                <a:ext uri="{FF2B5EF4-FFF2-40B4-BE49-F238E27FC236}">
                  <a16:creationId xmlns:a16="http://schemas.microsoft.com/office/drawing/2014/main" id="{303C1744-3717-8341-918F-FB5B38D24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-8650" y="-3176"/>
              <a:ext cx="3113" cy="2107"/>
            </a:xfrm>
            <a:custGeom>
              <a:avLst/>
              <a:gdLst>
                <a:gd name="T0" fmla="*/ 542 w 1318"/>
                <a:gd name="T1" fmla="*/ 377 h 892"/>
                <a:gd name="T2" fmla="*/ 1277 w 1318"/>
                <a:gd name="T3" fmla="*/ 866 h 892"/>
                <a:gd name="T4" fmla="*/ 1181 w 1318"/>
                <a:gd name="T5" fmla="*/ 878 h 892"/>
                <a:gd name="T6" fmla="*/ 817 w 1318"/>
                <a:gd name="T7" fmla="*/ 869 h 892"/>
                <a:gd name="T8" fmla="*/ 90 w 1318"/>
                <a:gd name="T9" fmla="*/ 299 h 892"/>
                <a:gd name="T10" fmla="*/ 4 w 1318"/>
                <a:gd name="T11" fmla="*/ 47 h 892"/>
                <a:gd name="T12" fmla="*/ 19 w 1318"/>
                <a:gd name="T13" fmla="*/ 27 h 892"/>
                <a:gd name="T14" fmla="*/ 451 w 1318"/>
                <a:gd name="T15" fmla="*/ 4 h 892"/>
                <a:gd name="T16" fmla="*/ 777 w 1318"/>
                <a:gd name="T17" fmla="*/ 62 h 892"/>
                <a:gd name="T18" fmla="*/ 1063 w 1318"/>
                <a:gd name="T19" fmla="*/ 291 h 892"/>
                <a:gd name="T20" fmla="*/ 1314 w 1318"/>
                <a:gd name="T21" fmla="*/ 801 h 892"/>
                <a:gd name="T22" fmla="*/ 1314 w 1318"/>
                <a:gd name="T23" fmla="*/ 816 h 892"/>
                <a:gd name="T24" fmla="*/ 1298 w 1318"/>
                <a:gd name="T25" fmla="*/ 812 h 892"/>
                <a:gd name="T26" fmla="*/ 564 w 1318"/>
                <a:gd name="T27" fmla="*/ 387 h 892"/>
                <a:gd name="T28" fmla="*/ 542 w 1318"/>
                <a:gd name="T29" fmla="*/ 377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18" h="892">
                  <a:moveTo>
                    <a:pt x="542" y="377"/>
                  </a:moveTo>
                  <a:cubicBezTo>
                    <a:pt x="770" y="566"/>
                    <a:pt x="1018" y="718"/>
                    <a:pt x="1277" y="866"/>
                  </a:cubicBezTo>
                  <a:cubicBezTo>
                    <a:pt x="1241" y="871"/>
                    <a:pt x="1211" y="875"/>
                    <a:pt x="1181" y="878"/>
                  </a:cubicBezTo>
                  <a:cubicBezTo>
                    <a:pt x="1059" y="891"/>
                    <a:pt x="937" y="892"/>
                    <a:pt x="817" y="869"/>
                  </a:cubicBezTo>
                  <a:cubicBezTo>
                    <a:pt x="477" y="803"/>
                    <a:pt x="234" y="614"/>
                    <a:pt x="90" y="299"/>
                  </a:cubicBezTo>
                  <a:cubicBezTo>
                    <a:pt x="52" y="218"/>
                    <a:pt x="26" y="133"/>
                    <a:pt x="4" y="47"/>
                  </a:cubicBezTo>
                  <a:cubicBezTo>
                    <a:pt x="0" y="32"/>
                    <a:pt x="3" y="29"/>
                    <a:pt x="19" y="27"/>
                  </a:cubicBezTo>
                  <a:cubicBezTo>
                    <a:pt x="162" y="10"/>
                    <a:pt x="306" y="0"/>
                    <a:pt x="451" y="4"/>
                  </a:cubicBezTo>
                  <a:cubicBezTo>
                    <a:pt x="563" y="7"/>
                    <a:pt x="673" y="17"/>
                    <a:pt x="777" y="62"/>
                  </a:cubicBezTo>
                  <a:cubicBezTo>
                    <a:pt x="893" y="113"/>
                    <a:pt x="985" y="193"/>
                    <a:pt x="1063" y="291"/>
                  </a:cubicBezTo>
                  <a:cubicBezTo>
                    <a:pt x="1185" y="442"/>
                    <a:pt x="1265" y="614"/>
                    <a:pt x="1314" y="801"/>
                  </a:cubicBezTo>
                  <a:cubicBezTo>
                    <a:pt x="1315" y="806"/>
                    <a:pt x="1318" y="813"/>
                    <a:pt x="1314" y="816"/>
                  </a:cubicBezTo>
                  <a:cubicBezTo>
                    <a:pt x="1308" y="820"/>
                    <a:pt x="1303" y="814"/>
                    <a:pt x="1298" y="812"/>
                  </a:cubicBezTo>
                  <a:cubicBezTo>
                    <a:pt x="1045" y="684"/>
                    <a:pt x="799" y="545"/>
                    <a:pt x="564" y="387"/>
                  </a:cubicBezTo>
                  <a:cubicBezTo>
                    <a:pt x="558" y="383"/>
                    <a:pt x="554" y="377"/>
                    <a:pt x="542" y="3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2" name="Freeform 27">
              <a:extLst>
                <a:ext uri="{FF2B5EF4-FFF2-40B4-BE49-F238E27FC236}">
                  <a16:creationId xmlns:a16="http://schemas.microsoft.com/office/drawing/2014/main" id="{90185E28-CF7A-1D45-B5D6-06FEA6FCF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5147" y="-3306"/>
              <a:ext cx="2523" cy="2001"/>
            </a:xfrm>
            <a:custGeom>
              <a:avLst/>
              <a:gdLst>
                <a:gd name="T0" fmla="*/ 160 w 1068"/>
                <a:gd name="T1" fmla="*/ 847 h 847"/>
                <a:gd name="T2" fmla="*/ 24 w 1068"/>
                <a:gd name="T3" fmla="*/ 839 h 847"/>
                <a:gd name="T4" fmla="*/ 4 w 1068"/>
                <a:gd name="T5" fmla="*/ 812 h 847"/>
                <a:gd name="T6" fmla="*/ 154 w 1068"/>
                <a:gd name="T7" fmla="*/ 404 h 847"/>
                <a:gd name="T8" fmla="*/ 753 w 1068"/>
                <a:gd name="T9" fmla="*/ 15 h 847"/>
                <a:gd name="T10" fmla="*/ 1054 w 1068"/>
                <a:gd name="T11" fmla="*/ 11 h 847"/>
                <a:gd name="T12" fmla="*/ 1064 w 1068"/>
                <a:gd name="T13" fmla="*/ 27 h 847"/>
                <a:gd name="T14" fmla="*/ 907 w 1068"/>
                <a:gd name="T15" fmla="*/ 456 h 847"/>
                <a:gd name="T16" fmla="*/ 557 w 1068"/>
                <a:gd name="T17" fmla="*/ 779 h 847"/>
                <a:gd name="T18" fmla="*/ 160 w 1068"/>
                <a:gd name="T19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8" h="847">
                  <a:moveTo>
                    <a:pt x="160" y="847"/>
                  </a:moveTo>
                  <a:cubicBezTo>
                    <a:pt x="114" y="847"/>
                    <a:pt x="69" y="845"/>
                    <a:pt x="24" y="839"/>
                  </a:cubicBezTo>
                  <a:cubicBezTo>
                    <a:pt x="7" y="837"/>
                    <a:pt x="0" y="833"/>
                    <a:pt x="4" y="812"/>
                  </a:cubicBezTo>
                  <a:cubicBezTo>
                    <a:pt x="34" y="669"/>
                    <a:pt x="75" y="529"/>
                    <a:pt x="154" y="404"/>
                  </a:cubicBezTo>
                  <a:cubicBezTo>
                    <a:pt x="294" y="183"/>
                    <a:pt x="493" y="53"/>
                    <a:pt x="753" y="15"/>
                  </a:cubicBezTo>
                  <a:cubicBezTo>
                    <a:pt x="853" y="0"/>
                    <a:pt x="953" y="2"/>
                    <a:pt x="1054" y="11"/>
                  </a:cubicBezTo>
                  <a:cubicBezTo>
                    <a:pt x="1066" y="12"/>
                    <a:pt x="1068" y="16"/>
                    <a:pt x="1064" y="27"/>
                  </a:cubicBezTo>
                  <a:cubicBezTo>
                    <a:pt x="1012" y="170"/>
                    <a:pt x="965" y="315"/>
                    <a:pt x="907" y="456"/>
                  </a:cubicBezTo>
                  <a:cubicBezTo>
                    <a:pt x="841" y="618"/>
                    <a:pt x="718" y="719"/>
                    <a:pt x="557" y="779"/>
                  </a:cubicBezTo>
                  <a:cubicBezTo>
                    <a:pt x="429" y="826"/>
                    <a:pt x="296" y="847"/>
                    <a:pt x="160" y="8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3" name="Freeform 28">
              <a:extLst>
                <a:ext uri="{FF2B5EF4-FFF2-40B4-BE49-F238E27FC236}">
                  <a16:creationId xmlns:a16="http://schemas.microsoft.com/office/drawing/2014/main" id="{3BCC973B-15EA-A441-8FA8-74299520A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94" y="-5567"/>
              <a:ext cx="1595" cy="3140"/>
            </a:xfrm>
            <a:custGeom>
              <a:avLst/>
              <a:gdLst>
                <a:gd name="T0" fmla="*/ 675 w 675"/>
                <a:gd name="T1" fmla="*/ 675 h 1329"/>
                <a:gd name="T2" fmla="*/ 554 w 675"/>
                <a:gd name="T3" fmla="*/ 1089 h 1329"/>
                <a:gd name="T4" fmla="*/ 400 w 675"/>
                <a:gd name="T5" fmla="*/ 1308 h 1329"/>
                <a:gd name="T6" fmla="*/ 363 w 675"/>
                <a:gd name="T7" fmla="*/ 1309 h 1329"/>
                <a:gd name="T8" fmla="*/ 77 w 675"/>
                <a:gd name="T9" fmla="*/ 852 h 1329"/>
                <a:gd name="T10" fmla="*/ 202 w 675"/>
                <a:gd name="T11" fmla="*/ 131 h 1329"/>
                <a:gd name="T12" fmla="*/ 300 w 675"/>
                <a:gd name="T13" fmla="*/ 13 h 1329"/>
                <a:gd name="T14" fmla="*/ 316 w 675"/>
                <a:gd name="T15" fmla="*/ 11 h 1329"/>
                <a:gd name="T16" fmla="*/ 554 w 675"/>
                <a:gd name="T17" fmla="*/ 325 h 1329"/>
                <a:gd name="T18" fmla="*/ 666 w 675"/>
                <a:gd name="T19" fmla="*/ 576 h 1329"/>
                <a:gd name="T20" fmla="*/ 675 w 675"/>
                <a:gd name="T21" fmla="*/ 675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5" h="1329">
                  <a:moveTo>
                    <a:pt x="675" y="675"/>
                  </a:moveTo>
                  <a:cubicBezTo>
                    <a:pt x="671" y="823"/>
                    <a:pt x="625" y="959"/>
                    <a:pt x="554" y="1089"/>
                  </a:cubicBezTo>
                  <a:cubicBezTo>
                    <a:pt x="511" y="1168"/>
                    <a:pt x="459" y="1240"/>
                    <a:pt x="400" y="1308"/>
                  </a:cubicBezTo>
                  <a:cubicBezTo>
                    <a:pt x="382" y="1329"/>
                    <a:pt x="382" y="1329"/>
                    <a:pt x="363" y="1309"/>
                  </a:cubicBezTo>
                  <a:cubicBezTo>
                    <a:pt x="232" y="1179"/>
                    <a:pt x="129" y="1031"/>
                    <a:pt x="77" y="852"/>
                  </a:cubicBezTo>
                  <a:cubicBezTo>
                    <a:pt x="0" y="592"/>
                    <a:pt x="50" y="352"/>
                    <a:pt x="202" y="131"/>
                  </a:cubicBezTo>
                  <a:cubicBezTo>
                    <a:pt x="231" y="89"/>
                    <a:pt x="263" y="49"/>
                    <a:pt x="300" y="13"/>
                  </a:cubicBezTo>
                  <a:cubicBezTo>
                    <a:pt x="305" y="9"/>
                    <a:pt x="308" y="0"/>
                    <a:pt x="316" y="11"/>
                  </a:cubicBezTo>
                  <a:cubicBezTo>
                    <a:pt x="394" y="117"/>
                    <a:pt x="482" y="215"/>
                    <a:pt x="554" y="325"/>
                  </a:cubicBezTo>
                  <a:cubicBezTo>
                    <a:pt x="605" y="402"/>
                    <a:pt x="649" y="483"/>
                    <a:pt x="666" y="576"/>
                  </a:cubicBezTo>
                  <a:cubicBezTo>
                    <a:pt x="672" y="608"/>
                    <a:pt x="674" y="641"/>
                    <a:pt x="675" y="6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4" name="Freeform 29">
              <a:extLst>
                <a:ext uri="{FF2B5EF4-FFF2-40B4-BE49-F238E27FC236}">
                  <a16:creationId xmlns:a16="http://schemas.microsoft.com/office/drawing/2014/main" id="{8590691B-6DFC-2C44-BD5A-556381AAF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290" y="809"/>
              <a:ext cx="193" cy="9"/>
            </a:xfrm>
            <a:custGeom>
              <a:avLst/>
              <a:gdLst>
                <a:gd name="T0" fmla="*/ 82 w 82"/>
                <a:gd name="T1" fmla="*/ 4 h 4"/>
                <a:gd name="T2" fmla="*/ 0 w 82"/>
                <a:gd name="T3" fmla="*/ 4 h 4"/>
                <a:gd name="T4" fmla="*/ 82 w 8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4">
                  <a:moveTo>
                    <a:pt x="82" y="4"/>
                  </a:moveTo>
                  <a:cubicBezTo>
                    <a:pt x="55" y="4"/>
                    <a:pt x="27" y="4"/>
                    <a:pt x="0" y="4"/>
                  </a:cubicBezTo>
                  <a:cubicBezTo>
                    <a:pt x="27" y="0"/>
                    <a:pt x="55" y="0"/>
                    <a:pt x="8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DE04063-BF93-DE47-9749-1A1B4E463E5E}"/>
              </a:ext>
            </a:extLst>
          </p:cNvPr>
          <p:cNvGrpSpPr/>
          <p:nvPr userDrawn="1"/>
        </p:nvGrpSpPr>
        <p:grpSpPr>
          <a:xfrm>
            <a:off x="3166341" y="1252640"/>
            <a:ext cx="116261" cy="97837"/>
            <a:chOff x="-3876676" y="244476"/>
            <a:chExt cx="4047729" cy="340627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86" name="Freeform 8">
              <a:extLst>
                <a:ext uri="{FF2B5EF4-FFF2-40B4-BE49-F238E27FC236}">
                  <a16:creationId xmlns:a16="http://schemas.microsoft.com/office/drawing/2014/main" id="{CC3D5795-084A-654D-850B-E206D7485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44327" y="1751588"/>
              <a:ext cx="2311610" cy="1217347"/>
            </a:xfrm>
            <a:custGeom>
              <a:avLst/>
              <a:gdLst/>
              <a:ahLst/>
              <a:cxnLst/>
              <a:rect l="l" t="t" r="r" b="b"/>
              <a:pathLst>
                <a:path w="2311610" h="1217347">
                  <a:moveTo>
                    <a:pt x="1761125" y="745552"/>
                  </a:moveTo>
                  <a:cubicBezTo>
                    <a:pt x="1757370" y="749309"/>
                    <a:pt x="1757370" y="753066"/>
                    <a:pt x="1753614" y="756823"/>
                  </a:cubicBezTo>
                  <a:cubicBezTo>
                    <a:pt x="1836235" y="771852"/>
                    <a:pt x="1870035" y="843236"/>
                    <a:pt x="1915101" y="895836"/>
                  </a:cubicBezTo>
                  <a:cubicBezTo>
                    <a:pt x="1933878" y="914621"/>
                    <a:pt x="1948900" y="933407"/>
                    <a:pt x="1963922" y="952192"/>
                  </a:cubicBezTo>
                  <a:cubicBezTo>
                    <a:pt x="1993967" y="989763"/>
                    <a:pt x="2020255" y="1046119"/>
                    <a:pt x="2061566" y="1064905"/>
                  </a:cubicBezTo>
                  <a:cubicBezTo>
                    <a:pt x="2102876" y="1083690"/>
                    <a:pt x="2159209" y="1068662"/>
                    <a:pt x="2211786" y="1068662"/>
                  </a:cubicBezTo>
                  <a:cubicBezTo>
                    <a:pt x="2215542" y="1068662"/>
                    <a:pt x="2215542" y="1068662"/>
                    <a:pt x="2219297" y="1068662"/>
                  </a:cubicBezTo>
                  <a:cubicBezTo>
                    <a:pt x="2245586" y="1072419"/>
                    <a:pt x="2256852" y="1064905"/>
                    <a:pt x="2256852" y="1034848"/>
                  </a:cubicBezTo>
                  <a:cubicBezTo>
                    <a:pt x="2253097" y="948435"/>
                    <a:pt x="2253097" y="865779"/>
                    <a:pt x="2256852" y="779366"/>
                  </a:cubicBezTo>
                  <a:cubicBezTo>
                    <a:pt x="2256852" y="753066"/>
                    <a:pt x="2249341" y="745552"/>
                    <a:pt x="2223053" y="745552"/>
                  </a:cubicBezTo>
                  <a:cubicBezTo>
                    <a:pt x="2069077" y="745552"/>
                    <a:pt x="1915101" y="745552"/>
                    <a:pt x="1761125" y="745552"/>
                  </a:cubicBezTo>
                  <a:close/>
                  <a:moveTo>
                    <a:pt x="2099295" y="112139"/>
                  </a:moveTo>
                  <a:cubicBezTo>
                    <a:pt x="2065533" y="145838"/>
                    <a:pt x="2035522" y="187025"/>
                    <a:pt x="2005511" y="228213"/>
                  </a:cubicBezTo>
                  <a:cubicBezTo>
                    <a:pt x="1892970" y="366752"/>
                    <a:pt x="1780430" y="509036"/>
                    <a:pt x="1667889" y="651320"/>
                  </a:cubicBezTo>
                  <a:cubicBezTo>
                    <a:pt x="1847954" y="651320"/>
                    <a:pt x="2031771" y="651320"/>
                    <a:pt x="2215587" y="655064"/>
                  </a:cubicBezTo>
                  <a:cubicBezTo>
                    <a:pt x="2253101" y="655064"/>
                    <a:pt x="2256852" y="640087"/>
                    <a:pt x="2253101" y="610132"/>
                  </a:cubicBezTo>
                  <a:cubicBezTo>
                    <a:pt x="2241847" y="467849"/>
                    <a:pt x="2211836" y="325565"/>
                    <a:pt x="2170571" y="183281"/>
                  </a:cubicBezTo>
                  <a:cubicBezTo>
                    <a:pt x="2159317" y="145838"/>
                    <a:pt x="2136809" y="123372"/>
                    <a:pt x="2099295" y="112139"/>
                  </a:cubicBezTo>
                  <a:close/>
                  <a:moveTo>
                    <a:pt x="2091690" y="0"/>
                  </a:moveTo>
                  <a:cubicBezTo>
                    <a:pt x="2117929" y="3748"/>
                    <a:pt x="2140421" y="7496"/>
                    <a:pt x="2155415" y="29983"/>
                  </a:cubicBezTo>
                  <a:cubicBezTo>
                    <a:pt x="2249129" y="101192"/>
                    <a:pt x="2252877" y="209880"/>
                    <a:pt x="2271620" y="307324"/>
                  </a:cubicBezTo>
                  <a:cubicBezTo>
                    <a:pt x="2316603" y="543440"/>
                    <a:pt x="2305357" y="783303"/>
                    <a:pt x="2305357" y="1019418"/>
                  </a:cubicBezTo>
                  <a:cubicBezTo>
                    <a:pt x="2305357" y="1034409"/>
                    <a:pt x="2305357" y="1045653"/>
                    <a:pt x="2309105" y="1056896"/>
                  </a:cubicBezTo>
                  <a:cubicBezTo>
                    <a:pt x="2320351" y="1128106"/>
                    <a:pt x="2294111" y="1165584"/>
                    <a:pt x="2222889" y="1169332"/>
                  </a:cubicBezTo>
                  <a:cubicBezTo>
                    <a:pt x="2185403" y="1173080"/>
                    <a:pt x="2147918" y="1169332"/>
                    <a:pt x="2114181" y="1169332"/>
                  </a:cubicBezTo>
                  <a:cubicBezTo>
                    <a:pt x="2061701" y="1169332"/>
                    <a:pt x="2009222" y="1165584"/>
                    <a:pt x="1967987" y="1203063"/>
                  </a:cubicBezTo>
                  <a:cubicBezTo>
                    <a:pt x="1960490" y="1206811"/>
                    <a:pt x="1952993" y="1206811"/>
                    <a:pt x="1945496" y="1206811"/>
                  </a:cubicBezTo>
                  <a:cubicBezTo>
                    <a:pt x="1589384" y="1218054"/>
                    <a:pt x="1233272" y="1221802"/>
                    <a:pt x="877160" y="1210559"/>
                  </a:cubicBezTo>
                  <a:cubicBezTo>
                    <a:pt x="622259" y="1206811"/>
                    <a:pt x="371106" y="1210559"/>
                    <a:pt x="116205" y="1206811"/>
                  </a:cubicBezTo>
                  <a:cubicBezTo>
                    <a:pt x="104959" y="1206811"/>
                    <a:pt x="93713" y="1206811"/>
                    <a:pt x="86216" y="1203063"/>
                  </a:cubicBezTo>
                  <a:cubicBezTo>
                    <a:pt x="18742" y="1169332"/>
                    <a:pt x="0" y="1105619"/>
                    <a:pt x="0" y="1041905"/>
                  </a:cubicBezTo>
                  <a:cubicBezTo>
                    <a:pt x="-3749" y="933217"/>
                    <a:pt x="-3749" y="820781"/>
                    <a:pt x="0" y="712093"/>
                  </a:cubicBezTo>
                  <a:cubicBezTo>
                    <a:pt x="0" y="644632"/>
                    <a:pt x="37485" y="610901"/>
                    <a:pt x="104959" y="607153"/>
                  </a:cubicBezTo>
                  <a:cubicBezTo>
                    <a:pt x="119953" y="607153"/>
                    <a:pt x="131199" y="607153"/>
                    <a:pt x="146193" y="607153"/>
                  </a:cubicBezTo>
                  <a:cubicBezTo>
                    <a:pt x="168684" y="607153"/>
                    <a:pt x="198673" y="614649"/>
                    <a:pt x="217415" y="607153"/>
                  </a:cubicBezTo>
                  <a:cubicBezTo>
                    <a:pt x="243655" y="595910"/>
                    <a:pt x="224913" y="562179"/>
                    <a:pt x="228661" y="543440"/>
                  </a:cubicBezTo>
                  <a:cubicBezTo>
                    <a:pt x="243655" y="498465"/>
                    <a:pt x="277392" y="472230"/>
                    <a:pt x="333620" y="472230"/>
                  </a:cubicBezTo>
                  <a:cubicBezTo>
                    <a:pt x="521048" y="472230"/>
                    <a:pt x="712224" y="472230"/>
                    <a:pt x="903400" y="472230"/>
                  </a:cubicBezTo>
                  <a:cubicBezTo>
                    <a:pt x="922143" y="472230"/>
                    <a:pt x="937137" y="472230"/>
                    <a:pt x="955880" y="472230"/>
                  </a:cubicBezTo>
                  <a:cubicBezTo>
                    <a:pt x="1023353" y="472230"/>
                    <a:pt x="1057090" y="505961"/>
                    <a:pt x="1057090" y="569675"/>
                  </a:cubicBezTo>
                  <a:cubicBezTo>
                    <a:pt x="1057090" y="595910"/>
                    <a:pt x="1057090" y="614649"/>
                    <a:pt x="1090827" y="607153"/>
                  </a:cubicBezTo>
                  <a:cubicBezTo>
                    <a:pt x="1120816" y="588414"/>
                    <a:pt x="1154553" y="595910"/>
                    <a:pt x="1188290" y="592162"/>
                  </a:cubicBezTo>
                  <a:cubicBezTo>
                    <a:pt x="1229524" y="592162"/>
                    <a:pt x="1270758" y="592162"/>
                    <a:pt x="1308243" y="592162"/>
                  </a:cubicBezTo>
                  <a:cubicBezTo>
                    <a:pt x="1364471" y="592162"/>
                    <a:pt x="1364471" y="592162"/>
                    <a:pt x="1368220" y="539692"/>
                  </a:cubicBezTo>
                  <a:cubicBezTo>
                    <a:pt x="1368220" y="487222"/>
                    <a:pt x="1368220" y="434752"/>
                    <a:pt x="1368220" y="382282"/>
                  </a:cubicBezTo>
                  <a:cubicBezTo>
                    <a:pt x="1368220" y="359795"/>
                    <a:pt x="1368220" y="341055"/>
                    <a:pt x="1379466" y="318568"/>
                  </a:cubicBezTo>
                  <a:cubicBezTo>
                    <a:pt x="1379466" y="258602"/>
                    <a:pt x="1379466" y="198636"/>
                    <a:pt x="1379466" y="138671"/>
                  </a:cubicBezTo>
                  <a:cubicBezTo>
                    <a:pt x="1379466" y="71209"/>
                    <a:pt x="1413202" y="29983"/>
                    <a:pt x="1476928" y="14991"/>
                  </a:cubicBezTo>
                  <a:cubicBezTo>
                    <a:pt x="1548150" y="-3748"/>
                    <a:pt x="1619372" y="7496"/>
                    <a:pt x="1686846" y="7496"/>
                  </a:cubicBezTo>
                  <a:cubicBezTo>
                    <a:pt x="1821794" y="-3748"/>
                    <a:pt x="1956742" y="3748"/>
                    <a:pt x="20916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7" name="Freeform 9">
              <a:extLst>
                <a:ext uri="{FF2B5EF4-FFF2-40B4-BE49-F238E27FC236}">
                  <a16:creationId xmlns:a16="http://schemas.microsoft.com/office/drawing/2014/main" id="{F2ACAF2B-9B9D-4749-91DF-B66DA35C1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20913" y="262913"/>
              <a:ext cx="2091966" cy="2647716"/>
            </a:xfrm>
            <a:custGeom>
              <a:avLst/>
              <a:gdLst/>
              <a:ahLst/>
              <a:cxnLst/>
              <a:rect l="l" t="t" r="r" b="b"/>
              <a:pathLst>
                <a:path w="2091966" h="2647716">
                  <a:moveTo>
                    <a:pt x="1957425" y="629263"/>
                  </a:moveTo>
                  <a:cubicBezTo>
                    <a:pt x="1927453" y="678038"/>
                    <a:pt x="1908720" y="734317"/>
                    <a:pt x="1908720" y="790596"/>
                  </a:cubicBezTo>
                  <a:cubicBezTo>
                    <a:pt x="1904974" y="936921"/>
                    <a:pt x="1893734" y="1083246"/>
                    <a:pt x="1893734" y="1229571"/>
                  </a:cubicBezTo>
                  <a:cubicBezTo>
                    <a:pt x="1889988" y="1484701"/>
                    <a:pt x="1875002" y="1739832"/>
                    <a:pt x="1867509" y="1991211"/>
                  </a:cubicBezTo>
                  <a:cubicBezTo>
                    <a:pt x="1863762" y="2073753"/>
                    <a:pt x="1912467" y="2115024"/>
                    <a:pt x="1957425" y="2167551"/>
                  </a:cubicBezTo>
                  <a:cubicBezTo>
                    <a:pt x="1957425" y="1653538"/>
                    <a:pt x="1957425" y="1139524"/>
                    <a:pt x="1957425" y="629263"/>
                  </a:cubicBezTo>
                  <a:close/>
                  <a:moveTo>
                    <a:pt x="1731549" y="70"/>
                  </a:moveTo>
                  <a:cubicBezTo>
                    <a:pt x="1745137" y="-399"/>
                    <a:pt x="1759194" y="1477"/>
                    <a:pt x="1774187" y="7102"/>
                  </a:cubicBezTo>
                  <a:cubicBezTo>
                    <a:pt x="1849156" y="74610"/>
                    <a:pt x="1912879" y="157120"/>
                    <a:pt x="1980351" y="232129"/>
                  </a:cubicBezTo>
                  <a:cubicBezTo>
                    <a:pt x="2010338" y="265883"/>
                    <a:pt x="2040325" y="295886"/>
                    <a:pt x="2070313" y="333391"/>
                  </a:cubicBezTo>
                  <a:cubicBezTo>
                    <a:pt x="2096552" y="363394"/>
                    <a:pt x="2100300" y="393398"/>
                    <a:pt x="2074061" y="430902"/>
                  </a:cubicBezTo>
                  <a:cubicBezTo>
                    <a:pt x="2055319" y="453405"/>
                    <a:pt x="2051571" y="483408"/>
                    <a:pt x="2051571" y="517162"/>
                  </a:cubicBezTo>
                  <a:cubicBezTo>
                    <a:pt x="2051571" y="1105982"/>
                    <a:pt x="2051571" y="1694801"/>
                    <a:pt x="2051571" y="2283620"/>
                  </a:cubicBezTo>
                  <a:cubicBezTo>
                    <a:pt x="2051571" y="2302373"/>
                    <a:pt x="2051571" y="2317374"/>
                    <a:pt x="2062816" y="2332376"/>
                  </a:cubicBezTo>
                  <a:cubicBezTo>
                    <a:pt x="2081558" y="2362380"/>
                    <a:pt x="2070313" y="2392383"/>
                    <a:pt x="2047822" y="2414886"/>
                  </a:cubicBezTo>
                  <a:cubicBezTo>
                    <a:pt x="1987847" y="2474893"/>
                    <a:pt x="1931621" y="2534900"/>
                    <a:pt x="1879143" y="2602408"/>
                  </a:cubicBezTo>
                  <a:cubicBezTo>
                    <a:pt x="1875395" y="2609909"/>
                    <a:pt x="1871646" y="2617410"/>
                    <a:pt x="1864149" y="2624911"/>
                  </a:cubicBezTo>
                  <a:cubicBezTo>
                    <a:pt x="1845407" y="2647413"/>
                    <a:pt x="1807923" y="2654914"/>
                    <a:pt x="1785433" y="2639912"/>
                  </a:cubicBezTo>
                  <a:cubicBezTo>
                    <a:pt x="1759194" y="2621160"/>
                    <a:pt x="1751697" y="2591157"/>
                    <a:pt x="1774187" y="2561153"/>
                  </a:cubicBezTo>
                  <a:cubicBezTo>
                    <a:pt x="1796678" y="2519898"/>
                    <a:pt x="1830414" y="2489895"/>
                    <a:pt x="1864149" y="2456141"/>
                  </a:cubicBezTo>
                  <a:lnTo>
                    <a:pt x="1866771" y="2453568"/>
                  </a:lnTo>
                  <a:lnTo>
                    <a:pt x="1867678" y="2459651"/>
                  </a:lnTo>
                  <a:cubicBezTo>
                    <a:pt x="1905249" y="2433471"/>
                    <a:pt x="1942820" y="2399810"/>
                    <a:pt x="1954092" y="2362410"/>
                  </a:cubicBezTo>
                  <a:cubicBezTo>
                    <a:pt x="1965363" y="2336229"/>
                    <a:pt x="1924035" y="2306309"/>
                    <a:pt x="1909007" y="2280129"/>
                  </a:cubicBezTo>
                  <a:cubicBezTo>
                    <a:pt x="1897735" y="2265168"/>
                    <a:pt x="1890221" y="2253948"/>
                    <a:pt x="1878950" y="2238988"/>
                  </a:cubicBezTo>
                  <a:cubicBezTo>
                    <a:pt x="1860164" y="2238988"/>
                    <a:pt x="1863921" y="2253948"/>
                    <a:pt x="1860164" y="2265168"/>
                  </a:cubicBezTo>
                  <a:cubicBezTo>
                    <a:pt x="1860164" y="2283831"/>
                    <a:pt x="1863906" y="2298769"/>
                    <a:pt x="1852689" y="2313678"/>
                  </a:cubicBezTo>
                  <a:cubicBezTo>
                    <a:pt x="1849065" y="2317374"/>
                    <a:pt x="1845316" y="2317374"/>
                    <a:pt x="1837911" y="2317374"/>
                  </a:cubicBezTo>
                  <a:cubicBezTo>
                    <a:pt x="1796678" y="2317374"/>
                    <a:pt x="1755445" y="2317374"/>
                    <a:pt x="1710464" y="2317374"/>
                  </a:cubicBezTo>
                  <a:cubicBezTo>
                    <a:pt x="1691722" y="2317374"/>
                    <a:pt x="1672980" y="2321125"/>
                    <a:pt x="1657986" y="2302373"/>
                  </a:cubicBezTo>
                  <a:cubicBezTo>
                    <a:pt x="1639244" y="2144854"/>
                    <a:pt x="1620502" y="1987336"/>
                    <a:pt x="1605508" y="1826066"/>
                  </a:cubicBezTo>
                  <a:cubicBezTo>
                    <a:pt x="1590515" y="1687300"/>
                    <a:pt x="1579269" y="1548534"/>
                    <a:pt x="1564276" y="1409767"/>
                  </a:cubicBezTo>
                  <a:cubicBezTo>
                    <a:pt x="1549282" y="1267251"/>
                    <a:pt x="1530540" y="1124734"/>
                    <a:pt x="1515546" y="982217"/>
                  </a:cubicBezTo>
                  <a:cubicBezTo>
                    <a:pt x="1508049" y="907208"/>
                    <a:pt x="1508049" y="832200"/>
                    <a:pt x="1489307" y="753440"/>
                  </a:cubicBezTo>
                  <a:cubicBezTo>
                    <a:pt x="1410590" y="802196"/>
                    <a:pt x="1335622" y="850952"/>
                    <a:pt x="1260654" y="899707"/>
                  </a:cubicBezTo>
                  <a:cubicBezTo>
                    <a:pt x="1091975" y="1008470"/>
                    <a:pt x="930792" y="1124734"/>
                    <a:pt x="758365" y="1225996"/>
                  </a:cubicBezTo>
                  <a:cubicBezTo>
                    <a:pt x="627170" y="1301005"/>
                    <a:pt x="525963" y="1406017"/>
                    <a:pt x="432252" y="1518530"/>
                  </a:cubicBezTo>
                  <a:cubicBezTo>
                    <a:pt x="413510" y="1514780"/>
                    <a:pt x="402265" y="1499778"/>
                    <a:pt x="379775" y="1499778"/>
                  </a:cubicBezTo>
                  <a:cubicBezTo>
                    <a:pt x="376026" y="1499778"/>
                    <a:pt x="372278" y="1496028"/>
                    <a:pt x="364781" y="1496028"/>
                  </a:cubicBezTo>
                  <a:cubicBezTo>
                    <a:pt x="256077" y="1492277"/>
                    <a:pt x="147372" y="1496028"/>
                    <a:pt x="38668" y="1492277"/>
                  </a:cubicBezTo>
                  <a:cubicBezTo>
                    <a:pt x="23674" y="1492277"/>
                    <a:pt x="-6313" y="1503529"/>
                    <a:pt x="1184" y="1466024"/>
                  </a:cubicBezTo>
                  <a:cubicBezTo>
                    <a:pt x="46165" y="1421019"/>
                    <a:pt x="94894" y="1372263"/>
                    <a:pt x="143624" y="1323507"/>
                  </a:cubicBezTo>
                  <a:cubicBezTo>
                    <a:pt x="229838" y="1237247"/>
                    <a:pt x="312303" y="1147237"/>
                    <a:pt x="398517" y="1057226"/>
                  </a:cubicBezTo>
                  <a:cubicBezTo>
                    <a:pt x="495976" y="959715"/>
                    <a:pt x="619674" y="907208"/>
                    <a:pt x="743371" y="854702"/>
                  </a:cubicBezTo>
                  <a:cubicBezTo>
                    <a:pt x="908302" y="787194"/>
                    <a:pt x="1069484" y="715936"/>
                    <a:pt x="1230666" y="648428"/>
                  </a:cubicBezTo>
                  <a:cubicBezTo>
                    <a:pt x="1316880" y="614674"/>
                    <a:pt x="1399345" y="573419"/>
                    <a:pt x="1485559" y="547166"/>
                  </a:cubicBezTo>
                  <a:cubicBezTo>
                    <a:pt x="1523043" y="535915"/>
                    <a:pt x="1519295" y="490909"/>
                    <a:pt x="1526792" y="457155"/>
                  </a:cubicBezTo>
                  <a:cubicBezTo>
                    <a:pt x="1571773" y="325890"/>
                    <a:pt x="1613005" y="187124"/>
                    <a:pt x="1654238" y="52108"/>
                  </a:cubicBezTo>
                  <a:cubicBezTo>
                    <a:pt x="1657986" y="33355"/>
                    <a:pt x="1669232" y="18354"/>
                    <a:pt x="1691722" y="7102"/>
                  </a:cubicBezTo>
                  <a:cubicBezTo>
                    <a:pt x="1704842" y="3352"/>
                    <a:pt x="1717961" y="539"/>
                    <a:pt x="1731549" y="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8" name="Freeform 10">
              <a:extLst>
                <a:ext uri="{FF2B5EF4-FFF2-40B4-BE49-F238E27FC236}">
                  <a16:creationId xmlns:a16="http://schemas.microsoft.com/office/drawing/2014/main" id="{90A1FBB3-8B09-424D-8AEE-F1E7E21A7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76676" y="2959101"/>
              <a:ext cx="2901950" cy="691654"/>
            </a:xfrm>
            <a:custGeom>
              <a:avLst/>
              <a:gdLst/>
              <a:ahLst/>
              <a:cxnLst/>
              <a:rect l="l" t="t" r="r" b="b"/>
              <a:pathLst>
                <a:path w="2901950" h="691654">
                  <a:moveTo>
                    <a:pt x="2579354" y="243560"/>
                  </a:moveTo>
                  <a:cubicBezTo>
                    <a:pt x="2538116" y="246378"/>
                    <a:pt x="2497815" y="265160"/>
                    <a:pt x="2465948" y="298969"/>
                  </a:cubicBezTo>
                  <a:cubicBezTo>
                    <a:pt x="2458450" y="310239"/>
                    <a:pt x="2450953" y="321509"/>
                    <a:pt x="2435957" y="321509"/>
                  </a:cubicBezTo>
                  <a:cubicBezTo>
                    <a:pt x="2398467" y="321509"/>
                    <a:pt x="2360977" y="321509"/>
                    <a:pt x="2323488" y="321509"/>
                  </a:cubicBezTo>
                  <a:cubicBezTo>
                    <a:pt x="2312241" y="321509"/>
                    <a:pt x="2304743" y="317752"/>
                    <a:pt x="2304743" y="306483"/>
                  </a:cubicBezTo>
                  <a:cubicBezTo>
                    <a:pt x="2308492" y="268917"/>
                    <a:pt x="2282249" y="276430"/>
                    <a:pt x="2259756" y="276430"/>
                  </a:cubicBezTo>
                  <a:cubicBezTo>
                    <a:pt x="1997328" y="276430"/>
                    <a:pt x="1731152" y="276430"/>
                    <a:pt x="1464976" y="276430"/>
                  </a:cubicBezTo>
                  <a:cubicBezTo>
                    <a:pt x="1206298" y="276430"/>
                    <a:pt x="947620" y="276430"/>
                    <a:pt x="688941" y="276430"/>
                  </a:cubicBezTo>
                  <a:cubicBezTo>
                    <a:pt x="670197" y="276430"/>
                    <a:pt x="643954" y="265160"/>
                    <a:pt x="643954" y="291456"/>
                  </a:cubicBezTo>
                  <a:cubicBezTo>
                    <a:pt x="643954" y="321509"/>
                    <a:pt x="628958" y="321509"/>
                    <a:pt x="606464" y="321509"/>
                  </a:cubicBezTo>
                  <a:cubicBezTo>
                    <a:pt x="580222" y="321509"/>
                    <a:pt x="550230" y="321509"/>
                    <a:pt x="520238" y="321509"/>
                  </a:cubicBezTo>
                  <a:cubicBezTo>
                    <a:pt x="486498" y="325265"/>
                    <a:pt x="460255" y="317752"/>
                    <a:pt x="434012" y="287700"/>
                  </a:cubicBezTo>
                  <a:cubicBezTo>
                    <a:pt x="385276" y="238864"/>
                    <a:pt x="325292" y="231351"/>
                    <a:pt x="261560" y="257647"/>
                  </a:cubicBezTo>
                  <a:cubicBezTo>
                    <a:pt x="194079" y="283943"/>
                    <a:pt x="164087" y="336535"/>
                    <a:pt x="160338" y="392884"/>
                  </a:cubicBezTo>
                  <a:cubicBezTo>
                    <a:pt x="160338" y="479285"/>
                    <a:pt x="201577" y="543146"/>
                    <a:pt x="265309" y="569442"/>
                  </a:cubicBezTo>
                  <a:cubicBezTo>
                    <a:pt x="329041" y="595738"/>
                    <a:pt x="400272" y="576955"/>
                    <a:pt x="452757" y="524363"/>
                  </a:cubicBezTo>
                  <a:cubicBezTo>
                    <a:pt x="460255" y="513094"/>
                    <a:pt x="467753" y="505580"/>
                    <a:pt x="482749" y="505580"/>
                  </a:cubicBezTo>
                  <a:cubicBezTo>
                    <a:pt x="527736" y="509337"/>
                    <a:pt x="572724" y="505580"/>
                    <a:pt x="617711" y="505580"/>
                  </a:cubicBezTo>
                  <a:cubicBezTo>
                    <a:pt x="628958" y="505580"/>
                    <a:pt x="643954" y="505580"/>
                    <a:pt x="643954" y="524363"/>
                  </a:cubicBezTo>
                  <a:cubicBezTo>
                    <a:pt x="640205" y="558172"/>
                    <a:pt x="662699" y="550659"/>
                    <a:pt x="681444" y="550659"/>
                  </a:cubicBezTo>
                  <a:cubicBezTo>
                    <a:pt x="906381" y="550659"/>
                    <a:pt x="1131319" y="554416"/>
                    <a:pt x="1356256" y="554416"/>
                  </a:cubicBezTo>
                  <a:cubicBezTo>
                    <a:pt x="1659922" y="554416"/>
                    <a:pt x="1959839" y="554416"/>
                    <a:pt x="2263505" y="550659"/>
                  </a:cubicBezTo>
                  <a:cubicBezTo>
                    <a:pt x="2274751" y="550659"/>
                    <a:pt x="2300994" y="558172"/>
                    <a:pt x="2300994" y="543146"/>
                  </a:cubicBezTo>
                  <a:cubicBezTo>
                    <a:pt x="2300994" y="490554"/>
                    <a:pt x="2338484" y="509337"/>
                    <a:pt x="2360977" y="509337"/>
                  </a:cubicBezTo>
                  <a:cubicBezTo>
                    <a:pt x="2405965" y="505580"/>
                    <a:pt x="2447204" y="505580"/>
                    <a:pt x="2488442" y="543146"/>
                  </a:cubicBezTo>
                  <a:cubicBezTo>
                    <a:pt x="2555923" y="603251"/>
                    <a:pt x="2664643" y="580712"/>
                    <a:pt x="2720878" y="509337"/>
                  </a:cubicBezTo>
                  <a:cubicBezTo>
                    <a:pt x="2773363" y="441719"/>
                    <a:pt x="2762116" y="340292"/>
                    <a:pt x="2698384" y="283943"/>
                  </a:cubicBezTo>
                  <a:cubicBezTo>
                    <a:pt x="2662769" y="253891"/>
                    <a:pt x="2620593" y="240743"/>
                    <a:pt x="2579354" y="243560"/>
                  </a:cubicBezTo>
                  <a:close/>
                  <a:moveTo>
                    <a:pt x="1098542" y="0"/>
                  </a:moveTo>
                  <a:cubicBezTo>
                    <a:pt x="1267260" y="0"/>
                    <a:pt x="1435978" y="0"/>
                    <a:pt x="1604696" y="0"/>
                  </a:cubicBezTo>
                  <a:cubicBezTo>
                    <a:pt x="1702178" y="0"/>
                    <a:pt x="1799659" y="0"/>
                    <a:pt x="1897140" y="0"/>
                  </a:cubicBezTo>
                  <a:cubicBezTo>
                    <a:pt x="1927135" y="0"/>
                    <a:pt x="1934633" y="7500"/>
                    <a:pt x="1934633" y="37499"/>
                  </a:cubicBezTo>
                  <a:cubicBezTo>
                    <a:pt x="1934633" y="71249"/>
                    <a:pt x="1927135" y="104998"/>
                    <a:pt x="1938383" y="138748"/>
                  </a:cubicBezTo>
                  <a:cubicBezTo>
                    <a:pt x="2163340" y="138748"/>
                    <a:pt x="2388297" y="138748"/>
                    <a:pt x="2613255" y="138748"/>
                  </a:cubicBezTo>
                  <a:cubicBezTo>
                    <a:pt x="2778224" y="138748"/>
                    <a:pt x="2901950" y="254996"/>
                    <a:pt x="2901950" y="412493"/>
                  </a:cubicBezTo>
                  <a:cubicBezTo>
                    <a:pt x="2901950" y="573740"/>
                    <a:pt x="2781973" y="689988"/>
                    <a:pt x="2613255" y="689988"/>
                  </a:cubicBezTo>
                  <a:cubicBezTo>
                    <a:pt x="1927135" y="689988"/>
                    <a:pt x="1237266" y="689988"/>
                    <a:pt x="551146" y="689988"/>
                  </a:cubicBezTo>
                  <a:cubicBezTo>
                    <a:pt x="461163" y="689988"/>
                    <a:pt x="371180" y="693738"/>
                    <a:pt x="281197" y="689988"/>
                  </a:cubicBezTo>
                  <a:cubicBezTo>
                    <a:pt x="119977" y="689988"/>
                    <a:pt x="0" y="569990"/>
                    <a:pt x="0" y="412493"/>
                  </a:cubicBezTo>
                  <a:cubicBezTo>
                    <a:pt x="3749" y="258746"/>
                    <a:pt x="127476" y="138748"/>
                    <a:pt x="284946" y="138748"/>
                  </a:cubicBezTo>
                  <a:cubicBezTo>
                    <a:pt x="543647" y="138748"/>
                    <a:pt x="798599" y="138748"/>
                    <a:pt x="1053550" y="138748"/>
                  </a:cubicBezTo>
                  <a:cubicBezTo>
                    <a:pt x="1064798" y="104998"/>
                    <a:pt x="1061049" y="71249"/>
                    <a:pt x="1061049" y="37499"/>
                  </a:cubicBezTo>
                  <a:cubicBezTo>
                    <a:pt x="1057300" y="7500"/>
                    <a:pt x="1068548" y="0"/>
                    <a:pt x="10985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9" name="Freeform 11">
              <a:extLst>
                <a:ext uri="{FF2B5EF4-FFF2-40B4-BE49-F238E27FC236}">
                  <a16:creationId xmlns:a16="http://schemas.microsoft.com/office/drawing/2014/main" id="{7506F086-CE19-754E-A5D3-8170A1DBC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4726" y="2482851"/>
              <a:ext cx="947738" cy="658813"/>
            </a:xfrm>
            <a:custGeom>
              <a:avLst/>
              <a:gdLst>
                <a:gd name="T0" fmla="*/ 246 w 253"/>
                <a:gd name="T1" fmla="*/ 64 h 176"/>
                <a:gd name="T2" fmla="*/ 227 w 253"/>
                <a:gd name="T3" fmla="*/ 86 h 176"/>
                <a:gd name="T4" fmla="*/ 224 w 253"/>
                <a:gd name="T5" fmla="*/ 108 h 176"/>
                <a:gd name="T6" fmla="*/ 245 w 253"/>
                <a:gd name="T7" fmla="*/ 105 h 176"/>
                <a:gd name="T8" fmla="*/ 249 w 253"/>
                <a:gd name="T9" fmla="*/ 102 h 176"/>
                <a:gd name="T10" fmla="*/ 252 w 253"/>
                <a:gd name="T11" fmla="*/ 130 h 176"/>
                <a:gd name="T12" fmla="*/ 243 w 253"/>
                <a:gd name="T13" fmla="*/ 147 h 176"/>
                <a:gd name="T14" fmla="*/ 135 w 253"/>
                <a:gd name="T15" fmla="*/ 171 h 176"/>
                <a:gd name="T16" fmla="*/ 76 w 253"/>
                <a:gd name="T17" fmla="*/ 133 h 176"/>
                <a:gd name="T18" fmla="*/ 11 w 253"/>
                <a:gd name="T19" fmla="*/ 31 h 176"/>
                <a:gd name="T20" fmla="*/ 3 w 253"/>
                <a:gd name="T21" fmla="*/ 16 h 176"/>
                <a:gd name="T22" fmla="*/ 4 w 253"/>
                <a:gd name="T23" fmla="*/ 4 h 176"/>
                <a:gd name="T24" fmla="*/ 16 w 253"/>
                <a:gd name="T25" fmla="*/ 3 h 176"/>
                <a:gd name="T26" fmla="*/ 65 w 253"/>
                <a:gd name="T27" fmla="*/ 24 h 176"/>
                <a:gd name="T28" fmla="*/ 84 w 253"/>
                <a:gd name="T29" fmla="*/ 27 h 176"/>
                <a:gd name="T30" fmla="*/ 190 w 253"/>
                <a:gd name="T31" fmla="*/ 22 h 176"/>
                <a:gd name="T32" fmla="*/ 226 w 253"/>
                <a:gd name="T33" fmla="*/ 22 h 176"/>
                <a:gd name="T34" fmla="*/ 242 w 253"/>
                <a:gd name="T35" fmla="*/ 25 h 176"/>
                <a:gd name="T36" fmla="*/ 247 w 253"/>
                <a:gd name="T37" fmla="*/ 32 h 176"/>
                <a:gd name="T38" fmla="*/ 246 w 253"/>
                <a:gd name="T39" fmla="*/ 6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3" h="176">
                  <a:moveTo>
                    <a:pt x="246" y="64"/>
                  </a:moveTo>
                  <a:cubicBezTo>
                    <a:pt x="242" y="72"/>
                    <a:pt x="234" y="79"/>
                    <a:pt x="227" y="86"/>
                  </a:cubicBezTo>
                  <a:cubicBezTo>
                    <a:pt x="221" y="93"/>
                    <a:pt x="216" y="100"/>
                    <a:pt x="224" y="108"/>
                  </a:cubicBezTo>
                  <a:cubicBezTo>
                    <a:pt x="232" y="116"/>
                    <a:pt x="239" y="112"/>
                    <a:pt x="245" y="105"/>
                  </a:cubicBezTo>
                  <a:cubicBezTo>
                    <a:pt x="246" y="103"/>
                    <a:pt x="248" y="103"/>
                    <a:pt x="249" y="102"/>
                  </a:cubicBezTo>
                  <a:cubicBezTo>
                    <a:pt x="250" y="111"/>
                    <a:pt x="251" y="121"/>
                    <a:pt x="252" y="130"/>
                  </a:cubicBezTo>
                  <a:cubicBezTo>
                    <a:pt x="253" y="138"/>
                    <a:pt x="250" y="143"/>
                    <a:pt x="243" y="147"/>
                  </a:cubicBezTo>
                  <a:cubicBezTo>
                    <a:pt x="210" y="165"/>
                    <a:pt x="174" y="176"/>
                    <a:pt x="135" y="171"/>
                  </a:cubicBezTo>
                  <a:cubicBezTo>
                    <a:pt x="110" y="168"/>
                    <a:pt x="90" y="155"/>
                    <a:pt x="76" y="133"/>
                  </a:cubicBezTo>
                  <a:cubicBezTo>
                    <a:pt x="55" y="99"/>
                    <a:pt x="33" y="65"/>
                    <a:pt x="11" y="31"/>
                  </a:cubicBezTo>
                  <a:cubicBezTo>
                    <a:pt x="8" y="27"/>
                    <a:pt x="6" y="21"/>
                    <a:pt x="3" y="16"/>
                  </a:cubicBezTo>
                  <a:cubicBezTo>
                    <a:pt x="2" y="12"/>
                    <a:pt x="0" y="8"/>
                    <a:pt x="4" y="4"/>
                  </a:cubicBezTo>
                  <a:cubicBezTo>
                    <a:pt x="8" y="0"/>
                    <a:pt x="12" y="2"/>
                    <a:pt x="16" y="3"/>
                  </a:cubicBezTo>
                  <a:cubicBezTo>
                    <a:pt x="32" y="10"/>
                    <a:pt x="49" y="17"/>
                    <a:pt x="65" y="24"/>
                  </a:cubicBezTo>
                  <a:cubicBezTo>
                    <a:pt x="71" y="26"/>
                    <a:pt x="77" y="28"/>
                    <a:pt x="84" y="27"/>
                  </a:cubicBezTo>
                  <a:cubicBezTo>
                    <a:pt x="119" y="25"/>
                    <a:pt x="155" y="24"/>
                    <a:pt x="190" y="22"/>
                  </a:cubicBezTo>
                  <a:cubicBezTo>
                    <a:pt x="202" y="22"/>
                    <a:pt x="214" y="22"/>
                    <a:pt x="226" y="22"/>
                  </a:cubicBezTo>
                  <a:cubicBezTo>
                    <a:pt x="231" y="21"/>
                    <a:pt x="237" y="22"/>
                    <a:pt x="242" y="25"/>
                  </a:cubicBezTo>
                  <a:cubicBezTo>
                    <a:pt x="245" y="26"/>
                    <a:pt x="247" y="29"/>
                    <a:pt x="247" y="32"/>
                  </a:cubicBezTo>
                  <a:cubicBezTo>
                    <a:pt x="248" y="42"/>
                    <a:pt x="250" y="53"/>
                    <a:pt x="246" y="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90" name="Freeform 12">
              <a:extLst>
                <a:ext uri="{FF2B5EF4-FFF2-40B4-BE49-F238E27FC236}">
                  <a16:creationId xmlns:a16="http://schemas.microsoft.com/office/drawing/2014/main" id="{A2D0F505-FA8D-CE4D-9BD4-DB079480B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54288" y="2070101"/>
              <a:ext cx="293688" cy="288925"/>
            </a:xfrm>
            <a:custGeom>
              <a:avLst/>
              <a:gdLst>
                <a:gd name="T0" fmla="*/ 77 w 78"/>
                <a:gd name="T1" fmla="*/ 0 h 77"/>
                <a:gd name="T2" fmla="*/ 77 w 78"/>
                <a:gd name="T3" fmla="*/ 70 h 77"/>
                <a:gd name="T4" fmla="*/ 70 w 78"/>
                <a:gd name="T5" fmla="*/ 77 h 77"/>
                <a:gd name="T6" fmla="*/ 0 w 78"/>
                <a:gd name="T7" fmla="*/ 77 h 77"/>
                <a:gd name="T8" fmla="*/ 51 w 78"/>
                <a:gd name="T9" fmla="*/ 25 h 77"/>
                <a:gd name="T10" fmla="*/ 77 w 78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77">
                  <a:moveTo>
                    <a:pt x="77" y="0"/>
                  </a:moveTo>
                  <a:cubicBezTo>
                    <a:pt x="77" y="24"/>
                    <a:pt x="77" y="47"/>
                    <a:pt x="77" y="70"/>
                  </a:cubicBezTo>
                  <a:cubicBezTo>
                    <a:pt x="78" y="76"/>
                    <a:pt x="75" y="77"/>
                    <a:pt x="70" y="77"/>
                  </a:cubicBezTo>
                  <a:cubicBezTo>
                    <a:pt x="47" y="77"/>
                    <a:pt x="23" y="77"/>
                    <a:pt x="0" y="77"/>
                  </a:cubicBezTo>
                  <a:cubicBezTo>
                    <a:pt x="15" y="57"/>
                    <a:pt x="34" y="42"/>
                    <a:pt x="51" y="25"/>
                  </a:cubicBezTo>
                  <a:cubicBezTo>
                    <a:pt x="59" y="17"/>
                    <a:pt x="67" y="7"/>
                    <a:pt x="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91" name="Freeform 14">
              <a:extLst>
                <a:ext uri="{FF2B5EF4-FFF2-40B4-BE49-F238E27FC236}">
                  <a16:creationId xmlns:a16="http://schemas.microsoft.com/office/drawing/2014/main" id="{EEDAE5C2-DABB-BA45-A79A-7CBE1B894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46276" y="1728789"/>
              <a:ext cx="401638" cy="38100"/>
            </a:xfrm>
            <a:custGeom>
              <a:avLst/>
              <a:gdLst>
                <a:gd name="T0" fmla="*/ 7 w 107"/>
                <a:gd name="T1" fmla="*/ 0 h 10"/>
                <a:gd name="T2" fmla="*/ 17 w 107"/>
                <a:gd name="T3" fmla="*/ 5 h 10"/>
                <a:gd name="T4" fmla="*/ 95 w 107"/>
                <a:gd name="T5" fmla="*/ 5 h 10"/>
                <a:gd name="T6" fmla="*/ 107 w 107"/>
                <a:gd name="T7" fmla="*/ 7 h 10"/>
                <a:gd name="T8" fmla="*/ 32 w 107"/>
                <a:gd name="T9" fmla="*/ 8 h 10"/>
                <a:gd name="T10" fmla="*/ 0 w 107"/>
                <a:gd name="T11" fmla="*/ 7 h 10"/>
                <a:gd name="T12" fmla="*/ 7 w 107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0">
                  <a:moveTo>
                    <a:pt x="7" y="0"/>
                  </a:moveTo>
                  <a:cubicBezTo>
                    <a:pt x="8" y="7"/>
                    <a:pt x="13" y="5"/>
                    <a:pt x="17" y="5"/>
                  </a:cubicBezTo>
                  <a:cubicBezTo>
                    <a:pt x="43" y="5"/>
                    <a:pt x="69" y="5"/>
                    <a:pt x="95" y="5"/>
                  </a:cubicBezTo>
                  <a:cubicBezTo>
                    <a:pt x="99" y="5"/>
                    <a:pt x="104" y="3"/>
                    <a:pt x="107" y="7"/>
                  </a:cubicBezTo>
                  <a:cubicBezTo>
                    <a:pt x="82" y="10"/>
                    <a:pt x="57" y="8"/>
                    <a:pt x="32" y="8"/>
                  </a:cubicBezTo>
                  <a:cubicBezTo>
                    <a:pt x="21" y="8"/>
                    <a:pt x="10" y="10"/>
                    <a:pt x="0" y="7"/>
                  </a:cubicBezTo>
                  <a:cubicBezTo>
                    <a:pt x="2" y="4"/>
                    <a:pt x="2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92" name="Freeform 16">
              <a:extLst>
                <a:ext uri="{FF2B5EF4-FFF2-40B4-BE49-F238E27FC236}">
                  <a16:creationId xmlns:a16="http://schemas.microsoft.com/office/drawing/2014/main" id="{09F4E7C0-C6F4-8743-866F-335AF2614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-228601" y="244476"/>
              <a:ext cx="82550" cy="25400"/>
            </a:xfrm>
            <a:custGeom>
              <a:avLst/>
              <a:gdLst>
                <a:gd name="T0" fmla="*/ 22 w 22"/>
                <a:gd name="T1" fmla="*/ 7 h 7"/>
                <a:gd name="T2" fmla="*/ 0 w 22"/>
                <a:gd name="T3" fmla="*/ 7 h 7"/>
                <a:gd name="T4" fmla="*/ 22 w 22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7">
                  <a:moveTo>
                    <a:pt x="22" y="7"/>
                  </a:moveTo>
                  <a:cubicBezTo>
                    <a:pt x="14" y="7"/>
                    <a:pt x="7" y="7"/>
                    <a:pt x="0" y="7"/>
                  </a:cubicBezTo>
                  <a:cubicBezTo>
                    <a:pt x="7" y="1"/>
                    <a:pt x="14" y="0"/>
                    <a:pt x="2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93" name="Freeform 17">
              <a:extLst>
                <a:ext uri="{FF2B5EF4-FFF2-40B4-BE49-F238E27FC236}">
                  <a16:creationId xmlns:a16="http://schemas.microsoft.com/office/drawing/2014/main" id="{B0AC0CD6-F340-5246-A98C-B8F6B463C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-2197101" y="1852614"/>
              <a:ext cx="652463" cy="561975"/>
            </a:xfrm>
            <a:custGeom>
              <a:avLst/>
              <a:gdLst>
                <a:gd name="T0" fmla="*/ 59 w 174"/>
                <a:gd name="T1" fmla="*/ 147 h 150"/>
                <a:gd name="T2" fmla="*/ 0 w 174"/>
                <a:gd name="T3" fmla="*/ 137 h 150"/>
                <a:gd name="T4" fmla="*/ 19 w 174"/>
                <a:gd name="T5" fmla="*/ 113 h 150"/>
                <a:gd name="T6" fmla="*/ 19 w 174"/>
                <a:gd name="T7" fmla="*/ 21 h 150"/>
                <a:gd name="T8" fmla="*/ 38 w 174"/>
                <a:gd name="T9" fmla="*/ 1 h 150"/>
                <a:gd name="T10" fmla="*/ 165 w 174"/>
                <a:gd name="T11" fmla="*/ 1 h 150"/>
                <a:gd name="T12" fmla="*/ 174 w 174"/>
                <a:gd name="T13" fmla="*/ 3 h 150"/>
                <a:gd name="T14" fmla="*/ 155 w 174"/>
                <a:gd name="T15" fmla="*/ 30 h 150"/>
                <a:gd name="T16" fmla="*/ 66 w 174"/>
                <a:gd name="T17" fmla="*/ 142 h 150"/>
                <a:gd name="T18" fmla="*/ 59 w 174"/>
                <a:gd name="T19" fmla="*/ 14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4" h="150">
                  <a:moveTo>
                    <a:pt x="59" y="147"/>
                  </a:moveTo>
                  <a:cubicBezTo>
                    <a:pt x="38" y="149"/>
                    <a:pt x="18" y="150"/>
                    <a:pt x="0" y="137"/>
                  </a:cubicBezTo>
                  <a:cubicBezTo>
                    <a:pt x="19" y="134"/>
                    <a:pt x="19" y="134"/>
                    <a:pt x="19" y="113"/>
                  </a:cubicBezTo>
                  <a:cubicBezTo>
                    <a:pt x="19" y="82"/>
                    <a:pt x="19" y="51"/>
                    <a:pt x="19" y="21"/>
                  </a:cubicBezTo>
                  <a:cubicBezTo>
                    <a:pt x="20" y="9"/>
                    <a:pt x="29" y="5"/>
                    <a:pt x="38" y="1"/>
                  </a:cubicBezTo>
                  <a:cubicBezTo>
                    <a:pt x="80" y="1"/>
                    <a:pt x="123" y="1"/>
                    <a:pt x="165" y="1"/>
                  </a:cubicBezTo>
                  <a:cubicBezTo>
                    <a:pt x="168" y="1"/>
                    <a:pt x="172" y="0"/>
                    <a:pt x="174" y="3"/>
                  </a:cubicBezTo>
                  <a:cubicBezTo>
                    <a:pt x="171" y="14"/>
                    <a:pt x="162" y="22"/>
                    <a:pt x="155" y="30"/>
                  </a:cubicBezTo>
                  <a:cubicBezTo>
                    <a:pt x="125" y="67"/>
                    <a:pt x="96" y="106"/>
                    <a:pt x="66" y="142"/>
                  </a:cubicBezTo>
                  <a:cubicBezTo>
                    <a:pt x="64" y="144"/>
                    <a:pt x="61" y="146"/>
                    <a:pt x="59" y="1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94" name="Freeform 20">
              <a:extLst>
                <a:ext uri="{FF2B5EF4-FFF2-40B4-BE49-F238E27FC236}">
                  <a16:creationId xmlns:a16="http://schemas.microsoft.com/office/drawing/2014/main" id="{875C084F-52D9-BE4D-AEAF-3081E98CB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130426" y="1852614"/>
              <a:ext cx="76200" cy="79375"/>
            </a:xfrm>
            <a:custGeom>
              <a:avLst/>
              <a:gdLst>
                <a:gd name="T0" fmla="*/ 20 w 20"/>
                <a:gd name="T1" fmla="*/ 1 h 21"/>
                <a:gd name="T2" fmla="*/ 1 w 20"/>
                <a:gd name="T3" fmla="*/ 21 h 21"/>
                <a:gd name="T4" fmla="*/ 1 w 20"/>
                <a:gd name="T5" fmla="*/ 20 h 21"/>
                <a:gd name="T6" fmla="*/ 20 w 20"/>
                <a:gd name="T7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1">
                  <a:moveTo>
                    <a:pt x="20" y="1"/>
                  </a:moveTo>
                  <a:cubicBezTo>
                    <a:pt x="14" y="7"/>
                    <a:pt x="8" y="14"/>
                    <a:pt x="1" y="2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0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95" name="Freeform 23">
              <a:extLst>
                <a:ext uri="{FF2B5EF4-FFF2-40B4-BE49-F238E27FC236}">
                  <a16:creationId xmlns:a16="http://schemas.microsoft.com/office/drawing/2014/main" id="{612B6E35-7E02-3044-986A-D2DB5EEBF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263" y="2486026"/>
              <a:ext cx="26988" cy="90488"/>
            </a:xfrm>
            <a:custGeom>
              <a:avLst/>
              <a:gdLst>
                <a:gd name="T0" fmla="*/ 7 w 7"/>
                <a:gd name="T1" fmla="*/ 4 h 24"/>
                <a:gd name="T2" fmla="*/ 5 w 7"/>
                <a:gd name="T3" fmla="*/ 15 h 24"/>
                <a:gd name="T4" fmla="*/ 0 w 7"/>
                <a:gd name="T5" fmla="*/ 24 h 24"/>
                <a:gd name="T6" fmla="*/ 0 w 7"/>
                <a:gd name="T7" fmla="*/ 5 h 24"/>
                <a:gd name="T8" fmla="*/ 2 w 7"/>
                <a:gd name="T9" fmla="*/ 0 h 24"/>
                <a:gd name="T10" fmla="*/ 7 w 7"/>
                <a:gd name="T11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4">
                  <a:moveTo>
                    <a:pt x="7" y="4"/>
                  </a:moveTo>
                  <a:cubicBezTo>
                    <a:pt x="3" y="7"/>
                    <a:pt x="5" y="12"/>
                    <a:pt x="5" y="15"/>
                  </a:cubicBezTo>
                  <a:cubicBezTo>
                    <a:pt x="4" y="19"/>
                    <a:pt x="6" y="23"/>
                    <a:pt x="0" y="24"/>
                  </a:cubicBezTo>
                  <a:cubicBezTo>
                    <a:pt x="0" y="17"/>
                    <a:pt x="0" y="11"/>
                    <a:pt x="0" y="5"/>
                  </a:cubicBezTo>
                  <a:cubicBezTo>
                    <a:pt x="0" y="3"/>
                    <a:pt x="0" y="1"/>
                    <a:pt x="2" y="0"/>
                  </a:cubicBezTo>
                  <a:cubicBezTo>
                    <a:pt x="5" y="0"/>
                    <a:pt x="6" y="2"/>
                    <a:pt x="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8A40B9A7-ACD2-2649-8269-63993F0D0F1A}"/>
              </a:ext>
            </a:extLst>
          </p:cNvPr>
          <p:cNvGrpSpPr/>
          <p:nvPr userDrawn="1"/>
        </p:nvGrpSpPr>
        <p:grpSpPr>
          <a:xfrm>
            <a:off x="1981878" y="1176136"/>
            <a:ext cx="140307" cy="140586"/>
            <a:chOff x="-10388723" y="-2843491"/>
            <a:chExt cx="7384908" cy="739961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97" name="Freeform 30">
              <a:extLst>
                <a:ext uri="{FF2B5EF4-FFF2-40B4-BE49-F238E27FC236}">
                  <a16:creationId xmlns:a16="http://schemas.microsoft.com/office/drawing/2014/main" id="{C626AFFB-85E9-5443-BD30-0B2C55C2E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-8678864" y="2767012"/>
              <a:ext cx="5108575" cy="1789113"/>
            </a:xfrm>
            <a:custGeom>
              <a:avLst/>
              <a:gdLst>
                <a:gd name="T0" fmla="*/ 681 w 1362"/>
                <a:gd name="T1" fmla="*/ 0 h 477"/>
                <a:gd name="T2" fmla="*/ 1333 w 1362"/>
                <a:gd name="T3" fmla="*/ 0 h 477"/>
                <a:gd name="T4" fmla="*/ 1362 w 1362"/>
                <a:gd name="T5" fmla="*/ 29 h 477"/>
                <a:gd name="T6" fmla="*/ 1362 w 1362"/>
                <a:gd name="T7" fmla="*/ 131 h 477"/>
                <a:gd name="T8" fmla="*/ 1333 w 1362"/>
                <a:gd name="T9" fmla="*/ 159 h 477"/>
                <a:gd name="T10" fmla="*/ 1281 w 1362"/>
                <a:gd name="T11" fmla="*/ 158 h 477"/>
                <a:gd name="T12" fmla="*/ 1264 w 1362"/>
                <a:gd name="T13" fmla="*/ 177 h 477"/>
                <a:gd name="T14" fmla="*/ 1265 w 1362"/>
                <a:gd name="T15" fmla="*/ 452 h 477"/>
                <a:gd name="T16" fmla="*/ 1240 w 1362"/>
                <a:gd name="T17" fmla="*/ 476 h 477"/>
                <a:gd name="T18" fmla="*/ 1170 w 1362"/>
                <a:gd name="T19" fmla="*/ 476 h 477"/>
                <a:gd name="T20" fmla="*/ 1152 w 1362"/>
                <a:gd name="T21" fmla="*/ 458 h 477"/>
                <a:gd name="T22" fmla="*/ 1153 w 1362"/>
                <a:gd name="T23" fmla="*/ 178 h 477"/>
                <a:gd name="T24" fmla="*/ 1133 w 1362"/>
                <a:gd name="T25" fmla="*/ 158 h 477"/>
                <a:gd name="T26" fmla="*/ 233 w 1362"/>
                <a:gd name="T27" fmla="*/ 158 h 477"/>
                <a:gd name="T28" fmla="*/ 209 w 1362"/>
                <a:gd name="T29" fmla="*/ 184 h 477"/>
                <a:gd name="T30" fmla="*/ 209 w 1362"/>
                <a:gd name="T31" fmla="*/ 458 h 477"/>
                <a:gd name="T32" fmla="*/ 192 w 1362"/>
                <a:gd name="T33" fmla="*/ 476 h 477"/>
                <a:gd name="T34" fmla="*/ 116 w 1362"/>
                <a:gd name="T35" fmla="*/ 476 h 477"/>
                <a:gd name="T36" fmla="*/ 98 w 1362"/>
                <a:gd name="T37" fmla="*/ 456 h 477"/>
                <a:gd name="T38" fmla="*/ 98 w 1362"/>
                <a:gd name="T39" fmla="*/ 178 h 477"/>
                <a:gd name="T40" fmla="*/ 79 w 1362"/>
                <a:gd name="T41" fmla="*/ 158 h 477"/>
                <a:gd name="T42" fmla="*/ 23 w 1362"/>
                <a:gd name="T43" fmla="*/ 159 h 477"/>
                <a:gd name="T44" fmla="*/ 0 w 1362"/>
                <a:gd name="T45" fmla="*/ 137 h 477"/>
                <a:gd name="T46" fmla="*/ 0 w 1362"/>
                <a:gd name="T47" fmla="*/ 21 h 477"/>
                <a:gd name="T48" fmla="*/ 27 w 1362"/>
                <a:gd name="T49" fmla="*/ 0 h 477"/>
                <a:gd name="T50" fmla="*/ 541 w 1362"/>
                <a:gd name="T51" fmla="*/ 0 h 477"/>
                <a:gd name="T52" fmla="*/ 681 w 1362"/>
                <a:gd name="T53" fmla="*/ 0 h 477"/>
                <a:gd name="T54" fmla="*/ 681 w 1362"/>
                <a:gd name="T55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62" h="477">
                  <a:moveTo>
                    <a:pt x="681" y="0"/>
                  </a:moveTo>
                  <a:cubicBezTo>
                    <a:pt x="898" y="0"/>
                    <a:pt x="1115" y="0"/>
                    <a:pt x="1333" y="0"/>
                  </a:cubicBezTo>
                  <a:cubicBezTo>
                    <a:pt x="1358" y="0"/>
                    <a:pt x="1361" y="3"/>
                    <a:pt x="1362" y="29"/>
                  </a:cubicBezTo>
                  <a:cubicBezTo>
                    <a:pt x="1362" y="63"/>
                    <a:pt x="1362" y="97"/>
                    <a:pt x="1362" y="131"/>
                  </a:cubicBezTo>
                  <a:cubicBezTo>
                    <a:pt x="1362" y="154"/>
                    <a:pt x="1357" y="159"/>
                    <a:pt x="1333" y="159"/>
                  </a:cubicBezTo>
                  <a:cubicBezTo>
                    <a:pt x="1316" y="159"/>
                    <a:pt x="1299" y="160"/>
                    <a:pt x="1281" y="158"/>
                  </a:cubicBezTo>
                  <a:cubicBezTo>
                    <a:pt x="1267" y="157"/>
                    <a:pt x="1264" y="163"/>
                    <a:pt x="1264" y="177"/>
                  </a:cubicBezTo>
                  <a:cubicBezTo>
                    <a:pt x="1264" y="268"/>
                    <a:pt x="1263" y="360"/>
                    <a:pt x="1265" y="452"/>
                  </a:cubicBezTo>
                  <a:cubicBezTo>
                    <a:pt x="1265" y="472"/>
                    <a:pt x="1259" y="477"/>
                    <a:pt x="1240" y="476"/>
                  </a:cubicBezTo>
                  <a:cubicBezTo>
                    <a:pt x="1217" y="474"/>
                    <a:pt x="1193" y="475"/>
                    <a:pt x="1170" y="476"/>
                  </a:cubicBezTo>
                  <a:cubicBezTo>
                    <a:pt x="1156" y="477"/>
                    <a:pt x="1152" y="472"/>
                    <a:pt x="1152" y="458"/>
                  </a:cubicBezTo>
                  <a:cubicBezTo>
                    <a:pt x="1153" y="365"/>
                    <a:pt x="1152" y="271"/>
                    <a:pt x="1153" y="178"/>
                  </a:cubicBezTo>
                  <a:cubicBezTo>
                    <a:pt x="1153" y="162"/>
                    <a:pt x="1148" y="158"/>
                    <a:pt x="1133" y="158"/>
                  </a:cubicBezTo>
                  <a:cubicBezTo>
                    <a:pt x="833" y="159"/>
                    <a:pt x="533" y="159"/>
                    <a:pt x="233" y="158"/>
                  </a:cubicBezTo>
                  <a:cubicBezTo>
                    <a:pt x="212" y="158"/>
                    <a:pt x="209" y="165"/>
                    <a:pt x="209" y="184"/>
                  </a:cubicBezTo>
                  <a:cubicBezTo>
                    <a:pt x="210" y="275"/>
                    <a:pt x="209" y="366"/>
                    <a:pt x="209" y="458"/>
                  </a:cubicBezTo>
                  <a:cubicBezTo>
                    <a:pt x="210" y="471"/>
                    <a:pt x="207" y="477"/>
                    <a:pt x="192" y="476"/>
                  </a:cubicBezTo>
                  <a:cubicBezTo>
                    <a:pt x="167" y="475"/>
                    <a:pt x="141" y="475"/>
                    <a:pt x="116" y="476"/>
                  </a:cubicBezTo>
                  <a:cubicBezTo>
                    <a:pt x="100" y="477"/>
                    <a:pt x="97" y="471"/>
                    <a:pt x="98" y="456"/>
                  </a:cubicBezTo>
                  <a:cubicBezTo>
                    <a:pt x="98" y="364"/>
                    <a:pt x="98" y="271"/>
                    <a:pt x="98" y="178"/>
                  </a:cubicBezTo>
                  <a:cubicBezTo>
                    <a:pt x="98" y="163"/>
                    <a:pt x="95" y="157"/>
                    <a:pt x="79" y="158"/>
                  </a:cubicBezTo>
                  <a:cubicBezTo>
                    <a:pt x="60" y="160"/>
                    <a:pt x="41" y="158"/>
                    <a:pt x="23" y="159"/>
                  </a:cubicBezTo>
                  <a:cubicBezTo>
                    <a:pt x="8" y="159"/>
                    <a:pt x="0" y="152"/>
                    <a:pt x="0" y="137"/>
                  </a:cubicBezTo>
                  <a:cubicBezTo>
                    <a:pt x="0" y="98"/>
                    <a:pt x="0" y="60"/>
                    <a:pt x="0" y="21"/>
                  </a:cubicBezTo>
                  <a:cubicBezTo>
                    <a:pt x="0" y="3"/>
                    <a:pt x="12" y="0"/>
                    <a:pt x="27" y="0"/>
                  </a:cubicBezTo>
                  <a:cubicBezTo>
                    <a:pt x="198" y="0"/>
                    <a:pt x="370" y="0"/>
                    <a:pt x="541" y="0"/>
                  </a:cubicBezTo>
                  <a:cubicBezTo>
                    <a:pt x="588" y="0"/>
                    <a:pt x="634" y="0"/>
                    <a:pt x="681" y="0"/>
                  </a:cubicBezTo>
                  <a:cubicBezTo>
                    <a:pt x="681" y="0"/>
                    <a:pt x="681" y="0"/>
                    <a:pt x="6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98" name="Freeform 31">
              <a:extLst>
                <a:ext uri="{FF2B5EF4-FFF2-40B4-BE49-F238E27FC236}">
                  <a16:creationId xmlns:a16="http://schemas.microsoft.com/office/drawing/2014/main" id="{8288FABF-FAE2-9741-8E2E-5D45109B8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388723" y="320337"/>
              <a:ext cx="7384908" cy="2402226"/>
            </a:xfrm>
            <a:custGeom>
              <a:avLst/>
              <a:gdLst/>
              <a:ahLst/>
              <a:cxnLst/>
              <a:rect l="l" t="t" r="r" b="b"/>
              <a:pathLst>
                <a:path w="7384908" h="2402226">
                  <a:moveTo>
                    <a:pt x="1163759" y="1176675"/>
                  </a:moveTo>
                  <a:cubicBezTo>
                    <a:pt x="1084775" y="1289169"/>
                    <a:pt x="1013313" y="1397913"/>
                    <a:pt x="938090" y="1506656"/>
                  </a:cubicBezTo>
                  <a:cubicBezTo>
                    <a:pt x="923045" y="1525405"/>
                    <a:pt x="919284" y="1540404"/>
                    <a:pt x="938090" y="1559153"/>
                  </a:cubicBezTo>
                  <a:cubicBezTo>
                    <a:pt x="1009552" y="1649148"/>
                    <a:pt x="1077252" y="1739143"/>
                    <a:pt x="1148714" y="1829138"/>
                  </a:cubicBezTo>
                  <a:lnTo>
                    <a:pt x="1163759" y="1825388"/>
                  </a:lnTo>
                  <a:cubicBezTo>
                    <a:pt x="1163759" y="1611650"/>
                    <a:pt x="1163759" y="1397913"/>
                    <a:pt x="1163759" y="1176675"/>
                  </a:cubicBezTo>
                  <a:close/>
                  <a:moveTo>
                    <a:pt x="1216147" y="1138575"/>
                  </a:moveTo>
                  <a:cubicBezTo>
                    <a:pt x="1216147" y="1389524"/>
                    <a:pt x="1216147" y="1621746"/>
                    <a:pt x="1216147" y="1857713"/>
                  </a:cubicBezTo>
                  <a:cubicBezTo>
                    <a:pt x="1343631" y="1741602"/>
                    <a:pt x="1463616" y="1629237"/>
                    <a:pt x="1587350" y="1516872"/>
                  </a:cubicBezTo>
                  <a:cubicBezTo>
                    <a:pt x="1598598" y="1505635"/>
                    <a:pt x="1609847" y="1490653"/>
                    <a:pt x="1591099" y="1475671"/>
                  </a:cubicBezTo>
                  <a:cubicBezTo>
                    <a:pt x="1471115" y="1367051"/>
                    <a:pt x="1351130" y="1258431"/>
                    <a:pt x="1216147" y="1138575"/>
                  </a:cubicBezTo>
                  <a:close/>
                  <a:moveTo>
                    <a:pt x="874169" y="909975"/>
                  </a:moveTo>
                  <a:cubicBezTo>
                    <a:pt x="806879" y="996165"/>
                    <a:pt x="739590" y="1082354"/>
                    <a:pt x="672300" y="1164796"/>
                  </a:cubicBezTo>
                  <a:cubicBezTo>
                    <a:pt x="661085" y="1179786"/>
                    <a:pt x="657347" y="1194775"/>
                    <a:pt x="668562" y="1213512"/>
                  </a:cubicBezTo>
                  <a:cubicBezTo>
                    <a:pt x="728375" y="1292207"/>
                    <a:pt x="788188" y="1367154"/>
                    <a:pt x="862954" y="1460838"/>
                  </a:cubicBezTo>
                  <a:cubicBezTo>
                    <a:pt x="870430" y="1265975"/>
                    <a:pt x="881645" y="1093596"/>
                    <a:pt x="889122" y="917470"/>
                  </a:cubicBezTo>
                  <a:close/>
                  <a:moveTo>
                    <a:pt x="938529" y="882988"/>
                  </a:moveTo>
                  <a:cubicBezTo>
                    <a:pt x="931056" y="1074304"/>
                    <a:pt x="923582" y="1250614"/>
                    <a:pt x="916109" y="1423174"/>
                  </a:cubicBezTo>
                  <a:cubicBezTo>
                    <a:pt x="919846" y="1426925"/>
                    <a:pt x="927319" y="1426925"/>
                    <a:pt x="931056" y="1430676"/>
                  </a:cubicBezTo>
                  <a:cubicBezTo>
                    <a:pt x="1002054" y="1325640"/>
                    <a:pt x="1073052" y="1220604"/>
                    <a:pt x="1144050" y="1115568"/>
                  </a:cubicBezTo>
                  <a:cubicBezTo>
                    <a:pt x="1155260" y="1096811"/>
                    <a:pt x="1158997" y="1085558"/>
                    <a:pt x="1144050" y="1070552"/>
                  </a:cubicBezTo>
                  <a:cubicBezTo>
                    <a:pt x="1076789" y="1010532"/>
                    <a:pt x="1013264" y="950511"/>
                    <a:pt x="938529" y="882988"/>
                  </a:cubicBezTo>
                  <a:close/>
                  <a:moveTo>
                    <a:pt x="646234" y="617875"/>
                  </a:moveTo>
                  <a:cubicBezTo>
                    <a:pt x="646234" y="789890"/>
                    <a:pt x="646234" y="946946"/>
                    <a:pt x="646234" y="1122700"/>
                  </a:cubicBezTo>
                  <a:cubicBezTo>
                    <a:pt x="724932" y="1025475"/>
                    <a:pt x="792388" y="939467"/>
                    <a:pt x="859844" y="853460"/>
                  </a:cubicBezTo>
                  <a:cubicBezTo>
                    <a:pt x="874834" y="834763"/>
                    <a:pt x="871086" y="823545"/>
                    <a:pt x="852349" y="804847"/>
                  </a:cubicBezTo>
                  <a:cubicBezTo>
                    <a:pt x="788641" y="745016"/>
                    <a:pt x="721185" y="685185"/>
                    <a:pt x="646234" y="617875"/>
                  </a:cubicBezTo>
                  <a:close/>
                  <a:moveTo>
                    <a:pt x="589084" y="613113"/>
                  </a:moveTo>
                  <a:cubicBezTo>
                    <a:pt x="517987" y="688158"/>
                    <a:pt x="461857" y="751947"/>
                    <a:pt x="398244" y="811984"/>
                  </a:cubicBezTo>
                  <a:cubicBezTo>
                    <a:pt x="383276" y="830745"/>
                    <a:pt x="379534" y="842002"/>
                    <a:pt x="394502" y="864515"/>
                  </a:cubicBezTo>
                  <a:cubicBezTo>
                    <a:pt x="458115" y="939561"/>
                    <a:pt x="517987" y="1018359"/>
                    <a:pt x="589084" y="1108413"/>
                  </a:cubicBezTo>
                  <a:cubicBezTo>
                    <a:pt x="589084" y="939561"/>
                    <a:pt x="589084" y="785718"/>
                    <a:pt x="589084" y="613113"/>
                  </a:cubicBezTo>
                  <a:close/>
                  <a:moveTo>
                    <a:pt x="363659" y="359113"/>
                  </a:moveTo>
                  <a:cubicBezTo>
                    <a:pt x="363659" y="501651"/>
                    <a:pt x="363659" y="632936"/>
                    <a:pt x="363659" y="782976"/>
                  </a:cubicBezTo>
                  <a:cubicBezTo>
                    <a:pt x="435097" y="707956"/>
                    <a:pt x="491495" y="647940"/>
                    <a:pt x="547893" y="591675"/>
                  </a:cubicBezTo>
                  <a:cubicBezTo>
                    <a:pt x="570452" y="565418"/>
                    <a:pt x="577972" y="550414"/>
                    <a:pt x="547893" y="527908"/>
                  </a:cubicBezTo>
                  <a:cubicBezTo>
                    <a:pt x="483975" y="475394"/>
                    <a:pt x="423817" y="415378"/>
                    <a:pt x="363659" y="359113"/>
                  </a:cubicBezTo>
                  <a:close/>
                  <a:moveTo>
                    <a:pt x="300159" y="332125"/>
                  </a:moveTo>
                  <a:cubicBezTo>
                    <a:pt x="244130" y="380973"/>
                    <a:pt x="195571" y="422307"/>
                    <a:pt x="150747" y="459882"/>
                  </a:cubicBezTo>
                  <a:cubicBezTo>
                    <a:pt x="128335" y="478670"/>
                    <a:pt x="109659" y="493700"/>
                    <a:pt x="132071" y="523761"/>
                  </a:cubicBezTo>
                  <a:cubicBezTo>
                    <a:pt x="188100" y="595155"/>
                    <a:pt x="244130" y="666549"/>
                    <a:pt x="300159" y="741700"/>
                  </a:cubicBezTo>
                  <a:cubicBezTo>
                    <a:pt x="300159" y="602670"/>
                    <a:pt x="300159" y="471155"/>
                    <a:pt x="300159" y="332125"/>
                  </a:cubicBezTo>
                  <a:close/>
                  <a:moveTo>
                    <a:pt x="78690" y="100350"/>
                  </a:moveTo>
                  <a:cubicBezTo>
                    <a:pt x="78690" y="223916"/>
                    <a:pt x="63622" y="328761"/>
                    <a:pt x="97525" y="444838"/>
                  </a:cubicBezTo>
                  <a:cubicBezTo>
                    <a:pt x="154029" y="396160"/>
                    <a:pt x="202999" y="351227"/>
                    <a:pt x="251969" y="310038"/>
                  </a:cubicBezTo>
                  <a:cubicBezTo>
                    <a:pt x="267037" y="298805"/>
                    <a:pt x="285872" y="287572"/>
                    <a:pt x="259503" y="265105"/>
                  </a:cubicBezTo>
                  <a:cubicBezTo>
                    <a:pt x="202999" y="216428"/>
                    <a:pt x="146495" y="164005"/>
                    <a:pt x="78690" y="100350"/>
                  </a:cubicBezTo>
                  <a:close/>
                  <a:moveTo>
                    <a:pt x="60272" y="904"/>
                  </a:moveTo>
                  <a:cubicBezTo>
                    <a:pt x="76267" y="4773"/>
                    <a:pt x="87517" y="20246"/>
                    <a:pt x="98766" y="31500"/>
                  </a:cubicBezTo>
                  <a:cubicBezTo>
                    <a:pt x="211259" y="129029"/>
                    <a:pt x="320003" y="230310"/>
                    <a:pt x="432497" y="331591"/>
                  </a:cubicBezTo>
                  <a:cubicBezTo>
                    <a:pt x="837473" y="702955"/>
                    <a:pt x="1238700" y="1070568"/>
                    <a:pt x="1643677" y="1438181"/>
                  </a:cubicBezTo>
                  <a:cubicBezTo>
                    <a:pt x="1651177" y="1445683"/>
                    <a:pt x="1662426" y="1449434"/>
                    <a:pt x="1669926" y="1456936"/>
                  </a:cubicBezTo>
                  <a:cubicBezTo>
                    <a:pt x="1692424" y="1483194"/>
                    <a:pt x="1692424" y="1513204"/>
                    <a:pt x="1669926" y="1543213"/>
                  </a:cubicBezTo>
                  <a:cubicBezTo>
                    <a:pt x="1632428" y="1520706"/>
                    <a:pt x="1621179" y="1550715"/>
                    <a:pt x="1602429" y="1569471"/>
                  </a:cubicBezTo>
                  <a:cubicBezTo>
                    <a:pt x="1489936" y="1674503"/>
                    <a:pt x="1377443" y="1775784"/>
                    <a:pt x="1268699" y="1880816"/>
                  </a:cubicBezTo>
                  <a:cubicBezTo>
                    <a:pt x="1253700" y="1895821"/>
                    <a:pt x="1223701" y="1903323"/>
                    <a:pt x="1231201" y="1933332"/>
                  </a:cubicBezTo>
                  <a:cubicBezTo>
                    <a:pt x="1242450" y="1963342"/>
                    <a:pt x="1272449" y="1955839"/>
                    <a:pt x="1298697" y="1955839"/>
                  </a:cubicBezTo>
                  <a:cubicBezTo>
                    <a:pt x="1748671" y="1955839"/>
                    <a:pt x="2202395" y="1955839"/>
                    <a:pt x="2652369" y="1955839"/>
                  </a:cubicBezTo>
                  <a:cubicBezTo>
                    <a:pt x="2952352" y="1952088"/>
                    <a:pt x="3252335" y="1952088"/>
                    <a:pt x="3552318" y="1952088"/>
                  </a:cubicBezTo>
                  <a:cubicBezTo>
                    <a:pt x="3586066" y="1929581"/>
                    <a:pt x="3623563" y="1929581"/>
                    <a:pt x="3661061" y="1929581"/>
                  </a:cubicBezTo>
                  <a:cubicBezTo>
                    <a:pt x="4268526" y="1929581"/>
                    <a:pt x="4875992" y="1929581"/>
                    <a:pt x="5483457" y="1933332"/>
                  </a:cubicBezTo>
                  <a:cubicBezTo>
                    <a:pt x="5520954" y="1933332"/>
                    <a:pt x="5554703" y="1929581"/>
                    <a:pt x="5584701" y="1952088"/>
                  </a:cubicBezTo>
                  <a:cubicBezTo>
                    <a:pt x="5618449" y="1952088"/>
                    <a:pt x="5652197" y="1952088"/>
                    <a:pt x="5689695" y="1952088"/>
                  </a:cubicBezTo>
                  <a:cubicBezTo>
                    <a:pt x="5719693" y="1929581"/>
                    <a:pt x="5753441" y="1933332"/>
                    <a:pt x="5787189" y="1933332"/>
                  </a:cubicBezTo>
                  <a:cubicBezTo>
                    <a:pt x="6098421" y="1929581"/>
                    <a:pt x="6405904" y="1929581"/>
                    <a:pt x="6713386" y="1933332"/>
                  </a:cubicBezTo>
                  <a:cubicBezTo>
                    <a:pt x="6747134" y="1933332"/>
                    <a:pt x="6784632" y="1929581"/>
                    <a:pt x="6810880" y="1952088"/>
                  </a:cubicBezTo>
                  <a:cubicBezTo>
                    <a:pt x="6972121" y="1952088"/>
                    <a:pt x="7133362" y="1955839"/>
                    <a:pt x="7290853" y="1952088"/>
                  </a:cubicBezTo>
                  <a:cubicBezTo>
                    <a:pt x="7358349" y="1952088"/>
                    <a:pt x="7388347" y="1982097"/>
                    <a:pt x="7384597" y="2045867"/>
                  </a:cubicBezTo>
                  <a:cubicBezTo>
                    <a:pt x="7384597" y="2128392"/>
                    <a:pt x="7384597" y="2210917"/>
                    <a:pt x="7384597" y="2293443"/>
                  </a:cubicBezTo>
                  <a:cubicBezTo>
                    <a:pt x="7384597" y="2387221"/>
                    <a:pt x="7369598" y="2402226"/>
                    <a:pt x="7275854" y="2402226"/>
                  </a:cubicBezTo>
                  <a:cubicBezTo>
                    <a:pt x="6705886" y="2402226"/>
                    <a:pt x="6132169" y="2402226"/>
                    <a:pt x="5558452" y="2402226"/>
                  </a:cubicBezTo>
                  <a:cubicBezTo>
                    <a:pt x="4129784" y="2402226"/>
                    <a:pt x="2701116" y="2402226"/>
                    <a:pt x="1272449" y="2402226"/>
                  </a:cubicBezTo>
                  <a:cubicBezTo>
                    <a:pt x="1152455" y="2402226"/>
                    <a:pt x="1141206" y="2394724"/>
                    <a:pt x="1144956" y="2274687"/>
                  </a:cubicBezTo>
                  <a:cubicBezTo>
                    <a:pt x="1152455" y="2173406"/>
                    <a:pt x="1122457" y="2068374"/>
                    <a:pt x="1163705" y="1967093"/>
                  </a:cubicBezTo>
                  <a:cubicBezTo>
                    <a:pt x="1171204" y="1944586"/>
                    <a:pt x="1141206" y="1922079"/>
                    <a:pt x="1126207" y="1903323"/>
                  </a:cubicBezTo>
                  <a:cubicBezTo>
                    <a:pt x="773727" y="1449434"/>
                    <a:pt x="421247" y="995545"/>
                    <a:pt x="65018" y="545407"/>
                  </a:cubicBezTo>
                  <a:cubicBezTo>
                    <a:pt x="20020" y="485389"/>
                    <a:pt x="-6228" y="425370"/>
                    <a:pt x="1272" y="350347"/>
                  </a:cubicBezTo>
                  <a:cubicBezTo>
                    <a:pt x="5021" y="252817"/>
                    <a:pt x="12521" y="159039"/>
                    <a:pt x="20020" y="61509"/>
                  </a:cubicBezTo>
                  <a:cubicBezTo>
                    <a:pt x="20020" y="39002"/>
                    <a:pt x="12521" y="12744"/>
                    <a:pt x="42519" y="1490"/>
                  </a:cubicBezTo>
                  <a:cubicBezTo>
                    <a:pt x="49081" y="-385"/>
                    <a:pt x="54940" y="-385"/>
                    <a:pt x="60272" y="9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99" name="Freeform 32">
              <a:extLst>
                <a:ext uri="{FF2B5EF4-FFF2-40B4-BE49-F238E27FC236}">
                  <a16:creationId xmlns:a16="http://schemas.microsoft.com/office/drawing/2014/main" id="{D1DB0BEB-4962-0E4B-970C-C49D6ABFD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03764" y="-1387475"/>
              <a:ext cx="1125538" cy="3660775"/>
            </a:xfrm>
            <a:custGeom>
              <a:avLst/>
              <a:gdLst>
                <a:gd name="T0" fmla="*/ 300 w 300"/>
                <a:gd name="T1" fmla="*/ 976 h 976"/>
                <a:gd name="T2" fmla="*/ 1 w 300"/>
                <a:gd name="T3" fmla="*/ 976 h 976"/>
                <a:gd name="T4" fmla="*/ 1 w 300"/>
                <a:gd name="T5" fmla="*/ 698 h 976"/>
                <a:gd name="T6" fmla="*/ 27 w 300"/>
                <a:gd name="T7" fmla="*/ 669 h 976"/>
                <a:gd name="T8" fmla="*/ 38 w 300"/>
                <a:gd name="T9" fmla="*/ 655 h 976"/>
                <a:gd name="T10" fmla="*/ 44 w 300"/>
                <a:gd name="T11" fmla="*/ 543 h 976"/>
                <a:gd name="T12" fmla="*/ 69 w 300"/>
                <a:gd name="T13" fmla="*/ 20 h 976"/>
                <a:gd name="T14" fmla="*/ 90 w 300"/>
                <a:gd name="T15" fmla="*/ 0 h 976"/>
                <a:gd name="T16" fmla="*/ 210 w 300"/>
                <a:gd name="T17" fmla="*/ 1 h 976"/>
                <a:gd name="T18" fmla="*/ 230 w 300"/>
                <a:gd name="T19" fmla="*/ 19 h 976"/>
                <a:gd name="T20" fmla="*/ 246 w 300"/>
                <a:gd name="T21" fmla="*/ 332 h 976"/>
                <a:gd name="T22" fmla="*/ 261 w 300"/>
                <a:gd name="T23" fmla="*/ 654 h 976"/>
                <a:gd name="T24" fmla="*/ 276 w 300"/>
                <a:gd name="T25" fmla="*/ 669 h 976"/>
                <a:gd name="T26" fmla="*/ 300 w 300"/>
                <a:gd name="T27" fmla="*/ 696 h 976"/>
                <a:gd name="T28" fmla="*/ 300 w 300"/>
                <a:gd name="T29" fmla="*/ 976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0" h="976">
                  <a:moveTo>
                    <a:pt x="300" y="976"/>
                  </a:moveTo>
                  <a:cubicBezTo>
                    <a:pt x="201" y="976"/>
                    <a:pt x="101" y="976"/>
                    <a:pt x="1" y="976"/>
                  </a:cubicBezTo>
                  <a:cubicBezTo>
                    <a:pt x="1" y="883"/>
                    <a:pt x="1" y="791"/>
                    <a:pt x="1" y="698"/>
                  </a:cubicBezTo>
                  <a:cubicBezTo>
                    <a:pt x="0" y="679"/>
                    <a:pt x="5" y="666"/>
                    <a:pt x="27" y="669"/>
                  </a:cubicBezTo>
                  <a:cubicBezTo>
                    <a:pt x="39" y="670"/>
                    <a:pt x="37" y="662"/>
                    <a:pt x="38" y="655"/>
                  </a:cubicBezTo>
                  <a:cubicBezTo>
                    <a:pt x="40" y="617"/>
                    <a:pt x="42" y="580"/>
                    <a:pt x="44" y="543"/>
                  </a:cubicBezTo>
                  <a:cubicBezTo>
                    <a:pt x="53" y="368"/>
                    <a:pt x="61" y="194"/>
                    <a:pt x="69" y="20"/>
                  </a:cubicBezTo>
                  <a:cubicBezTo>
                    <a:pt x="70" y="4"/>
                    <a:pt x="76" y="0"/>
                    <a:pt x="90" y="0"/>
                  </a:cubicBezTo>
                  <a:cubicBezTo>
                    <a:pt x="130" y="1"/>
                    <a:pt x="170" y="2"/>
                    <a:pt x="210" y="1"/>
                  </a:cubicBezTo>
                  <a:cubicBezTo>
                    <a:pt x="225" y="0"/>
                    <a:pt x="229" y="4"/>
                    <a:pt x="230" y="19"/>
                  </a:cubicBezTo>
                  <a:cubicBezTo>
                    <a:pt x="235" y="123"/>
                    <a:pt x="240" y="228"/>
                    <a:pt x="246" y="332"/>
                  </a:cubicBezTo>
                  <a:cubicBezTo>
                    <a:pt x="251" y="439"/>
                    <a:pt x="256" y="546"/>
                    <a:pt x="261" y="654"/>
                  </a:cubicBezTo>
                  <a:cubicBezTo>
                    <a:pt x="262" y="664"/>
                    <a:pt x="263" y="670"/>
                    <a:pt x="276" y="669"/>
                  </a:cubicBezTo>
                  <a:cubicBezTo>
                    <a:pt x="296" y="667"/>
                    <a:pt x="300" y="679"/>
                    <a:pt x="300" y="696"/>
                  </a:cubicBezTo>
                  <a:cubicBezTo>
                    <a:pt x="300" y="789"/>
                    <a:pt x="300" y="883"/>
                    <a:pt x="300" y="97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0" name="Freeform 33">
              <a:extLst>
                <a:ext uri="{FF2B5EF4-FFF2-40B4-BE49-F238E27FC236}">
                  <a16:creationId xmlns:a16="http://schemas.microsoft.com/office/drawing/2014/main" id="{8D1EAC7C-F00D-514C-9F49-87AC06611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-8720139" y="-869950"/>
              <a:ext cx="1835150" cy="3086100"/>
            </a:xfrm>
            <a:custGeom>
              <a:avLst/>
              <a:gdLst>
                <a:gd name="T0" fmla="*/ 0 w 489"/>
                <a:gd name="T1" fmla="*/ 729 h 823"/>
                <a:gd name="T2" fmla="*/ 0 w 489"/>
                <a:gd name="T3" fmla="*/ 706 h 823"/>
                <a:gd name="T4" fmla="*/ 33 w 489"/>
                <a:gd name="T5" fmla="*/ 675 h 823"/>
                <a:gd name="T6" fmla="*/ 97 w 489"/>
                <a:gd name="T7" fmla="*/ 676 h 823"/>
                <a:gd name="T8" fmla="*/ 118 w 489"/>
                <a:gd name="T9" fmla="*/ 656 h 823"/>
                <a:gd name="T10" fmla="*/ 128 w 489"/>
                <a:gd name="T11" fmla="*/ 455 h 823"/>
                <a:gd name="T12" fmla="*/ 149 w 489"/>
                <a:gd name="T13" fmla="*/ 22 h 823"/>
                <a:gd name="T14" fmla="*/ 171 w 489"/>
                <a:gd name="T15" fmla="*/ 1 h 823"/>
                <a:gd name="T16" fmla="*/ 292 w 489"/>
                <a:gd name="T17" fmla="*/ 1 h 823"/>
                <a:gd name="T18" fmla="*/ 309 w 489"/>
                <a:gd name="T19" fmla="*/ 17 h 823"/>
                <a:gd name="T20" fmla="*/ 324 w 489"/>
                <a:gd name="T21" fmla="*/ 311 h 823"/>
                <a:gd name="T22" fmla="*/ 341 w 489"/>
                <a:gd name="T23" fmla="*/ 654 h 823"/>
                <a:gd name="T24" fmla="*/ 364 w 489"/>
                <a:gd name="T25" fmla="*/ 676 h 823"/>
                <a:gd name="T26" fmla="*/ 462 w 489"/>
                <a:gd name="T27" fmla="*/ 675 h 823"/>
                <a:gd name="T28" fmla="*/ 489 w 489"/>
                <a:gd name="T29" fmla="*/ 701 h 823"/>
                <a:gd name="T30" fmla="*/ 488 w 489"/>
                <a:gd name="T31" fmla="*/ 797 h 823"/>
                <a:gd name="T32" fmla="*/ 463 w 489"/>
                <a:gd name="T33" fmla="*/ 823 h 823"/>
                <a:gd name="T34" fmla="*/ 25 w 489"/>
                <a:gd name="T35" fmla="*/ 823 h 823"/>
                <a:gd name="T36" fmla="*/ 0 w 489"/>
                <a:gd name="T37" fmla="*/ 796 h 823"/>
                <a:gd name="T38" fmla="*/ 0 w 489"/>
                <a:gd name="T39" fmla="*/ 729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9" h="823">
                  <a:moveTo>
                    <a:pt x="0" y="729"/>
                  </a:moveTo>
                  <a:cubicBezTo>
                    <a:pt x="0" y="721"/>
                    <a:pt x="0" y="713"/>
                    <a:pt x="0" y="706"/>
                  </a:cubicBezTo>
                  <a:cubicBezTo>
                    <a:pt x="3" y="678"/>
                    <a:pt x="6" y="676"/>
                    <a:pt x="33" y="675"/>
                  </a:cubicBezTo>
                  <a:cubicBezTo>
                    <a:pt x="55" y="675"/>
                    <a:pt x="76" y="674"/>
                    <a:pt x="97" y="676"/>
                  </a:cubicBezTo>
                  <a:cubicBezTo>
                    <a:pt x="113" y="677"/>
                    <a:pt x="117" y="671"/>
                    <a:pt x="118" y="656"/>
                  </a:cubicBezTo>
                  <a:cubicBezTo>
                    <a:pt x="121" y="589"/>
                    <a:pt x="125" y="522"/>
                    <a:pt x="128" y="455"/>
                  </a:cubicBezTo>
                  <a:cubicBezTo>
                    <a:pt x="135" y="310"/>
                    <a:pt x="142" y="166"/>
                    <a:pt x="149" y="22"/>
                  </a:cubicBezTo>
                  <a:cubicBezTo>
                    <a:pt x="150" y="6"/>
                    <a:pt x="153" y="0"/>
                    <a:pt x="171" y="1"/>
                  </a:cubicBezTo>
                  <a:cubicBezTo>
                    <a:pt x="211" y="3"/>
                    <a:pt x="252" y="2"/>
                    <a:pt x="292" y="1"/>
                  </a:cubicBezTo>
                  <a:cubicBezTo>
                    <a:pt x="306" y="1"/>
                    <a:pt x="309" y="5"/>
                    <a:pt x="309" y="17"/>
                  </a:cubicBezTo>
                  <a:cubicBezTo>
                    <a:pt x="314" y="115"/>
                    <a:pt x="319" y="213"/>
                    <a:pt x="324" y="311"/>
                  </a:cubicBezTo>
                  <a:cubicBezTo>
                    <a:pt x="330" y="425"/>
                    <a:pt x="336" y="539"/>
                    <a:pt x="341" y="654"/>
                  </a:cubicBezTo>
                  <a:cubicBezTo>
                    <a:pt x="342" y="670"/>
                    <a:pt x="345" y="677"/>
                    <a:pt x="364" y="676"/>
                  </a:cubicBezTo>
                  <a:cubicBezTo>
                    <a:pt x="396" y="674"/>
                    <a:pt x="429" y="676"/>
                    <a:pt x="462" y="675"/>
                  </a:cubicBezTo>
                  <a:cubicBezTo>
                    <a:pt x="480" y="675"/>
                    <a:pt x="489" y="683"/>
                    <a:pt x="489" y="701"/>
                  </a:cubicBezTo>
                  <a:cubicBezTo>
                    <a:pt x="488" y="733"/>
                    <a:pt x="488" y="765"/>
                    <a:pt x="488" y="797"/>
                  </a:cubicBezTo>
                  <a:cubicBezTo>
                    <a:pt x="489" y="815"/>
                    <a:pt x="481" y="823"/>
                    <a:pt x="463" y="823"/>
                  </a:cubicBezTo>
                  <a:cubicBezTo>
                    <a:pt x="317" y="822"/>
                    <a:pt x="171" y="823"/>
                    <a:pt x="25" y="823"/>
                  </a:cubicBezTo>
                  <a:cubicBezTo>
                    <a:pt x="7" y="823"/>
                    <a:pt x="0" y="813"/>
                    <a:pt x="0" y="796"/>
                  </a:cubicBezTo>
                  <a:cubicBezTo>
                    <a:pt x="0" y="774"/>
                    <a:pt x="0" y="751"/>
                    <a:pt x="0" y="7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1" name="Freeform 34">
              <a:extLst>
                <a:ext uri="{FF2B5EF4-FFF2-40B4-BE49-F238E27FC236}">
                  <a16:creationId xmlns:a16="http://schemas.microsoft.com/office/drawing/2014/main" id="{DD3E9D1D-53B2-634C-901A-5A37FA342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37364" y="1379537"/>
              <a:ext cx="2036763" cy="896938"/>
            </a:xfrm>
            <a:custGeom>
              <a:avLst/>
              <a:gdLst>
                <a:gd name="T0" fmla="*/ 542 w 543"/>
                <a:gd name="T1" fmla="*/ 238 h 239"/>
                <a:gd name="T2" fmla="*/ 181 w 543"/>
                <a:gd name="T3" fmla="*/ 239 h 239"/>
                <a:gd name="T4" fmla="*/ 0 w 543"/>
                <a:gd name="T5" fmla="*/ 238 h 239"/>
                <a:gd name="T6" fmla="*/ 0 w 543"/>
                <a:gd name="T7" fmla="*/ 27 h 239"/>
                <a:gd name="T8" fmla="*/ 20 w 543"/>
                <a:gd name="T9" fmla="*/ 7 h 239"/>
                <a:gd name="T10" fmla="*/ 78 w 543"/>
                <a:gd name="T11" fmla="*/ 7 h 239"/>
                <a:gd name="T12" fmla="*/ 96 w 543"/>
                <a:gd name="T13" fmla="*/ 1 h 239"/>
                <a:gd name="T14" fmla="*/ 189 w 543"/>
                <a:gd name="T15" fmla="*/ 1 h 239"/>
                <a:gd name="T16" fmla="*/ 219 w 543"/>
                <a:gd name="T17" fmla="*/ 1 h 239"/>
                <a:gd name="T18" fmla="*/ 320 w 543"/>
                <a:gd name="T19" fmla="*/ 1 h 239"/>
                <a:gd name="T20" fmla="*/ 341 w 543"/>
                <a:gd name="T21" fmla="*/ 7 h 239"/>
                <a:gd name="T22" fmla="*/ 525 w 543"/>
                <a:gd name="T23" fmla="*/ 7 h 239"/>
                <a:gd name="T24" fmla="*/ 542 w 543"/>
                <a:gd name="T25" fmla="*/ 25 h 239"/>
                <a:gd name="T26" fmla="*/ 542 w 543"/>
                <a:gd name="T27" fmla="*/ 23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3" h="239">
                  <a:moveTo>
                    <a:pt x="542" y="238"/>
                  </a:moveTo>
                  <a:cubicBezTo>
                    <a:pt x="422" y="238"/>
                    <a:pt x="302" y="239"/>
                    <a:pt x="181" y="239"/>
                  </a:cubicBezTo>
                  <a:cubicBezTo>
                    <a:pt x="121" y="239"/>
                    <a:pt x="60" y="238"/>
                    <a:pt x="0" y="238"/>
                  </a:cubicBezTo>
                  <a:cubicBezTo>
                    <a:pt x="0" y="168"/>
                    <a:pt x="1" y="97"/>
                    <a:pt x="0" y="27"/>
                  </a:cubicBezTo>
                  <a:cubicBezTo>
                    <a:pt x="0" y="11"/>
                    <a:pt x="5" y="6"/>
                    <a:pt x="20" y="7"/>
                  </a:cubicBezTo>
                  <a:cubicBezTo>
                    <a:pt x="40" y="8"/>
                    <a:pt x="59" y="7"/>
                    <a:pt x="78" y="7"/>
                  </a:cubicBezTo>
                  <a:cubicBezTo>
                    <a:pt x="83" y="2"/>
                    <a:pt x="89" y="1"/>
                    <a:pt x="96" y="1"/>
                  </a:cubicBezTo>
                  <a:cubicBezTo>
                    <a:pt x="127" y="0"/>
                    <a:pt x="158" y="1"/>
                    <a:pt x="189" y="1"/>
                  </a:cubicBezTo>
                  <a:cubicBezTo>
                    <a:pt x="199" y="1"/>
                    <a:pt x="209" y="1"/>
                    <a:pt x="219" y="1"/>
                  </a:cubicBezTo>
                  <a:cubicBezTo>
                    <a:pt x="252" y="1"/>
                    <a:pt x="286" y="0"/>
                    <a:pt x="320" y="1"/>
                  </a:cubicBezTo>
                  <a:cubicBezTo>
                    <a:pt x="327" y="1"/>
                    <a:pt x="335" y="1"/>
                    <a:pt x="341" y="7"/>
                  </a:cubicBezTo>
                  <a:cubicBezTo>
                    <a:pt x="402" y="7"/>
                    <a:pt x="464" y="7"/>
                    <a:pt x="525" y="7"/>
                  </a:cubicBezTo>
                  <a:cubicBezTo>
                    <a:pt x="539" y="7"/>
                    <a:pt x="543" y="11"/>
                    <a:pt x="542" y="25"/>
                  </a:cubicBezTo>
                  <a:cubicBezTo>
                    <a:pt x="542" y="96"/>
                    <a:pt x="542" y="167"/>
                    <a:pt x="542" y="2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2" name="Freeform 35">
              <a:extLst>
                <a:ext uri="{FF2B5EF4-FFF2-40B4-BE49-F238E27FC236}">
                  <a16:creationId xmlns:a16="http://schemas.microsoft.com/office/drawing/2014/main" id="{7646F133-2F69-9541-8E48-1A4C9D21E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43676" y="-2843491"/>
              <a:ext cx="985838" cy="4250016"/>
            </a:xfrm>
            <a:custGeom>
              <a:avLst/>
              <a:gdLst/>
              <a:ahLst/>
              <a:cxnLst/>
              <a:rect l="l" t="t" r="r" b="b"/>
              <a:pathLst>
                <a:path w="985838" h="4250016">
                  <a:moveTo>
                    <a:pt x="98408" y="3606534"/>
                  </a:moveTo>
                  <a:cubicBezTo>
                    <a:pt x="84132" y="3604247"/>
                    <a:pt x="77787" y="3611989"/>
                    <a:pt x="77787" y="3634510"/>
                  </a:cubicBezTo>
                  <a:cubicBezTo>
                    <a:pt x="77787" y="3765882"/>
                    <a:pt x="77787" y="3901008"/>
                    <a:pt x="77787" y="4043641"/>
                  </a:cubicBezTo>
                  <a:cubicBezTo>
                    <a:pt x="186824" y="3976078"/>
                    <a:pt x="295860" y="3916022"/>
                    <a:pt x="401136" y="3852213"/>
                  </a:cubicBezTo>
                  <a:cubicBezTo>
                    <a:pt x="431215" y="3833445"/>
                    <a:pt x="434975" y="3807171"/>
                    <a:pt x="401136" y="3784650"/>
                  </a:cubicBezTo>
                  <a:cubicBezTo>
                    <a:pt x="307140" y="3728347"/>
                    <a:pt x="209383" y="3672045"/>
                    <a:pt x="115386" y="3611989"/>
                  </a:cubicBezTo>
                  <a:cubicBezTo>
                    <a:pt x="108806" y="3609174"/>
                    <a:pt x="103166" y="3607297"/>
                    <a:pt x="98408" y="3606534"/>
                  </a:cubicBezTo>
                  <a:close/>
                  <a:moveTo>
                    <a:pt x="894210" y="3602641"/>
                  </a:moveTo>
                  <a:cubicBezTo>
                    <a:pt x="889634" y="3601647"/>
                    <a:pt x="883062" y="3603284"/>
                    <a:pt x="873675" y="3608898"/>
                  </a:cubicBezTo>
                  <a:cubicBezTo>
                    <a:pt x="757268" y="3676270"/>
                    <a:pt x="644617" y="3743642"/>
                    <a:pt x="520700" y="3818500"/>
                  </a:cubicBezTo>
                  <a:cubicBezTo>
                    <a:pt x="655882" y="3900844"/>
                    <a:pt x="783554" y="3971958"/>
                    <a:pt x="907470" y="4046816"/>
                  </a:cubicBezTo>
                  <a:cubicBezTo>
                    <a:pt x="907470" y="3908329"/>
                    <a:pt x="907470" y="3777328"/>
                    <a:pt x="903715" y="3646327"/>
                  </a:cubicBezTo>
                  <a:cubicBezTo>
                    <a:pt x="903715" y="3632292"/>
                    <a:pt x="907940" y="3605623"/>
                    <a:pt x="894210" y="3602641"/>
                  </a:cubicBezTo>
                  <a:close/>
                  <a:moveTo>
                    <a:pt x="415925" y="3308628"/>
                  </a:moveTo>
                  <a:cubicBezTo>
                    <a:pt x="307060" y="3398595"/>
                    <a:pt x="205703" y="3481066"/>
                    <a:pt x="96837" y="3567284"/>
                  </a:cubicBezTo>
                  <a:cubicBezTo>
                    <a:pt x="209457" y="3634760"/>
                    <a:pt x="310814" y="3694738"/>
                    <a:pt x="415925" y="3754716"/>
                  </a:cubicBezTo>
                  <a:cubicBezTo>
                    <a:pt x="415925" y="3604771"/>
                    <a:pt x="415925" y="3462322"/>
                    <a:pt x="415925" y="3308628"/>
                  </a:cubicBezTo>
                  <a:close/>
                  <a:moveTo>
                    <a:pt x="531812" y="3259416"/>
                  </a:moveTo>
                  <a:cubicBezTo>
                    <a:pt x="531812" y="3435872"/>
                    <a:pt x="531812" y="3601065"/>
                    <a:pt x="531812" y="3773766"/>
                  </a:cubicBezTo>
                  <a:cubicBezTo>
                    <a:pt x="659193" y="3698679"/>
                    <a:pt x="779081" y="3627345"/>
                    <a:pt x="906462" y="3548503"/>
                  </a:cubicBezTo>
                  <a:cubicBezTo>
                    <a:pt x="779081" y="3450890"/>
                    <a:pt x="659193" y="3357030"/>
                    <a:pt x="531812" y="3259416"/>
                  </a:cubicBezTo>
                  <a:close/>
                  <a:moveTo>
                    <a:pt x="884496" y="2933978"/>
                  </a:moveTo>
                  <a:cubicBezTo>
                    <a:pt x="767993" y="3027714"/>
                    <a:pt x="662765" y="3110201"/>
                    <a:pt x="557536" y="3196438"/>
                  </a:cubicBezTo>
                  <a:cubicBezTo>
                    <a:pt x="534987" y="3211436"/>
                    <a:pt x="538745" y="3226434"/>
                    <a:pt x="557536" y="3241431"/>
                  </a:cubicBezTo>
                  <a:cubicBezTo>
                    <a:pt x="670281" y="3323919"/>
                    <a:pt x="779268" y="3410155"/>
                    <a:pt x="903287" y="3503891"/>
                  </a:cubicBezTo>
                  <a:cubicBezTo>
                    <a:pt x="895771" y="3305171"/>
                    <a:pt x="903287" y="3125199"/>
                    <a:pt x="884496" y="2933978"/>
                  </a:cubicBezTo>
                  <a:close/>
                  <a:moveTo>
                    <a:pt x="88900" y="2918103"/>
                  </a:moveTo>
                  <a:cubicBezTo>
                    <a:pt x="88900" y="3131831"/>
                    <a:pt x="88900" y="3326812"/>
                    <a:pt x="88900" y="3529291"/>
                  </a:cubicBezTo>
                  <a:cubicBezTo>
                    <a:pt x="194227" y="3443050"/>
                    <a:pt x="295793" y="3364308"/>
                    <a:pt x="397358" y="3281816"/>
                  </a:cubicBezTo>
                  <a:cubicBezTo>
                    <a:pt x="434975" y="3251819"/>
                    <a:pt x="434975" y="3184326"/>
                    <a:pt x="397358" y="3154329"/>
                  </a:cubicBezTo>
                  <a:cubicBezTo>
                    <a:pt x="299555" y="3079337"/>
                    <a:pt x="201751" y="3004344"/>
                    <a:pt x="88900" y="2918103"/>
                  </a:cubicBezTo>
                  <a:close/>
                  <a:moveTo>
                    <a:pt x="383858" y="2619208"/>
                  </a:moveTo>
                  <a:cubicBezTo>
                    <a:pt x="377771" y="2622018"/>
                    <a:pt x="372152" y="2626700"/>
                    <a:pt x="366534" y="2630446"/>
                  </a:cubicBezTo>
                  <a:cubicBezTo>
                    <a:pt x="284127" y="2705367"/>
                    <a:pt x="201719" y="2776542"/>
                    <a:pt x="119312" y="2847717"/>
                  </a:cubicBezTo>
                  <a:cubicBezTo>
                    <a:pt x="96837" y="2870193"/>
                    <a:pt x="96837" y="2885177"/>
                    <a:pt x="123058" y="2900161"/>
                  </a:cubicBezTo>
                  <a:cubicBezTo>
                    <a:pt x="216702" y="2975082"/>
                    <a:pt x="314093" y="3050003"/>
                    <a:pt x="422721" y="3132416"/>
                  </a:cubicBezTo>
                  <a:cubicBezTo>
                    <a:pt x="422721" y="2963844"/>
                    <a:pt x="422721" y="2814002"/>
                    <a:pt x="422721" y="2660415"/>
                  </a:cubicBezTo>
                  <a:cubicBezTo>
                    <a:pt x="422721" y="2645431"/>
                    <a:pt x="430212" y="2622954"/>
                    <a:pt x="403992" y="2619208"/>
                  </a:cubicBezTo>
                  <a:cubicBezTo>
                    <a:pt x="396500" y="2615462"/>
                    <a:pt x="389945" y="2616399"/>
                    <a:pt x="383858" y="2619208"/>
                  </a:cubicBezTo>
                  <a:close/>
                  <a:moveTo>
                    <a:pt x="628650" y="2614891"/>
                  </a:moveTo>
                  <a:cubicBezTo>
                    <a:pt x="722405" y="2693637"/>
                    <a:pt x="797409" y="2757383"/>
                    <a:pt x="883663" y="2832379"/>
                  </a:cubicBezTo>
                  <a:cubicBezTo>
                    <a:pt x="883663" y="2761133"/>
                    <a:pt x="883663" y="2712386"/>
                    <a:pt x="883663" y="2659889"/>
                  </a:cubicBezTo>
                  <a:cubicBezTo>
                    <a:pt x="883663" y="2641140"/>
                    <a:pt x="887413" y="2614891"/>
                    <a:pt x="857412" y="2614891"/>
                  </a:cubicBezTo>
                  <a:cubicBezTo>
                    <a:pt x="786158" y="2614891"/>
                    <a:pt x="718655" y="2614891"/>
                    <a:pt x="628650" y="2614891"/>
                  </a:cubicBezTo>
                  <a:close/>
                  <a:moveTo>
                    <a:pt x="117511" y="2613989"/>
                  </a:moveTo>
                  <a:cubicBezTo>
                    <a:pt x="109538" y="2615396"/>
                    <a:pt x="103909" y="2620086"/>
                    <a:pt x="103909" y="2633219"/>
                  </a:cubicBezTo>
                  <a:cubicBezTo>
                    <a:pt x="103909" y="2693255"/>
                    <a:pt x="88900" y="2749539"/>
                    <a:pt x="107662" y="2813328"/>
                  </a:cubicBezTo>
                  <a:cubicBezTo>
                    <a:pt x="182707" y="2749539"/>
                    <a:pt x="254000" y="2689503"/>
                    <a:pt x="336550" y="2614458"/>
                  </a:cubicBezTo>
                  <a:cubicBezTo>
                    <a:pt x="257753" y="2614458"/>
                    <a:pt x="201468" y="2614458"/>
                    <a:pt x="145184" y="2614458"/>
                  </a:cubicBezTo>
                  <a:cubicBezTo>
                    <a:pt x="135803" y="2614458"/>
                    <a:pt x="125485" y="2612582"/>
                    <a:pt x="117511" y="2613989"/>
                  </a:cubicBezTo>
                  <a:close/>
                  <a:moveTo>
                    <a:pt x="547845" y="2612765"/>
                  </a:moveTo>
                  <a:cubicBezTo>
                    <a:pt x="536133" y="2617442"/>
                    <a:pt x="528637" y="2632410"/>
                    <a:pt x="528637" y="2660475"/>
                  </a:cubicBezTo>
                  <a:cubicBezTo>
                    <a:pt x="528637" y="2828863"/>
                    <a:pt x="528637" y="2993510"/>
                    <a:pt x="528637" y="3176866"/>
                  </a:cubicBezTo>
                  <a:cubicBezTo>
                    <a:pt x="648567" y="3079575"/>
                    <a:pt x="757254" y="2997252"/>
                    <a:pt x="862193" y="2911186"/>
                  </a:cubicBezTo>
                  <a:cubicBezTo>
                    <a:pt x="884680" y="2892477"/>
                    <a:pt x="892175" y="2881251"/>
                    <a:pt x="865941" y="2858799"/>
                  </a:cubicBezTo>
                  <a:cubicBezTo>
                    <a:pt x="775993" y="2783960"/>
                    <a:pt x="686045" y="2701636"/>
                    <a:pt x="592350" y="2626797"/>
                  </a:cubicBezTo>
                  <a:cubicBezTo>
                    <a:pt x="575485" y="2613700"/>
                    <a:pt x="559557" y="2608087"/>
                    <a:pt x="547845" y="2612765"/>
                  </a:cubicBezTo>
                  <a:close/>
                  <a:moveTo>
                    <a:pt x="108381" y="2232303"/>
                  </a:moveTo>
                  <a:cubicBezTo>
                    <a:pt x="108381" y="2397403"/>
                    <a:pt x="63500" y="2386146"/>
                    <a:pt x="284163" y="2374890"/>
                  </a:cubicBezTo>
                  <a:cubicBezTo>
                    <a:pt x="213102" y="2296092"/>
                    <a:pt x="153261" y="2251065"/>
                    <a:pt x="108381" y="2232303"/>
                  </a:cubicBezTo>
                  <a:close/>
                  <a:moveTo>
                    <a:pt x="866064" y="2194203"/>
                  </a:moveTo>
                  <a:cubicBezTo>
                    <a:pt x="828566" y="2228101"/>
                    <a:pt x="794818" y="2254466"/>
                    <a:pt x="764820" y="2280831"/>
                  </a:cubicBezTo>
                  <a:cubicBezTo>
                    <a:pt x="734821" y="2307196"/>
                    <a:pt x="704823" y="2337328"/>
                    <a:pt x="663575" y="2374992"/>
                  </a:cubicBezTo>
                  <a:cubicBezTo>
                    <a:pt x="689824" y="2374992"/>
                    <a:pt x="697323" y="2378758"/>
                    <a:pt x="708573" y="2378758"/>
                  </a:cubicBezTo>
                  <a:cubicBezTo>
                    <a:pt x="881063" y="2386291"/>
                    <a:pt x="881063" y="2386291"/>
                    <a:pt x="866064" y="2194203"/>
                  </a:cubicBezTo>
                  <a:close/>
                  <a:moveTo>
                    <a:pt x="423291" y="1879878"/>
                  </a:moveTo>
                  <a:cubicBezTo>
                    <a:pt x="318368" y="1973529"/>
                    <a:pt x="228434" y="2055942"/>
                    <a:pt x="138500" y="2134609"/>
                  </a:cubicBezTo>
                  <a:cubicBezTo>
                    <a:pt x="123511" y="2149593"/>
                    <a:pt x="104775" y="2168323"/>
                    <a:pt x="131006" y="2190800"/>
                  </a:cubicBezTo>
                  <a:cubicBezTo>
                    <a:pt x="198456" y="2250736"/>
                    <a:pt x="269654" y="2310673"/>
                    <a:pt x="340852" y="2366864"/>
                  </a:cubicBezTo>
                  <a:cubicBezTo>
                    <a:pt x="363335" y="2381848"/>
                    <a:pt x="419544" y="2400578"/>
                    <a:pt x="419544" y="2344387"/>
                  </a:cubicBezTo>
                  <a:cubicBezTo>
                    <a:pt x="427038" y="2198292"/>
                    <a:pt x="423291" y="2048450"/>
                    <a:pt x="423291" y="1879878"/>
                  </a:cubicBezTo>
                  <a:close/>
                  <a:moveTo>
                    <a:pt x="527754" y="1824316"/>
                  </a:moveTo>
                  <a:cubicBezTo>
                    <a:pt x="527754" y="1996832"/>
                    <a:pt x="527754" y="2154346"/>
                    <a:pt x="527754" y="2308109"/>
                  </a:cubicBezTo>
                  <a:cubicBezTo>
                    <a:pt x="527754" y="2330611"/>
                    <a:pt x="512762" y="2364364"/>
                    <a:pt x="542745" y="2375615"/>
                  </a:cubicBezTo>
                  <a:cubicBezTo>
                    <a:pt x="572727" y="2383116"/>
                    <a:pt x="602710" y="2383116"/>
                    <a:pt x="628944" y="2360614"/>
                  </a:cubicBezTo>
                  <a:cubicBezTo>
                    <a:pt x="700153" y="2293108"/>
                    <a:pt x="775109" y="2229352"/>
                    <a:pt x="846318" y="2165597"/>
                  </a:cubicBezTo>
                  <a:cubicBezTo>
                    <a:pt x="865057" y="2150595"/>
                    <a:pt x="876300" y="2139344"/>
                    <a:pt x="853813" y="2116842"/>
                  </a:cubicBezTo>
                  <a:cubicBezTo>
                    <a:pt x="748875" y="2023084"/>
                    <a:pt x="643936" y="1929325"/>
                    <a:pt x="527754" y="1824316"/>
                  </a:cubicBezTo>
                  <a:close/>
                  <a:moveTo>
                    <a:pt x="839459" y="1505228"/>
                  </a:moveTo>
                  <a:cubicBezTo>
                    <a:pt x="745486" y="1591379"/>
                    <a:pt x="651513" y="1677529"/>
                    <a:pt x="553782" y="1759934"/>
                  </a:cubicBezTo>
                  <a:cubicBezTo>
                    <a:pt x="534987" y="1778662"/>
                    <a:pt x="538746" y="1789899"/>
                    <a:pt x="553782" y="1804882"/>
                  </a:cubicBezTo>
                  <a:cubicBezTo>
                    <a:pt x="655272" y="1894778"/>
                    <a:pt x="756763" y="1984674"/>
                    <a:pt x="862012" y="2078316"/>
                  </a:cubicBezTo>
                  <a:cubicBezTo>
                    <a:pt x="862012" y="1883541"/>
                    <a:pt x="862012" y="1696257"/>
                    <a:pt x="862012" y="1512719"/>
                  </a:cubicBezTo>
                  <a:close/>
                  <a:moveTo>
                    <a:pt x="122237" y="1452841"/>
                  </a:moveTo>
                  <a:cubicBezTo>
                    <a:pt x="122237" y="1681578"/>
                    <a:pt x="122237" y="1891566"/>
                    <a:pt x="122237" y="2105304"/>
                  </a:cubicBezTo>
                  <a:cubicBezTo>
                    <a:pt x="219841" y="2019059"/>
                    <a:pt x="313690" y="1940313"/>
                    <a:pt x="400031" y="1854068"/>
                  </a:cubicBezTo>
                  <a:cubicBezTo>
                    <a:pt x="441325" y="1816570"/>
                    <a:pt x="437571" y="1752824"/>
                    <a:pt x="407539" y="1719076"/>
                  </a:cubicBezTo>
                  <a:cubicBezTo>
                    <a:pt x="321198" y="1629081"/>
                    <a:pt x="227349" y="1550336"/>
                    <a:pt x="122237" y="1452841"/>
                  </a:cubicBezTo>
                  <a:close/>
                  <a:moveTo>
                    <a:pt x="419100" y="1159153"/>
                  </a:moveTo>
                  <a:cubicBezTo>
                    <a:pt x="318148" y="1252908"/>
                    <a:pt x="228412" y="1335412"/>
                    <a:pt x="134937" y="1421666"/>
                  </a:cubicBezTo>
                  <a:cubicBezTo>
                    <a:pt x="228412" y="1507920"/>
                    <a:pt x="321887" y="1586674"/>
                    <a:pt x="419100" y="1676678"/>
                  </a:cubicBezTo>
                  <a:cubicBezTo>
                    <a:pt x="419100" y="1500420"/>
                    <a:pt x="419100" y="1339162"/>
                    <a:pt x="419100" y="1159153"/>
                  </a:cubicBezTo>
                  <a:close/>
                  <a:moveTo>
                    <a:pt x="531812" y="1136928"/>
                  </a:moveTo>
                  <a:cubicBezTo>
                    <a:pt x="531812" y="1343204"/>
                    <a:pt x="531812" y="1530727"/>
                    <a:pt x="531812" y="1737003"/>
                  </a:cubicBezTo>
                  <a:cubicBezTo>
                    <a:pt x="636876" y="1643241"/>
                    <a:pt x="734435" y="1556981"/>
                    <a:pt x="831994" y="1470720"/>
                  </a:cubicBezTo>
                  <a:cubicBezTo>
                    <a:pt x="843251" y="1455718"/>
                    <a:pt x="862012" y="1444467"/>
                    <a:pt x="839499" y="1421964"/>
                  </a:cubicBezTo>
                  <a:cubicBezTo>
                    <a:pt x="738187" y="1331952"/>
                    <a:pt x="640628" y="1238191"/>
                    <a:pt x="531812" y="1136928"/>
                  </a:cubicBezTo>
                  <a:close/>
                  <a:moveTo>
                    <a:pt x="134937" y="778153"/>
                  </a:moveTo>
                  <a:cubicBezTo>
                    <a:pt x="134937" y="987823"/>
                    <a:pt x="134937" y="1175028"/>
                    <a:pt x="134937" y="1373466"/>
                  </a:cubicBezTo>
                  <a:cubicBezTo>
                    <a:pt x="228522" y="1291096"/>
                    <a:pt x="314619" y="1212469"/>
                    <a:pt x="396973" y="1133843"/>
                  </a:cubicBezTo>
                  <a:cubicBezTo>
                    <a:pt x="434407" y="1100146"/>
                    <a:pt x="438150" y="1058961"/>
                    <a:pt x="404460" y="1025264"/>
                  </a:cubicBezTo>
                  <a:cubicBezTo>
                    <a:pt x="322106" y="942894"/>
                    <a:pt x="236008" y="868012"/>
                    <a:pt x="134937" y="778153"/>
                  </a:cubicBezTo>
                  <a:close/>
                  <a:moveTo>
                    <a:pt x="842962" y="773391"/>
                  </a:moveTo>
                  <a:cubicBezTo>
                    <a:pt x="764165" y="844701"/>
                    <a:pt x="707880" y="897246"/>
                    <a:pt x="647844" y="949790"/>
                  </a:cubicBezTo>
                  <a:cubicBezTo>
                    <a:pt x="512762" y="1077398"/>
                    <a:pt x="512762" y="1077398"/>
                    <a:pt x="647844" y="1201252"/>
                  </a:cubicBezTo>
                  <a:cubicBezTo>
                    <a:pt x="715385" y="1261303"/>
                    <a:pt x="779174" y="1321353"/>
                    <a:pt x="842962" y="1381404"/>
                  </a:cubicBezTo>
                  <a:cubicBezTo>
                    <a:pt x="842962" y="1178733"/>
                    <a:pt x="842962" y="987322"/>
                    <a:pt x="842962" y="773391"/>
                  </a:cubicBezTo>
                  <a:close/>
                  <a:moveTo>
                    <a:pt x="580320" y="743807"/>
                  </a:moveTo>
                  <a:cubicBezTo>
                    <a:pt x="538927" y="740053"/>
                    <a:pt x="523875" y="755070"/>
                    <a:pt x="527638" y="792612"/>
                  </a:cubicBezTo>
                  <a:cubicBezTo>
                    <a:pt x="527638" y="860188"/>
                    <a:pt x="527638" y="927765"/>
                    <a:pt x="527638" y="1017866"/>
                  </a:cubicBezTo>
                  <a:cubicBezTo>
                    <a:pt x="633001" y="920256"/>
                    <a:pt x="723312" y="837663"/>
                    <a:pt x="828675" y="743807"/>
                  </a:cubicBezTo>
                  <a:cubicBezTo>
                    <a:pt x="727075" y="743807"/>
                    <a:pt x="651816" y="743807"/>
                    <a:pt x="580320" y="743807"/>
                  </a:cubicBezTo>
                  <a:close/>
                  <a:moveTo>
                    <a:pt x="149225" y="743228"/>
                  </a:moveTo>
                  <a:cubicBezTo>
                    <a:pt x="246476" y="833645"/>
                    <a:pt x="328765" y="908992"/>
                    <a:pt x="422275" y="995641"/>
                  </a:cubicBezTo>
                  <a:cubicBezTo>
                    <a:pt x="422275" y="908992"/>
                    <a:pt x="422275" y="848714"/>
                    <a:pt x="422275" y="784669"/>
                  </a:cubicBezTo>
                  <a:cubicBezTo>
                    <a:pt x="422275" y="758297"/>
                    <a:pt x="418535" y="743228"/>
                    <a:pt x="384871" y="743228"/>
                  </a:cubicBezTo>
                  <a:cubicBezTo>
                    <a:pt x="313803" y="743228"/>
                    <a:pt x="242736" y="743228"/>
                    <a:pt x="149225" y="743228"/>
                  </a:cubicBezTo>
                  <a:close/>
                  <a:moveTo>
                    <a:pt x="461175" y="502"/>
                  </a:moveTo>
                  <a:cubicBezTo>
                    <a:pt x="467617" y="-319"/>
                    <a:pt x="475114" y="-84"/>
                    <a:pt x="483548" y="853"/>
                  </a:cubicBezTo>
                  <a:cubicBezTo>
                    <a:pt x="513536" y="853"/>
                    <a:pt x="543523" y="-2897"/>
                    <a:pt x="539775" y="42107"/>
                  </a:cubicBezTo>
                  <a:cubicBezTo>
                    <a:pt x="536026" y="117115"/>
                    <a:pt x="539775" y="192122"/>
                    <a:pt x="539775" y="267129"/>
                  </a:cubicBezTo>
                  <a:cubicBezTo>
                    <a:pt x="539775" y="289632"/>
                    <a:pt x="532278" y="315884"/>
                    <a:pt x="569762" y="315884"/>
                  </a:cubicBezTo>
                  <a:cubicBezTo>
                    <a:pt x="633485" y="315884"/>
                    <a:pt x="652228" y="353388"/>
                    <a:pt x="644731" y="409643"/>
                  </a:cubicBezTo>
                  <a:cubicBezTo>
                    <a:pt x="637234" y="458398"/>
                    <a:pt x="659724" y="473399"/>
                    <a:pt x="708454" y="469649"/>
                  </a:cubicBezTo>
                  <a:cubicBezTo>
                    <a:pt x="768429" y="465899"/>
                    <a:pt x="843398" y="450897"/>
                    <a:pt x="880882" y="480900"/>
                  </a:cubicBezTo>
                  <a:cubicBezTo>
                    <a:pt x="925863" y="514653"/>
                    <a:pt x="895876" y="597161"/>
                    <a:pt x="899624" y="657167"/>
                  </a:cubicBezTo>
                  <a:cubicBezTo>
                    <a:pt x="925863" y="1782276"/>
                    <a:pt x="952102" y="2907386"/>
                    <a:pt x="978341" y="4032495"/>
                  </a:cubicBezTo>
                  <a:cubicBezTo>
                    <a:pt x="982090" y="4103752"/>
                    <a:pt x="985838" y="4175009"/>
                    <a:pt x="985838" y="4250016"/>
                  </a:cubicBezTo>
                  <a:cubicBezTo>
                    <a:pt x="963348" y="4250016"/>
                    <a:pt x="940857" y="4250016"/>
                    <a:pt x="918366" y="4250016"/>
                  </a:cubicBezTo>
                  <a:lnTo>
                    <a:pt x="917507" y="4248908"/>
                  </a:lnTo>
                  <a:cubicBezTo>
                    <a:pt x="917562" y="4219328"/>
                    <a:pt x="921164" y="4193367"/>
                    <a:pt x="917471" y="4167405"/>
                  </a:cubicBezTo>
                  <a:cubicBezTo>
                    <a:pt x="913732" y="4137365"/>
                    <a:pt x="928687" y="4103569"/>
                    <a:pt x="898777" y="4084794"/>
                  </a:cubicBezTo>
                  <a:cubicBezTo>
                    <a:pt x="779136" y="4009693"/>
                    <a:pt x="655756" y="3938347"/>
                    <a:pt x="528637" y="3859491"/>
                  </a:cubicBezTo>
                  <a:cubicBezTo>
                    <a:pt x="528637" y="3998344"/>
                    <a:pt x="528637" y="4122195"/>
                    <a:pt x="528637" y="4249785"/>
                  </a:cubicBezTo>
                  <a:cubicBezTo>
                    <a:pt x="528622" y="4249876"/>
                    <a:pt x="528576" y="4249946"/>
                    <a:pt x="528529" y="4250016"/>
                  </a:cubicBezTo>
                  <a:cubicBezTo>
                    <a:pt x="491045" y="4250016"/>
                    <a:pt x="457309" y="4250016"/>
                    <a:pt x="423573" y="4250016"/>
                  </a:cubicBezTo>
                  <a:lnTo>
                    <a:pt x="422275" y="4247545"/>
                  </a:lnTo>
                  <a:cubicBezTo>
                    <a:pt x="422275" y="4128296"/>
                    <a:pt x="422275" y="4008970"/>
                    <a:pt x="422275" y="3878541"/>
                  </a:cubicBezTo>
                  <a:cubicBezTo>
                    <a:pt x="343718" y="3923568"/>
                    <a:pt x="283864" y="3968596"/>
                    <a:pt x="212788" y="3998614"/>
                  </a:cubicBezTo>
                  <a:cubicBezTo>
                    <a:pt x="100563" y="4043641"/>
                    <a:pt x="44450" y="4122439"/>
                    <a:pt x="66895" y="4246264"/>
                  </a:cubicBezTo>
                  <a:cubicBezTo>
                    <a:pt x="67066" y="4246264"/>
                    <a:pt x="67236" y="4246264"/>
                    <a:pt x="67407" y="4246269"/>
                  </a:cubicBezTo>
                  <a:cubicBezTo>
                    <a:pt x="44938" y="4246273"/>
                    <a:pt x="22469" y="4250016"/>
                    <a:pt x="0" y="4250016"/>
                  </a:cubicBezTo>
                  <a:cubicBezTo>
                    <a:pt x="26239" y="3031148"/>
                    <a:pt x="52478" y="1816030"/>
                    <a:pt x="78717" y="597161"/>
                  </a:cubicBezTo>
                  <a:cubicBezTo>
                    <a:pt x="82466" y="469649"/>
                    <a:pt x="82466" y="465899"/>
                    <a:pt x="213661" y="469649"/>
                  </a:cubicBezTo>
                  <a:cubicBezTo>
                    <a:pt x="273636" y="469649"/>
                    <a:pt x="318617" y="473399"/>
                    <a:pt x="307372" y="390891"/>
                  </a:cubicBezTo>
                  <a:cubicBezTo>
                    <a:pt x="299875" y="342137"/>
                    <a:pt x="329862" y="312134"/>
                    <a:pt x="382340" y="315884"/>
                  </a:cubicBezTo>
                  <a:cubicBezTo>
                    <a:pt x="431070" y="323385"/>
                    <a:pt x="434819" y="297132"/>
                    <a:pt x="434819" y="255878"/>
                  </a:cubicBezTo>
                  <a:cubicBezTo>
                    <a:pt x="431070" y="184621"/>
                    <a:pt x="438567" y="113364"/>
                    <a:pt x="434819" y="45858"/>
                  </a:cubicBezTo>
                  <a:cubicBezTo>
                    <a:pt x="432007" y="14917"/>
                    <a:pt x="441847" y="2963"/>
                    <a:pt x="461175" y="50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3" name="Freeform 36">
              <a:extLst>
                <a:ext uri="{FF2B5EF4-FFF2-40B4-BE49-F238E27FC236}">
                  <a16:creationId xmlns:a16="http://schemas.microsoft.com/office/drawing/2014/main" id="{E0F5CB33-7237-4A4C-B90C-1952AA24C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37526" y="-1635125"/>
              <a:ext cx="561975" cy="446088"/>
            </a:xfrm>
            <a:custGeom>
              <a:avLst/>
              <a:gdLst>
                <a:gd name="T0" fmla="*/ 74 w 150"/>
                <a:gd name="T1" fmla="*/ 118 h 119"/>
                <a:gd name="T2" fmla="*/ 14 w 150"/>
                <a:gd name="T3" fmla="*/ 119 h 119"/>
                <a:gd name="T4" fmla="*/ 1 w 150"/>
                <a:gd name="T5" fmla="*/ 105 h 119"/>
                <a:gd name="T6" fmla="*/ 5 w 150"/>
                <a:gd name="T7" fmla="*/ 13 h 119"/>
                <a:gd name="T8" fmla="*/ 18 w 150"/>
                <a:gd name="T9" fmla="*/ 0 h 119"/>
                <a:gd name="T10" fmla="*/ 132 w 150"/>
                <a:gd name="T11" fmla="*/ 0 h 119"/>
                <a:gd name="T12" fmla="*/ 145 w 150"/>
                <a:gd name="T13" fmla="*/ 13 h 119"/>
                <a:gd name="T14" fmla="*/ 149 w 150"/>
                <a:gd name="T15" fmla="*/ 105 h 119"/>
                <a:gd name="T16" fmla="*/ 136 w 150"/>
                <a:gd name="T17" fmla="*/ 119 h 119"/>
                <a:gd name="T18" fmla="*/ 74 w 150"/>
                <a:gd name="T19" fmla="*/ 118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19">
                  <a:moveTo>
                    <a:pt x="74" y="118"/>
                  </a:moveTo>
                  <a:cubicBezTo>
                    <a:pt x="54" y="118"/>
                    <a:pt x="34" y="118"/>
                    <a:pt x="14" y="119"/>
                  </a:cubicBezTo>
                  <a:cubicBezTo>
                    <a:pt x="3" y="119"/>
                    <a:pt x="0" y="115"/>
                    <a:pt x="1" y="105"/>
                  </a:cubicBezTo>
                  <a:cubicBezTo>
                    <a:pt x="3" y="74"/>
                    <a:pt x="4" y="44"/>
                    <a:pt x="5" y="13"/>
                  </a:cubicBezTo>
                  <a:cubicBezTo>
                    <a:pt x="5" y="4"/>
                    <a:pt x="8" y="0"/>
                    <a:pt x="18" y="0"/>
                  </a:cubicBezTo>
                  <a:cubicBezTo>
                    <a:pt x="56" y="0"/>
                    <a:pt x="94" y="0"/>
                    <a:pt x="132" y="0"/>
                  </a:cubicBezTo>
                  <a:cubicBezTo>
                    <a:pt x="141" y="0"/>
                    <a:pt x="144" y="4"/>
                    <a:pt x="145" y="13"/>
                  </a:cubicBezTo>
                  <a:cubicBezTo>
                    <a:pt x="146" y="44"/>
                    <a:pt x="147" y="74"/>
                    <a:pt x="149" y="105"/>
                  </a:cubicBezTo>
                  <a:cubicBezTo>
                    <a:pt x="150" y="115"/>
                    <a:pt x="146" y="119"/>
                    <a:pt x="136" y="119"/>
                  </a:cubicBezTo>
                  <a:cubicBezTo>
                    <a:pt x="115" y="118"/>
                    <a:pt x="94" y="118"/>
                    <a:pt x="74" y="1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4" name="Freeform 37">
              <a:extLst>
                <a:ext uri="{FF2B5EF4-FFF2-40B4-BE49-F238E27FC236}">
                  <a16:creationId xmlns:a16="http://schemas.microsoft.com/office/drawing/2014/main" id="{037F2A0C-C3F5-554C-8835-AC95E9712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18014" y="-2152650"/>
              <a:ext cx="558800" cy="442913"/>
            </a:xfrm>
            <a:custGeom>
              <a:avLst/>
              <a:gdLst>
                <a:gd name="T0" fmla="*/ 75 w 149"/>
                <a:gd name="T1" fmla="*/ 117 h 118"/>
                <a:gd name="T2" fmla="*/ 13 w 149"/>
                <a:gd name="T3" fmla="*/ 118 h 118"/>
                <a:gd name="T4" fmla="*/ 0 w 149"/>
                <a:gd name="T5" fmla="*/ 106 h 118"/>
                <a:gd name="T6" fmla="*/ 5 w 149"/>
                <a:gd name="T7" fmla="*/ 10 h 118"/>
                <a:gd name="T8" fmla="*/ 16 w 149"/>
                <a:gd name="T9" fmla="*/ 0 h 118"/>
                <a:gd name="T10" fmla="*/ 133 w 149"/>
                <a:gd name="T11" fmla="*/ 0 h 118"/>
                <a:gd name="T12" fmla="*/ 144 w 149"/>
                <a:gd name="T13" fmla="*/ 11 h 118"/>
                <a:gd name="T14" fmla="*/ 149 w 149"/>
                <a:gd name="T15" fmla="*/ 107 h 118"/>
                <a:gd name="T16" fmla="*/ 137 w 149"/>
                <a:gd name="T17" fmla="*/ 117 h 118"/>
                <a:gd name="T18" fmla="*/ 75 w 149"/>
                <a:gd name="T19" fmla="*/ 11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18">
                  <a:moveTo>
                    <a:pt x="75" y="117"/>
                  </a:moveTo>
                  <a:cubicBezTo>
                    <a:pt x="54" y="117"/>
                    <a:pt x="34" y="117"/>
                    <a:pt x="13" y="118"/>
                  </a:cubicBezTo>
                  <a:cubicBezTo>
                    <a:pt x="5" y="118"/>
                    <a:pt x="0" y="117"/>
                    <a:pt x="0" y="106"/>
                  </a:cubicBezTo>
                  <a:cubicBezTo>
                    <a:pt x="2" y="74"/>
                    <a:pt x="4" y="42"/>
                    <a:pt x="5" y="10"/>
                  </a:cubicBezTo>
                  <a:cubicBezTo>
                    <a:pt x="5" y="2"/>
                    <a:pt x="8" y="0"/>
                    <a:pt x="16" y="0"/>
                  </a:cubicBezTo>
                  <a:cubicBezTo>
                    <a:pt x="55" y="1"/>
                    <a:pt x="94" y="1"/>
                    <a:pt x="133" y="0"/>
                  </a:cubicBezTo>
                  <a:cubicBezTo>
                    <a:pt x="141" y="0"/>
                    <a:pt x="143" y="4"/>
                    <a:pt x="144" y="11"/>
                  </a:cubicBezTo>
                  <a:cubicBezTo>
                    <a:pt x="145" y="43"/>
                    <a:pt x="147" y="75"/>
                    <a:pt x="149" y="107"/>
                  </a:cubicBezTo>
                  <a:cubicBezTo>
                    <a:pt x="149" y="116"/>
                    <a:pt x="145" y="118"/>
                    <a:pt x="137" y="117"/>
                  </a:cubicBezTo>
                  <a:cubicBezTo>
                    <a:pt x="116" y="117"/>
                    <a:pt x="96" y="117"/>
                    <a:pt x="75" y="1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5" name="Freeform 38">
              <a:extLst>
                <a:ext uri="{FF2B5EF4-FFF2-40B4-BE49-F238E27FC236}">
                  <a16:creationId xmlns:a16="http://schemas.microsoft.com/office/drawing/2014/main" id="{E2E35174-AB60-C940-ABAF-306DFB5A5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-4511676" y="-1665288"/>
              <a:ext cx="742950" cy="233363"/>
            </a:xfrm>
            <a:custGeom>
              <a:avLst/>
              <a:gdLst>
                <a:gd name="T0" fmla="*/ 98 w 198"/>
                <a:gd name="T1" fmla="*/ 61 h 62"/>
                <a:gd name="T2" fmla="*/ 24 w 198"/>
                <a:gd name="T3" fmla="*/ 62 h 62"/>
                <a:gd name="T4" fmla="*/ 1 w 198"/>
                <a:gd name="T5" fmla="*/ 38 h 62"/>
                <a:gd name="T6" fmla="*/ 39 w 198"/>
                <a:gd name="T7" fmla="*/ 0 h 62"/>
                <a:gd name="T8" fmla="*/ 171 w 198"/>
                <a:gd name="T9" fmla="*/ 0 h 62"/>
                <a:gd name="T10" fmla="*/ 197 w 198"/>
                <a:gd name="T11" fmla="*/ 26 h 62"/>
                <a:gd name="T12" fmla="*/ 162 w 198"/>
                <a:gd name="T13" fmla="*/ 61 h 62"/>
                <a:gd name="T14" fmla="*/ 98 w 198"/>
                <a:gd name="T15" fmla="*/ 6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8" h="62">
                  <a:moveTo>
                    <a:pt x="98" y="61"/>
                  </a:moveTo>
                  <a:cubicBezTo>
                    <a:pt x="73" y="61"/>
                    <a:pt x="49" y="61"/>
                    <a:pt x="24" y="62"/>
                  </a:cubicBezTo>
                  <a:cubicBezTo>
                    <a:pt x="7" y="62"/>
                    <a:pt x="0" y="56"/>
                    <a:pt x="1" y="38"/>
                  </a:cubicBezTo>
                  <a:cubicBezTo>
                    <a:pt x="2" y="0"/>
                    <a:pt x="1" y="0"/>
                    <a:pt x="39" y="0"/>
                  </a:cubicBezTo>
                  <a:cubicBezTo>
                    <a:pt x="83" y="0"/>
                    <a:pt x="127" y="0"/>
                    <a:pt x="171" y="0"/>
                  </a:cubicBezTo>
                  <a:cubicBezTo>
                    <a:pt x="196" y="0"/>
                    <a:pt x="197" y="2"/>
                    <a:pt x="197" y="26"/>
                  </a:cubicBezTo>
                  <a:cubicBezTo>
                    <a:pt x="198" y="61"/>
                    <a:pt x="198" y="61"/>
                    <a:pt x="162" y="61"/>
                  </a:cubicBezTo>
                  <a:cubicBezTo>
                    <a:pt x="141" y="61"/>
                    <a:pt x="119" y="61"/>
                    <a:pt x="98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6" name="Freeform 39">
              <a:extLst>
                <a:ext uri="{FF2B5EF4-FFF2-40B4-BE49-F238E27FC236}">
                  <a16:creationId xmlns:a16="http://schemas.microsoft.com/office/drawing/2014/main" id="{6DBFBDC6-A6BF-A545-8090-D3BC13E04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-8231189" y="-1143000"/>
              <a:ext cx="746125" cy="228600"/>
            </a:xfrm>
            <a:custGeom>
              <a:avLst/>
              <a:gdLst>
                <a:gd name="T0" fmla="*/ 99 w 199"/>
                <a:gd name="T1" fmla="*/ 0 h 61"/>
                <a:gd name="T2" fmla="*/ 176 w 199"/>
                <a:gd name="T3" fmla="*/ 0 h 61"/>
                <a:gd name="T4" fmla="*/ 198 w 199"/>
                <a:gd name="T5" fmla="*/ 20 h 61"/>
                <a:gd name="T6" fmla="*/ 159 w 199"/>
                <a:gd name="T7" fmla="*/ 60 h 61"/>
                <a:gd name="T8" fmla="*/ 27 w 199"/>
                <a:gd name="T9" fmla="*/ 61 h 61"/>
                <a:gd name="T10" fmla="*/ 1 w 199"/>
                <a:gd name="T11" fmla="*/ 36 h 61"/>
                <a:gd name="T12" fmla="*/ 39 w 199"/>
                <a:gd name="T13" fmla="*/ 0 h 61"/>
                <a:gd name="T14" fmla="*/ 99 w 199"/>
                <a:gd name="T15" fmla="*/ 0 h 61"/>
                <a:gd name="T16" fmla="*/ 99 w 199"/>
                <a:gd name="T1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9" h="61">
                  <a:moveTo>
                    <a:pt x="99" y="0"/>
                  </a:moveTo>
                  <a:cubicBezTo>
                    <a:pt x="125" y="0"/>
                    <a:pt x="150" y="0"/>
                    <a:pt x="176" y="0"/>
                  </a:cubicBezTo>
                  <a:cubicBezTo>
                    <a:pt x="191" y="0"/>
                    <a:pt x="198" y="4"/>
                    <a:pt x="198" y="20"/>
                  </a:cubicBezTo>
                  <a:cubicBezTo>
                    <a:pt x="198" y="60"/>
                    <a:pt x="199" y="60"/>
                    <a:pt x="159" y="60"/>
                  </a:cubicBezTo>
                  <a:cubicBezTo>
                    <a:pt x="115" y="60"/>
                    <a:pt x="71" y="60"/>
                    <a:pt x="27" y="61"/>
                  </a:cubicBezTo>
                  <a:cubicBezTo>
                    <a:pt x="9" y="61"/>
                    <a:pt x="0" y="57"/>
                    <a:pt x="1" y="36"/>
                  </a:cubicBezTo>
                  <a:cubicBezTo>
                    <a:pt x="3" y="0"/>
                    <a:pt x="1" y="0"/>
                    <a:pt x="39" y="0"/>
                  </a:cubicBezTo>
                  <a:cubicBezTo>
                    <a:pt x="59" y="0"/>
                    <a:pt x="79" y="0"/>
                    <a:pt x="99" y="0"/>
                  </a:cubicBezTo>
                  <a:cubicBezTo>
                    <a:pt x="99" y="0"/>
                    <a:pt x="99" y="0"/>
                    <a:pt x="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107" name="Group 23">
            <a:extLst>
              <a:ext uri="{FF2B5EF4-FFF2-40B4-BE49-F238E27FC236}">
                <a16:creationId xmlns:a16="http://schemas.microsoft.com/office/drawing/2014/main" id="{404E1794-0DF2-7643-89F9-92A512142E7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828815" y="2615436"/>
            <a:ext cx="125924" cy="105950"/>
            <a:chOff x="-11097" y="-5567"/>
            <a:chExt cx="9198" cy="773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08" name="Freeform 25">
              <a:extLst>
                <a:ext uri="{FF2B5EF4-FFF2-40B4-BE49-F238E27FC236}">
                  <a16:creationId xmlns:a16="http://schemas.microsoft.com/office/drawing/2014/main" id="{990007B4-AD58-2641-B3E3-656E5B674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097" y="-785"/>
              <a:ext cx="9198" cy="2957"/>
            </a:xfrm>
            <a:custGeom>
              <a:avLst/>
              <a:gdLst>
                <a:gd name="T0" fmla="*/ 2117 w 3894"/>
                <a:gd name="T1" fmla="*/ 679 h 1252"/>
                <a:gd name="T2" fmla="*/ 2428 w 3894"/>
                <a:gd name="T3" fmla="*/ 644 h 1252"/>
                <a:gd name="T4" fmla="*/ 2749 w 3894"/>
                <a:gd name="T5" fmla="*/ 575 h 1252"/>
                <a:gd name="T6" fmla="*/ 2973 w 3894"/>
                <a:gd name="T7" fmla="*/ 507 h 1252"/>
                <a:gd name="T8" fmla="*/ 3068 w 3894"/>
                <a:gd name="T9" fmla="*/ 380 h 1252"/>
                <a:gd name="T10" fmla="*/ 3035 w 3894"/>
                <a:gd name="T11" fmla="*/ 281 h 1252"/>
                <a:gd name="T12" fmla="*/ 3050 w 3894"/>
                <a:gd name="T13" fmla="*/ 225 h 1252"/>
                <a:gd name="T14" fmla="*/ 3337 w 3894"/>
                <a:gd name="T15" fmla="*/ 143 h 1252"/>
                <a:gd name="T16" fmla="*/ 3459 w 3894"/>
                <a:gd name="T17" fmla="*/ 189 h 1252"/>
                <a:gd name="T18" fmla="*/ 3485 w 3894"/>
                <a:gd name="T19" fmla="*/ 207 h 1252"/>
                <a:gd name="T20" fmla="*/ 3594 w 3894"/>
                <a:gd name="T21" fmla="*/ 219 h 1252"/>
                <a:gd name="T22" fmla="*/ 3682 w 3894"/>
                <a:gd name="T23" fmla="*/ 241 h 1252"/>
                <a:gd name="T24" fmla="*/ 3710 w 3894"/>
                <a:gd name="T25" fmla="*/ 267 h 1252"/>
                <a:gd name="T26" fmla="*/ 3786 w 3894"/>
                <a:gd name="T27" fmla="*/ 300 h 1252"/>
                <a:gd name="T28" fmla="*/ 3876 w 3894"/>
                <a:gd name="T29" fmla="*/ 341 h 1252"/>
                <a:gd name="T30" fmla="*/ 3871 w 3894"/>
                <a:gd name="T31" fmla="*/ 405 h 1252"/>
                <a:gd name="T32" fmla="*/ 3772 w 3894"/>
                <a:gd name="T33" fmla="*/ 448 h 1252"/>
                <a:gd name="T34" fmla="*/ 3454 w 3894"/>
                <a:gd name="T35" fmla="*/ 573 h 1252"/>
                <a:gd name="T36" fmla="*/ 3278 w 3894"/>
                <a:gd name="T37" fmla="*/ 654 h 1252"/>
                <a:gd name="T38" fmla="*/ 3107 w 3894"/>
                <a:gd name="T39" fmla="*/ 757 h 1252"/>
                <a:gd name="T40" fmla="*/ 2841 w 3894"/>
                <a:gd name="T41" fmla="*/ 900 h 1252"/>
                <a:gd name="T42" fmla="*/ 2516 w 3894"/>
                <a:gd name="T43" fmla="*/ 1043 h 1252"/>
                <a:gd name="T44" fmla="*/ 2109 w 3894"/>
                <a:gd name="T45" fmla="*/ 1194 h 1252"/>
                <a:gd name="T46" fmla="*/ 1865 w 3894"/>
                <a:gd name="T47" fmla="*/ 1245 h 1252"/>
                <a:gd name="T48" fmla="*/ 1680 w 3894"/>
                <a:gd name="T49" fmla="*/ 1247 h 1252"/>
                <a:gd name="T50" fmla="*/ 1343 w 3894"/>
                <a:gd name="T51" fmla="*/ 1164 h 1252"/>
                <a:gd name="T52" fmla="*/ 1014 w 3894"/>
                <a:gd name="T53" fmla="*/ 994 h 1252"/>
                <a:gd name="T54" fmla="*/ 723 w 3894"/>
                <a:gd name="T55" fmla="*/ 854 h 1252"/>
                <a:gd name="T56" fmla="*/ 455 w 3894"/>
                <a:gd name="T57" fmla="*/ 844 h 1252"/>
                <a:gd name="T58" fmla="*/ 293 w 3894"/>
                <a:gd name="T59" fmla="*/ 784 h 1252"/>
                <a:gd name="T60" fmla="*/ 42 w 3894"/>
                <a:gd name="T61" fmla="*/ 447 h 1252"/>
                <a:gd name="T62" fmla="*/ 27 w 3894"/>
                <a:gd name="T63" fmla="*/ 425 h 1252"/>
                <a:gd name="T64" fmla="*/ 46 w 3894"/>
                <a:gd name="T65" fmla="*/ 317 h 1252"/>
                <a:gd name="T66" fmla="*/ 140 w 3894"/>
                <a:gd name="T67" fmla="*/ 253 h 1252"/>
                <a:gd name="T68" fmla="*/ 612 w 3894"/>
                <a:gd name="T69" fmla="*/ 42 h 1252"/>
                <a:gd name="T70" fmla="*/ 815 w 3894"/>
                <a:gd name="T71" fmla="*/ 11 h 1252"/>
                <a:gd name="T72" fmla="*/ 1192 w 3894"/>
                <a:gd name="T73" fmla="*/ 56 h 1252"/>
                <a:gd name="T74" fmla="*/ 1870 w 3894"/>
                <a:gd name="T75" fmla="*/ 284 h 1252"/>
                <a:gd name="T76" fmla="*/ 2114 w 3894"/>
                <a:gd name="T77" fmla="*/ 332 h 1252"/>
                <a:gd name="T78" fmla="*/ 2488 w 3894"/>
                <a:gd name="T79" fmla="*/ 314 h 1252"/>
                <a:gd name="T80" fmla="*/ 2684 w 3894"/>
                <a:gd name="T81" fmla="*/ 291 h 1252"/>
                <a:gd name="T82" fmla="*/ 2833 w 3894"/>
                <a:gd name="T83" fmla="*/ 284 h 1252"/>
                <a:gd name="T84" fmla="*/ 2954 w 3894"/>
                <a:gd name="T85" fmla="*/ 303 h 1252"/>
                <a:gd name="T86" fmla="*/ 2978 w 3894"/>
                <a:gd name="T87" fmla="*/ 435 h 1252"/>
                <a:gd name="T88" fmla="*/ 2939 w 3894"/>
                <a:gd name="T89" fmla="*/ 455 h 1252"/>
                <a:gd name="T90" fmla="*/ 2521 w 3894"/>
                <a:gd name="T91" fmla="*/ 559 h 1252"/>
                <a:gd name="T92" fmla="*/ 2313 w 3894"/>
                <a:gd name="T93" fmla="*/ 584 h 1252"/>
                <a:gd name="T94" fmla="*/ 2103 w 3894"/>
                <a:gd name="T95" fmla="*/ 599 h 1252"/>
                <a:gd name="T96" fmla="*/ 1947 w 3894"/>
                <a:gd name="T97" fmla="*/ 602 h 1252"/>
                <a:gd name="T98" fmla="*/ 1871 w 3894"/>
                <a:gd name="T99" fmla="*/ 608 h 1252"/>
                <a:gd name="T100" fmla="*/ 1866 w 3894"/>
                <a:gd name="T101" fmla="*/ 632 h 1252"/>
                <a:gd name="T102" fmla="*/ 1949 w 3894"/>
                <a:gd name="T103" fmla="*/ 667 h 1252"/>
                <a:gd name="T104" fmla="*/ 2035 w 3894"/>
                <a:gd name="T105" fmla="*/ 679 h 1252"/>
                <a:gd name="T106" fmla="*/ 2117 w 3894"/>
                <a:gd name="T107" fmla="*/ 679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94" h="1252">
                  <a:moveTo>
                    <a:pt x="2117" y="679"/>
                  </a:moveTo>
                  <a:cubicBezTo>
                    <a:pt x="2221" y="673"/>
                    <a:pt x="2325" y="663"/>
                    <a:pt x="2428" y="644"/>
                  </a:cubicBezTo>
                  <a:cubicBezTo>
                    <a:pt x="2536" y="625"/>
                    <a:pt x="2643" y="604"/>
                    <a:pt x="2749" y="575"/>
                  </a:cubicBezTo>
                  <a:cubicBezTo>
                    <a:pt x="2824" y="554"/>
                    <a:pt x="2900" y="537"/>
                    <a:pt x="2973" y="507"/>
                  </a:cubicBezTo>
                  <a:cubicBezTo>
                    <a:pt x="3029" y="485"/>
                    <a:pt x="3057" y="438"/>
                    <a:pt x="3068" y="380"/>
                  </a:cubicBezTo>
                  <a:cubicBezTo>
                    <a:pt x="3075" y="342"/>
                    <a:pt x="3062" y="310"/>
                    <a:pt x="3035" y="281"/>
                  </a:cubicBezTo>
                  <a:cubicBezTo>
                    <a:pt x="3002" y="245"/>
                    <a:pt x="3005" y="238"/>
                    <a:pt x="3050" y="225"/>
                  </a:cubicBezTo>
                  <a:cubicBezTo>
                    <a:pt x="3146" y="197"/>
                    <a:pt x="3240" y="166"/>
                    <a:pt x="3337" y="143"/>
                  </a:cubicBezTo>
                  <a:cubicBezTo>
                    <a:pt x="3382" y="131"/>
                    <a:pt x="3432" y="144"/>
                    <a:pt x="3459" y="189"/>
                  </a:cubicBezTo>
                  <a:cubicBezTo>
                    <a:pt x="3466" y="200"/>
                    <a:pt x="3474" y="205"/>
                    <a:pt x="3485" y="207"/>
                  </a:cubicBezTo>
                  <a:cubicBezTo>
                    <a:pt x="3521" y="214"/>
                    <a:pt x="3558" y="214"/>
                    <a:pt x="3594" y="219"/>
                  </a:cubicBezTo>
                  <a:cubicBezTo>
                    <a:pt x="3624" y="223"/>
                    <a:pt x="3656" y="222"/>
                    <a:pt x="3682" y="241"/>
                  </a:cubicBezTo>
                  <a:cubicBezTo>
                    <a:pt x="3693" y="248"/>
                    <a:pt x="3701" y="258"/>
                    <a:pt x="3710" y="267"/>
                  </a:cubicBezTo>
                  <a:cubicBezTo>
                    <a:pt x="3732" y="287"/>
                    <a:pt x="3758" y="295"/>
                    <a:pt x="3786" y="300"/>
                  </a:cubicBezTo>
                  <a:cubicBezTo>
                    <a:pt x="3820" y="305"/>
                    <a:pt x="3852" y="312"/>
                    <a:pt x="3876" y="341"/>
                  </a:cubicBezTo>
                  <a:cubicBezTo>
                    <a:pt x="3894" y="363"/>
                    <a:pt x="3893" y="387"/>
                    <a:pt x="3871" y="405"/>
                  </a:cubicBezTo>
                  <a:cubicBezTo>
                    <a:pt x="3841" y="427"/>
                    <a:pt x="3805" y="435"/>
                    <a:pt x="3772" y="448"/>
                  </a:cubicBezTo>
                  <a:cubicBezTo>
                    <a:pt x="3666" y="490"/>
                    <a:pt x="3559" y="530"/>
                    <a:pt x="3454" y="573"/>
                  </a:cubicBezTo>
                  <a:cubicBezTo>
                    <a:pt x="3394" y="598"/>
                    <a:pt x="3334" y="623"/>
                    <a:pt x="3278" y="654"/>
                  </a:cubicBezTo>
                  <a:cubicBezTo>
                    <a:pt x="3220" y="686"/>
                    <a:pt x="3164" y="722"/>
                    <a:pt x="3107" y="757"/>
                  </a:cubicBezTo>
                  <a:cubicBezTo>
                    <a:pt x="3021" y="809"/>
                    <a:pt x="2932" y="856"/>
                    <a:pt x="2841" y="900"/>
                  </a:cubicBezTo>
                  <a:cubicBezTo>
                    <a:pt x="2735" y="951"/>
                    <a:pt x="2626" y="999"/>
                    <a:pt x="2516" y="1043"/>
                  </a:cubicBezTo>
                  <a:cubicBezTo>
                    <a:pt x="2382" y="1096"/>
                    <a:pt x="2247" y="1151"/>
                    <a:pt x="2109" y="1194"/>
                  </a:cubicBezTo>
                  <a:cubicBezTo>
                    <a:pt x="2029" y="1218"/>
                    <a:pt x="1948" y="1237"/>
                    <a:pt x="1865" y="1245"/>
                  </a:cubicBezTo>
                  <a:cubicBezTo>
                    <a:pt x="1803" y="1251"/>
                    <a:pt x="1741" y="1252"/>
                    <a:pt x="1680" y="1247"/>
                  </a:cubicBezTo>
                  <a:cubicBezTo>
                    <a:pt x="1563" y="1238"/>
                    <a:pt x="1451" y="1209"/>
                    <a:pt x="1343" y="1164"/>
                  </a:cubicBezTo>
                  <a:cubicBezTo>
                    <a:pt x="1229" y="1116"/>
                    <a:pt x="1123" y="1051"/>
                    <a:pt x="1014" y="994"/>
                  </a:cubicBezTo>
                  <a:cubicBezTo>
                    <a:pt x="919" y="944"/>
                    <a:pt x="828" y="884"/>
                    <a:pt x="723" y="854"/>
                  </a:cubicBezTo>
                  <a:cubicBezTo>
                    <a:pt x="635" y="829"/>
                    <a:pt x="545" y="816"/>
                    <a:pt x="455" y="844"/>
                  </a:cubicBezTo>
                  <a:cubicBezTo>
                    <a:pt x="385" y="865"/>
                    <a:pt x="334" y="841"/>
                    <a:pt x="293" y="784"/>
                  </a:cubicBezTo>
                  <a:cubicBezTo>
                    <a:pt x="210" y="670"/>
                    <a:pt x="125" y="559"/>
                    <a:pt x="42" y="447"/>
                  </a:cubicBezTo>
                  <a:cubicBezTo>
                    <a:pt x="36" y="440"/>
                    <a:pt x="31" y="433"/>
                    <a:pt x="27" y="425"/>
                  </a:cubicBezTo>
                  <a:cubicBezTo>
                    <a:pt x="0" y="382"/>
                    <a:pt x="5" y="348"/>
                    <a:pt x="46" y="317"/>
                  </a:cubicBezTo>
                  <a:cubicBezTo>
                    <a:pt x="76" y="294"/>
                    <a:pt x="108" y="274"/>
                    <a:pt x="140" y="253"/>
                  </a:cubicBezTo>
                  <a:cubicBezTo>
                    <a:pt x="288" y="161"/>
                    <a:pt x="442" y="84"/>
                    <a:pt x="612" y="42"/>
                  </a:cubicBezTo>
                  <a:cubicBezTo>
                    <a:pt x="679" y="26"/>
                    <a:pt x="746" y="16"/>
                    <a:pt x="815" y="11"/>
                  </a:cubicBezTo>
                  <a:cubicBezTo>
                    <a:pt x="944" y="0"/>
                    <a:pt x="1069" y="14"/>
                    <a:pt x="1192" y="56"/>
                  </a:cubicBezTo>
                  <a:cubicBezTo>
                    <a:pt x="1417" y="133"/>
                    <a:pt x="1643" y="211"/>
                    <a:pt x="1870" y="284"/>
                  </a:cubicBezTo>
                  <a:cubicBezTo>
                    <a:pt x="1949" y="310"/>
                    <a:pt x="2031" y="325"/>
                    <a:pt x="2114" y="332"/>
                  </a:cubicBezTo>
                  <a:cubicBezTo>
                    <a:pt x="2239" y="343"/>
                    <a:pt x="2364" y="333"/>
                    <a:pt x="2488" y="314"/>
                  </a:cubicBezTo>
                  <a:cubicBezTo>
                    <a:pt x="2553" y="303"/>
                    <a:pt x="2618" y="296"/>
                    <a:pt x="2684" y="291"/>
                  </a:cubicBezTo>
                  <a:cubicBezTo>
                    <a:pt x="2734" y="287"/>
                    <a:pt x="2783" y="279"/>
                    <a:pt x="2833" y="284"/>
                  </a:cubicBezTo>
                  <a:cubicBezTo>
                    <a:pt x="2873" y="288"/>
                    <a:pt x="2915" y="288"/>
                    <a:pt x="2954" y="303"/>
                  </a:cubicBezTo>
                  <a:cubicBezTo>
                    <a:pt x="3023" y="328"/>
                    <a:pt x="3018" y="401"/>
                    <a:pt x="2978" y="435"/>
                  </a:cubicBezTo>
                  <a:cubicBezTo>
                    <a:pt x="2967" y="445"/>
                    <a:pt x="2954" y="452"/>
                    <a:pt x="2939" y="455"/>
                  </a:cubicBezTo>
                  <a:cubicBezTo>
                    <a:pt x="2800" y="491"/>
                    <a:pt x="2663" y="533"/>
                    <a:pt x="2521" y="559"/>
                  </a:cubicBezTo>
                  <a:cubicBezTo>
                    <a:pt x="2452" y="571"/>
                    <a:pt x="2383" y="579"/>
                    <a:pt x="2313" y="584"/>
                  </a:cubicBezTo>
                  <a:cubicBezTo>
                    <a:pt x="2243" y="590"/>
                    <a:pt x="2173" y="597"/>
                    <a:pt x="2103" y="599"/>
                  </a:cubicBezTo>
                  <a:cubicBezTo>
                    <a:pt x="2051" y="601"/>
                    <a:pt x="1999" y="609"/>
                    <a:pt x="1947" y="602"/>
                  </a:cubicBezTo>
                  <a:cubicBezTo>
                    <a:pt x="1922" y="598"/>
                    <a:pt x="1896" y="596"/>
                    <a:pt x="1871" y="608"/>
                  </a:cubicBezTo>
                  <a:cubicBezTo>
                    <a:pt x="1857" y="615"/>
                    <a:pt x="1856" y="619"/>
                    <a:pt x="1866" y="632"/>
                  </a:cubicBezTo>
                  <a:cubicBezTo>
                    <a:pt x="1888" y="660"/>
                    <a:pt x="1920" y="661"/>
                    <a:pt x="1949" y="667"/>
                  </a:cubicBezTo>
                  <a:cubicBezTo>
                    <a:pt x="1978" y="673"/>
                    <a:pt x="2007" y="675"/>
                    <a:pt x="2035" y="679"/>
                  </a:cubicBezTo>
                  <a:cubicBezTo>
                    <a:pt x="2062" y="677"/>
                    <a:pt x="2090" y="677"/>
                    <a:pt x="2117" y="6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9" name="Freeform 26">
              <a:extLst>
                <a:ext uri="{FF2B5EF4-FFF2-40B4-BE49-F238E27FC236}">
                  <a16:creationId xmlns:a16="http://schemas.microsoft.com/office/drawing/2014/main" id="{303C1744-3717-8341-918F-FB5B38D24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-8650" y="-3176"/>
              <a:ext cx="3113" cy="2107"/>
            </a:xfrm>
            <a:custGeom>
              <a:avLst/>
              <a:gdLst>
                <a:gd name="T0" fmla="*/ 542 w 1318"/>
                <a:gd name="T1" fmla="*/ 377 h 892"/>
                <a:gd name="T2" fmla="*/ 1277 w 1318"/>
                <a:gd name="T3" fmla="*/ 866 h 892"/>
                <a:gd name="T4" fmla="*/ 1181 w 1318"/>
                <a:gd name="T5" fmla="*/ 878 h 892"/>
                <a:gd name="T6" fmla="*/ 817 w 1318"/>
                <a:gd name="T7" fmla="*/ 869 h 892"/>
                <a:gd name="T8" fmla="*/ 90 w 1318"/>
                <a:gd name="T9" fmla="*/ 299 h 892"/>
                <a:gd name="T10" fmla="*/ 4 w 1318"/>
                <a:gd name="T11" fmla="*/ 47 h 892"/>
                <a:gd name="T12" fmla="*/ 19 w 1318"/>
                <a:gd name="T13" fmla="*/ 27 h 892"/>
                <a:gd name="T14" fmla="*/ 451 w 1318"/>
                <a:gd name="T15" fmla="*/ 4 h 892"/>
                <a:gd name="T16" fmla="*/ 777 w 1318"/>
                <a:gd name="T17" fmla="*/ 62 h 892"/>
                <a:gd name="T18" fmla="*/ 1063 w 1318"/>
                <a:gd name="T19" fmla="*/ 291 h 892"/>
                <a:gd name="T20" fmla="*/ 1314 w 1318"/>
                <a:gd name="T21" fmla="*/ 801 h 892"/>
                <a:gd name="T22" fmla="*/ 1314 w 1318"/>
                <a:gd name="T23" fmla="*/ 816 h 892"/>
                <a:gd name="T24" fmla="*/ 1298 w 1318"/>
                <a:gd name="T25" fmla="*/ 812 h 892"/>
                <a:gd name="T26" fmla="*/ 564 w 1318"/>
                <a:gd name="T27" fmla="*/ 387 h 892"/>
                <a:gd name="T28" fmla="*/ 542 w 1318"/>
                <a:gd name="T29" fmla="*/ 377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18" h="892">
                  <a:moveTo>
                    <a:pt x="542" y="377"/>
                  </a:moveTo>
                  <a:cubicBezTo>
                    <a:pt x="770" y="566"/>
                    <a:pt x="1018" y="718"/>
                    <a:pt x="1277" y="866"/>
                  </a:cubicBezTo>
                  <a:cubicBezTo>
                    <a:pt x="1241" y="871"/>
                    <a:pt x="1211" y="875"/>
                    <a:pt x="1181" y="878"/>
                  </a:cubicBezTo>
                  <a:cubicBezTo>
                    <a:pt x="1059" y="891"/>
                    <a:pt x="937" y="892"/>
                    <a:pt x="817" y="869"/>
                  </a:cubicBezTo>
                  <a:cubicBezTo>
                    <a:pt x="477" y="803"/>
                    <a:pt x="234" y="614"/>
                    <a:pt x="90" y="299"/>
                  </a:cubicBezTo>
                  <a:cubicBezTo>
                    <a:pt x="52" y="218"/>
                    <a:pt x="26" y="133"/>
                    <a:pt x="4" y="47"/>
                  </a:cubicBezTo>
                  <a:cubicBezTo>
                    <a:pt x="0" y="32"/>
                    <a:pt x="3" y="29"/>
                    <a:pt x="19" y="27"/>
                  </a:cubicBezTo>
                  <a:cubicBezTo>
                    <a:pt x="162" y="10"/>
                    <a:pt x="306" y="0"/>
                    <a:pt x="451" y="4"/>
                  </a:cubicBezTo>
                  <a:cubicBezTo>
                    <a:pt x="563" y="7"/>
                    <a:pt x="673" y="17"/>
                    <a:pt x="777" y="62"/>
                  </a:cubicBezTo>
                  <a:cubicBezTo>
                    <a:pt x="893" y="113"/>
                    <a:pt x="985" y="193"/>
                    <a:pt x="1063" y="291"/>
                  </a:cubicBezTo>
                  <a:cubicBezTo>
                    <a:pt x="1185" y="442"/>
                    <a:pt x="1265" y="614"/>
                    <a:pt x="1314" y="801"/>
                  </a:cubicBezTo>
                  <a:cubicBezTo>
                    <a:pt x="1315" y="806"/>
                    <a:pt x="1318" y="813"/>
                    <a:pt x="1314" y="816"/>
                  </a:cubicBezTo>
                  <a:cubicBezTo>
                    <a:pt x="1308" y="820"/>
                    <a:pt x="1303" y="814"/>
                    <a:pt x="1298" y="812"/>
                  </a:cubicBezTo>
                  <a:cubicBezTo>
                    <a:pt x="1045" y="684"/>
                    <a:pt x="799" y="545"/>
                    <a:pt x="564" y="387"/>
                  </a:cubicBezTo>
                  <a:cubicBezTo>
                    <a:pt x="558" y="383"/>
                    <a:pt x="554" y="377"/>
                    <a:pt x="542" y="3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10" name="Freeform 27">
              <a:extLst>
                <a:ext uri="{FF2B5EF4-FFF2-40B4-BE49-F238E27FC236}">
                  <a16:creationId xmlns:a16="http://schemas.microsoft.com/office/drawing/2014/main" id="{90185E28-CF7A-1D45-B5D6-06FEA6FCF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5147" y="-3306"/>
              <a:ext cx="2523" cy="2001"/>
            </a:xfrm>
            <a:custGeom>
              <a:avLst/>
              <a:gdLst>
                <a:gd name="T0" fmla="*/ 160 w 1068"/>
                <a:gd name="T1" fmla="*/ 847 h 847"/>
                <a:gd name="T2" fmla="*/ 24 w 1068"/>
                <a:gd name="T3" fmla="*/ 839 h 847"/>
                <a:gd name="T4" fmla="*/ 4 w 1068"/>
                <a:gd name="T5" fmla="*/ 812 h 847"/>
                <a:gd name="T6" fmla="*/ 154 w 1068"/>
                <a:gd name="T7" fmla="*/ 404 h 847"/>
                <a:gd name="T8" fmla="*/ 753 w 1068"/>
                <a:gd name="T9" fmla="*/ 15 h 847"/>
                <a:gd name="T10" fmla="*/ 1054 w 1068"/>
                <a:gd name="T11" fmla="*/ 11 h 847"/>
                <a:gd name="T12" fmla="*/ 1064 w 1068"/>
                <a:gd name="T13" fmla="*/ 27 h 847"/>
                <a:gd name="T14" fmla="*/ 907 w 1068"/>
                <a:gd name="T15" fmla="*/ 456 h 847"/>
                <a:gd name="T16" fmla="*/ 557 w 1068"/>
                <a:gd name="T17" fmla="*/ 779 h 847"/>
                <a:gd name="T18" fmla="*/ 160 w 1068"/>
                <a:gd name="T19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8" h="847">
                  <a:moveTo>
                    <a:pt x="160" y="847"/>
                  </a:moveTo>
                  <a:cubicBezTo>
                    <a:pt x="114" y="847"/>
                    <a:pt x="69" y="845"/>
                    <a:pt x="24" y="839"/>
                  </a:cubicBezTo>
                  <a:cubicBezTo>
                    <a:pt x="7" y="837"/>
                    <a:pt x="0" y="833"/>
                    <a:pt x="4" y="812"/>
                  </a:cubicBezTo>
                  <a:cubicBezTo>
                    <a:pt x="34" y="669"/>
                    <a:pt x="75" y="529"/>
                    <a:pt x="154" y="404"/>
                  </a:cubicBezTo>
                  <a:cubicBezTo>
                    <a:pt x="294" y="183"/>
                    <a:pt x="493" y="53"/>
                    <a:pt x="753" y="15"/>
                  </a:cubicBezTo>
                  <a:cubicBezTo>
                    <a:pt x="853" y="0"/>
                    <a:pt x="953" y="2"/>
                    <a:pt x="1054" y="11"/>
                  </a:cubicBezTo>
                  <a:cubicBezTo>
                    <a:pt x="1066" y="12"/>
                    <a:pt x="1068" y="16"/>
                    <a:pt x="1064" y="27"/>
                  </a:cubicBezTo>
                  <a:cubicBezTo>
                    <a:pt x="1012" y="170"/>
                    <a:pt x="965" y="315"/>
                    <a:pt x="907" y="456"/>
                  </a:cubicBezTo>
                  <a:cubicBezTo>
                    <a:pt x="841" y="618"/>
                    <a:pt x="718" y="719"/>
                    <a:pt x="557" y="779"/>
                  </a:cubicBezTo>
                  <a:cubicBezTo>
                    <a:pt x="429" y="826"/>
                    <a:pt x="296" y="847"/>
                    <a:pt x="160" y="8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11" name="Freeform 28">
              <a:extLst>
                <a:ext uri="{FF2B5EF4-FFF2-40B4-BE49-F238E27FC236}">
                  <a16:creationId xmlns:a16="http://schemas.microsoft.com/office/drawing/2014/main" id="{3BCC973B-15EA-A441-8FA8-74299520A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94" y="-5567"/>
              <a:ext cx="1595" cy="3140"/>
            </a:xfrm>
            <a:custGeom>
              <a:avLst/>
              <a:gdLst>
                <a:gd name="T0" fmla="*/ 675 w 675"/>
                <a:gd name="T1" fmla="*/ 675 h 1329"/>
                <a:gd name="T2" fmla="*/ 554 w 675"/>
                <a:gd name="T3" fmla="*/ 1089 h 1329"/>
                <a:gd name="T4" fmla="*/ 400 w 675"/>
                <a:gd name="T5" fmla="*/ 1308 h 1329"/>
                <a:gd name="T6" fmla="*/ 363 w 675"/>
                <a:gd name="T7" fmla="*/ 1309 h 1329"/>
                <a:gd name="T8" fmla="*/ 77 w 675"/>
                <a:gd name="T9" fmla="*/ 852 h 1329"/>
                <a:gd name="T10" fmla="*/ 202 w 675"/>
                <a:gd name="T11" fmla="*/ 131 h 1329"/>
                <a:gd name="T12" fmla="*/ 300 w 675"/>
                <a:gd name="T13" fmla="*/ 13 h 1329"/>
                <a:gd name="T14" fmla="*/ 316 w 675"/>
                <a:gd name="T15" fmla="*/ 11 h 1329"/>
                <a:gd name="T16" fmla="*/ 554 w 675"/>
                <a:gd name="T17" fmla="*/ 325 h 1329"/>
                <a:gd name="T18" fmla="*/ 666 w 675"/>
                <a:gd name="T19" fmla="*/ 576 h 1329"/>
                <a:gd name="T20" fmla="*/ 675 w 675"/>
                <a:gd name="T21" fmla="*/ 675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5" h="1329">
                  <a:moveTo>
                    <a:pt x="675" y="675"/>
                  </a:moveTo>
                  <a:cubicBezTo>
                    <a:pt x="671" y="823"/>
                    <a:pt x="625" y="959"/>
                    <a:pt x="554" y="1089"/>
                  </a:cubicBezTo>
                  <a:cubicBezTo>
                    <a:pt x="511" y="1168"/>
                    <a:pt x="459" y="1240"/>
                    <a:pt x="400" y="1308"/>
                  </a:cubicBezTo>
                  <a:cubicBezTo>
                    <a:pt x="382" y="1329"/>
                    <a:pt x="382" y="1329"/>
                    <a:pt x="363" y="1309"/>
                  </a:cubicBezTo>
                  <a:cubicBezTo>
                    <a:pt x="232" y="1179"/>
                    <a:pt x="129" y="1031"/>
                    <a:pt x="77" y="852"/>
                  </a:cubicBezTo>
                  <a:cubicBezTo>
                    <a:pt x="0" y="592"/>
                    <a:pt x="50" y="352"/>
                    <a:pt x="202" y="131"/>
                  </a:cubicBezTo>
                  <a:cubicBezTo>
                    <a:pt x="231" y="89"/>
                    <a:pt x="263" y="49"/>
                    <a:pt x="300" y="13"/>
                  </a:cubicBezTo>
                  <a:cubicBezTo>
                    <a:pt x="305" y="9"/>
                    <a:pt x="308" y="0"/>
                    <a:pt x="316" y="11"/>
                  </a:cubicBezTo>
                  <a:cubicBezTo>
                    <a:pt x="394" y="117"/>
                    <a:pt x="482" y="215"/>
                    <a:pt x="554" y="325"/>
                  </a:cubicBezTo>
                  <a:cubicBezTo>
                    <a:pt x="605" y="402"/>
                    <a:pt x="649" y="483"/>
                    <a:pt x="666" y="576"/>
                  </a:cubicBezTo>
                  <a:cubicBezTo>
                    <a:pt x="672" y="608"/>
                    <a:pt x="674" y="641"/>
                    <a:pt x="675" y="6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12" name="Freeform 29">
              <a:extLst>
                <a:ext uri="{FF2B5EF4-FFF2-40B4-BE49-F238E27FC236}">
                  <a16:creationId xmlns:a16="http://schemas.microsoft.com/office/drawing/2014/main" id="{8590691B-6DFC-2C44-BD5A-556381AAF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290" y="809"/>
              <a:ext cx="193" cy="9"/>
            </a:xfrm>
            <a:custGeom>
              <a:avLst/>
              <a:gdLst>
                <a:gd name="T0" fmla="*/ 82 w 82"/>
                <a:gd name="T1" fmla="*/ 4 h 4"/>
                <a:gd name="T2" fmla="*/ 0 w 82"/>
                <a:gd name="T3" fmla="*/ 4 h 4"/>
                <a:gd name="T4" fmla="*/ 82 w 8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4">
                  <a:moveTo>
                    <a:pt x="82" y="4"/>
                  </a:moveTo>
                  <a:cubicBezTo>
                    <a:pt x="55" y="4"/>
                    <a:pt x="27" y="4"/>
                    <a:pt x="0" y="4"/>
                  </a:cubicBezTo>
                  <a:cubicBezTo>
                    <a:pt x="27" y="0"/>
                    <a:pt x="55" y="0"/>
                    <a:pt x="8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F3119DD-2BD0-D042-B64D-46A8B5272389}"/>
              </a:ext>
            </a:extLst>
          </p:cNvPr>
          <p:cNvGrpSpPr/>
          <p:nvPr userDrawn="1"/>
        </p:nvGrpSpPr>
        <p:grpSpPr>
          <a:xfrm>
            <a:off x="546215" y="873095"/>
            <a:ext cx="177710" cy="137737"/>
            <a:chOff x="-11128375" y="-2093913"/>
            <a:chExt cx="7678737" cy="5951538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14" name="Freeform 7">
              <a:extLst>
                <a:ext uri="{FF2B5EF4-FFF2-40B4-BE49-F238E27FC236}">
                  <a16:creationId xmlns:a16="http://schemas.microsoft.com/office/drawing/2014/main" id="{B29EA06F-F296-F240-8BFC-3E5823455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128375" y="-2074863"/>
              <a:ext cx="2695575" cy="5932488"/>
            </a:xfrm>
            <a:custGeom>
              <a:avLst/>
              <a:gdLst>
                <a:gd name="T0" fmla="*/ 0 w 719"/>
                <a:gd name="T1" fmla="*/ 1577 h 1582"/>
                <a:gd name="T2" fmla="*/ 99 w 719"/>
                <a:gd name="T3" fmla="*/ 1339 h 1582"/>
                <a:gd name="T4" fmla="*/ 640 w 719"/>
                <a:gd name="T5" fmla="*/ 16 h 1582"/>
                <a:gd name="T6" fmla="*/ 663 w 719"/>
                <a:gd name="T7" fmla="*/ 1 h 1582"/>
                <a:gd name="T8" fmla="*/ 719 w 719"/>
                <a:gd name="T9" fmla="*/ 1 h 1582"/>
                <a:gd name="T10" fmla="*/ 667 w 719"/>
                <a:gd name="T11" fmla="*/ 160 h 1582"/>
                <a:gd name="T12" fmla="*/ 201 w 719"/>
                <a:gd name="T13" fmla="*/ 1557 h 1582"/>
                <a:gd name="T14" fmla="*/ 168 w 719"/>
                <a:gd name="T15" fmla="*/ 1581 h 1582"/>
                <a:gd name="T16" fmla="*/ 0 w 719"/>
                <a:gd name="T17" fmla="*/ 1581 h 1582"/>
                <a:gd name="T18" fmla="*/ 0 w 719"/>
                <a:gd name="T19" fmla="*/ 1577 h 1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9" h="1582">
                  <a:moveTo>
                    <a:pt x="0" y="1577"/>
                  </a:moveTo>
                  <a:cubicBezTo>
                    <a:pt x="33" y="1498"/>
                    <a:pt x="66" y="1419"/>
                    <a:pt x="99" y="1339"/>
                  </a:cubicBezTo>
                  <a:cubicBezTo>
                    <a:pt x="279" y="898"/>
                    <a:pt x="460" y="457"/>
                    <a:pt x="640" y="16"/>
                  </a:cubicBezTo>
                  <a:cubicBezTo>
                    <a:pt x="645" y="4"/>
                    <a:pt x="651" y="0"/>
                    <a:pt x="663" y="1"/>
                  </a:cubicBezTo>
                  <a:cubicBezTo>
                    <a:pt x="681" y="2"/>
                    <a:pt x="699" y="1"/>
                    <a:pt x="719" y="1"/>
                  </a:cubicBezTo>
                  <a:cubicBezTo>
                    <a:pt x="702" y="55"/>
                    <a:pt x="684" y="108"/>
                    <a:pt x="667" y="160"/>
                  </a:cubicBezTo>
                  <a:cubicBezTo>
                    <a:pt x="511" y="626"/>
                    <a:pt x="356" y="1092"/>
                    <a:pt x="201" y="1557"/>
                  </a:cubicBezTo>
                  <a:cubicBezTo>
                    <a:pt x="195" y="1576"/>
                    <a:pt x="187" y="1582"/>
                    <a:pt x="168" y="1581"/>
                  </a:cubicBezTo>
                  <a:cubicBezTo>
                    <a:pt x="112" y="1580"/>
                    <a:pt x="56" y="1581"/>
                    <a:pt x="0" y="1581"/>
                  </a:cubicBezTo>
                  <a:cubicBezTo>
                    <a:pt x="0" y="1580"/>
                    <a:pt x="0" y="1578"/>
                    <a:pt x="0" y="15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15" name="Freeform 8">
              <a:extLst>
                <a:ext uri="{FF2B5EF4-FFF2-40B4-BE49-F238E27FC236}">
                  <a16:creationId xmlns:a16="http://schemas.microsoft.com/office/drawing/2014/main" id="{50196178-491B-2B41-97BD-D3AF8FE06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30925" y="-2093913"/>
              <a:ext cx="2681287" cy="5948363"/>
            </a:xfrm>
            <a:custGeom>
              <a:avLst/>
              <a:gdLst>
                <a:gd name="T0" fmla="*/ 715 w 715"/>
                <a:gd name="T1" fmla="*/ 1586 h 1586"/>
                <a:gd name="T2" fmla="*/ 545 w 715"/>
                <a:gd name="T3" fmla="*/ 1586 h 1586"/>
                <a:gd name="T4" fmla="*/ 520 w 715"/>
                <a:gd name="T5" fmla="*/ 1568 h 1586"/>
                <a:gd name="T6" fmla="*/ 55 w 715"/>
                <a:gd name="T7" fmla="*/ 173 h 1586"/>
                <a:gd name="T8" fmla="*/ 6 w 715"/>
                <a:gd name="T9" fmla="*/ 24 h 1586"/>
                <a:gd name="T10" fmla="*/ 0 w 715"/>
                <a:gd name="T11" fmla="*/ 7 h 1586"/>
                <a:gd name="T12" fmla="*/ 69 w 715"/>
                <a:gd name="T13" fmla="*/ 9 h 1586"/>
                <a:gd name="T14" fmla="*/ 97 w 715"/>
                <a:gd name="T15" fmla="*/ 67 h 1586"/>
                <a:gd name="T16" fmla="*/ 706 w 715"/>
                <a:gd name="T17" fmla="*/ 1553 h 1586"/>
                <a:gd name="T18" fmla="*/ 715 w 715"/>
                <a:gd name="T19" fmla="*/ 1570 h 1586"/>
                <a:gd name="T20" fmla="*/ 715 w 715"/>
                <a:gd name="T21" fmla="*/ 1586 h 1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5" h="1586">
                  <a:moveTo>
                    <a:pt x="715" y="1586"/>
                  </a:moveTo>
                  <a:cubicBezTo>
                    <a:pt x="658" y="1586"/>
                    <a:pt x="602" y="1585"/>
                    <a:pt x="545" y="1586"/>
                  </a:cubicBezTo>
                  <a:cubicBezTo>
                    <a:pt x="531" y="1586"/>
                    <a:pt x="525" y="1582"/>
                    <a:pt x="520" y="1568"/>
                  </a:cubicBezTo>
                  <a:cubicBezTo>
                    <a:pt x="365" y="1103"/>
                    <a:pt x="210" y="638"/>
                    <a:pt x="55" y="173"/>
                  </a:cubicBezTo>
                  <a:cubicBezTo>
                    <a:pt x="38" y="123"/>
                    <a:pt x="22" y="74"/>
                    <a:pt x="6" y="24"/>
                  </a:cubicBezTo>
                  <a:cubicBezTo>
                    <a:pt x="4" y="18"/>
                    <a:pt x="2" y="13"/>
                    <a:pt x="0" y="7"/>
                  </a:cubicBezTo>
                  <a:cubicBezTo>
                    <a:pt x="24" y="7"/>
                    <a:pt x="50" y="0"/>
                    <a:pt x="69" y="9"/>
                  </a:cubicBezTo>
                  <a:cubicBezTo>
                    <a:pt x="87" y="18"/>
                    <a:pt x="89" y="47"/>
                    <a:pt x="97" y="67"/>
                  </a:cubicBezTo>
                  <a:cubicBezTo>
                    <a:pt x="300" y="563"/>
                    <a:pt x="503" y="1058"/>
                    <a:pt x="706" y="1553"/>
                  </a:cubicBezTo>
                  <a:cubicBezTo>
                    <a:pt x="709" y="1559"/>
                    <a:pt x="709" y="1566"/>
                    <a:pt x="715" y="1570"/>
                  </a:cubicBezTo>
                  <a:cubicBezTo>
                    <a:pt x="715" y="1575"/>
                    <a:pt x="715" y="1581"/>
                    <a:pt x="715" y="15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16" name="Freeform 9">
              <a:extLst>
                <a:ext uri="{FF2B5EF4-FFF2-40B4-BE49-F238E27FC236}">
                  <a16:creationId xmlns:a16="http://schemas.microsoft.com/office/drawing/2014/main" id="{895975FA-002D-4B48-9535-35A3AC28D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47892" y="-2071333"/>
              <a:ext cx="4930942" cy="5925783"/>
            </a:xfrm>
            <a:custGeom>
              <a:avLst/>
              <a:gdLst/>
              <a:ahLst/>
              <a:cxnLst/>
              <a:rect l="l" t="t" r="r" b="b"/>
              <a:pathLst>
                <a:path w="4930942" h="5925783">
                  <a:moveTo>
                    <a:pt x="2256835" y="3330220"/>
                  </a:moveTo>
                  <a:cubicBezTo>
                    <a:pt x="2208088" y="3330220"/>
                    <a:pt x="2196839" y="3348960"/>
                    <a:pt x="2193089" y="3390187"/>
                  </a:cubicBezTo>
                  <a:cubicBezTo>
                    <a:pt x="2193089" y="3506372"/>
                    <a:pt x="2185590" y="3626304"/>
                    <a:pt x="2181840" y="3742489"/>
                  </a:cubicBezTo>
                  <a:cubicBezTo>
                    <a:pt x="2170591" y="4038573"/>
                    <a:pt x="2159341" y="4334658"/>
                    <a:pt x="2144342" y="4630742"/>
                  </a:cubicBezTo>
                  <a:cubicBezTo>
                    <a:pt x="2140592" y="4679465"/>
                    <a:pt x="2159341" y="4690708"/>
                    <a:pt x="2204339" y="4690708"/>
                  </a:cubicBezTo>
                  <a:cubicBezTo>
                    <a:pt x="2376828" y="4686960"/>
                    <a:pt x="2549318" y="4686960"/>
                    <a:pt x="2721808" y="4690708"/>
                  </a:cubicBezTo>
                  <a:cubicBezTo>
                    <a:pt x="2774305" y="4690708"/>
                    <a:pt x="2793054" y="4679465"/>
                    <a:pt x="2789304" y="4619498"/>
                  </a:cubicBezTo>
                  <a:cubicBezTo>
                    <a:pt x="2778055" y="4420859"/>
                    <a:pt x="2770556" y="4222221"/>
                    <a:pt x="2763056" y="4023582"/>
                  </a:cubicBezTo>
                  <a:cubicBezTo>
                    <a:pt x="2755556" y="3813699"/>
                    <a:pt x="2744307" y="3603817"/>
                    <a:pt x="2740557" y="3393935"/>
                  </a:cubicBezTo>
                  <a:cubicBezTo>
                    <a:pt x="2736807" y="3348960"/>
                    <a:pt x="2725558" y="3330220"/>
                    <a:pt x="2673061" y="3330220"/>
                  </a:cubicBezTo>
                  <a:cubicBezTo>
                    <a:pt x="2534319" y="3333968"/>
                    <a:pt x="2395577" y="3333968"/>
                    <a:pt x="2256835" y="3330220"/>
                  </a:cubicBezTo>
                  <a:close/>
                  <a:moveTo>
                    <a:pt x="2601194" y="1234720"/>
                  </a:moveTo>
                  <a:cubicBezTo>
                    <a:pt x="2511084" y="1238468"/>
                    <a:pt x="2420975" y="1238468"/>
                    <a:pt x="2330865" y="1238468"/>
                  </a:cubicBezTo>
                  <a:cubicBezTo>
                    <a:pt x="2300829" y="1238468"/>
                    <a:pt x="2278302" y="1238468"/>
                    <a:pt x="2278302" y="1279695"/>
                  </a:cubicBezTo>
                  <a:cubicBezTo>
                    <a:pt x="2263283" y="1699460"/>
                    <a:pt x="2248265" y="2122973"/>
                    <a:pt x="2229492" y="2542738"/>
                  </a:cubicBezTo>
                  <a:cubicBezTo>
                    <a:pt x="2229492" y="2583965"/>
                    <a:pt x="2240756" y="2595208"/>
                    <a:pt x="2278302" y="2595208"/>
                  </a:cubicBezTo>
                  <a:cubicBezTo>
                    <a:pt x="2402202" y="2591460"/>
                    <a:pt x="2526103" y="2591460"/>
                    <a:pt x="2646249" y="2595208"/>
                  </a:cubicBezTo>
                  <a:cubicBezTo>
                    <a:pt x="2687549" y="2595208"/>
                    <a:pt x="2702567" y="2587712"/>
                    <a:pt x="2702567" y="2542738"/>
                  </a:cubicBezTo>
                  <a:cubicBezTo>
                    <a:pt x="2698813" y="2332855"/>
                    <a:pt x="2698813" y="2126721"/>
                    <a:pt x="2698813" y="1920586"/>
                  </a:cubicBezTo>
                  <a:lnTo>
                    <a:pt x="2676285" y="1920586"/>
                  </a:lnTo>
                  <a:cubicBezTo>
                    <a:pt x="2668776" y="1710703"/>
                    <a:pt x="2661267" y="1500821"/>
                    <a:pt x="2653758" y="1290939"/>
                  </a:cubicBezTo>
                  <a:cubicBezTo>
                    <a:pt x="2653758" y="1249712"/>
                    <a:pt x="2642494" y="1234720"/>
                    <a:pt x="2601194" y="1234720"/>
                  </a:cubicBezTo>
                  <a:close/>
                  <a:moveTo>
                    <a:pt x="1607310" y="220"/>
                  </a:moveTo>
                  <a:cubicBezTo>
                    <a:pt x="1828552" y="3971"/>
                    <a:pt x="2049794" y="3971"/>
                    <a:pt x="2274786" y="220"/>
                  </a:cubicBezTo>
                  <a:cubicBezTo>
                    <a:pt x="2319785" y="220"/>
                    <a:pt x="2331034" y="11471"/>
                    <a:pt x="2327285" y="56476"/>
                  </a:cubicBezTo>
                  <a:cubicBezTo>
                    <a:pt x="2319785" y="183988"/>
                    <a:pt x="2319785" y="311500"/>
                    <a:pt x="2312285" y="439012"/>
                  </a:cubicBezTo>
                  <a:cubicBezTo>
                    <a:pt x="2308535" y="480266"/>
                    <a:pt x="2316035" y="499018"/>
                    <a:pt x="2361033" y="495267"/>
                  </a:cubicBezTo>
                  <a:cubicBezTo>
                    <a:pt x="2432281" y="491517"/>
                    <a:pt x="2503528" y="491517"/>
                    <a:pt x="2571026" y="495267"/>
                  </a:cubicBezTo>
                  <a:cubicBezTo>
                    <a:pt x="2619774" y="499018"/>
                    <a:pt x="2623524" y="480266"/>
                    <a:pt x="2619774" y="439012"/>
                  </a:cubicBezTo>
                  <a:cubicBezTo>
                    <a:pt x="2612274" y="311500"/>
                    <a:pt x="2612274" y="183988"/>
                    <a:pt x="2604775" y="56476"/>
                  </a:cubicBezTo>
                  <a:cubicBezTo>
                    <a:pt x="2601025" y="18972"/>
                    <a:pt x="2604775" y="220"/>
                    <a:pt x="2653523" y="220"/>
                  </a:cubicBezTo>
                  <a:cubicBezTo>
                    <a:pt x="2878515" y="3971"/>
                    <a:pt x="3107257" y="3971"/>
                    <a:pt x="3335999" y="220"/>
                  </a:cubicBezTo>
                  <a:cubicBezTo>
                    <a:pt x="3399747" y="-3530"/>
                    <a:pt x="3392247" y="41474"/>
                    <a:pt x="3399747" y="75228"/>
                  </a:cubicBezTo>
                  <a:cubicBezTo>
                    <a:pt x="3553491" y="652782"/>
                    <a:pt x="3703486" y="1230337"/>
                    <a:pt x="3857230" y="1807892"/>
                  </a:cubicBezTo>
                  <a:cubicBezTo>
                    <a:pt x="4209718" y="3158020"/>
                    <a:pt x="4565956" y="4508149"/>
                    <a:pt x="4925943" y="5858277"/>
                  </a:cubicBezTo>
                  <a:cubicBezTo>
                    <a:pt x="4940942" y="5922033"/>
                    <a:pt x="4922193" y="5925783"/>
                    <a:pt x="4869695" y="5925783"/>
                  </a:cubicBezTo>
                  <a:cubicBezTo>
                    <a:pt x="4539706" y="5922033"/>
                    <a:pt x="4209718" y="5925783"/>
                    <a:pt x="3879730" y="5925783"/>
                  </a:cubicBezTo>
                  <a:cubicBezTo>
                    <a:pt x="3553491" y="5925783"/>
                    <a:pt x="3231003" y="5922033"/>
                    <a:pt x="2904764" y="5925783"/>
                  </a:cubicBezTo>
                  <a:cubicBezTo>
                    <a:pt x="2852266" y="5925783"/>
                    <a:pt x="2829767" y="5918283"/>
                    <a:pt x="2833517" y="5858277"/>
                  </a:cubicBezTo>
                  <a:cubicBezTo>
                    <a:pt x="2833517" y="5730765"/>
                    <a:pt x="2822267" y="5603253"/>
                    <a:pt x="2818517" y="5475741"/>
                  </a:cubicBezTo>
                  <a:cubicBezTo>
                    <a:pt x="2818517" y="5438237"/>
                    <a:pt x="2807268" y="5430736"/>
                    <a:pt x="2773519" y="5430736"/>
                  </a:cubicBezTo>
                  <a:cubicBezTo>
                    <a:pt x="2567276" y="5430736"/>
                    <a:pt x="2364783" y="5430736"/>
                    <a:pt x="2158541" y="5430736"/>
                  </a:cubicBezTo>
                  <a:cubicBezTo>
                    <a:pt x="2121042" y="5430736"/>
                    <a:pt x="2113542" y="5441987"/>
                    <a:pt x="2113542" y="5475741"/>
                  </a:cubicBezTo>
                  <a:cubicBezTo>
                    <a:pt x="2109792" y="5603253"/>
                    <a:pt x="2102292" y="5730765"/>
                    <a:pt x="2098543" y="5858277"/>
                  </a:cubicBezTo>
                  <a:cubicBezTo>
                    <a:pt x="2098543" y="5910782"/>
                    <a:pt x="2087293" y="5925783"/>
                    <a:pt x="2034795" y="5925783"/>
                  </a:cubicBezTo>
                  <a:cubicBezTo>
                    <a:pt x="1374818" y="5922033"/>
                    <a:pt x="714841" y="5925783"/>
                    <a:pt x="54865" y="5925783"/>
                  </a:cubicBezTo>
                  <a:cubicBezTo>
                    <a:pt x="2367" y="5925783"/>
                    <a:pt x="-8883" y="5918283"/>
                    <a:pt x="6116" y="5862027"/>
                  </a:cubicBezTo>
                  <a:cubicBezTo>
                    <a:pt x="114863" y="5449488"/>
                    <a:pt x="223609" y="5033199"/>
                    <a:pt x="332355" y="4620659"/>
                  </a:cubicBezTo>
                  <a:cubicBezTo>
                    <a:pt x="624845" y="3503053"/>
                    <a:pt x="921084" y="2389197"/>
                    <a:pt x="1213574" y="1275342"/>
                  </a:cubicBezTo>
                  <a:cubicBezTo>
                    <a:pt x="1318570" y="870303"/>
                    <a:pt x="1427316" y="465265"/>
                    <a:pt x="1532313" y="60226"/>
                  </a:cubicBezTo>
                  <a:cubicBezTo>
                    <a:pt x="1543562" y="18972"/>
                    <a:pt x="1558562" y="220"/>
                    <a:pt x="160731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117" name="Group 15">
            <a:extLst>
              <a:ext uri="{FF2B5EF4-FFF2-40B4-BE49-F238E27FC236}">
                <a16:creationId xmlns:a16="http://schemas.microsoft.com/office/drawing/2014/main" id="{C5217376-F4FF-C141-93E2-2C3B6EC0102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1881" y="1793770"/>
            <a:ext cx="193075" cy="186912"/>
            <a:chOff x="-1641" y="392"/>
            <a:chExt cx="2506" cy="242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18" name="Freeform 17">
              <a:extLst>
                <a:ext uri="{FF2B5EF4-FFF2-40B4-BE49-F238E27FC236}">
                  <a16:creationId xmlns:a16="http://schemas.microsoft.com/office/drawing/2014/main" id="{182ECD74-F8B6-534A-9888-39522BCA9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-984" y="392"/>
              <a:ext cx="1386" cy="2426"/>
            </a:xfrm>
            <a:custGeom>
              <a:avLst/>
              <a:gdLst>
                <a:gd name="T0" fmla="*/ 5 w 587"/>
                <a:gd name="T1" fmla="*/ 1027 h 1027"/>
                <a:gd name="T2" fmla="*/ 10 w 587"/>
                <a:gd name="T3" fmla="*/ 1007 h 1027"/>
                <a:gd name="T4" fmla="*/ 224 w 587"/>
                <a:gd name="T5" fmla="*/ 550 h 1027"/>
                <a:gd name="T6" fmla="*/ 212 w 587"/>
                <a:gd name="T7" fmla="*/ 530 h 1027"/>
                <a:gd name="T8" fmla="*/ 2 w 587"/>
                <a:gd name="T9" fmla="*/ 530 h 1027"/>
                <a:gd name="T10" fmla="*/ 7 w 587"/>
                <a:gd name="T11" fmla="*/ 513 h 1027"/>
                <a:gd name="T12" fmla="*/ 243 w 587"/>
                <a:gd name="T13" fmla="*/ 17 h 1027"/>
                <a:gd name="T14" fmla="*/ 270 w 587"/>
                <a:gd name="T15" fmla="*/ 0 h 1027"/>
                <a:gd name="T16" fmla="*/ 488 w 587"/>
                <a:gd name="T17" fmla="*/ 1 h 1027"/>
                <a:gd name="T18" fmla="*/ 429 w 587"/>
                <a:gd name="T19" fmla="*/ 132 h 1027"/>
                <a:gd name="T20" fmla="*/ 320 w 587"/>
                <a:gd name="T21" fmla="*/ 376 h 1027"/>
                <a:gd name="T22" fmla="*/ 332 w 587"/>
                <a:gd name="T23" fmla="*/ 394 h 1027"/>
                <a:gd name="T24" fmla="*/ 562 w 587"/>
                <a:gd name="T25" fmla="*/ 394 h 1027"/>
                <a:gd name="T26" fmla="*/ 587 w 587"/>
                <a:gd name="T27" fmla="*/ 394 h 1027"/>
                <a:gd name="T28" fmla="*/ 5 w 587"/>
                <a:gd name="T29" fmla="*/ 1027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7" h="1027">
                  <a:moveTo>
                    <a:pt x="5" y="1027"/>
                  </a:moveTo>
                  <a:cubicBezTo>
                    <a:pt x="2" y="1017"/>
                    <a:pt x="7" y="1012"/>
                    <a:pt x="10" y="1007"/>
                  </a:cubicBezTo>
                  <a:cubicBezTo>
                    <a:pt x="81" y="854"/>
                    <a:pt x="153" y="702"/>
                    <a:pt x="224" y="550"/>
                  </a:cubicBezTo>
                  <a:cubicBezTo>
                    <a:pt x="234" y="530"/>
                    <a:pt x="234" y="530"/>
                    <a:pt x="212" y="530"/>
                  </a:cubicBezTo>
                  <a:cubicBezTo>
                    <a:pt x="142" y="530"/>
                    <a:pt x="72" y="530"/>
                    <a:pt x="2" y="530"/>
                  </a:cubicBezTo>
                  <a:cubicBezTo>
                    <a:pt x="0" y="522"/>
                    <a:pt x="5" y="518"/>
                    <a:pt x="7" y="513"/>
                  </a:cubicBezTo>
                  <a:cubicBezTo>
                    <a:pt x="86" y="348"/>
                    <a:pt x="164" y="183"/>
                    <a:pt x="243" y="17"/>
                  </a:cubicBezTo>
                  <a:cubicBezTo>
                    <a:pt x="249" y="4"/>
                    <a:pt x="256" y="0"/>
                    <a:pt x="270" y="0"/>
                  </a:cubicBezTo>
                  <a:cubicBezTo>
                    <a:pt x="341" y="1"/>
                    <a:pt x="413" y="1"/>
                    <a:pt x="488" y="1"/>
                  </a:cubicBezTo>
                  <a:cubicBezTo>
                    <a:pt x="467" y="46"/>
                    <a:pt x="448" y="89"/>
                    <a:pt x="429" y="132"/>
                  </a:cubicBezTo>
                  <a:cubicBezTo>
                    <a:pt x="393" y="213"/>
                    <a:pt x="357" y="295"/>
                    <a:pt x="320" y="376"/>
                  </a:cubicBezTo>
                  <a:cubicBezTo>
                    <a:pt x="313" y="391"/>
                    <a:pt x="315" y="395"/>
                    <a:pt x="332" y="394"/>
                  </a:cubicBezTo>
                  <a:cubicBezTo>
                    <a:pt x="409" y="394"/>
                    <a:pt x="485" y="394"/>
                    <a:pt x="562" y="394"/>
                  </a:cubicBezTo>
                  <a:cubicBezTo>
                    <a:pt x="568" y="394"/>
                    <a:pt x="575" y="394"/>
                    <a:pt x="587" y="394"/>
                  </a:cubicBezTo>
                  <a:cubicBezTo>
                    <a:pt x="391" y="607"/>
                    <a:pt x="198" y="817"/>
                    <a:pt x="5" y="10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19" name="Freeform 18">
              <a:extLst>
                <a:ext uri="{FF2B5EF4-FFF2-40B4-BE49-F238E27FC236}">
                  <a16:creationId xmlns:a16="http://schemas.microsoft.com/office/drawing/2014/main" id="{86D1A3CE-F8D0-3647-9BBF-0FAE53C5F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5" y="619"/>
              <a:ext cx="1500" cy="2149"/>
            </a:xfrm>
            <a:custGeom>
              <a:avLst/>
              <a:gdLst>
                <a:gd name="T0" fmla="*/ 112 w 635"/>
                <a:gd name="T1" fmla="*/ 910 h 910"/>
                <a:gd name="T2" fmla="*/ 0 w 635"/>
                <a:gd name="T3" fmla="*/ 835 h 910"/>
                <a:gd name="T4" fmla="*/ 118 w 635"/>
                <a:gd name="T5" fmla="*/ 777 h 910"/>
                <a:gd name="T6" fmla="*/ 120 w 635"/>
                <a:gd name="T7" fmla="*/ 781 h 910"/>
                <a:gd name="T8" fmla="*/ 159 w 635"/>
                <a:gd name="T9" fmla="*/ 816 h 910"/>
                <a:gd name="T10" fmla="*/ 524 w 635"/>
                <a:gd name="T11" fmla="*/ 504 h 910"/>
                <a:gd name="T12" fmla="*/ 351 w 635"/>
                <a:gd name="T13" fmla="*/ 59 h 910"/>
                <a:gd name="T14" fmla="*/ 335 w 635"/>
                <a:gd name="T15" fmla="*/ 44 h 910"/>
                <a:gd name="T16" fmla="*/ 353 w 635"/>
                <a:gd name="T17" fmla="*/ 4 h 910"/>
                <a:gd name="T18" fmla="*/ 366 w 635"/>
                <a:gd name="T19" fmla="*/ 9 h 910"/>
                <a:gd name="T20" fmla="*/ 575 w 635"/>
                <a:gd name="T21" fmla="*/ 299 h 910"/>
                <a:gd name="T22" fmla="*/ 185 w 635"/>
                <a:gd name="T23" fmla="*/ 864 h 910"/>
                <a:gd name="T24" fmla="*/ 133 w 635"/>
                <a:gd name="T25" fmla="*/ 868 h 910"/>
                <a:gd name="T26" fmla="*/ 114 w 635"/>
                <a:gd name="T27" fmla="*/ 886 h 910"/>
                <a:gd name="T28" fmla="*/ 112 w 635"/>
                <a:gd name="T29" fmla="*/ 910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5" h="910">
                  <a:moveTo>
                    <a:pt x="112" y="910"/>
                  </a:moveTo>
                  <a:cubicBezTo>
                    <a:pt x="74" y="884"/>
                    <a:pt x="38" y="860"/>
                    <a:pt x="0" y="835"/>
                  </a:cubicBezTo>
                  <a:cubicBezTo>
                    <a:pt x="41" y="815"/>
                    <a:pt x="79" y="796"/>
                    <a:pt x="118" y="777"/>
                  </a:cubicBezTo>
                  <a:cubicBezTo>
                    <a:pt x="119" y="779"/>
                    <a:pt x="120" y="780"/>
                    <a:pt x="120" y="781"/>
                  </a:cubicBezTo>
                  <a:cubicBezTo>
                    <a:pt x="120" y="820"/>
                    <a:pt x="120" y="820"/>
                    <a:pt x="159" y="816"/>
                  </a:cubicBezTo>
                  <a:cubicBezTo>
                    <a:pt x="334" y="801"/>
                    <a:pt x="480" y="676"/>
                    <a:pt x="524" y="504"/>
                  </a:cubicBezTo>
                  <a:cubicBezTo>
                    <a:pt x="567" y="335"/>
                    <a:pt x="498" y="156"/>
                    <a:pt x="351" y="59"/>
                  </a:cubicBezTo>
                  <a:cubicBezTo>
                    <a:pt x="345" y="55"/>
                    <a:pt x="333" y="53"/>
                    <a:pt x="335" y="44"/>
                  </a:cubicBezTo>
                  <a:cubicBezTo>
                    <a:pt x="339" y="30"/>
                    <a:pt x="345" y="16"/>
                    <a:pt x="353" y="4"/>
                  </a:cubicBezTo>
                  <a:cubicBezTo>
                    <a:pt x="355" y="0"/>
                    <a:pt x="362" y="6"/>
                    <a:pt x="366" y="9"/>
                  </a:cubicBezTo>
                  <a:cubicBezTo>
                    <a:pt x="474" y="78"/>
                    <a:pt x="546" y="174"/>
                    <a:pt x="575" y="299"/>
                  </a:cubicBezTo>
                  <a:cubicBezTo>
                    <a:pt x="635" y="568"/>
                    <a:pt x="457" y="825"/>
                    <a:pt x="185" y="864"/>
                  </a:cubicBezTo>
                  <a:cubicBezTo>
                    <a:pt x="168" y="866"/>
                    <a:pt x="150" y="868"/>
                    <a:pt x="133" y="868"/>
                  </a:cubicBezTo>
                  <a:cubicBezTo>
                    <a:pt x="118" y="867"/>
                    <a:pt x="113" y="872"/>
                    <a:pt x="114" y="886"/>
                  </a:cubicBezTo>
                  <a:cubicBezTo>
                    <a:pt x="115" y="893"/>
                    <a:pt x="113" y="900"/>
                    <a:pt x="112" y="9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20" name="Freeform 19">
              <a:extLst>
                <a:ext uri="{FF2B5EF4-FFF2-40B4-BE49-F238E27FC236}">
                  <a16:creationId xmlns:a16="http://schemas.microsoft.com/office/drawing/2014/main" id="{42A85CAB-542E-0C42-9908-B6B7D5A8F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41" y="486"/>
              <a:ext cx="1113" cy="2010"/>
            </a:xfrm>
            <a:custGeom>
              <a:avLst/>
              <a:gdLst>
                <a:gd name="T0" fmla="*/ 339 w 471"/>
                <a:gd name="T1" fmla="*/ 0 h 851"/>
                <a:gd name="T2" fmla="*/ 471 w 471"/>
                <a:gd name="T3" fmla="*/ 20 h 851"/>
                <a:gd name="T4" fmla="*/ 388 w 471"/>
                <a:gd name="T5" fmla="*/ 125 h 851"/>
                <a:gd name="T6" fmla="*/ 382 w 471"/>
                <a:gd name="T7" fmla="*/ 112 h 851"/>
                <a:gd name="T8" fmla="*/ 347 w 471"/>
                <a:gd name="T9" fmla="*/ 99 h 851"/>
                <a:gd name="T10" fmla="*/ 300 w 471"/>
                <a:gd name="T11" fmla="*/ 789 h 851"/>
                <a:gd name="T12" fmla="*/ 310 w 471"/>
                <a:gd name="T13" fmla="*/ 828 h 851"/>
                <a:gd name="T14" fmla="*/ 278 w 471"/>
                <a:gd name="T15" fmla="*/ 836 h 851"/>
                <a:gd name="T16" fmla="*/ 328 w 471"/>
                <a:gd name="T17" fmla="*/ 52 h 851"/>
                <a:gd name="T18" fmla="*/ 342 w 471"/>
                <a:gd name="T19" fmla="*/ 12 h 851"/>
                <a:gd name="T20" fmla="*/ 339 w 471"/>
                <a:gd name="T21" fmla="*/ 0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1" h="851">
                  <a:moveTo>
                    <a:pt x="339" y="0"/>
                  </a:moveTo>
                  <a:cubicBezTo>
                    <a:pt x="383" y="7"/>
                    <a:pt x="425" y="13"/>
                    <a:pt x="471" y="20"/>
                  </a:cubicBezTo>
                  <a:cubicBezTo>
                    <a:pt x="443" y="56"/>
                    <a:pt x="416" y="90"/>
                    <a:pt x="388" y="125"/>
                  </a:cubicBezTo>
                  <a:cubicBezTo>
                    <a:pt x="386" y="119"/>
                    <a:pt x="384" y="116"/>
                    <a:pt x="382" y="112"/>
                  </a:cubicBezTo>
                  <a:cubicBezTo>
                    <a:pt x="371" y="85"/>
                    <a:pt x="371" y="85"/>
                    <a:pt x="347" y="99"/>
                  </a:cubicBezTo>
                  <a:cubicBezTo>
                    <a:pt x="86" y="247"/>
                    <a:pt x="61" y="610"/>
                    <a:pt x="300" y="789"/>
                  </a:cubicBezTo>
                  <a:cubicBezTo>
                    <a:pt x="316" y="802"/>
                    <a:pt x="320" y="810"/>
                    <a:pt x="310" y="828"/>
                  </a:cubicBezTo>
                  <a:cubicBezTo>
                    <a:pt x="297" y="850"/>
                    <a:pt x="299" y="851"/>
                    <a:pt x="278" y="836"/>
                  </a:cubicBezTo>
                  <a:cubicBezTo>
                    <a:pt x="0" y="636"/>
                    <a:pt x="27" y="215"/>
                    <a:pt x="328" y="52"/>
                  </a:cubicBezTo>
                  <a:cubicBezTo>
                    <a:pt x="352" y="39"/>
                    <a:pt x="352" y="39"/>
                    <a:pt x="342" y="12"/>
                  </a:cubicBezTo>
                  <a:cubicBezTo>
                    <a:pt x="341" y="9"/>
                    <a:pt x="340" y="6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-1588"/>
            <a:ext cx="3962400" cy="5143500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632" y="466320"/>
            <a:ext cx="3682368" cy="709816"/>
          </a:xfrm>
        </p:spPr>
        <p:txBody>
          <a:bodyPr/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accent5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sp>
        <p:nvSpPr>
          <p:cNvPr id="121" name="Oval 120"/>
          <p:cNvSpPr/>
          <p:nvPr userDrawn="1"/>
        </p:nvSpPr>
        <p:spPr>
          <a:xfrm>
            <a:off x="402947" y="1200150"/>
            <a:ext cx="1392107" cy="1392107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2" name="Oval 121"/>
          <p:cNvSpPr/>
          <p:nvPr userDrawn="1"/>
        </p:nvSpPr>
        <p:spPr>
          <a:xfrm>
            <a:off x="2113093" y="1200150"/>
            <a:ext cx="1392107" cy="1392107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3" name="Oval 122"/>
          <p:cNvSpPr/>
          <p:nvPr userDrawn="1"/>
        </p:nvSpPr>
        <p:spPr>
          <a:xfrm>
            <a:off x="402946" y="2838256"/>
            <a:ext cx="1392107" cy="1392107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4" name="Oval 123"/>
          <p:cNvSpPr/>
          <p:nvPr userDrawn="1"/>
        </p:nvSpPr>
        <p:spPr>
          <a:xfrm>
            <a:off x="2113092" y="2838256"/>
            <a:ext cx="1392107" cy="1392107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5" name="Content Placeholder 2"/>
          <p:cNvSpPr>
            <a:spLocks noGrp="1"/>
          </p:cNvSpPr>
          <p:nvPr>
            <p:ph idx="13"/>
          </p:nvPr>
        </p:nvSpPr>
        <p:spPr>
          <a:xfrm>
            <a:off x="546215" y="1527210"/>
            <a:ext cx="1130185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6" name="Content Placeholder 2"/>
          <p:cNvSpPr>
            <a:spLocks noGrp="1"/>
          </p:cNvSpPr>
          <p:nvPr>
            <p:ph idx="14"/>
          </p:nvPr>
        </p:nvSpPr>
        <p:spPr>
          <a:xfrm>
            <a:off x="2233890" y="1529666"/>
            <a:ext cx="1130185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7" name="Content Placeholder 2"/>
          <p:cNvSpPr>
            <a:spLocks noGrp="1"/>
          </p:cNvSpPr>
          <p:nvPr>
            <p:ph idx="15"/>
          </p:nvPr>
        </p:nvSpPr>
        <p:spPr>
          <a:xfrm>
            <a:off x="2263722" y="3156204"/>
            <a:ext cx="1130185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8" name="Content Placeholder 2"/>
          <p:cNvSpPr>
            <a:spLocks noGrp="1"/>
          </p:cNvSpPr>
          <p:nvPr>
            <p:ph idx="16"/>
          </p:nvPr>
        </p:nvSpPr>
        <p:spPr>
          <a:xfrm>
            <a:off x="527062" y="3165316"/>
            <a:ext cx="1130185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9" name="Freeform: Shape 2847"/>
          <p:cNvSpPr/>
          <p:nvPr userDrawn="1"/>
        </p:nvSpPr>
        <p:spPr>
          <a:xfrm>
            <a:off x="5389567" y="1212217"/>
            <a:ext cx="476395" cy="476272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1" h="251">
                <a:moveTo>
                  <a:pt x="251" y="126"/>
                </a:moveTo>
                <a:cubicBezTo>
                  <a:pt x="251" y="195"/>
                  <a:pt x="195" y="251"/>
                  <a:pt x="125" y="251"/>
                </a:cubicBezTo>
                <a:cubicBezTo>
                  <a:pt x="56" y="251"/>
                  <a:pt x="0" y="195"/>
                  <a:pt x="0" y="126"/>
                </a:cubicBezTo>
                <a:cubicBezTo>
                  <a:pt x="0" y="57"/>
                  <a:pt x="56" y="0"/>
                  <a:pt x="125" y="0"/>
                </a:cubicBezTo>
                <a:cubicBezTo>
                  <a:pt x="195" y="0"/>
                  <a:pt x="251" y="57"/>
                  <a:pt x="251" y="126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30" name="Freeform: Shape 2852"/>
          <p:cNvSpPr/>
          <p:nvPr userDrawn="1"/>
        </p:nvSpPr>
        <p:spPr>
          <a:xfrm>
            <a:off x="5389567" y="3814556"/>
            <a:ext cx="476395" cy="47817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1" h="252">
                <a:moveTo>
                  <a:pt x="251" y="126"/>
                </a:moveTo>
                <a:cubicBezTo>
                  <a:pt x="251" y="195"/>
                  <a:pt x="195" y="252"/>
                  <a:pt x="125" y="252"/>
                </a:cubicBezTo>
                <a:cubicBezTo>
                  <a:pt x="56" y="252"/>
                  <a:pt x="0" y="195"/>
                  <a:pt x="0" y="126"/>
                </a:cubicBezTo>
                <a:cubicBezTo>
                  <a:pt x="0" y="56"/>
                  <a:pt x="56" y="0"/>
                  <a:pt x="125" y="0"/>
                </a:cubicBezTo>
                <a:cubicBezTo>
                  <a:pt x="195" y="0"/>
                  <a:pt x="251" y="56"/>
                  <a:pt x="251" y="126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31" name="Freeform: Shape 2859"/>
          <p:cNvSpPr/>
          <p:nvPr userDrawn="1"/>
        </p:nvSpPr>
        <p:spPr>
          <a:xfrm>
            <a:off x="6022217" y="2513390"/>
            <a:ext cx="476395" cy="47817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1" h="252">
                <a:moveTo>
                  <a:pt x="251" y="126"/>
                </a:moveTo>
                <a:cubicBezTo>
                  <a:pt x="251" y="195"/>
                  <a:pt x="194" y="252"/>
                  <a:pt x="125" y="252"/>
                </a:cubicBezTo>
                <a:cubicBezTo>
                  <a:pt x="56" y="252"/>
                  <a:pt x="0" y="195"/>
                  <a:pt x="0" y="126"/>
                </a:cubicBezTo>
                <a:cubicBezTo>
                  <a:pt x="0" y="56"/>
                  <a:pt x="56" y="0"/>
                  <a:pt x="125" y="0"/>
                </a:cubicBezTo>
                <a:cubicBezTo>
                  <a:pt x="194" y="0"/>
                  <a:pt x="251" y="56"/>
                  <a:pt x="251" y="126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32" name="Freeform: Shape 2864"/>
          <p:cNvSpPr/>
          <p:nvPr userDrawn="1"/>
        </p:nvSpPr>
        <p:spPr>
          <a:xfrm>
            <a:off x="5850714" y="1804698"/>
            <a:ext cx="476395" cy="476272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1" h="251">
                <a:moveTo>
                  <a:pt x="251" y="126"/>
                </a:moveTo>
                <a:cubicBezTo>
                  <a:pt x="251" y="195"/>
                  <a:pt x="195" y="251"/>
                  <a:pt x="125" y="251"/>
                </a:cubicBezTo>
                <a:cubicBezTo>
                  <a:pt x="56" y="251"/>
                  <a:pt x="0" y="195"/>
                  <a:pt x="0" y="126"/>
                </a:cubicBezTo>
                <a:cubicBezTo>
                  <a:pt x="0" y="56"/>
                  <a:pt x="56" y="0"/>
                  <a:pt x="125" y="0"/>
                </a:cubicBezTo>
                <a:cubicBezTo>
                  <a:pt x="195" y="0"/>
                  <a:pt x="251" y="56"/>
                  <a:pt x="251" y="126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33" name="Freeform: Shape 2871"/>
          <p:cNvSpPr/>
          <p:nvPr userDrawn="1"/>
        </p:nvSpPr>
        <p:spPr>
          <a:xfrm>
            <a:off x="5858371" y="3225888"/>
            <a:ext cx="478300" cy="47436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2" h="250">
                <a:moveTo>
                  <a:pt x="252" y="125"/>
                </a:moveTo>
                <a:cubicBezTo>
                  <a:pt x="252" y="195"/>
                  <a:pt x="195" y="250"/>
                  <a:pt x="126" y="250"/>
                </a:cubicBezTo>
                <a:cubicBezTo>
                  <a:pt x="57" y="250"/>
                  <a:pt x="0" y="195"/>
                  <a:pt x="0" y="125"/>
                </a:cubicBezTo>
                <a:cubicBezTo>
                  <a:pt x="0" y="56"/>
                  <a:pt x="57" y="0"/>
                  <a:pt x="126" y="0"/>
                </a:cubicBezTo>
                <a:cubicBezTo>
                  <a:pt x="195" y="0"/>
                  <a:pt x="252" y="56"/>
                  <a:pt x="252" y="125"/>
                </a:cubicBez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34" name="Freeform: Shape 2892"/>
          <p:cNvSpPr/>
          <p:nvPr userDrawn="1"/>
        </p:nvSpPr>
        <p:spPr>
          <a:xfrm>
            <a:off x="5330491" y="2242828"/>
            <a:ext cx="203898" cy="20384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" h="108">
                <a:moveTo>
                  <a:pt x="54" y="0"/>
                </a:moveTo>
                <a:cubicBezTo>
                  <a:pt x="24" y="0"/>
                  <a:pt x="0" y="25"/>
                  <a:pt x="0" y="55"/>
                </a:cubicBezTo>
                <a:cubicBezTo>
                  <a:pt x="0" y="84"/>
                  <a:pt x="24" y="108"/>
                  <a:pt x="54" y="108"/>
                </a:cubicBezTo>
                <a:cubicBezTo>
                  <a:pt x="83" y="108"/>
                  <a:pt x="108" y="84"/>
                  <a:pt x="108" y="55"/>
                </a:cubicBezTo>
                <a:cubicBezTo>
                  <a:pt x="108" y="25"/>
                  <a:pt x="83" y="0"/>
                  <a:pt x="54" y="0"/>
                </a:cubicBezTo>
                <a:close/>
                <a:moveTo>
                  <a:pt x="54" y="14"/>
                </a:moveTo>
                <a:cubicBezTo>
                  <a:pt x="76" y="14"/>
                  <a:pt x="95" y="32"/>
                  <a:pt x="95" y="55"/>
                </a:cubicBezTo>
                <a:cubicBezTo>
                  <a:pt x="95" y="77"/>
                  <a:pt x="76" y="95"/>
                  <a:pt x="54" y="95"/>
                </a:cubicBezTo>
                <a:cubicBezTo>
                  <a:pt x="32" y="95"/>
                  <a:pt x="13" y="77"/>
                  <a:pt x="13" y="55"/>
                </a:cubicBezTo>
                <a:cubicBezTo>
                  <a:pt x="13" y="32"/>
                  <a:pt x="32" y="14"/>
                  <a:pt x="54" y="14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35" name="Freeform: Shape 2894"/>
          <p:cNvSpPr/>
          <p:nvPr userDrawn="1"/>
        </p:nvSpPr>
        <p:spPr>
          <a:xfrm>
            <a:off x="5408621" y="2650517"/>
            <a:ext cx="203898" cy="20384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" h="108">
                <a:moveTo>
                  <a:pt x="55" y="0"/>
                </a:moveTo>
                <a:cubicBezTo>
                  <a:pt x="25" y="0"/>
                  <a:pt x="0" y="24"/>
                  <a:pt x="0" y="54"/>
                </a:cubicBezTo>
                <a:cubicBezTo>
                  <a:pt x="0" y="84"/>
                  <a:pt x="25" y="108"/>
                  <a:pt x="55" y="108"/>
                </a:cubicBezTo>
                <a:cubicBezTo>
                  <a:pt x="84" y="108"/>
                  <a:pt x="108" y="84"/>
                  <a:pt x="108" y="54"/>
                </a:cubicBezTo>
                <a:cubicBezTo>
                  <a:pt x="108" y="24"/>
                  <a:pt x="84" y="0"/>
                  <a:pt x="55" y="0"/>
                </a:cubicBezTo>
                <a:close/>
                <a:moveTo>
                  <a:pt x="55" y="13"/>
                </a:moveTo>
                <a:cubicBezTo>
                  <a:pt x="77" y="13"/>
                  <a:pt x="95" y="31"/>
                  <a:pt x="95" y="54"/>
                </a:cubicBezTo>
                <a:cubicBezTo>
                  <a:pt x="95" y="76"/>
                  <a:pt x="77" y="94"/>
                  <a:pt x="55" y="94"/>
                </a:cubicBezTo>
                <a:cubicBezTo>
                  <a:pt x="32" y="94"/>
                  <a:pt x="14" y="76"/>
                  <a:pt x="14" y="54"/>
                </a:cubicBezTo>
                <a:cubicBezTo>
                  <a:pt x="14" y="31"/>
                  <a:pt x="32" y="13"/>
                  <a:pt x="55" y="13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36" name="Freeform: Shape 2895"/>
          <p:cNvSpPr/>
          <p:nvPr userDrawn="1"/>
        </p:nvSpPr>
        <p:spPr>
          <a:xfrm>
            <a:off x="5307623" y="3042964"/>
            <a:ext cx="203898" cy="20384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" h="108">
                <a:moveTo>
                  <a:pt x="53" y="0"/>
                </a:moveTo>
                <a:cubicBezTo>
                  <a:pt x="24" y="0"/>
                  <a:pt x="0" y="24"/>
                  <a:pt x="0" y="54"/>
                </a:cubicBezTo>
                <a:cubicBezTo>
                  <a:pt x="0" y="84"/>
                  <a:pt x="24" y="108"/>
                  <a:pt x="53" y="108"/>
                </a:cubicBezTo>
                <a:cubicBezTo>
                  <a:pt x="83" y="108"/>
                  <a:pt x="108" y="84"/>
                  <a:pt x="108" y="54"/>
                </a:cubicBezTo>
                <a:cubicBezTo>
                  <a:pt x="108" y="24"/>
                  <a:pt x="83" y="0"/>
                  <a:pt x="53" y="0"/>
                </a:cubicBezTo>
                <a:close/>
                <a:moveTo>
                  <a:pt x="53" y="14"/>
                </a:moveTo>
                <a:cubicBezTo>
                  <a:pt x="76" y="14"/>
                  <a:pt x="94" y="32"/>
                  <a:pt x="94" y="54"/>
                </a:cubicBezTo>
                <a:cubicBezTo>
                  <a:pt x="94" y="77"/>
                  <a:pt x="76" y="95"/>
                  <a:pt x="53" y="95"/>
                </a:cubicBezTo>
                <a:cubicBezTo>
                  <a:pt x="31" y="95"/>
                  <a:pt x="13" y="77"/>
                  <a:pt x="13" y="54"/>
                </a:cubicBezTo>
                <a:cubicBezTo>
                  <a:pt x="13" y="32"/>
                  <a:pt x="31" y="14"/>
                  <a:pt x="53" y="14"/>
                </a:cubicBez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37" name="Freeform: Shape 2896"/>
          <p:cNvSpPr/>
          <p:nvPr userDrawn="1"/>
        </p:nvSpPr>
        <p:spPr>
          <a:xfrm>
            <a:off x="5042749" y="3342061"/>
            <a:ext cx="203898" cy="20384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" h="108">
                <a:moveTo>
                  <a:pt x="54" y="0"/>
                </a:moveTo>
                <a:cubicBezTo>
                  <a:pt x="24" y="0"/>
                  <a:pt x="0" y="24"/>
                  <a:pt x="0" y="54"/>
                </a:cubicBezTo>
                <a:cubicBezTo>
                  <a:pt x="0" y="84"/>
                  <a:pt x="24" y="108"/>
                  <a:pt x="54" y="108"/>
                </a:cubicBezTo>
                <a:cubicBezTo>
                  <a:pt x="84" y="108"/>
                  <a:pt x="108" y="84"/>
                  <a:pt x="108" y="54"/>
                </a:cubicBezTo>
                <a:cubicBezTo>
                  <a:pt x="108" y="24"/>
                  <a:pt x="84" y="0"/>
                  <a:pt x="54" y="0"/>
                </a:cubicBezTo>
                <a:close/>
                <a:moveTo>
                  <a:pt x="54" y="13"/>
                </a:moveTo>
                <a:cubicBezTo>
                  <a:pt x="76" y="13"/>
                  <a:pt x="95" y="31"/>
                  <a:pt x="95" y="54"/>
                </a:cubicBezTo>
                <a:cubicBezTo>
                  <a:pt x="95" y="76"/>
                  <a:pt x="76" y="94"/>
                  <a:pt x="54" y="94"/>
                </a:cubicBezTo>
                <a:cubicBezTo>
                  <a:pt x="32" y="94"/>
                  <a:pt x="13" y="76"/>
                  <a:pt x="13" y="54"/>
                </a:cubicBezTo>
                <a:cubicBezTo>
                  <a:pt x="13" y="31"/>
                  <a:pt x="32" y="13"/>
                  <a:pt x="54" y="13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38" name="Freeform: Shape 2898"/>
          <p:cNvSpPr/>
          <p:nvPr userDrawn="1"/>
        </p:nvSpPr>
        <p:spPr>
          <a:xfrm>
            <a:off x="5332397" y="3069634"/>
            <a:ext cx="152446" cy="15240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1" h="81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cubicBezTo>
                  <a:pt x="0" y="63"/>
                  <a:pt x="18" y="81"/>
                  <a:pt x="40" y="81"/>
                </a:cubicBezTo>
                <a:cubicBezTo>
                  <a:pt x="63" y="81"/>
                  <a:pt x="81" y="63"/>
                  <a:pt x="81" y="40"/>
                </a:cubicBezTo>
                <a:cubicBezTo>
                  <a:pt x="81" y="18"/>
                  <a:pt x="63" y="0"/>
                  <a:pt x="40" y="0"/>
                </a:cubicBezTo>
                <a:close/>
              </a:path>
            </a:pathLst>
          </a:custGeom>
          <a:solidFill>
            <a:srgbClr val="D2D3D4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grpSp>
        <p:nvGrpSpPr>
          <p:cNvPr id="139" name="Group 138"/>
          <p:cNvGrpSpPr/>
          <p:nvPr userDrawn="1"/>
        </p:nvGrpSpPr>
        <p:grpSpPr>
          <a:xfrm>
            <a:off x="5254268" y="1149309"/>
            <a:ext cx="676481" cy="767748"/>
            <a:chOff x="7398084" y="4322787"/>
            <a:chExt cx="1403068" cy="1592779"/>
          </a:xfrm>
          <a:solidFill>
            <a:schemeClr val="accent1"/>
          </a:solidFill>
        </p:grpSpPr>
        <p:sp>
          <p:nvSpPr>
            <p:cNvPr id="140" name="Freeform: Shape 2848"/>
            <p:cNvSpPr/>
            <p:nvPr/>
          </p:nvSpPr>
          <p:spPr>
            <a:xfrm>
              <a:off x="7544319" y="4322787"/>
              <a:ext cx="1256833" cy="125288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9" h="318">
                  <a:moveTo>
                    <a:pt x="156" y="12"/>
                  </a:moveTo>
                  <a:cubicBezTo>
                    <a:pt x="152" y="12"/>
                    <a:pt x="149" y="10"/>
                    <a:pt x="149" y="6"/>
                  </a:cubicBezTo>
                  <a:cubicBezTo>
                    <a:pt x="149" y="3"/>
                    <a:pt x="152" y="0"/>
                    <a:pt x="155" y="0"/>
                  </a:cubicBezTo>
                  <a:lnTo>
                    <a:pt x="156" y="0"/>
                  </a:lnTo>
                  <a:cubicBezTo>
                    <a:pt x="160" y="0"/>
                    <a:pt x="163" y="2"/>
                    <a:pt x="163" y="6"/>
                  </a:cubicBezTo>
                  <a:cubicBezTo>
                    <a:pt x="163" y="9"/>
                    <a:pt x="160" y="12"/>
                    <a:pt x="156" y="12"/>
                  </a:cubicBezTo>
                  <a:close/>
                  <a:moveTo>
                    <a:pt x="187" y="15"/>
                  </a:moveTo>
                  <a:cubicBezTo>
                    <a:pt x="186" y="15"/>
                    <a:pt x="186" y="15"/>
                    <a:pt x="186" y="15"/>
                  </a:cubicBezTo>
                  <a:cubicBezTo>
                    <a:pt x="182" y="14"/>
                    <a:pt x="179" y="11"/>
                    <a:pt x="180" y="7"/>
                  </a:cubicBezTo>
                  <a:cubicBezTo>
                    <a:pt x="181" y="4"/>
                    <a:pt x="184" y="1"/>
                    <a:pt x="188" y="2"/>
                  </a:cubicBezTo>
                  <a:cubicBezTo>
                    <a:pt x="191" y="3"/>
                    <a:pt x="194" y="6"/>
                    <a:pt x="193" y="9"/>
                  </a:cubicBezTo>
                  <a:cubicBezTo>
                    <a:pt x="193" y="13"/>
                    <a:pt x="190" y="15"/>
                    <a:pt x="187" y="15"/>
                  </a:cubicBezTo>
                  <a:close/>
                  <a:moveTo>
                    <a:pt x="125" y="16"/>
                  </a:moveTo>
                  <a:cubicBezTo>
                    <a:pt x="122" y="16"/>
                    <a:pt x="119" y="14"/>
                    <a:pt x="118" y="11"/>
                  </a:cubicBezTo>
                  <a:cubicBezTo>
                    <a:pt x="118" y="8"/>
                    <a:pt x="120" y="4"/>
                    <a:pt x="123" y="3"/>
                  </a:cubicBezTo>
                  <a:cubicBezTo>
                    <a:pt x="127" y="3"/>
                    <a:pt x="131" y="5"/>
                    <a:pt x="132" y="8"/>
                  </a:cubicBezTo>
                  <a:cubicBezTo>
                    <a:pt x="133" y="12"/>
                    <a:pt x="130" y="15"/>
                    <a:pt x="126" y="16"/>
                  </a:cubicBezTo>
                  <a:close/>
                  <a:moveTo>
                    <a:pt x="217" y="23"/>
                  </a:moveTo>
                  <a:cubicBezTo>
                    <a:pt x="216" y="23"/>
                    <a:pt x="215" y="23"/>
                    <a:pt x="214" y="23"/>
                  </a:cubicBezTo>
                  <a:cubicBezTo>
                    <a:pt x="211" y="22"/>
                    <a:pt x="209" y="18"/>
                    <a:pt x="210" y="15"/>
                  </a:cubicBezTo>
                  <a:cubicBezTo>
                    <a:pt x="211" y="11"/>
                    <a:pt x="215" y="9"/>
                    <a:pt x="218" y="11"/>
                  </a:cubicBezTo>
                  <a:lnTo>
                    <a:pt x="219" y="11"/>
                  </a:lnTo>
                  <a:cubicBezTo>
                    <a:pt x="222" y="12"/>
                    <a:pt x="224" y="16"/>
                    <a:pt x="223" y="19"/>
                  </a:cubicBezTo>
                  <a:cubicBezTo>
                    <a:pt x="221" y="22"/>
                    <a:pt x="219" y="23"/>
                    <a:pt x="217" y="23"/>
                  </a:cubicBezTo>
                  <a:close/>
                  <a:moveTo>
                    <a:pt x="96" y="27"/>
                  </a:moveTo>
                  <a:cubicBezTo>
                    <a:pt x="93" y="27"/>
                    <a:pt x="90" y="25"/>
                    <a:pt x="90" y="23"/>
                  </a:cubicBezTo>
                  <a:cubicBezTo>
                    <a:pt x="88" y="19"/>
                    <a:pt x="90" y="15"/>
                    <a:pt x="93" y="14"/>
                  </a:cubicBezTo>
                  <a:lnTo>
                    <a:pt x="96" y="20"/>
                  </a:lnTo>
                  <a:lnTo>
                    <a:pt x="93" y="14"/>
                  </a:lnTo>
                  <a:cubicBezTo>
                    <a:pt x="96" y="12"/>
                    <a:pt x="100" y="14"/>
                    <a:pt x="101" y="17"/>
                  </a:cubicBezTo>
                  <a:cubicBezTo>
                    <a:pt x="103" y="20"/>
                    <a:pt x="102" y="24"/>
                    <a:pt x="99" y="26"/>
                  </a:cubicBezTo>
                  <a:lnTo>
                    <a:pt x="98" y="26"/>
                  </a:lnTo>
                  <a:cubicBezTo>
                    <a:pt x="97" y="26"/>
                    <a:pt x="96" y="27"/>
                    <a:pt x="96" y="27"/>
                  </a:cubicBezTo>
                  <a:close/>
                  <a:moveTo>
                    <a:pt x="244" y="38"/>
                  </a:moveTo>
                  <a:cubicBezTo>
                    <a:pt x="243" y="38"/>
                    <a:pt x="242" y="38"/>
                    <a:pt x="240" y="37"/>
                  </a:cubicBezTo>
                  <a:lnTo>
                    <a:pt x="240" y="36"/>
                  </a:lnTo>
                  <a:cubicBezTo>
                    <a:pt x="237" y="35"/>
                    <a:pt x="236" y="30"/>
                    <a:pt x="238" y="28"/>
                  </a:cubicBezTo>
                  <a:cubicBezTo>
                    <a:pt x="240" y="25"/>
                    <a:pt x="244" y="23"/>
                    <a:pt x="247" y="26"/>
                  </a:cubicBezTo>
                  <a:cubicBezTo>
                    <a:pt x="250" y="28"/>
                    <a:pt x="251" y="32"/>
                    <a:pt x="249" y="35"/>
                  </a:cubicBezTo>
                  <a:cubicBezTo>
                    <a:pt x="248" y="37"/>
                    <a:pt x="246" y="38"/>
                    <a:pt x="244" y="38"/>
                  </a:cubicBezTo>
                  <a:close/>
                  <a:moveTo>
                    <a:pt x="69" y="42"/>
                  </a:moveTo>
                  <a:cubicBezTo>
                    <a:pt x="67" y="42"/>
                    <a:pt x="65" y="41"/>
                    <a:pt x="64" y="40"/>
                  </a:cubicBezTo>
                  <a:cubicBezTo>
                    <a:pt x="62" y="36"/>
                    <a:pt x="62" y="33"/>
                    <a:pt x="65" y="30"/>
                  </a:cubicBezTo>
                  <a:cubicBezTo>
                    <a:pt x="68" y="28"/>
                    <a:pt x="72" y="28"/>
                    <a:pt x="74" y="31"/>
                  </a:cubicBezTo>
                  <a:cubicBezTo>
                    <a:pt x="77" y="34"/>
                    <a:pt x="76" y="39"/>
                    <a:pt x="73" y="41"/>
                  </a:cubicBezTo>
                  <a:cubicBezTo>
                    <a:pt x="72" y="42"/>
                    <a:pt x="70" y="42"/>
                    <a:pt x="69" y="42"/>
                  </a:cubicBezTo>
                  <a:close/>
                  <a:moveTo>
                    <a:pt x="268" y="58"/>
                  </a:moveTo>
                  <a:cubicBezTo>
                    <a:pt x="266" y="58"/>
                    <a:pt x="264" y="57"/>
                    <a:pt x="263" y="56"/>
                  </a:cubicBezTo>
                  <a:cubicBezTo>
                    <a:pt x="261" y="53"/>
                    <a:pt x="261" y="49"/>
                    <a:pt x="263" y="46"/>
                  </a:cubicBezTo>
                  <a:cubicBezTo>
                    <a:pt x="266" y="44"/>
                    <a:pt x="270" y="44"/>
                    <a:pt x="272" y="46"/>
                  </a:cubicBezTo>
                  <a:lnTo>
                    <a:pt x="273" y="46"/>
                  </a:lnTo>
                  <a:cubicBezTo>
                    <a:pt x="275" y="49"/>
                    <a:pt x="275" y="53"/>
                    <a:pt x="273" y="56"/>
                  </a:cubicBezTo>
                  <a:cubicBezTo>
                    <a:pt x="271" y="57"/>
                    <a:pt x="270" y="58"/>
                    <a:pt x="268" y="58"/>
                  </a:cubicBezTo>
                  <a:close/>
                  <a:moveTo>
                    <a:pt x="46" y="63"/>
                  </a:moveTo>
                  <a:cubicBezTo>
                    <a:pt x="44" y="63"/>
                    <a:pt x="43" y="62"/>
                    <a:pt x="41" y="61"/>
                  </a:cubicBezTo>
                  <a:cubicBezTo>
                    <a:pt x="39" y="59"/>
                    <a:pt x="38" y="55"/>
                    <a:pt x="41" y="52"/>
                  </a:cubicBezTo>
                  <a:cubicBezTo>
                    <a:pt x="44" y="49"/>
                    <a:pt x="48" y="49"/>
                    <a:pt x="51" y="51"/>
                  </a:cubicBezTo>
                  <a:cubicBezTo>
                    <a:pt x="53" y="54"/>
                    <a:pt x="53" y="58"/>
                    <a:pt x="51" y="61"/>
                  </a:cubicBezTo>
                  <a:cubicBezTo>
                    <a:pt x="50" y="62"/>
                    <a:pt x="47" y="63"/>
                    <a:pt x="46" y="63"/>
                  </a:cubicBezTo>
                  <a:close/>
                  <a:moveTo>
                    <a:pt x="288" y="82"/>
                  </a:moveTo>
                  <a:cubicBezTo>
                    <a:pt x="285" y="82"/>
                    <a:pt x="283" y="81"/>
                    <a:pt x="282" y="79"/>
                  </a:cubicBezTo>
                  <a:cubicBezTo>
                    <a:pt x="280" y="76"/>
                    <a:pt x="281" y="71"/>
                    <a:pt x="284" y="70"/>
                  </a:cubicBezTo>
                  <a:cubicBezTo>
                    <a:pt x="287" y="67"/>
                    <a:pt x="291" y="68"/>
                    <a:pt x="293" y="71"/>
                  </a:cubicBezTo>
                  <a:lnTo>
                    <a:pt x="293" y="72"/>
                  </a:lnTo>
                  <a:cubicBezTo>
                    <a:pt x="295" y="75"/>
                    <a:pt x="294" y="79"/>
                    <a:pt x="291" y="81"/>
                  </a:cubicBezTo>
                  <a:cubicBezTo>
                    <a:pt x="290" y="82"/>
                    <a:pt x="288" y="82"/>
                    <a:pt x="288" y="82"/>
                  </a:cubicBezTo>
                  <a:close/>
                  <a:moveTo>
                    <a:pt x="27" y="88"/>
                  </a:moveTo>
                  <a:cubicBezTo>
                    <a:pt x="26" y="88"/>
                    <a:pt x="25" y="88"/>
                    <a:pt x="24" y="87"/>
                  </a:cubicBezTo>
                  <a:cubicBezTo>
                    <a:pt x="21" y="85"/>
                    <a:pt x="20" y="81"/>
                    <a:pt x="22" y="78"/>
                  </a:cubicBezTo>
                  <a:cubicBezTo>
                    <a:pt x="24" y="74"/>
                    <a:pt x="28" y="73"/>
                    <a:pt x="31" y="75"/>
                  </a:cubicBezTo>
                  <a:cubicBezTo>
                    <a:pt x="34" y="77"/>
                    <a:pt x="35" y="81"/>
                    <a:pt x="33" y="84"/>
                  </a:cubicBezTo>
                  <a:cubicBezTo>
                    <a:pt x="32" y="86"/>
                    <a:pt x="30" y="88"/>
                    <a:pt x="27" y="88"/>
                  </a:cubicBezTo>
                  <a:close/>
                  <a:moveTo>
                    <a:pt x="302" y="109"/>
                  </a:moveTo>
                  <a:cubicBezTo>
                    <a:pt x="299" y="109"/>
                    <a:pt x="297" y="108"/>
                    <a:pt x="295" y="105"/>
                  </a:cubicBezTo>
                  <a:cubicBezTo>
                    <a:pt x="294" y="102"/>
                    <a:pt x="296" y="98"/>
                    <a:pt x="299" y="97"/>
                  </a:cubicBezTo>
                  <a:cubicBezTo>
                    <a:pt x="303" y="95"/>
                    <a:pt x="306" y="97"/>
                    <a:pt x="308" y="100"/>
                  </a:cubicBezTo>
                  <a:cubicBezTo>
                    <a:pt x="309" y="104"/>
                    <a:pt x="307" y="107"/>
                    <a:pt x="304" y="109"/>
                  </a:cubicBezTo>
                  <a:cubicBezTo>
                    <a:pt x="303" y="109"/>
                    <a:pt x="303" y="109"/>
                    <a:pt x="302" y="109"/>
                  </a:cubicBezTo>
                  <a:close/>
                  <a:moveTo>
                    <a:pt x="14" y="116"/>
                  </a:moveTo>
                  <a:cubicBezTo>
                    <a:pt x="14" y="116"/>
                    <a:pt x="13" y="116"/>
                    <a:pt x="12" y="115"/>
                  </a:cubicBezTo>
                  <a:cubicBezTo>
                    <a:pt x="9" y="115"/>
                    <a:pt x="7" y="111"/>
                    <a:pt x="8" y="107"/>
                  </a:cubicBezTo>
                  <a:cubicBezTo>
                    <a:pt x="10" y="103"/>
                    <a:pt x="13" y="102"/>
                    <a:pt x="16" y="103"/>
                  </a:cubicBezTo>
                  <a:cubicBezTo>
                    <a:pt x="20" y="104"/>
                    <a:pt x="22" y="108"/>
                    <a:pt x="21" y="111"/>
                  </a:cubicBezTo>
                  <a:lnTo>
                    <a:pt x="21" y="112"/>
                  </a:lnTo>
                  <a:cubicBezTo>
                    <a:pt x="19" y="114"/>
                    <a:pt x="17" y="116"/>
                    <a:pt x="14" y="116"/>
                  </a:cubicBezTo>
                  <a:close/>
                  <a:moveTo>
                    <a:pt x="310" y="139"/>
                  </a:moveTo>
                  <a:cubicBezTo>
                    <a:pt x="307" y="139"/>
                    <a:pt x="304" y="137"/>
                    <a:pt x="303" y="134"/>
                  </a:cubicBezTo>
                  <a:cubicBezTo>
                    <a:pt x="303" y="130"/>
                    <a:pt x="305" y="127"/>
                    <a:pt x="309" y="126"/>
                  </a:cubicBezTo>
                  <a:cubicBezTo>
                    <a:pt x="313" y="125"/>
                    <a:pt x="316" y="128"/>
                    <a:pt x="316" y="131"/>
                  </a:cubicBezTo>
                  <a:cubicBezTo>
                    <a:pt x="317" y="135"/>
                    <a:pt x="315" y="138"/>
                    <a:pt x="311" y="139"/>
                  </a:cubicBezTo>
                  <a:close/>
                  <a:moveTo>
                    <a:pt x="8" y="146"/>
                  </a:moveTo>
                  <a:cubicBezTo>
                    <a:pt x="7" y="146"/>
                    <a:pt x="7" y="146"/>
                    <a:pt x="7" y="146"/>
                  </a:cubicBezTo>
                  <a:cubicBezTo>
                    <a:pt x="3" y="146"/>
                    <a:pt x="1" y="143"/>
                    <a:pt x="1" y="139"/>
                  </a:cubicBezTo>
                  <a:lnTo>
                    <a:pt x="1" y="138"/>
                  </a:lnTo>
                  <a:cubicBezTo>
                    <a:pt x="1" y="135"/>
                    <a:pt x="5" y="132"/>
                    <a:pt x="8" y="133"/>
                  </a:cubicBezTo>
                  <a:cubicBezTo>
                    <a:pt x="12" y="133"/>
                    <a:pt x="14" y="137"/>
                    <a:pt x="14" y="140"/>
                  </a:cubicBezTo>
                  <a:cubicBezTo>
                    <a:pt x="14" y="143"/>
                    <a:pt x="11" y="146"/>
                    <a:pt x="8" y="146"/>
                  </a:cubicBezTo>
                  <a:close/>
                  <a:moveTo>
                    <a:pt x="312" y="170"/>
                  </a:moveTo>
                  <a:cubicBezTo>
                    <a:pt x="309" y="170"/>
                    <a:pt x="306" y="167"/>
                    <a:pt x="306" y="163"/>
                  </a:cubicBezTo>
                  <a:lnTo>
                    <a:pt x="306" y="162"/>
                  </a:lnTo>
                  <a:cubicBezTo>
                    <a:pt x="306" y="159"/>
                    <a:pt x="309" y="156"/>
                    <a:pt x="313" y="156"/>
                  </a:cubicBezTo>
                  <a:cubicBezTo>
                    <a:pt x="316" y="156"/>
                    <a:pt x="319" y="159"/>
                    <a:pt x="319" y="163"/>
                  </a:cubicBezTo>
                  <a:cubicBezTo>
                    <a:pt x="319" y="167"/>
                    <a:pt x="316" y="170"/>
                    <a:pt x="312" y="170"/>
                  </a:cubicBezTo>
                  <a:close/>
                  <a:moveTo>
                    <a:pt x="7" y="177"/>
                  </a:moveTo>
                  <a:cubicBezTo>
                    <a:pt x="3" y="177"/>
                    <a:pt x="1" y="175"/>
                    <a:pt x="0" y="171"/>
                  </a:cubicBezTo>
                  <a:lnTo>
                    <a:pt x="0" y="170"/>
                  </a:lnTo>
                  <a:cubicBezTo>
                    <a:pt x="0" y="167"/>
                    <a:pt x="3" y="164"/>
                    <a:pt x="6" y="164"/>
                  </a:cubicBezTo>
                  <a:cubicBezTo>
                    <a:pt x="10" y="164"/>
                    <a:pt x="13" y="166"/>
                    <a:pt x="13" y="170"/>
                  </a:cubicBezTo>
                  <a:cubicBezTo>
                    <a:pt x="14" y="173"/>
                    <a:pt x="11" y="177"/>
                    <a:pt x="7" y="177"/>
                  </a:cubicBezTo>
                  <a:lnTo>
                    <a:pt x="308" y="200"/>
                  </a:lnTo>
                  <a:lnTo>
                    <a:pt x="307" y="200"/>
                  </a:lnTo>
                  <a:cubicBezTo>
                    <a:pt x="303" y="199"/>
                    <a:pt x="301" y="196"/>
                    <a:pt x="302" y="192"/>
                  </a:cubicBezTo>
                  <a:cubicBezTo>
                    <a:pt x="303" y="188"/>
                    <a:pt x="306" y="186"/>
                    <a:pt x="310" y="187"/>
                  </a:cubicBezTo>
                  <a:cubicBezTo>
                    <a:pt x="313" y="188"/>
                    <a:pt x="316" y="191"/>
                    <a:pt x="315" y="195"/>
                  </a:cubicBezTo>
                  <a:cubicBezTo>
                    <a:pt x="314" y="198"/>
                    <a:pt x="311" y="200"/>
                    <a:pt x="308" y="200"/>
                  </a:cubicBezTo>
                  <a:close/>
                  <a:moveTo>
                    <a:pt x="12" y="208"/>
                  </a:moveTo>
                  <a:cubicBezTo>
                    <a:pt x="9" y="208"/>
                    <a:pt x="7" y="206"/>
                    <a:pt x="6" y="203"/>
                  </a:cubicBezTo>
                  <a:cubicBezTo>
                    <a:pt x="4" y="199"/>
                    <a:pt x="7" y="195"/>
                    <a:pt x="10" y="195"/>
                  </a:cubicBezTo>
                  <a:cubicBezTo>
                    <a:pt x="14" y="193"/>
                    <a:pt x="17" y="195"/>
                    <a:pt x="18" y="199"/>
                  </a:cubicBezTo>
                  <a:cubicBezTo>
                    <a:pt x="19" y="203"/>
                    <a:pt x="17" y="207"/>
                    <a:pt x="14" y="207"/>
                  </a:cubicBezTo>
                  <a:cubicBezTo>
                    <a:pt x="13" y="207"/>
                    <a:pt x="13" y="208"/>
                    <a:pt x="12" y="208"/>
                  </a:cubicBezTo>
                  <a:close/>
                  <a:moveTo>
                    <a:pt x="298" y="230"/>
                  </a:moveTo>
                  <a:cubicBezTo>
                    <a:pt x="298" y="230"/>
                    <a:pt x="296" y="229"/>
                    <a:pt x="295" y="229"/>
                  </a:cubicBezTo>
                  <a:cubicBezTo>
                    <a:pt x="292" y="227"/>
                    <a:pt x="291" y="223"/>
                    <a:pt x="292" y="220"/>
                  </a:cubicBezTo>
                  <a:cubicBezTo>
                    <a:pt x="294" y="217"/>
                    <a:pt x="298" y="215"/>
                    <a:pt x="301" y="217"/>
                  </a:cubicBezTo>
                  <a:cubicBezTo>
                    <a:pt x="304" y="218"/>
                    <a:pt x="306" y="222"/>
                    <a:pt x="304" y="225"/>
                  </a:cubicBezTo>
                  <a:lnTo>
                    <a:pt x="304" y="226"/>
                  </a:lnTo>
                  <a:cubicBezTo>
                    <a:pt x="303" y="228"/>
                    <a:pt x="301" y="230"/>
                    <a:pt x="298" y="230"/>
                  </a:cubicBezTo>
                  <a:close/>
                  <a:moveTo>
                    <a:pt x="23" y="236"/>
                  </a:moveTo>
                  <a:cubicBezTo>
                    <a:pt x="21" y="236"/>
                    <a:pt x="19" y="235"/>
                    <a:pt x="18" y="233"/>
                  </a:cubicBezTo>
                  <a:cubicBezTo>
                    <a:pt x="18" y="233"/>
                    <a:pt x="18" y="232"/>
                    <a:pt x="17" y="232"/>
                  </a:cubicBezTo>
                  <a:cubicBezTo>
                    <a:pt x="16" y="229"/>
                    <a:pt x="17" y="225"/>
                    <a:pt x="20" y="224"/>
                  </a:cubicBezTo>
                  <a:cubicBezTo>
                    <a:pt x="24" y="222"/>
                    <a:pt x="28" y="223"/>
                    <a:pt x="29" y="227"/>
                  </a:cubicBezTo>
                  <a:cubicBezTo>
                    <a:pt x="31" y="230"/>
                    <a:pt x="30" y="234"/>
                    <a:pt x="26" y="235"/>
                  </a:cubicBezTo>
                  <a:cubicBezTo>
                    <a:pt x="26" y="236"/>
                    <a:pt x="24" y="236"/>
                    <a:pt x="23" y="236"/>
                  </a:cubicBezTo>
                  <a:close/>
                  <a:moveTo>
                    <a:pt x="283" y="257"/>
                  </a:moveTo>
                  <a:cubicBezTo>
                    <a:pt x="281" y="257"/>
                    <a:pt x="280" y="256"/>
                    <a:pt x="279" y="255"/>
                  </a:cubicBezTo>
                  <a:cubicBezTo>
                    <a:pt x="276" y="253"/>
                    <a:pt x="275" y="249"/>
                    <a:pt x="277" y="246"/>
                  </a:cubicBezTo>
                  <a:cubicBezTo>
                    <a:pt x="279" y="243"/>
                    <a:pt x="284" y="242"/>
                    <a:pt x="287" y="244"/>
                  </a:cubicBezTo>
                  <a:cubicBezTo>
                    <a:pt x="289" y="246"/>
                    <a:pt x="290" y="250"/>
                    <a:pt x="288" y="253"/>
                  </a:cubicBezTo>
                  <a:lnTo>
                    <a:pt x="288" y="254"/>
                  </a:lnTo>
                  <a:cubicBezTo>
                    <a:pt x="286" y="255"/>
                    <a:pt x="285" y="257"/>
                    <a:pt x="283" y="257"/>
                  </a:cubicBezTo>
                  <a:close/>
                  <a:moveTo>
                    <a:pt x="41" y="262"/>
                  </a:moveTo>
                  <a:cubicBezTo>
                    <a:pt x="39" y="262"/>
                    <a:pt x="37" y="262"/>
                    <a:pt x="36" y="260"/>
                  </a:cubicBezTo>
                  <a:cubicBezTo>
                    <a:pt x="33" y="257"/>
                    <a:pt x="34" y="253"/>
                    <a:pt x="36" y="250"/>
                  </a:cubicBezTo>
                  <a:cubicBezTo>
                    <a:pt x="39" y="248"/>
                    <a:pt x="44" y="249"/>
                    <a:pt x="46" y="251"/>
                  </a:cubicBezTo>
                  <a:cubicBezTo>
                    <a:pt x="48" y="254"/>
                    <a:pt x="47" y="259"/>
                    <a:pt x="45" y="261"/>
                  </a:cubicBezTo>
                  <a:cubicBezTo>
                    <a:pt x="44" y="262"/>
                    <a:pt x="42" y="262"/>
                    <a:pt x="41" y="262"/>
                  </a:cubicBezTo>
                  <a:close/>
                  <a:moveTo>
                    <a:pt x="262" y="279"/>
                  </a:moveTo>
                  <a:cubicBezTo>
                    <a:pt x="260" y="279"/>
                    <a:pt x="258" y="278"/>
                    <a:pt x="257" y="277"/>
                  </a:cubicBezTo>
                  <a:cubicBezTo>
                    <a:pt x="255" y="275"/>
                    <a:pt x="255" y="270"/>
                    <a:pt x="258" y="268"/>
                  </a:cubicBezTo>
                  <a:cubicBezTo>
                    <a:pt x="260" y="265"/>
                    <a:pt x="264" y="265"/>
                    <a:pt x="267" y="268"/>
                  </a:cubicBezTo>
                  <a:cubicBezTo>
                    <a:pt x="269" y="271"/>
                    <a:pt x="269" y="275"/>
                    <a:pt x="266" y="277"/>
                  </a:cubicBezTo>
                  <a:cubicBezTo>
                    <a:pt x="265" y="279"/>
                    <a:pt x="263" y="279"/>
                    <a:pt x="262" y="279"/>
                  </a:cubicBezTo>
                  <a:close/>
                  <a:moveTo>
                    <a:pt x="63" y="284"/>
                  </a:moveTo>
                  <a:cubicBezTo>
                    <a:pt x="61" y="284"/>
                    <a:pt x="59" y="284"/>
                    <a:pt x="59" y="283"/>
                  </a:cubicBezTo>
                  <a:lnTo>
                    <a:pt x="63" y="277"/>
                  </a:lnTo>
                  <a:lnTo>
                    <a:pt x="58" y="283"/>
                  </a:lnTo>
                  <a:cubicBezTo>
                    <a:pt x="56" y="280"/>
                    <a:pt x="55" y="276"/>
                    <a:pt x="57" y="273"/>
                  </a:cubicBezTo>
                  <a:cubicBezTo>
                    <a:pt x="59" y="271"/>
                    <a:pt x="63" y="270"/>
                    <a:pt x="66" y="272"/>
                  </a:cubicBezTo>
                  <a:lnTo>
                    <a:pt x="67" y="273"/>
                  </a:lnTo>
                  <a:cubicBezTo>
                    <a:pt x="70" y="275"/>
                    <a:pt x="70" y="279"/>
                    <a:pt x="68" y="282"/>
                  </a:cubicBezTo>
                  <a:cubicBezTo>
                    <a:pt x="66" y="284"/>
                    <a:pt x="65" y="284"/>
                    <a:pt x="63" y="284"/>
                  </a:cubicBezTo>
                  <a:close/>
                  <a:moveTo>
                    <a:pt x="237" y="298"/>
                  </a:moveTo>
                  <a:cubicBezTo>
                    <a:pt x="234" y="298"/>
                    <a:pt x="232" y="296"/>
                    <a:pt x="231" y="294"/>
                  </a:cubicBezTo>
                  <a:cubicBezTo>
                    <a:pt x="229" y="291"/>
                    <a:pt x="230" y="287"/>
                    <a:pt x="233" y="285"/>
                  </a:cubicBezTo>
                  <a:lnTo>
                    <a:pt x="234" y="285"/>
                  </a:lnTo>
                  <a:cubicBezTo>
                    <a:pt x="237" y="283"/>
                    <a:pt x="241" y="284"/>
                    <a:pt x="243" y="287"/>
                  </a:cubicBezTo>
                  <a:cubicBezTo>
                    <a:pt x="245" y="290"/>
                    <a:pt x="243" y="295"/>
                    <a:pt x="240" y="296"/>
                  </a:cubicBezTo>
                  <a:lnTo>
                    <a:pt x="237" y="291"/>
                  </a:lnTo>
                  <a:lnTo>
                    <a:pt x="240" y="297"/>
                  </a:lnTo>
                  <a:cubicBezTo>
                    <a:pt x="239" y="297"/>
                    <a:pt x="238" y="298"/>
                    <a:pt x="237" y="298"/>
                  </a:cubicBezTo>
                  <a:close/>
                  <a:moveTo>
                    <a:pt x="89" y="301"/>
                  </a:moveTo>
                  <a:cubicBezTo>
                    <a:pt x="87" y="301"/>
                    <a:pt x="86" y="301"/>
                    <a:pt x="85" y="301"/>
                  </a:cubicBezTo>
                  <a:lnTo>
                    <a:pt x="85" y="300"/>
                  </a:lnTo>
                  <a:cubicBezTo>
                    <a:pt x="82" y="299"/>
                    <a:pt x="81" y="295"/>
                    <a:pt x="82" y="292"/>
                  </a:cubicBezTo>
                  <a:cubicBezTo>
                    <a:pt x="84" y="288"/>
                    <a:pt x="88" y="287"/>
                    <a:pt x="91" y="289"/>
                  </a:cubicBezTo>
                  <a:lnTo>
                    <a:pt x="92" y="289"/>
                  </a:lnTo>
                  <a:cubicBezTo>
                    <a:pt x="95" y="291"/>
                    <a:pt x="96" y="295"/>
                    <a:pt x="94" y="298"/>
                  </a:cubicBezTo>
                  <a:cubicBezTo>
                    <a:pt x="93" y="300"/>
                    <a:pt x="91" y="301"/>
                    <a:pt x="89" y="301"/>
                  </a:cubicBezTo>
                  <a:close/>
                  <a:moveTo>
                    <a:pt x="209" y="310"/>
                  </a:moveTo>
                  <a:cubicBezTo>
                    <a:pt x="206" y="310"/>
                    <a:pt x="203" y="309"/>
                    <a:pt x="203" y="306"/>
                  </a:cubicBezTo>
                  <a:cubicBezTo>
                    <a:pt x="201" y="302"/>
                    <a:pt x="203" y="299"/>
                    <a:pt x="206" y="298"/>
                  </a:cubicBezTo>
                  <a:cubicBezTo>
                    <a:pt x="210" y="296"/>
                    <a:pt x="214" y="298"/>
                    <a:pt x="215" y="302"/>
                  </a:cubicBezTo>
                  <a:cubicBezTo>
                    <a:pt x="216" y="305"/>
                    <a:pt x="215" y="309"/>
                    <a:pt x="211" y="310"/>
                  </a:cubicBezTo>
                  <a:cubicBezTo>
                    <a:pt x="210" y="310"/>
                    <a:pt x="209" y="310"/>
                    <a:pt x="209" y="310"/>
                  </a:cubicBezTo>
                  <a:close/>
                  <a:moveTo>
                    <a:pt x="118" y="313"/>
                  </a:moveTo>
                  <a:cubicBezTo>
                    <a:pt x="117" y="313"/>
                    <a:pt x="116" y="313"/>
                    <a:pt x="116" y="313"/>
                  </a:cubicBezTo>
                  <a:lnTo>
                    <a:pt x="115" y="312"/>
                  </a:lnTo>
                  <a:cubicBezTo>
                    <a:pt x="111" y="312"/>
                    <a:pt x="110" y="308"/>
                    <a:pt x="111" y="304"/>
                  </a:cubicBezTo>
                  <a:cubicBezTo>
                    <a:pt x="111" y="301"/>
                    <a:pt x="115" y="299"/>
                    <a:pt x="119" y="300"/>
                  </a:cubicBezTo>
                  <a:cubicBezTo>
                    <a:pt x="122" y="301"/>
                    <a:pt x="124" y="305"/>
                    <a:pt x="123" y="308"/>
                  </a:cubicBezTo>
                  <a:cubicBezTo>
                    <a:pt x="123" y="311"/>
                    <a:pt x="120" y="313"/>
                    <a:pt x="118" y="313"/>
                  </a:cubicBezTo>
                  <a:close/>
                  <a:moveTo>
                    <a:pt x="178" y="317"/>
                  </a:moveTo>
                  <a:cubicBezTo>
                    <a:pt x="175" y="317"/>
                    <a:pt x="173" y="315"/>
                    <a:pt x="172" y="312"/>
                  </a:cubicBezTo>
                  <a:cubicBezTo>
                    <a:pt x="171" y="308"/>
                    <a:pt x="174" y="305"/>
                    <a:pt x="178" y="305"/>
                  </a:cubicBezTo>
                  <a:lnTo>
                    <a:pt x="178" y="304"/>
                  </a:lnTo>
                  <a:cubicBezTo>
                    <a:pt x="181" y="304"/>
                    <a:pt x="185" y="306"/>
                    <a:pt x="185" y="310"/>
                  </a:cubicBezTo>
                  <a:cubicBezTo>
                    <a:pt x="186" y="314"/>
                    <a:pt x="183" y="317"/>
                    <a:pt x="180" y="317"/>
                  </a:cubicBezTo>
                  <a:lnTo>
                    <a:pt x="179" y="317"/>
                  </a:lnTo>
                  <a:close/>
                  <a:moveTo>
                    <a:pt x="148" y="318"/>
                  </a:moveTo>
                  <a:lnTo>
                    <a:pt x="147" y="318"/>
                  </a:lnTo>
                  <a:lnTo>
                    <a:pt x="148" y="312"/>
                  </a:lnTo>
                  <a:lnTo>
                    <a:pt x="147" y="318"/>
                  </a:lnTo>
                  <a:cubicBezTo>
                    <a:pt x="143" y="318"/>
                    <a:pt x="141" y="315"/>
                    <a:pt x="141" y="311"/>
                  </a:cubicBezTo>
                  <a:cubicBezTo>
                    <a:pt x="141" y="308"/>
                    <a:pt x="144" y="305"/>
                    <a:pt x="148" y="305"/>
                  </a:cubicBezTo>
                  <a:cubicBezTo>
                    <a:pt x="152" y="305"/>
                    <a:pt x="155" y="308"/>
                    <a:pt x="154" y="312"/>
                  </a:cubicBezTo>
                  <a:cubicBezTo>
                    <a:pt x="154" y="316"/>
                    <a:pt x="151" y="318"/>
                    <a:pt x="148" y="3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7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1" name="Freeform: Shape 2900"/>
            <p:cNvSpPr/>
            <p:nvPr/>
          </p:nvSpPr>
          <p:spPr>
            <a:xfrm>
              <a:off x="7398084" y="5480812"/>
              <a:ext cx="351755" cy="43475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0" h="111">
                  <a:moveTo>
                    <a:pt x="83" y="13"/>
                  </a:moveTo>
                  <a:cubicBezTo>
                    <a:pt x="81" y="13"/>
                    <a:pt x="80" y="13"/>
                    <a:pt x="79" y="12"/>
                  </a:cubicBezTo>
                  <a:cubicBezTo>
                    <a:pt x="76" y="10"/>
                    <a:pt x="75" y="6"/>
                    <a:pt x="78" y="2"/>
                  </a:cubicBezTo>
                  <a:cubicBezTo>
                    <a:pt x="80" y="0"/>
                    <a:pt x="84" y="-1"/>
                    <a:pt x="87" y="1"/>
                  </a:cubicBezTo>
                  <a:cubicBezTo>
                    <a:pt x="90" y="3"/>
                    <a:pt x="90" y="8"/>
                    <a:pt x="88" y="10"/>
                  </a:cubicBezTo>
                  <a:lnTo>
                    <a:pt x="88" y="11"/>
                  </a:lnTo>
                  <a:cubicBezTo>
                    <a:pt x="87" y="12"/>
                    <a:pt x="85" y="13"/>
                    <a:pt x="83" y="13"/>
                  </a:cubicBezTo>
                  <a:close/>
                  <a:moveTo>
                    <a:pt x="64" y="38"/>
                  </a:moveTo>
                  <a:cubicBezTo>
                    <a:pt x="62" y="38"/>
                    <a:pt x="61" y="37"/>
                    <a:pt x="60" y="37"/>
                  </a:cubicBezTo>
                  <a:cubicBezTo>
                    <a:pt x="56" y="34"/>
                    <a:pt x="56" y="30"/>
                    <a:pt x="58" y="27"/>
                  </a:cubicBezTo>
                  <a:lnTo>
                    <a:pt x="59" y="27"/>
                  </a:lnTo>
                  <a:cubicBezTo>
                    <a:pt x="61" y="24"/>
                    <a:pt x="65" y="24"/>
                    <a:pt x="68" y="26"/>
                  </a:cubicBezTo>
                  <a:cubicBezTo>
                    <a:pt x="71" y="28"/>
                    <a:pt x="71" y="32"/>
                    <a:pt x="69" y="35"/>
                  </a:cubicBezTo>
                  <a:cubicBezTo>
                    <a:pt x="68" y="37"/>
                    <a:pt x="66" y="38"/>
                    <a:pt x="64" y="38"/>
                  </a:cubicBezTo>
                  <a:close/>
                  <a:moveTo>
                    <a:pt x="45" y="62"/>
                  </a:moveTo>
                  <a:cubicBezTo>
                    <a:pt x="43" y="62"/>
                    <a:pt x="41" y="62"/>
                    <a:pt x="41" y="61"/>
                  </a:cubicBezTo>
                  <a:cubicBezTo>
                    <a:pt x="38" y="59"/>
                    <a:pt x="37" y="54"/>
                    <a:pt x="39" y="52"/>
                  </a:cubicBezTo>
                  <a:lnTo>
                    <a:pt x="40" y="51"/>
                  </a:lnTo>
                  <a:cubicBezTo>
                    <a:pt x="42" y="49"/>
                    <a:pt x="46" y="48"/>
                    <a:pt x="49" y="50"/>
                  </a:cubicBezTo>
                  <a:cubicBezTo>
                    <a:pt x="52" y="52"/>
                    <a:pt x="52" y="57"/>
                    <a:pt x="50" y="59"/>
                  </a:cubicBezTo>
                  <a:lnTo>
                    <a:pt x="50" y="60"/>
                  </a:lnTo>
                  <a:cubicBezTo>
                    <a:pt x="48" y="61"/>
                    <a:pt x="47" y="62"/>
                    <a:pt x="45" y="62"/>
                  </a:cubicBezTo>
                  <a:close/>
                  <a:moveTo>
                    <a:pt x="26" y="87"/>
                  </a:moveTo>
                  <a:cubicBezTo>
                    <a:pt x="24" y="87"/>
                    <a:pt x="23" y="86"/>
                    <a:pt x="21" y="85"/>
                  </a:cubicBezTo>
                  <a:cubicBezTo>
                    <a:pt x="19" y="83"/>
                    <a:pt x="18" y="79"/>
                    <a:pt x="20" y="76"/>
                  </a:cubicBezTo>
                  <a:cubicBezTo>
                    <a:pt x="23" y="73"/>
                    <a:pt x="27" y="73"/>
                    <a:pt x="30" y="75"/>
                  </a:cubicBezTo>
                  <a:cubicBezTo>
                    <a:pt x="33" y="77"/>
                    <a:pt x="33" y="81"/>
                    <a:pt x="31" y="84"/>
                  </a:cubicBezTo>
                  <a:cubicBezTo>
                    <a:pt x="29" y="86"/>
                    <a:pt x="27" y="87"/>
                    <a:pt x="26" y="87"/>
                  </a:cubicBezTo>
                  <a:close/>
                  <a:moveTo>
                    <a:pt x="6" y="111"/>
                  </a:moveTo>
                  <a:cubicBezTo>
                    <a:pt x="5" y="111"/>
                    <a:pt x="4" y="111"/>
                    <a:pt x="2" y="110"/>
                  </a:cubicBezTo>
                  <a:cubicBezTo>
                    <a:pt x="-1" y="108"/>
                    <a:pt x="-1" y="104"/>
                    <a:pt x="1" y="101"/>
                  </a:cubicBezTo>
                  <a:lnTo>
                    <a:pt x="1" y="100"/>
                  </a:lnTo>
                  <a:cubicBezTo>
                    <a:pt x="4" y="97"/>
                    <a:pt x="8" y="97"/>
                    <a:pt x="11" y="99"/>
                  </a:cubicBezTo>
                  <a:cubicBezTo>
                    <a:pt x="14" y="101"/>
                    <a:pt x="14" y="106"/>
                    <a:pt x="12" y="108"/>
                  </a:cubicBezTo>
                  <a:lnTo>
                    <a:pt x="11" y="109"/>
                  </a:lnTo>
                  <a:cubicBezTo>
                    <a:pt x="10" y="110"/>
                    <a:pt x="8" y="111"/>
                    <a:pt x="6" y="111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7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142" name="Group 141"/>
          <p:cNvGrpSpPr/>
          <p:nvPr userDrawn="1"/>
        </p:nvGrpSpPr>
        <p:grpSpPr>
          <a:xfrm>
            <a:off x="5549633" y="1739886"/>
            <a:ext cx="842265" cy="605816"/>
            <a:chOff x="8010691" y="5548001"/>
            <a:chExt cx="1746919" cy="1256833"/>
          </a:xfrm>
          <a:solidFill>
            <a:schemeClr val="accent5"/>
          </a:solidFill>
        </p:grpSpPr>
        <p:sp>
          <p:nvSpPr>
            <p:cNvPr id="143" name="Freeform: Shape 2874"/>
            <p:cNvSpPr/>
            <p:nvPr/>
          </p:nvSpPr>
          <p:spPr>
            <a:xfrm>
              <a:off x="8500777" y="5548001"/>
              <a:ext cx="1256833" cy="12568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9" h="319">
                  <a:moveTo>
                    <a:pt x="164" y="13"/>
                  </a:moveTo>
                  <a:cubicBezTo>
                    <a:pt x="160" y="13"/>
                    <a:pt x="157" y="10"/>
                    <a:pt x="157" y="6"/>
                  </a:cubicBezTo>
                  <a:cubicBezTo>
                    <a:pt x="157" y="3"/>
                    <a:pt x="160" y="0"/>
                    <a:pt x="163" y="0"/>
                  </a:cubicBezTo>
                  <a:lnTo>
                    <a:pt x="164" y="0"/>
                  </a:lnTo>
                  <a:cubicBezTo>
                    <a:pt x="168" y="0"/>
                    <a:pt x="171" y="3"/>
                    <a:pt x="170" y="7"/>
                  </a:cubicBezTo>
                  <a:cubicBezTo>
                    <a:pt x="170" y="10"/>
                    <a:pt x="167" y="13"/>
                    <a:pt x="164" y="13"/>
                  </a:cubicBezTo>
                  <a:close/>
                  <a:moveTo>
                    <a:pt x="133" y="15"/>
                  </a:moveTo>
                  <a:cubicBezTo>
                    <a:pt x="130" y="15"/>
                    <a:pt x="127" y="13"/>
                    <a:pt x="126" y="10"/>
                  </a:cubicBezTo>
                  <a:cubicBezTo>
                    <a:pt x="126" y="6"/>
                    <a:pt x="128" y="3"/>
                    <a:pt x="131" y="2"/>
                  </a:cubicBezTo>
                  <a:cubicBezTo>
                    <a:pt x="135" y="2"/>
                    <a:pt x="139" y="4"/>
                    <a:pt x="139" y="7"/>
                  </a:cubicBezTo>
                  <a:cubicBezTo>
                    <a:pt x="140" y="11"/>
                    <a:pt x="138" y="14"/>
                    <a:pt x="134" y="15"/>
                  </a:cubicBezTo>
                  <a:close/>
                  <a:moveTo>
                    <a:pt x="195" y="17"/>
                  </a:moveTo>
                  <a:cubicBezTo>
                    <a:pt x="194" y="17"/>
                    <a:pt x="194" y="17"/>
                    <a:pt x="193" y="17"/>
                  </a:cubicBezTo>
                  <a:cubicBezTo>
                    <a:pt x="189" y="16"/>
                    <a:pt x="187" y="12"/>
                    <a:pt x="188" y="9"/>
                  </a:cubicBezTo>
                  <a:cubicBezTo>
                    <a:pt x="189" y="5"/>
                    <a:pt x="192" y="3"/>
                    <a:pt x="196" y="4"/>
                  </a:cubicBezTo>
                  <a:lnTo>
                    <a:pt x="194" y="10"/>
                  </a:lnTo>
                  <a:lnTo>
                    <a:pt x="196" y="4"/>
                  </a:lnTo>
                  <a:cubicBezTo>
                    <a:pt x="199" y="4"/>
                    <a:pt x="201" y="8"/>
                    <a:pt x="201" y="12"/>
                  </a:cubicBezTo>
                  <a:cubicBezTo>
                    <a:pt x="200" y="15"/>
                    <a:pt x="198" y="17"/>
                    <a:pt x="195" y="17"/>
                  </a:cubicBezTo>
                  <a:close/>
                  <a:moveTo>
                    <a:pt x="103" y="24"/>
                  </a:moveTo>
                  <a:cubicBezTo>
                    <a:pt x="100" y="24"/>
                    <a:pt x="98" y="22"/>
                    <a:pt x="97" y="20"/>
                  </a:cubicBezTo>
                  <a:cubicBezTo>
                    <a:pt x="95" y="16"/>
                    <a:pt x="97" y="13"/>
                    <a:pt x="100" y="11"/>
                  </a:cubicBezTo>
                  <a:lnTo>
                    <a:pt x="101" y="11"/>
                  </a:lnTo>
                  <a:cubicBezTo>
                    <a:pt x="104" y="10"/>
                    <a:pt x="108" y="11"/>
                    <a:pt x="109" y="15"/>
                  </a:cubicBezTo>
                  <a:cubicBezTo>
                    <a:pt x="111" y="18"/>
                    <a:pt x="109" y="22"/>
                    <a:pt x="105" y="23"/>
                  </a:cubicBezTo>
                  <a:cubicBezTo>
                    <a:pt x="104" y="23"/>
                    <a:pt x="104" y="24"/>
                    <a:pt x="103" y="24"/>
                  </a:cubicBezTo>
                  <a:close/>
                  <a:moveTo>
                    <a:pt x="224" y="27"/>
                  </a:moveTo>
                  <a:cubicBezTo>
                    <a:pt x="223" y="27"/>
                    <a:pt x="222" y="27"/>
                    <a:pt x="221" y="26"/>
                  </a:cubicBezTo>
                  <a:cubicBezTo>
                    <a:pt x="218" y="25"/>
                    <a:pt x="216" y="21"/>
                    <a:pt x="218" y="18"/>
                  </a:cubicBezTo>
                  <a:cubicBezTo>
                    <a:pt x="219" y="14"/>
                    <a:pt x="223" y="13"/>
                    <a:pt x="226" y="14"/>
                  </a:cubicBezTo>
                  <a:cubicBezTo>
                    <a:pt x="230" y="16"/>
                    <a:pt x="231" y="20"/>
                    <a:pt x="230" y="23"/>
                  </a:cubicBezTo>
                  <a:cubicBezTo>
                    <a:pt x="229" y="25"/>
                    <a:pt x="226" y="27"/>
                    <a:pt x="224" y="27"/>
                  </a:cubicBezTo>
                  <a:close/>
                  <a:moveTo>
                    <a:pt x="75" y="38"/>
                  </a:moveTo>
                  <a:cubicBezTo>
                    <a:pt x="73" y="38"/>
                    <a:pt x="71" y="37"/>
                    <a:pt x="70" y="35"/>
                  </a:cubicBezTo>
                  <a:cubicBezTo>
                    <a:pt x="68" y="32"/>
                    <a:pt x="68" y="28"/>
                    <a:pt x="71" y="26"/>
                  </a:cubicBezTo>
                  <a:lnTo>
                    <a:pt x="72" y="26"/>
                  </a:lnTo>
                  <a:cubicBezTo>
                    <a:pt x="75" y="24"/>
                    <a:pt x="79" y="25"/>
                    <a:pt x="81" y="28"/>
                  </a:cubicBezTo>
                  <a:cubicBezTo>
                    <a:pt x="83" y="31"/>
                    <a:pt x="82" y="35"/>
                    <a:pt x="79" y="37"/>
                  </a:cubicBezTo>
                  <a:cubicBezTo>
                    <a:pt x="78" y="37"/>
                    <a:pt x="76" y="38"/>
                    <a:pt x="75" y="38"/>
                  </a:cubicBezTo>
                  <a:close/>
                  <a:moveTo>
                    <a:pt x="251" y="43"/>
                  </a:moveTo>
                  <a:cubicBezTo>
                    <a:pt x="249" y="43"/>
                    <a:pt x="248" y="42"/>
                    <a:pt x="247" y="42"/>
                  </a:cubicBezTo>
                  <a:cubicBezTo>
                    <a:pt x="244" y="39"/>
                    <a:pt x="243" y="35"/>
                    <a:pt x="245" y="32"/>
                  </a:cubicBezTo>
                  <a:cubicBezTo>
                    <a:pt x="247" y="29"/>
                    <a:pt x="251" y="29"/>
                    <a:pt x="254" y="31"/>
                  </a:cubicBezTo>
                  <a:cubicBezTo>
                    <a:pt x="257" y="33"/>
                    <a:pt x="258" y="37"/>
                    <a:pt x="256" y="40"/>
                  </a:cubicBezTo>
                  <a:cubicBezTo>
                    <a:pt x="254" y="42"/>
                    <a:pt x="252" y="43"/>
                    <a:pt x="251" y="43"/>
                  </a:cubicBezTo>
                  <a:close/>
                  <a:moveTo>
                    <a:pt x="51" y="58"/>
                  </a:moveTo>
                  <a:cubicBezTo>
                    <a:pt x="49" y="58"/>
                    <a:pt x="48" y="57"/>
                    <a:pt x="46" y="56"/>
                  </a:cubicBezTo>
                  <a:cubicBezTo>
                    <a:pt x="44" y="53"/>
                    <a:pt x="44" y="49"/>
                    <a:pt x="46" y="47"/>
                  </a:cubicBezTo>
                  <a:lnTo>
                    <a:pt x="47" y="46"/>
                  </a:lnTo>
                  <a:cubicBezTo>
                    <a:pt x="49" y="44"/>
                    <a:pt x="54" y="44"/>
                    <a:pt x="56" y="46"/>
                  </a:cubicBezTo>
                  <a:cubicBezTo>
                    <a:pt x="58" y="49"/>
                    <a:pt x="58" y="53"/>
                    <a:pt x="56" y="56"/>
                  </a:cubicBezTo>
                  <a:cubicBezTo>
                    <a:pt x="55" y="57"/>
                    <a:pt x="53" y="58"/>
                    <a:pt x="51" y="58"/>
                  </a:cubicBezTo>
                  <a:close/>
                  <a:moveTo>
                    <a:pt x="273" y="64"/>
                  </a:moveTo>
                  <a:cubicBezTo>
                    <a:pt x="271" y="64"/>
                    <a:pt x="270" y="63"/>
                    <a:pt x="268" y="61"/>
                  </a:cubicBezTo>
                  <a:cubicBezTo>
                    <a:pt x="266" y="59"/>
                    <a:pt x="266" y="54"/>
                    <a:pt x="269" y="52"/>
                  </a:cubicBezTo>
                  <a:cubicBezTo>
                    <a:pt x="271" y="50"/>
                    <a:pt x="275" y="50"/>
                    <a:pt x="278" y="52"/>
                  </a:cubicBezTo>
                  <a:lnTo>
                    <a:pt x="278" y="53"/>
                  </a:lnTo>
                  <a:cubicBezTo>
                    <a:pt x="281" y="56"/>
                    <a:pt x="281" y="59"/>
                    <a:pt x="278" y="62"/>
                  </a:cubicBezTo>
                  <a:cubicBezTo>
                    <a:pt x="276" y="63"/>
                    <a:pt x="275" y="64"/>
                    <a:pt x="273" y="64"/>
                  </a:cubicBezTo>
                  <a:close/>
                  <a:moveTo>
                    <a:pt x="31" y="82"/>
                  </a:moveTo>
                  <a:cubicBezTo>
                    <a:pt x="31" y="82"/>
                    <a:pt x="29" y="81"/>
                    <a:pt x="28" y="81"/>
                  </a:cubicBezTo>
                  <a:cubicBezTo>
                    <a:pt x="25" y="79"/>
                    <a:pt x="24" y="75"/>
                    <a:pt x="26" y="72"/>
                  </a:cubicBezTo>
                  <a:cubicBezTo>
                    <a:pt x="28" y="68"/>
                    <a:pt x="32" y="68"/>
                    <a:pt x="35" y="69"/>
                  </a:cubicBezTo>
                  <a:cubicBezTo>
                    <a:pt x="38" y="72"/>
                    <a:pt x="39" y="75"/>
                    <a:pt x="37" y="78"/>
                  </a:cubicBezTo>
                  <a:lnTo>
                    <a:pt x="37" y="79"/>
                  </a:lnTo>
                  <a:cubicBezTo>
                    <a:pt x="36" y="81"/>
                    <a:pt x="34" y="82"/>
                    <a:pt x="31" y="82"/>
                  </a:cubicBezTo>
                  <a:close/>
                  <a:moveTo>
                    <a:pt x="292" y="89"/>
                  </a:moveTo>
                  <a:cubicBezTo>
                    <a:pt x="290" y="89"/>
                    <a:pt x="288" y="87"/>
                    <a:pt x="286" y="85"/>
                  </a:cubicBezTo>
                  <a:cubicBezTo>
                    <a:pt x="284" y="82"/>
                    <a:pt x="285" y="78"/>
                    <a:pt x="288" y="76"/>
                  </a:cubicBezTo>
                  <a:cubicBezTo>
                    <a:pt x="291" y="74"/>
                    <a:pt x="295" y="75"/>
                    <a:pt x="297" y="78"/>
                  </a:cubicBezTo>
                  <a:lnTo>
                    <a:pt x="291" y="82"/>
                  </a:lnTo>
                  <a:lnTo>
                    <a:pt x="297" y="79"/>
                  </a:lnTo>
                  <a:cubicBezTo>
                    <a:pt x="299" y="82"/>
                    <a:pt x="298" y="86"/>
                    <a:pt x="295" y="88"/>
                  </a:cubicBezTo>
                  <a:cubicBezTo>
                    <a:pt x="294" y="88"/>
                    <a:pt x="293" y="89"/>
                    <a:pt x="292" y="89"/>
                  </a:cubicBezTo>
                  <a:close/>
                  <a:moveTo>
                    <a:pt x="17" y="109"/>
                  </a:moveTo>
                  <a:cubicBezTo>
                    <a:pt x="16" y="109"/>
                    <a:pt x="16" y="109"/>
                    <a:pt x="15" y="109"/>
                  </a:cubicBezTo>
                  <a:cubicBezTo>
                    <a:pt x="12" y="107"/>
                    <a:pt x="10" y="104"/>
                    <a:pt x="11" y="100"/>
                  </a:cubicBezTo>
                  <a:lnTo>
                    <a:pt x="17" y="103"/>
                  </a:lnTo>
                  <a:lnTo>
                    <a:pt x="11" y="100"/>
                  </a:lnTo>
                  <a:cubicBezTo>
                    <a:pt x="13" y="97"/>
                    <a:pt x="16" y="95"/>
                    <a:pt x="20" y="96"/>
                  </a:cubicBezTo>
                  <a:cubicBezTo>
                    <a:pt x="23" y="98"/>
                    <a:pt x="25" y="102"/>
                    <a:pt x="24" y="105"/>
                  </a:cubicBezTo>
                  <a:lnTo>
                    <a:pt x="23" y="105"/>
                  </a:lnTo>
                  <a:cubicBezTo>
                    <a:pt x="22" y="108"/>
                    <a:pt x="20" y="109"/>
                    <a:pt x="17" y="109"/>
                  </a:cubicBezTo>
                  <a:close/>
                  <a:moveTo>
                    <a:pt x="305" y="117"/>
                  </a:moveTo>
                  <a:cubicBezTo>
                    <a:pt x="302" y="117"/>
                    <a:pt x="299" y="115"/>
                    <a:pt x="298" y="112"/>
                  </a:cubicBezTo>
                  <a:cubicBezTo>
                    <a:pt x="297" y="109"/>
                    <a:pt x="299" y="105"/>
                    <a:pt x="303" y="104"/>
                  </a:cubicBezTo>
                  <a:cubicBezTo>
                    <a:pt x="306" y="103"/>
                    <a:pt x="309" y="104"/>
                    <a:pt x="311" y="107"/>
                  </a:cubicBezTo>
                  <a:lnTo>
                    <a:pt x="311" y="108"/>
                  </a:lnTo>
                  <a:cubicBezTo>
                    <a:pt x="312" y="112"/>
                    <a:pt x="310" y="115"/>
                    <a:pt x="307" y="117"/>
                  </a:cubicBezTo>
                  <a:cubicBezTo>
                    <a:pt x="306" y="117"/>
                    <a:pt x="305" y="117"/>
                    <a:pt x="305" y="117"/>
                  </a:cubicBezTo>
                  <a:close/>
                  <a:moveTo>
                    <a:pt x="9" y="139"/>
                  </a:moveTo>
                  <a:lnTo>
                    <a:pt x="8" y="139"/>
                  </a:lnTo>
                  <a:cubicBezTo>
                    <a:pt x="4" y="138"/>
                    <a:pt x="2" y="135"/>
                    <a:pt x="2" y="132"/>
                  </a:cubicBezTo>
                  <a:lnTo>
                    <a:pt x="3" y="131"/>
                  </a:lnTo>
                  <a:cubicBezTo>
                    <a:pt x="3" y="127"/>
                    <a:pt x="6" y="125"/>
                    <a:pt x="10" y="126"/>
                  </a:cubicBezTo>
                  <a:cubicBezTo>
                    <a:pt x="14" y="127"/>
                    <a:pt x="16" y="130"/>
                    <a:pt x="16" y="133"/>
                  </a:cubicBezTo>
                  <a:cubicBezTo>
                    <a:pt x="15" y="136"/>
                    <a:pt x="12" y="139"/>
                    <a:pt x="9" y="139"/>
                  </a:cubicBezTo>
                  <a:close/>
                  <a:moveTo>
                    <a:pt x="311" y="147"/>
                  </a:moveTo>
                  <a:cubicBezTo>
                    <a:pt x="308" y="147"/>
                    <a:pt x="306" y="145"/>
                    <a:pt x="305" y="142"/>
                  </a:cubicBezTo>
                  <a:lnTo>
                    <a:pt x="305" y="141"/>
                  </a:lnTo>
                  <a:cubicBezTo>
                    <a:pt x="305" y="137"/>
                    <a:pt x="307" y="134"/>
                    <a:pt x="311" y="133"/>
                  </a:cubicBezTo>
                  <a:cubicBezTo>
                    <a:pt x="314" y="133"/>
                    <a:pt x="318" y="135"/>
                    <a:pt x="318" y="139"/>
                  </a:cubicBezTo>
                  <a:lnTo>
                    <a:pt x="311" y="140"/>
                  </a:lnTo>
                  <a:lnTo>
                    <a:pt x="318" y="139"/>
                  </a:lnTo>
                  <a:cubicBezTo>
                    <a:pt x="318" y="143"/>
                    <a:pt x="316" y="146"/>
                    <a:pt x="312" y="147"/>
                  </a:cubicBezTo>
                  <a:close/>
                  <a:moveTo>
                    <a:pt x="6" y="170"/>
                  </a:moveTo>
                  <a:cubicBezTo>
                    <a:pt x="3" y="170"/>
                    <a:pt x="0" y="167"/>
                    <a:pt x="0" y="164"/>
                  </a:cubicBezTo>
                  <a:lnTo>
                    <a:pt x="0" y="163"/>
                  </a:lnTo>
                  <a:cubicBezTo>
                    <a:pt x="0" y="160"/>
                    <a:pt x="3" y="157"/>
                    <a:pt x="6" y="157"/>
                  </a:cubicBezTo>
                  <a:cubicBezTo>
                    <a:pt x="10" y="157"/>
                    <a:pt x="13" y="159"/>
                    <a:pt x="13" y="163"/>
                  </a:cubicBezTo>
                  <a:cubicBezTo>
                    <a:pt x="13" y="166"/>
                    <a:pt x="10" y="170"/>
                    <a:pt x="6" y="170"/>
                  </a:cubicBezTo>
                  <a:close/>
                  <a:moveTo>
                    <a:pt x="312" y="178"/>
                  </a:moveTo>
                  <a:cubicBezTo>
                    <a:pt x="308" y="178"/>
                    <a:pt x="306" y="175"/>
                    <a:pt x="306" y="171"/>
                  </a:cubicBezTo>
                  <a:lnTo>
                    <a:pt x="306" y="170"/>
                  </a:lnTo>
                  <a:cubicBezTo>
                    <a:pt x="306" y="167"/>
                    <a:pt x="309" y="164"/>
                    <a:pt x="313" y="164"/>
                  </a:cubicBezTo>
                  <a:cubicBezTo>
                    <a:pt x="316" y="165"/>
                    <a:pt x="319" y="168"/>
                    <a:pt x="319" y="172"/>
                  </a:cubicBezTo>
                  <a:lnTo>
                    <a:pt x="312" y="171"/>
                  </a:lnTo>
                  <a:lnTo>
                    <a:pt x="319" y="172"/>
                  </a:lnTo>
                  <a:cubicBezTo>
                    <a:pt x="318" y="175"/>
                    <a:pt x="316" y="178"/>
                    <a:pt x="312" y="178"/>
                  </a:cubicBezTo>
                  <a:close/>
                  <a:moveTo>
                    <a:pt x="10" y="201"/>
                  </a:moveTo>
                  <a:cubicBezTo>
                    <a:pt x="7" y="201"/>
                    <a:pt x="5" y="199"/>
                    <a:pt x="4" y="196"/>
                  </a:cubicBezTo>
                  <a:lnTo>
                    <a:pt x="4" y="195"/>
                  </a:lnTo>
                  <a:cubicBezTo>
                    <a:pt x="3" y="192"/>
                    <a:pt x="6" y="188"/>
                    <a:pt x="9" y="187"/>
                  </a:cubicBezTo>
                  <a:cubicBezTo>
                    <a:pt x="13" y="187"/>
                    <a:pt x="16" y="189"/>
                    <a:pt x="17" y="193"/>
                  </a:cubicBezTo>
                  <a:cubicBezTo>
                    <a:pt x="18" y="196"/>
                    <a:pt x="16" y="199"/>
                    <a:pt x="12" y="200"/>
                  </a:cubicBezTo>
                  <a:cubicBezTo>
                    <a:pt x="11" y="200"/>
                    <a:pt x="11" y="201"/>
                    <a:pt x="10" y="201"/>
                  </a:cubicBezTo>
                  <a:close/>
                  <a:moveTo>
                    <a:pt x="307" y="208"/>
                  </a:moveTo>
                  <a:cubicBezTo>
                    <a:pt x="306" y="208"/>
                    <a:pt x="306" y="208"/>
                    <a:pt x="305" y="208"/>
                  </a:cubicBezTo>
                  <a:cubicBezTo>
                    <a:pt x="301" y="206"/>
                    <a:pt x="299" y="203"/>
                    <a:pt x="300" y="199"/>
                  </a:cubicBezTo>
                  <a:cubicBezTo>
                    <a:pt x="301" y="196"/>
                    <a:pt x="305" y="194"/>
                    <a:pt x="308" y="195"/>
                  </a:cubicBezTo>
                  <a:cubicBezTo>
                    <a:pt x="312" y="196"/>
                    <a:pt x="314" y="199"/>
                    <a:pt x="313" y="202"/>
                  </a:cubicBezTo>
                  <a:lnTo>
                    <a:pt x="313" y="203"/>
                  </a:lnTo>
                  <a:cubicBezTo>
                    <a:pt x="312" y="206"/>
                    <a:pt x="309" y="208"/>
                    <a:pt x="307" y="208"/>
                  </a:cubicBezTo>
                  <a:close/>
                  <a:moveTo>
                    <a:pt x="21" y="230"/>
                  </a:moveTo>
                  <a:cubicBezTo>
                    <a:pt x="18" y="230"/>
                    <a:pt x="16" y="229"/>
                    <a:pt x="15" y="226"/>
                  </a:cubicBezTo>
                  <a:cubicBezTo>
                    <a:pt x="13" y="223"/>
                    <a:pt x="14" y="219"/>
                    <a:pt x="18" y="217"/>
                  </a:cubicBezTo>
                  <a:cubicBezTo>
                    <a:pt x="21" y="216"/>
                    <a:pt x="24" y="217"/>
                    <a:pt x="26" y="220"/>
                  </a:cubicBezTo>
                  <a:lnTo>
                    <a:pt x="27" y="221"/>
                  </a:lnTo>
                  <a:cubicBezTo>
                    <a:pt x="28" y="224"/>
                    <a:pt x="27" y="228"/>
                    <a:pt x="23" y="230"/>
                  </a:cubicBezTo>
                  <a:cubicBezTo>
                    <a:pt x="22" y="230"/>
                    <a:pt x="21" y="230"/>
                    <a:pt x="21" y="230"/>
                  </a:cubicBezTo>
                  <a:close/>
                  <a:moveTo>
                    <a:pt x="295" y="237"/>
                  </a:moveTo>
                  <a:cubicBezTo>
                    <a:pt x="294" y="237"/>
                    <a:pt x="293" y="236"/>
                    <a:pt x="293" y="236"/>
                  </a:cubicBezTo>
                  <a:cubicBezTo>
                    <a:pt x="289" y="234"/>
                    <a:pt x="288" y="230"/>
                    <a:pt x="289" y="227"/>
                  </a:cubicBezTo>
                  <a:lnTo>
                    <a:pt x="290" y="227"/>
                  </a:lnTo>
                  <a:cubicBezTo>
                    <a:pt x="291" y="224"/>
                    <a:pt x="295" y="222"/>
                    <a:pt x="299" y="224"/>
                  </a:cubicBezTo>
                  <a:cubicBezTo>
                    <a:pt x="302" y="226"/>
                    <a:pt x="303" y="230"/>
                    <a:pt x="301" y="233"/>
                  </a:cubicBezTo>
                  <a:lnTo>
                    <a:pt x="296" y="230"/>
                  </a:lnTo>
                  <a:lnTo>
                    <a:pt x="301" y="233"/>
                  </a:lnTo>
                  <a:cubicBezTo>
                    <a:pt x="300" y="235"/>
                    <a:pt x="298" y="237"/>
                    <a:pt x="295" y="237"/>
                  </a:cubicBezTo>
                  <a:close/>
                  <a:moveTo>
                    <a:pt x="37" y="257"/>
                  </a:moveTo>
                  <a:cubicBezTo>
                    <a:pt x="34" y="257"/>
                    <a:pt x="32" y="256"/>
                    <a:pt x="31" y="254"/>
                  </a:cubicBezTo>
                  <a:lnTo>
                    <a:pt x="37" y="250"/>
                  </a:lnTo>
                  <a:lnTo>
                    <a:pt x="31" y="254"/>
                  </a:lnTo>
                  <a:cubicBezTo>
                    <a:pt x="29" y="251"/>
                    <a:pt x="29" y="247"/>
                    <a:pt x="32" y="245"/>
                  </a:cubicBezTo>
                  <a:cubicBezTo>
                    <a:pt x="35" y="242"/>
                    <a:pt x="39" y="243"/>
                    <a:pt x="41" y="246"/>
                  </a:cubicBezTo>
                  <a:lnTo>
                    <a:pt x="42" y="246"/>
                  </a:lnTo>
                  <a:cubicBezTo>
                    <a:pt x="44" y="249"/>
                    <a:pt x="43" y="254"/>
                    <a:pt x="40" y="255"/>
                  </a:cubicBezTo>
                  <a:cubicBezTo>
                    <a:pt x="39" y="256"/>
                    <a:pt x="38" y="257"/>
                    <a:pt x="37" y="257"/>
                  </a:cubicBezTo>
                  <a:close/>
                  <a:moveTo>
                    <a:pt x="278" y="263"/>
                  </a:moveTo>
                  <a:cubicBezTo>
                    <a:pt x="277" y="263"/>
                    <a:pt x="275" y="262"/>
                    <a:pt x="274" y="261"/>
                  </a:cubicBezTo>
                  <a:cubicBezTo>
                    <a:pt x="271" y="259"/>
                    <a:pt x="271" y="255"/>
                    <a:pt x="273" y="252"/>
                  </a:cubicBezTo>
                  <a:cubicBezTo>
                    <a:pt x="276" y="249"/>
                    <a:pt x="280" y="249"/>
                    <a:pt x="283" y="251"/>
                  </a:cubicBezTo>
                  <a:cubicBezTo>
                    <a:pt x="285" y="253"/>
                    <a:pt x="286" y="257"/>
                    <a:pt x="284" y="260"/>
                  </a:cubicBezTo>
                  <a:lnTo>
                    <a:pt x="283" y="260"/>
                  </a:lnTo>
                  <a:cubicBezTo>
                    <a:pt x="282" y="262"/>
                    <a:pt x="280" y="263"/>
                    <a:pt x="278" y="263"/>
                  </a:cubicBezTo>
                  <a:close/>
                  <a:moveTo>
                    <a:pt x="57" y="280"/>
                  </a:moveTo>
                  <a:cubicBezTo>
                    <a:pt x="56" y="280"/>
                    <a:pt x="54" y="279"/>
                    <a:pt x="53" y="278"/>
                  </a:cubicBezTo>
                  <a:lnTo>
                    <a:pt x="52" y="278"/>
                  </a:lnTo>
                  <a:cubicBezTo>
                    <a:pt x="50" y="276"/>
                    <a:pt x="49" y="271"/>
                    <a:pt x="52" y="269"/>
                  </a:cubicBezTo>
                  <a:cubicBezTo>
                    <a:pt x="54" y="266"/>
                    <a:pt x="58" y="266"/>
                    <a:pt x="61" y="268"/>
                  </a:cubicBezTo>
                  <a:cubicBezTo>
                    <a:pt x="64" y="271"/>
                    <a:pt x="64" y="275"/>
                    <a:pt x="62" y="278"/>
                  </a:cubicBezTo>
                  <a:cubicBezTo>
                    <a:pt x="61" y="279"/>
                    <a:pt x="59" y="280"/>
                    <a:pt x="57" y="280"/>
                  </a:cubicBezTo>
                  <a:close/>
                  <a:moveTo>
                    <a:pt x="256" y="285"/>
                  </a:moveTo>
                  <a:cubicBezTo>
                    <a:pt x="254" y="285"/>
                    <a:pt x="252" y="284"/>
                    <a:pt x="251" y="282"/>
                  </a:cubicBezTo>
                  <a:cubicBezTo>
                    <a:pt x="249" y="279"/>
                    <a:pt x="249" y="275"/>
                    <a:pt x="252" y="273"/>
                  </a:cubicBezTo>
                  <a:cubicBezTo>
                    <a:pt x="255" y="270"/>
                    <a:pt x="260" y="271"/>
                    <a:pt x="262" y="274"/>
                  </a:cubicBezTo>
                  <a:cubicBezTo>
                    <a:pt x="264" y="276"/>
                    <a:pt x="263" y="280"/>
                    <a:pt x="261" y="283"/>
                  </a:cubicBezTo>
                  <a:lnTo>
                    <a:pt x="260" y="283"/>
                  </a:lnTo>
                  <a:cubicBezTo>
                    <a:pt x="259" y="284"/>
                    <a:pt x="258" y="285"/>
                    <a:pt x="256" y="285"/>
                  </a:cubicBezTo>
                  <a:close/>
                  <a:moveTo>
                    <a:pt x="82" y="298"/>
                  </a:moveTo>
                  <a:cubicBezTo>
                    <a:pt x="81" y="298"/>
                    <a:pt x="80" y="298"/>
                    <a:pt x="79" y="297"/>
                  </a:cubicBezTo>
                  <a:lnTo>
                    <a:pt x="78" y="297"/>
                  </a:lnTo>
                  <a:cubicBezTo>
                    <a:pt x="75" y="295"/>
                    <a:pt x="74" y="291"/>
                    <a:pt x="76" y="288"/>
                  </a:cubicBezTo>
                  <a:cubicBezTo>
                    <a:pt x="78" y="285"/>
                    <a:pt x="82" y="284"/>
                    <a:pt x="85" y="286"/>
                  </a:cubicBezTo>
                  <a:cubicBezTo>
                    <a:pt x="89" y="288"/>
                    <a:pt x="90" y="291"/>
                    <a:pt x="88" y="294"/>
                  </a:cubicBezTo>
                  <a:cubicBezTo>
                    <a:pt x="87" y="297"/>
                    <a:pt x="84" y="298"/>
                    <a:pt x="82" y="298"/>
                  </a:cubicBezTo>
                  <a:close/>
                  <a:moveTo>
                    <a:pt x="230" y="302"/>
                  </a:moveTo>
                  <a:cubicBezTo>
                    <a:pt x="228" y="302"/>
                    <a:pt x="226" y="300"/>
                    <a:pt x="225" y="298"/>
                  </a:cubicBezTo>
                  <a:cubicBezTo>
                    <a:pt x="223" y="295"/>
                    <a:pt x="224" y="291"/>
                    <a:pt x="227" y="289"/>
                  </a:cubicBezTo>
                  <a:cubicBezTo>
                    <a:pt x="231" y="288"/>
                    <a:pt x="235" y="289"/>
                    <a:pt x="236" y="292"/>
                  </a:cubicBezTo>
                  <a:cubicBezTo>
                    <a:pt x="238" y="295"/>
                    <a:pt x="237" y="299"/>
                    <a:pt x="234" y="300"/>
                  </a:cubicBezTo>
                  <a:lnTo>
                    <a:pt x="233" y="301"/>
                  </a:lnTo>
                  <a:cubicBezTo>
                    <a:pt x="233" y="301"/>
                    <a:pt x="232" y="302"/>
                    <a:pt x="230" y="302"/>
                  </a:cubicBezTo>
                  <a:close/>
                  <a:moveTo>
                    <a:pt x="111" y="311"/>
                  </a:moveTo>
                  <a:cubicBezTo>
                    <a:pt x="110" y="311"/>
                    <a:pt x="109" y="311"/>
                    <a:pt x="108" y="310"/>
                  </a:cubicBezTo>
                  <a:cubicBezTo>
                    <a:pt x="104" y="309"/>
                    <a:pt x="103" y="306"/>
                    <a:pt x="104" y="302"/>
                  </a:cubicBezTo>
                  <a:cubicBezTo>
                    <a:pt x="105" y="299"/>
                    <a:pt x="109" y="297"/>
                    <a:pt x="112" y="298"/>
                  </a:cubicBezTo>
                  <a:lnTo>
                    <a:pt x="113" y="298"/>
                  </a:lnTo>
                  <a:cubicBezTo>
                    <a:pt x="116" y="299"/>
                    <a:pt x="118" y="303"/>
                    <a:pt x="116" y="307"/>
                  </a:cubicBezTo>
                  <a:cubicBezTo>
                    <a:pt x="116" y="309"/>
                    <a:pt x="113" y="311"/>
                    <a:pt x="111" y="311"/>
                  </a:cubicBezTo>
                  <a:close/>
                  <a:moveTo>
                    <a:pt x="201" y="313"/>
                  </a:moveTo>
                  <a:cubicBezTo>
                    <a:pt x="199" y="313"/>
                    <a:pt x="196" y="311"/>
                    <a:pt x="196" y="309"/>
                  </a:cubicBezTo>
                  <a:cubicBezTo>
                    <a:pt x="194" y="305"/>
                    <a:pt x="196" y="301"/>
                    <a:pt x="200" y="300"/>
                  </a:cubicBezTo>
                  <a:cubicBezTo>
                    <a:pt x="204" y="299"/>
                    <a:pt x="208" y="301"/>
                    <a:pt x="208" y="305"/>
                  </a:cubicBezTo>
                  <a:cubicBezTo>
                    <a:pt x="209" y="308"/>
                    <a:pt x="207" y="312"/>
                    <a:pt x="204" y="313"/>
                  </a:cubicBezTo>
                  <a:lnTo>
                    <a:pt x="202" y="307"/>
                  </a:lnTo>
                  <a:lnTo>
                    <a:pt x="204" y="313"/>
                  </a:lnTo>
                  <a:cubicBezTo>
                    <a:pt x="203" y="313"/>
                    <a:pt x="202" y="313"/>
                    <a:pt x="201" y="313"/>
                  </a:cubicBezTo>
                  <a:close/>
                  <a:moveTo>
                    <a:pt x="141" y="318"/>
                  </a:moveTo>
                  <a:lnTo>
                    <a:pt x="140" y="318"/>
                  </a:lnTo>
                  <a:lnTo>
                    <a:pt x="139" y="318"/>
                  </a:lnTo>
                  <a:cubicBezTo>
                    <a:pt x="136" y="317"/>
                    <a:pt x="133" y="314"/>
                    <a:pt x="134" y="310"/>
                  </a:cubicBezTo>
                  <a:cubicBezTo>
                    <a:pt x="134" y="307"/>
                    <a:pt x="138" y="304"/>
                    <a:pt x="141" y="305"/>
                  </a:cubicBezTo>
                  <a:cubicBezTo>
                    <a:pt x="145" y="305"/>
                    <a:pt x="147" y="309"/>
                    <a:pt x="147" y="312"/>
                  </a:cubicBezTo>
                  <a:cubicBezTo>
                    <a:pt x="146" y="316"/>
                    <a:pt x="144" y="318"/>
                    <a:pt x="141" y="318"/>
                  </a:cubicBezTo>
                  <a:close/>
                  <a:moveTo>
                    <a:pt x="171" y="319"/>
                  </a:moveTo>
                  <a:cubicBezTo>
                    <a:pt x="168" y="319"/>
                    <a:pt x="165" y="316"/>
                    <a:pt x="165" y="312"/>
                  </a:cubicBezTo>
                  <a:cubicBezTo>
                    <a:pt x="165" y="309"/>
                    <a:pt x="167" y="306"/>
                    <a:pt x="171" y="306"/>
                  </a:cubicBezTo>
                  <a:cubicBezTo>
                    <a:pt x="174" y="305"/>
                    <a:pt x="178" y="308"/>
                    <a:pt x="178" y="312"/>
                  </a:cubicBezTo>
                  <a:cubicBezTo>
                    <a:pt x="178" y="315"/>
                    <a:pt x="176" y="318"/>
                    <a:pt x="172" y="3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7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4" name="Freeform: Shape 2901"/>
            <p:cNvSpPr/>
            <p:nvPr/>
          </p:nvSpPr>
          <p:spPr>
            <a:xfrm>
              <a:off x="8010691" y="6457031"/>
              <a:ext cx="490086" cy="2569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5" h="66">
                  <a:moveTo>
                    <a:pt x="118" y="13"/>
                  </a:moveTo>
                  <a:cubicBezTo>
                    <a:pt x="115" y="13"/>
                    <a:pt x="113" y="11"/>
                    <a:pt x="112" y="9"/>
                  </a:cubicBezTo>
                  <a:cubicBezTo>
                    <a:pt x="110" y="6"/>
                    <a:pt x="112" y="1"/>
                    <a:pt x="115" y="0"/>
                  </a:cubicBezTo>
                  <a:cubicBezTo>
                    <a:pt x="118" y="-1"/>
                    <a:pt x="123" y="0"/>
                    <a:pt x="124" y="3"/>
                  </a:cubicBezTo>
                  <a:cubicBezTo>
                    <a:pt x="126" y="6"/>
                    <a:pt x="125" y="10"/>
                    <a:pt x="121" y="12"/>
                  </a:cubicBezTo>
                  <a:cubicBezTo>
                    <a:pt x="120" y="12"/>
                    <a:pt x="119" y="13"/>
                    <a:pt x="118" y="13"/>
                  </a:cubicBezTo>
                  <a:close/>
                  <a:moveTo>
                    <a:pt x="90" y="26"/>
                  </a:moveTo>
                  <a:cubicBezTo>
                    <a:pt x="88" y="26"/>
                    <a:pt x="85" y="25"/>
                    <a:pt x="84" y="22"/>
                  </a:cubicBezTo>
                  <a:cubicBezTo>
                    <a:pt x="82" y="19"/>
                    <a:pt x="84" y="15"/>
                    <a:pt x="87" y="14"/>
                  </a:cubicBezTo>
                  <a:lnTo>
                    <a:pt x="88" y="14"/>
                  </a:lnTo>
                  <a:cubicBezTo>
                    <a:pt x="91" y="12"/>
                    <a:pt x="94" y="13"/>
                    <a:pt x="96" y="17"/>
                  </a:cubicBezTo>
                  <a:cubicBezTo>
                    <a:pt x="98" y="20"/>
                    <a:pt x="97" y="23"/>
                    <a:pt x="93" y="25"/>
                  </a:cubicBezTo>
                  <a:cubicBezTo>
                    <a:pt x="92" y="26"/>
                    <a:pt x="91" y="26"/>
                    <a:pt x="90" y="26"/>
                  </a:cubicBezTo>
                  <a:close/>
                  <a:moveTo>
                    <a:pt x="62" y="39"/>
                  </a:moveTo>
                  <a:cubicBezTo>
                    <a:pt x="60" y="39"/>
                    <a:pt x="58" y="38"/>
                    <a:pt x="56" y="36"/>
                  </a:cubicBezTo>
                  <a:cubicBezTo>
                    <a:pt x="55" y="33"/>
                    <a:pt x="56" y="29"/>
                    <a:pt x="59" y="27"/>
                  </a:cubicBezTo>
                  <a:lnTo>
                    <a:pt x="60" y="27"/>
                  </a:lnTo>
                  <a:cubicBezTo>
                    <a:pt x="63" y="25"/>
                    <a:pt x="66" y="26"/>
                    <a:pt x="68" y="30"/>
                  </a:cubicBezTo>
                  <a:cubicBezTo>
                    <a:pt x="70" y="33"/>
                    <a:pt x="68" y="37"/>
                    <a:pt x="65" y="38"/>
                  </a:cubicBezTo>
                  <a:cubicBezTo>
                    <a:pt x="64" y="39"/>
                    <a:pt x="63" y="39"/>
                    <a:pt x="62" y="39"/>
                  </a:cubicBezTo>
                  <a:close/>
                  <a:moveTo>
                    <a:pt x="34" y="53"/>
                  </a:moveTo>
                  <a:cubicBezTo>
                    <a:pt x="32" y="53"/>
                    <a:pt x="29" y="51"/>
                    <a:pt x="28" y="49"/>
                  </a:cubicBezTo>
                  <a:cubicBezTo>
                    <a:pt x="27" y="46"/>
                    <a:pt x="28" y="42"/>
                    <a:pt x="31" y="41"/>
                  </a:cubicBezTo>
                  <a:lnTo>
                    <a:pt x="31" y="40"/>
                  </a:lnTo>
                  <a:cubicBezTo>
                    <a:pt x="35" y="38"/>
                    <a:pt x="38" y="40"/>
                    <a:pt x="40" y="43"/>
                  </a:cubicBezTo>
                  <a:cubicBezTo>
                    <a:pt x="42" y="47"/>
                    <a:pt x="40" y="51"/>
                    <a:pt x="37" y="52"/>
                  </a:cubicBezTo>
                  <a:cubicBezTo>
                    <a:pt x="36" y="53"/>
                    <a:pt x="35" y="53"/>
                    <a:pt x="34" y="53"/>
                  </a:cubicBezTo>
                  <a:close/>
                  <a:moveTo>
                    <a:pt x="6" y="66"/>
                  </a:moveTo>
                  <a:cubicBezTo>
                    <a:pt x="4" y="66"/>
                    <a:pt x="1" y="65"/>
                    <a:pt x="0" y="63"/>
                  </a:cubicBezTo>
                  <a:cubicBezTo>
                    <a:pt x="-1" y="59"/>
                    <a:pt x="0" y="55"/>
                    <a:pt x="3" y="54"/>
                  </a:cubicBezTo>
                  <a:cubicBezTo>
                    <a:pt x="7" y="52"/>
                    <a:pt x="11" y="54"/>
                    <a:pt x="12" y="57"/>
                  </a:cubicBezTo>
                  <a:cubicBezTo>
                    <a:pt x="14" y="60"/>
                    <a:pt x="12" y="64"/>
                    <a:pt x="9" y="66"/>
                  </a:cubicBezTo>
                  <a:cubicBezTo>
                    <a:pt x="8" y="66"/>
                    <a:pt x="7" y="66"/>
                    <a:pt x="6" y="6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7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145" name="Group 144"/>
          <p:cNvGrpSpPr/>
          <p:nvPr userDrawn="1"/>
        </p:nvGrpSpPr>
        <p:grpSpPr>
          <a:xfrm>
            <a:off x="5644912" y="2448575"/>
            <a:ext cx="916583" cy="605816"/>
            <a:chOff x="8208307" y="7018258"/>
            <a:chExt cx="1901058" cy="1256833"/>
          </a:xfrm>
          <a:solidFill>
            <a:schemeClr val="accent3"/>
          </a:solidFill>
        </p:grpSpPr>
        <p:sp>
          <p:nvSpPr>
            <p:cNvPr id="146" name="Freeform: Shape 2873"/>
            <p:cNvSpPr/>
            <p:nvPr/>
          </p:nvSpPr>
          <p:spPr>
            <a:xfrm>
              <a:off x="8852532" y="7018258"/>
              <a:ext cx="1256833" cy="12568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9" h="319">
                  <a:moveTo>
                    <a:pt x="168" y="14"/>
                  </a:moveTo>
                  <a:lnTo>
                    <a:pt x="167" y="14"/>
                  </a:lnTo>
                  <a:cubicBezTo>
                    <a:pt x="164" y="13"/>
                    <a:pt x="161" y="10"/>
                    <a:pt x="161" y="6"/>
                  </a:cubicBezTo>
                  <a:cubicBezTo>
                    <a:pt x="162" y="3"/>
                    <a:pt x="164" y="0"/>
                    <a:pt x="168" y="0"/>
                  </a:cubicBezTo>
                  <a:lnTo>
                    <a:pt x="167" y="7"/>
                  </a:lnTo>
                  <a:lnTo>
                    <a:pt x="168" y="0"/>
                  </a:lnTo>
                  <a:cubicBezTo>
                    <a:pt x="172" y="0"/>
                    <a:pt x="175" y="3"/>
                    <a:pt x="175" y="7"/>
                  </a:cubicBezTo>
                  <a:cubicBezTo>
                    <a:pt x="174" y="10"/>
                    <a:pt x="172" y="14"/>
                    <a:pt x="168" y="14"/>
                  </a:cubicBezTo>
                  <a:close/>
                  <a:moveTo>
                    <a:pt x="137" y="15"/>
                  </a:moveTo>
                  <a:cubicBezTo>
                    <a:pt x="134" y="15"/>
                    <a:pt x="131" y="13"/>
                    <a:pt x="130" y="9"/>
                  </a:cubicBezTo>
                  <a:cubicBezTo>
                    <a:pt x="130" y="6"/>
                    <a:pt x="132" y="2"/>
                    <a:pt x="136" y="2"/>
                  </a:cubicBezTo>
                  <a:lnTo>
                    <a:pt x="137" y="8"/>
                  </a:lnTo>
                  <a:lnTo>
                    <a:pt x="136" y="2"/>
                  </a:lnTo>
                  <a:cubicBezTo>
                    <a:pt x="140" y="1"/>
                    <a:pt x="143" y="4"/>
                    <a:pt x="144" y="7"/>
                  </a:cubicBezTo>
                  <a:cubicBezTo>
                    <a:pt x="144" y="11"/>
                    <a:pt x="142" y="14"/>
                    <a:pt x="138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99" y="18"/>
                  </a:moveTo>
                  <a:cubicBezTo>
                    <a:pt x="199" y="18"/>
                    <a:pt x="198" y="18"/>
                    <a:pt x="197" y="18"/>
                  </a:cubicBezTo>
                  <a:cubicBezTo>
                    <a:pt x="193" y="17"/>
                    <a:pt x="191" y="13"/>
                    <a:pt x="192" y="10"/>
                  </a:cubicBezTo>
                  <a:cubicBezTo>
                    <a:pt x="193" y="6"/>
                    <a:pt x="197" y="4"/>
                    <a:pt x="200" y="5"/>
                  </a:cubicBezTo>
                  <a:lnTo>
                    <a:pt x="199" y="11"/>
                  </a:lnTo>
                  <a:lnTo>
                    <a:pt x="200" y="5"/>
                  </a:lnTo>
                  <a:cubicBezTo>
                    <a:pt x="204" y="6"/>
                    <a:pt x="206" y="10"/>
                    <a:pt x="205" y="13"/>
                  </a:cubicBezTo>
                  <a:cubicBezTo>
                    <a:pt x="204" y="16"/>
                    <a:pt x="202" y="18"/>
                    <a:pt x="199" y="18"/>
                  </a:cubicBezTo>
                  <a:close/>
                  <a:moveTo>
                    <a:pt x="107" y="23"/>
                  </a:moveTo>
                  <a:cubicBezTo>
                    <a:pt x="104" y="23"/>
                    <a:pt x="102" y="21"/>
                    <a:pt x="100" y="19"/>
                  </a:cubicBezTo>
                  <a:cubicBezTo>
                    <a:pt x="99" y="15"/>
                    <a:pt x="101" y="11"/>
                    <a:pt x="104" y="10"/>
                  </a:cubicBezTo>
                  <a:lnTo>
                    <a:pt x="105" y="10"/>
                  </a:lnTo>
                  <a:cubicBezTo>
                    <a:pt x="108" y="9"/>
                    <a:pt x="112" y="10"/>
                    <a:pt x="113" y="14"/>
                  </a:cubicBezTo>
                  <a:cubicBezTo>
                    <a:pt x="115" y="17"/>
                    <a:pt x="113" y="21"/>
                    <a:pt x="109" y="22"/>
                  </a:cubicBezTo>
                  <a:cubicBezTo>
                    <a:pt x="108" y="22"/>
                    <a:pt x="107" y="23"/>
                    <a:pt x="107" y="23"/>
                  </a:cubicBezTo>
                  <a:close/>
                  <a:moveTo>
                    <a:pt x="228" y="29"/>
                  </a:moveTo>
                  <a:cubicBezTo>
                    <a:pt x="227" y="29"/>
                    <a:pt x="226" y="29"/>
                    <a:pt x="225" y="28"/>
                  </a:cubicBezTo>
                  <a:cubicBezTo>
                    <a:pt x="222" y="27"/>
                    <a:pt x="220" y="22"/>
                    <a:pt x="222" y="20"/>
                  </a:cubicBezTo>
                  <a:cubicBezTo>
                    <a:pt x="223" y="16"/>
                    <a:pt x="227" y="15"/>
                    <a:pt x="230" y="16"/>
                  </a:cubicBezTo>
                  <a:lnTo>
                    <a:pt x="231" y="17"/>
                  </a:lnTo>
                  <a:cubicBezTo>
                    <a:pt x="234" y="18"/>
                    <a:pt x="235" y="22"/>
                    <a:pt x="234" y="25"/>
                  </a:cubicBezTo>
                  <a:cubicBezTo>
                    <a:pt x="232" y="28"/>
                    <a:pt x="230" y="29"/>
                    <a:pt x="228" y="29"/>
                  </a:cubicBezTo>
                  <a:close/>
                  <a:moveTo>
                    <a:pt x="79" y="37"/>
                  </a:moveTo>
                  <a:cubicBezTo>
                    <a:pt x="77" y="37"/>
                    <a:pt x="75" y="35"/>
                    <a:pt x="73" y="33"/>
                  </a:cubicBezTo>
                  <a:cubicBezTo>
                    <a:pt x="71" y="30"/>
                    <a:pt x="72" y="26"/>
                    <a:pt x="76" y="24"/>
                  </a:cubicBezTo>
                  <a:lnTo>
                    <a:pt x="79" y="30"/>
                  </a:lnTo>
                  <a:lnTo>
                    <a:pt x="76" y="24"/>
                  </a:lnTo>
                  <a:cubicBezTo>
                    <a:pt x="79" y="22"/>
                    <a:pt x="83" y="23"/>
                    <a:pt x="85" y="26"/>
                  </a:cubicBezTo>
                  <a:cubicBezTo>
                    <a:pt x="87" y="29"/>
                    <a:pt x="86" y="33"/>
                    <a:pt x="83" y="35"/>
                  </a:cubicBezTo>
                  <a:lnTo>
                    <a:pt x="82" y="35"/>
                  </a:lnTo>
                  <a:cubicBezTo>
                    <a:pt x="81" y="36"/>
                    <a:pt x="80" y="37"/>
                    <a:pt x="79" y="37"/>
                  </a:cubicBezTo>
                  <a:close/>
                  <a:moveTo>
                    <a:pt x="254" y="45"/>
                  </a:moveTo>
                  <a:cubicBezTo>
                    <a:pt x="253" y="45"/>
                    <a:pt x="251" y="45"/>
                    <a:pt x="250" y="44"/>
                  </a:cubicBezTo>
                  <a:lnTo>
                    <a:pt x="249" y="44"/>
                  </a:lnTo>
                  <a:cubicBezTo>
                    <a:pt x="247" y="42"/>
                    <a:pt x="246" y="37"/>
                    <a:pt x="249" y="35"/>
                  </a:cubicBezTo>
                  <a:cubicBezTo>
                    <a:pt x="251" y="32"/>
                    <a:pt x="255" y="31"/>
                    <a:pt x="258" y="33"/>
                  </a:cubicBezTo>
                  <a:lnTo>
                    <a:pt x="258" y="34"/>
                  </a:lnTo>
                  <a:cubicBezTo>
                    <a:pt x="261" y="36"/>
                    <a:pt x="262" y="40"/>
                    <a:pt x="259" y="43"/>
                  </a:cubicBezTo>
                  <a:cubicBezTo>
                    <a:pt x="258" y="44"/>
                    <a:pt x="256" y="45"/>
                    <a:pt x="254" y="45"/>
                  </a:cubicBezTo>
                  <a:close/>
                  <a:moveTo>
                    <a:pt x="55" y="55"/>
                  </a:moveTo>
                  <a:cubicBezTo>
                    <a:pt x="53" y="55"/>
                    <a:pt x="51" y="55"/>
                    <a:pt x="50" y="54"/>
                  </a:cubicBezTo>
                  <a:cubicBezTo>
                    <a:pt x="47" y="51"/>
                    <a:pt x="47" y="47"/>
                    <a:pt x="50" y="44"/>
                  </a:cubicBezTo>
                  <a:cubicBezTo>
                    <a:pt x="53" y="42"/>
                    <a:pt x="57" y="42"/>
                    <a:pt x="60" y="44"/>
                  </a:cubicBezTo>
                  <a:cubicBezTo>
                    <a:pt x="62" y="47"/>
                    <a:pt x="62" y="51"/>
                    <a:pt x="59" y="54"/>
                  </a:cubicBezTo>
                  <a:cubicBezTo>
                    <a:pt x="58" y="55"/>
                    <a:pt x="56" y="55"/>
                    <a:pt x="55" y="55"/>
                  </a:cubicBezTo>
                  <a:close/>
                  <a:moveTo>
                    <a:pt x="277" y="67"/>
                  </a:moveTo>
                  <a:cubicBezTo>
                    <a:pt x="275" y="67"/>
                    <a:pt x="273" y="66"/>
                    <a:pt x="271" y="65"/>
                  </a:cubicBezTo>
                  <a:lnTo>
                    <a:pt x="271" y="64"/>
                  </a:lnTo>
                  <a:cubicBezTo>
                    <a:pt x="269" y="61"/>
                    <a:pt x="269" y="57"/>
                    <a:pt x="272" y="55"/>
                  </a:cubicBezTo>
                  <a:cubicBezTo>
                    <a:pt x="275" y="53"/>
                    <a:pt x="279" y="53"/>
                    <a:pt x="281" y="56"/>
                  </a:cubicBezTo>
                  <a:lnTo>
                    <a:pt x="276" y="60"/>
                  </a:lnTo>
                  <a:lnTo>
                    <a:pt x="281" y="56"/>
                  </a:lnTo>
                  <a:cubicBezTo>
                    <a:pt x="284" y="58"/>
                    <a:pt x="284" y="62"/>
                    <a:pt x="281" y="65"/>
                  </a:cubicBezTo>
                  <a:cubicBezTo>
                    <a:pt x="280" y="66"/>
                    <a:pt x="278" y="67"/>
                    <a:pt x="277" y="67"/>
                  </a:cubicBezTo>
                  <a:close/>
                  <a:moveTo>
                    <a:pt x="34" y="79"/>
                  </a:moveTo>
                  <a:cubicBezTo>
                    <a:pt x="33" y="79"/>
                    <a:pt x="32" y="78"/>
                    <a:pt x="31" y="78"/>
                  </a:cubicBezTo>
                  <a:cubicBezTo>
                    <a:pt x="28" y="76"/>
                    <a:pt x="27" y="72"/>
                    <a:pt x="29" y="69"/>
                  </a:cubicBezTo>
                  <a:cubicBezTo>
                    <a:pt x="31" y="66"/>
                    <a:pt x="36" y="65"/>
                    <a:pt x="39" y="67"/>
                  </a:cubicBezTo>
                  <a:cubicBezTo>
                    <a:pt x="41" y="69"/>
                    <a:pt x="42" y="73"/>
                    <a:pt x="40" y="76"/>
                  </a:cubicBezTo>
                  <a:cubicBezTo>
                    <a:pt x="39" y="78"/>
                    <a:pt x="37" y="79"/>
                    <a:pt x="34" y="79"/>
                  </a:cubicBezTo>
                  <a:close/>
                  <a:moveTo>
                    <a:pt x="294" y="92"/>
                  </a:moveTo>
                  <a:cubicBezTo>
                    <a:pt x="292" y="92"/>
                    <a:pt x="289" y="91"/>
                    <a:pt x="288" y="89"/>
                  </a:cubicBezTo>
                  <a:cubicBezTo>
                    <a:pt x="287" y="86"/>
                    <a:pt x="288" y="81"/>
                    <a:pt x="291" y="80"/>
                  </a:cubicBezTo>
                  <a:cubicBezTo>
                    <a:pt x="294" y="78"/>
                    <a:pt x="298" y="79"/>
                    <a:pt x="300" y="82"/>
                  </a:cubicBezTo>
                  <a:cubicBezTo>
                    <a:pt x="302" y="86"/>
                    <a:pt x="301" y="90"/>
                    <a:pt x="297" y="91"/>
                  </a:cubicBezTo>
                  <a:cubicBezTo>
                    <a:pt x="296" y="92"/>
                    <a:pt x="295" y="92"/>
                    <a:pt x="294" y="92"/>
                  </a:cubicBezTo>
                  <a:close/>
                  <a:moveTo>
                    <a:pt x="19" y="106"/>
                  </a:moveTo>
                  <a:cubicBezTo>
                    <a:pt x="18" y="106"/>
                    <a:pt x="18" y="106"/>
                    <a:pt x="17" y="105"/>
                  </a:cubicBezTo>
                  <a:cubicBezTo>
                    <a:pt x="14" y="104"/>
                    <a:pt x="12" y="100"/>
                    <a:pt x="13" y="97"/>
                  </a:cubicBezTo>
                  <a:lnTo>
                    <a:pt x="14" y="97"/>
                  </a:lnTo>
                  <a:cubicBezTo>
                    <a:pt x="15" y="94"/>
                    <a:pt x="19" y="92"/>
                    <a:pt x="22" y="94"/>
                  </a:cubicBezTo>
                  <a:cubicBezTo>
                    <a:pt x="25" y="95"/>
                    <a:pt x="27" y="99"/>
                    <a:pt x="26" y="102"/>
                  </a:cubicBezTo>
                  <a:cubicBezTo>
                    <a:pt x="24" y="105"/>
                    <a:pt x="22" y="106"/>
                    <a:pt x="19" y="106"/>
                  </a:cubicBezTo>
                  <a:close/>
                  <a:moveTo>
                    <a:pt x="306" y="121"/>
                  </a:moveTo>
                  <a:cubicBezTo>
                    <a:pt x="304" y="121"/>
                    <a:pt x="301" y="119"/>
                    <a:pt x="300" y="116"/>
                  </a:cubicBezTo>
                  <a:cubicBezTo>
                    <a:pt x="299" y="112"/>
                    <a:pt x="301" y="109"/>
                    <a:pt x="304" y="108"/>
                  </a:cubicBezTo>
                  <a:cubicBezTo>
                    <a:pt x="308" y="106"/>
                    <a:pt x="311" y="109"/>
                    <a:pt x="312" y="112"/>
                  </a:cubicBezTo>
                  <a:lnTo>
                    <a:pt x="306" y="114"/>
                  </a:lnTo>
                  <a:lnTo>
                    <a:pt x="313" y="112"/>
                  </a:lnTo>
                  <a:cubicBezTo>
                    <a:pt x="314" y="115"/>
                    <a:pt x="312" y="119"/>
                    <a:pt x="308" y="121"/>
                  </a:cubicBezTo>
                  <a:cubicBezTo>
                    <a:pt x="308" y="121"/>
                    <a:pt x="307" y="121"/>
                    <a:pt x="306" y="121"/>
                  </a:cubicBezTo>
                  <a:close/>
                  <a:moveTo>
                    <a:pt x="10" y="136"/>
                  </a:moveTo>
                  <a:lnTo>
                    <a:pt x="9" y="136"/>
                  </a:lnTo>
                  <a:cubicBezTo>
                    <a:pt x="5" y="135"/>
                    <a:pt x="3" y="132"/>
                    <a:pt x="4" y="128"/>
                  </a:cubicBezTo>
                  <a:cubicBezTo>
                    <a:pt x="4" y="124"/>
                    <a:pt x="8" y="122"/>
                    <a:pt x="12" y="122"/>
                  </a:cubicBezTo>
                  <a:cubicBezTo>
                    <a:pt x="15" y="123"/>
                    <a:pt x="17" y="127"/>
                    <a:pt x="17" y="130"/>
                  </a:cubicBezTo>
                  <a:lnTo>
                    <a:pt x="17" y="131"/>
                  </a:lnTo>
                  <a:cubicBezTo>
                    <a:pt x="16" y="134"/>
                    <a:pt x="13" y="136"/>
                    <a:pt x="10" y="136"/>
                  </a:cubicBezTo>
                  <a:close/>
                  <a:moveTo>
                    <a:pt x="312" y="151"/>
                  </a:moveTo>
                  <a:cubicBezTo>
                    <a:pt x="309" y="151"/>
                    <a:pt x="306" y="148"/>
                    <a:pt x="306" y="145"/>
                  </a:cubicBezTo>
                  <a:cubicBezTo>
                    <a:pt x="305" y="141"/>
                    <a:pt x="308" y="138"/>
                    <a:pt x="312" y="137"/>
                  </a:cubicBezTo>
                  <a:cubicBezTo>
                    <a:pt x="315" y="137"/>
                    <a:pt x="318" y="139"/>
                    <a:pt x="319" y="143"/>
                  </a:cubicBezTo>
                  <a:cubicBezTo>
                    <a:pt x="319" y="147"/>
                    <a:pt x="317" y="150"/>
                    <a:pt x="313" y="151"/>
                  </a:cubicBezTo>
                  <a:close/>
                  <a:moveTo>
                    <a:pt x="7" y="167"/>
                  </a:moveTo>
                  <a:cubicBezTo>
                    <a:pt x="3" y="167"/>
                    <a:pt x="0" y="164"/>
                    <a:pt x="0" y="160"/>
                  </a:cubicBezTo>
                  <a:cubicBezTo>
                    <a:pt x="0" y="156"/>
                    <a:pt x="3" y="153"/>
                    <a:pt x="7" y="153"/>
                  </a:cubicBezTo>
                  <a:cubicBezTo>
                    <a:pt x="11" y="153"/>
                    <a:pt x="14" y="156"/>
                    <a:pt x="14" y="160"/>
                  </a:cubicBezTo>
                  <a:cubicBezTo>
                    <a:pt x="14" y="164"/>
                    <a:pt x="11" y="167"/>
                    <a:pt x="7" y="167"/>
                  </a:cubicBezTo>
                  <a:close/>
                  <a:moveTo>
                    <a:pt x="313" y="182"/>
                  </a:moveTo>
                  <a:cubicBezTo>
                    <a:pt x="312" y="182"/>
                    <a:pt x="312" y="182"/>
                    <a:pt x="312" y="182"/>
                  </a:cubicBezTo>
                  <a:cubicBezTo>
                    <a:pt x="308" y="181"/>
                    <a:pt x="305" y="178"/>
                    <a:pt x="306" y="174"/>
                  </a:cubicBezTo>
                  <a:cubicBezTo>
                    <a:pt x="306" y="171"/>
                    <a:pt x="310" y="168"/>
                    <a:pt x="313" y="168"/>
                  </a:cubicBezTo>
                  <a:cubicBezTo>
                    <a:pt x="317" y="169"/>
                    <a:pt x="320" y="172"/>
                    <a:pt x="319" y="175"/>
                  </a:cubicBezTo>
                  <a:lnTo>
                    <a:pt x="319" y="176"/>
                  </a:lnTo>
                  <a:cubicBezTo>
                    <a:pt x="319" y="179"/>
                    <a:pt x="316" y="182"/>
                    <a:pt x="313" y="182"/>
                  </a:cubicBezTo>
                  <a:close/>
                  <a:moveTo>
                    <a:pt x="10" y="197"/>
                  </a:moveTo>
                  <a:cubicBezTo>
                    <a:pt x="7" y="197"/>
                    <a:pt x="5" y="195"/>
                    <a:pt x="4" y="192"/>
                  </a:cubicBezTo>
                  <a:cubicBezTo>
                    <a:pt x="3" y="188"/>
                    <a:pt x="6" y="185"/>
                    <a:pt x="9" y="184"/>
                  </a:cubicBezTo>
                  <a:cubicBezTo>
                    <a:pt x="12" y="183"/>
                    <a:pt x="16" y="186"/>
                    <a:pt x="17" y="189"/>
                  </a:cubicBezTo>
                  <a:cubicBezTo>
                    <a:pt x="18" y="193"/>
                    <a:pt x="15" y="197"/>
                    <a:pt x="12" y="197"/>
                  </a:cubicBezTo>
                  <a:cubicBezTo>
                    <a:pt x="11" y="197"/>
                    <a:pt x="11" y="197"/>
                    <a:pt x="10" y="197"/>
                  </a:cubicBezTo>
                  <a:close/>
                  <a:moveTo>
                    <a:pt x="306" y="212"/>
                  </a:moveTo>
                  <a:cubicBezTo>
                    <a:pt x="306" y="212"/>
                    <a:pt x="305" y="212"/>
                    <a:pt x="304" y="212"/>
                  </a:cubicBezTo>
                  <a:cubicBezTo>
                    <a:pt x="301" y="211"/>
                    <a:pt x="299" y="207"/>
                    <a:pt x="300" y="204"/>
                  </a:cubicBezTo>
                  <a:cubicBezTo>
                    <a:pt x="301" y="200"/>
                    <a:pt x="305" y="198"/>
                    <a:pt x="308" y="199"/>
                  </a:cubicBezTo>
                  <a:cubicBezTo>
                    <a:pt x="312" y="200"/>
                    <a:pt x="314" y="204"/>
                    <a:pt x="313" y="207"/>
                  </a:cubicBezTo>
                  <a:cubicBezTo>
                    <a:pt x="312" y="210"/>
                    <a:pt x="309" y="212"/>
                    <a:pt x="306" y="212"/>
                  </a:cubicBezTo>
                  <a:close/>
                  <a:moveTo>
                    <a:pt x="20" y="227"/>
                  </a:moveTo>
                  <a:cubicBezTo>
                    <a:pt x="17" y="227"/>
                    <a:pt x="15" y="226"/>
                    <a:pt x="14" y="223"/>
                  </a:cubicBezTo>
                  <a:lnTo>
                    <a:pt x="13" y="223"/>
                  </a:lnTo>
                  <a:cubicBezTo>
                    <a:pt x="12" y="219"/>
                    <a:pt x="14" y="215"/>
                    <a:pt x="17" y="214"/>
                  </a:cubicBezTo>
                  <a:cubicBezTo>
                    <a:pt x="21" y="213"/>
                    <a:pt x="24" y="214"/>
                    <a:pt x="26" y="218"/>
                  </a:cubicBezTo>
                  <a:cubicBezTo>
                    <a:pt x="27" y="221"/>
                    <a:pt x="26" y="225"/>
                    <a:pt x="22" y="226"/>
                  </a:cubicBezTo>
                  <a:cubicBezTo>
                    <a:pt x="22" y="227"/>
                    <a:pt x="21" y="227"/>
                    <a:pt x="20" y="227"/>
                  </a:cubicBezTo>
                  <a:close/>
                  <a:moveTo>
                    <a:pt x="294" y="240"/>
                  </a:moveTo>
                  <a:cubicBezTo>
                    <a:pt x="293" y="240"/>
                    <a:pt x="292" y="240"/>
                    <a:pt x="291" y="239"/>
                  </a:cubicBezTo>
                  <a:cubicBezTo>
                    <a:pt x="288" y="238"/>
                    <a:pt x="287" y="234"/>
                    <a:pt x="288" y="231"/>
                  </a:cubicBezTo>
                  <a:lnTo>
                    <a:pt x="289" y="231"/>
                  </a:lnTo>
                  <a:cubicBezTo>
                    <a:pt x="290" y="227"/>
                    <a:pt x="294" y="226"/>
                    <a:pt x="297" y="227"/>
                  </a:cubicBezTo>
                  <a:cubicBezTo>
                    <a:pt x="301" y="229"/>
                    <a:pt x="302" y="234"/>
                    <a:pt x="300" y="237"/>
                  </a:cubicBezTo>
                  <a:cubicBezTo>
                    <a:pt x="299" y="239"/>
                    <a:pt x="296" y="240"/>
                    <a:pt x="294" y="240"/>
                  </a:cubicBezTo>
                  <a:close/>
                  <a:moveTo>
                    <a:pt x="35" y="254"/>
                  </a:moveTo>
                  <a:cubicBezTo>
                    <a:pt x="33" y="254"/>
                    <a:pt x="31" y="253"/>
                    <a:pt x="30" y="252"/>
                  </a:cubicBezTo>
                  <a:lnTo>
                    <a:pt x="29" y="251"/>
                  </a:lnTo>
                  <a:cubicBezTo>
                    <a:pt x="27" y="248"/>
                    <a:pt x="28" y="244"/>
                    <a:pt x="31" y="242"/>
                  </a:cubicBezTo>
                  <a:cubicBezTo>
                    <a:pt x="34" y="240"/>
                    <a:pt x="38" y="240"/>
                    <a:pt x="40" y="243"/>
                  </a:cubicBezTo>
                  <a:cubicBezTo>
                    <a:pt x="42" y="246"/>
                    <a:pt x="42" y="251"/>
                    <a:pt x="39" y="253"/>
                  </a:cubicBezTo>
                  <a:cubicBezTo>
                    <a:pt x="37" y="254"/>
                    <a:pt x="36" y="254"/>
                    <a:pt x="35" y="254"/>
                  </a:cubicBezTo>
                  <a:close/>
                  <a:moveTo>
                    <a:pt x="277" y="266"/>
                  </a:moveTo>
                  <a:cubicBezTo>
                    <a:pt x="275" y="266"/>
                    <a:pt x="274" y="265"/>
                    <a:pt x="272" y="264"/>
                  </a:cubicBezTo>
                  <a:cubicBezTo>
                    <a:pt x="269" y="262"/>
                    <a:pt x="269" y="258"/>
                    <a:pt x="271" y="255"/>
                  </a:cubicBezTo>
                  <a:cubicBezTo>
                    <a:pt x="274" y="252"/>
                    <a:pt x="278" y="252"/>
                    <a:pt x="281" y="254"/>
                  </a:cubicBezTo>
                  <a:cubicBezTo>
                    <a:pt x="284" y="256"/>
                    <a:pt x="284" y="261"/>
                    <a:pt x="282" y="263"/>
                  </a:cubicBezTo>
                  <a:lnTo>
                    <a:pt x="281" y="264"/>
                  </a:lnTo>
                  <a:cubicBezTo>
                    <a:pt x="280" y="265"/>
                    <a:pt x="278" y="266"/>
                    <a:pt x="277" y="266"/>
                  </a:cubicBezTo>
                  <a:close/>
                  <a:moveTo>
                    <a:pt x="55" y="277"/>
                  </a:moveTo>
                  <a:cubicBezTo>
                    <a:pt x="53" y="277"/>
                    <a:pt x="52" y="277"/>
                    <a:pt x="51" y="276"/>
                  </a:cubicBezTo>
                  <a:lnTo>
                    <a:pt x="50" y="275"/>
                  </a:lnTo>
                  <a:cubicBezTo>
                    <a:pt x="48" y="273"/>
                    <a:pt x="48" y="269"/>
                    <a:pt x="50" y="266"/>
                  </a:cubicBezTo>
                  <a:cubicBezTo>
                    <a:pt x="53" y="264"/>
                    <a:pt x="57" y="264"/>
                    <a:pt x="59" y="266"/>
                  </a:cubicBezTo>
                  <a:cubicBezTo>
                    <a:pt x="62" y="269"/>
                    <a:pt x="62" y="273"/>
                    <a:pt x="60" y="275"/>
                  </a:cubicBezTo>
                  <a:cubicBezTo>
                    <a:pt x="58" y="277"/>
                    <a:pt x="57" y="277"/>
                    <a:pt x="55" y="277"/>
                  </a:cubicBezTo>
                  <a:close/>
                  <a:moveTo>
                    <a:pt x="254" y="287"/>
                  </a:moveTo>
                  <a:cubicBezTo>
                    <a:pt x="252" y="287"/>
                    <a:pt x="250" y="286"/>
                    <a:pt x="249" y="285"/>
                  </a:cubicBezTo>
                  <a:cubicBezTo>
                    <a:pt x="247" y="282"/>
                    <a:pt x="247" y="278"/>
                    <a:pt x="250" y="276"/>
                  </a:cubicBezTo>
                  <a:lnTo>
                    <a:pt x="250" y="275"/>
                  </a:lnTo>
                  <a:cubicBezTo>
                    <a:pt x="253" y="273"/>
                    <a:pt x="257" y="274"/>
                    <a:pt x="259" y="276"/>
                  </a:cubicBezTo>
                  <a:cubicBezTo>
                    <a:pt x="262" y="279"/>
                    <a:pt x="261" y="283"/>
                    <a:pt x="259" y="286"/>
                  </a:cubicBezTo>
                  <a:lnTo>
                    <a:pt x="254" y="280"/>
                  </a:lnTo>
                  <a:lnTo>
                    <a:pt x="258" y="286"/>
                  </a:lnTo>
                  <a:cubicBezTo>
                    <a:pt x="257" y="287"/>
                    <a:pt x="256" y="287"/>
                    <a:pt x="254" y="287"/>
                  </a:cubicBezTo>
                  <a:close/>
                  <a:moveTo>
                    <a:pt x="79" y="296"/>
                  </a:moveTo>
                  <a:cubicBezTo>
                    <a:pt x="79" y="296"/>
                    <a:pt x="77" y="296"/>
                    <a:pt x="77" y="295"/>
                  </a:cubicBezTo>
                  <a:lnTo>
                    <a:pt x="76" y="295"/>
                  </a:lnTo>
                  <a:cubicBezTo>
                    <a:pt x="72" y="293"/>
                    <a:pt x="72" y="289"/>
                    <a:pt x="74" y="286"/>
                  </a:cubicBezTo>
                  <a:cubicBezTo>
                    <a:pt x="76" y="283"/>
                    <a:pt x="80" y="282"/>
                    <a:pt x="83" y="284"/>
                  </a:cubicBezTo>
                  <a:cubicBezTo>
                    <a:pt x="86" y="286"/>
                    <a:pt x="87" y="290"/>
                    <a:pt x="85" y="293"/>
                  </a:cubicBezTo>
                  <a:cubicBezTo>
                    <a:pt x="84" y="295"/>
                    <a:pt x="82" y="296"/>
                    <a:pt x="79" y="296"/>
                  </a:cubicBezTo>
                  <a:close/>
                  <a:moveTo>
                    <a:pt x="228" y="304"/>
                  </a:moveTo>
                  <a:cubicBezTo>
                    <a:pt x="226" y="304"/>
                    <a:pt x="223" y="302"/>
                    <a:pt x="222" y="300"/>
                  </a:cubicBezTo>
                  <a:cubicBezTo>
                    <a:pt x="220" y="297"/>
                    <a:pt x="222" y="293"/>
                    <a:pt x="225" y="291"/>
                  </a:cubicBezTo>
                  <a:lnTo>
                    <a:pt x="226" y="291"/>
                  </a:lnTo>
                  <a:cubicBezTo>
                    <a:pt x="229" y="289"/>
                    <a:pt x="232" y="291"/>
                    <a:pt x="234" y="294"/>
                  </a:cubicBezTo>
                  <a:cubicBezTo>
                    <a:pt x="236" y="298"/>
                    <a:pt x="234" y="301"/>
                    <a:pt x="231" y="303"/>
                  </a:cubicBezTo>
                  <a:cubicBezTo>
                    <a:pt x="230" y="304"/>
                    <a:pt x="229" y="304"/>
                    <a:pt x="228" y="304"/>
                  </a:cubicBezTo>
                  <a:close/>
                  <a:moveTo>
                    <a:pt x="107" y="310"/>
                  </a:moveTo>
                  <a:cubicBezTo>
                    <a:pt x="107" y="310"/>
                    <a:pt x="106" y="310"/>
                    <a:pt x="105" y="309"/>
                  </a:cubicBezTo>
                  <a:lnTo>
                    <a:pt x="107" y="304"/>
                  </a:lnTo>
                  <a:lnTo>
                    <a:pt x="105" y="309"/>
                  </a:lnTo>
                  <a:cubicBezTo>
                    <a:pt x="102" y="308"/>
                    <a:pt x="100" y="304"/>
                    <a:pt x="101" y="301"/>
                  </a:cubicBezTo>
                  <a:cubicBezTo>
                    <a:pt x="102" y="298"/>
                    <a:pt x="106" y="296"/>
                    <a:pt x="109" y="297"/>
                  </a:cubicBezTo>
                  <a:cubicBezTo>
                    <a:pt x="109" y="297"/>
                    <a:pt x="110" y="297"/>
                    <a:pt x="110" y="298"/>
                  </a:cubicBezTo>
                  <a:cubicBezTo>
                    <a:pt x="113" y="298"/>
                    <a:pt x="115" y="302"/>
                    <a:pt x="114" y="306"/>
                  </a:cubicBezTo>
                  <a:cubicBezTo>
                    <a:pt x="112" y="308"/>
                    <a:pt x="110" y="310"/>
                    <a:pt x="107" y="310"/>
                  </a:cubicBezTo>
                  <a:close/>
                  <a:moveTo>
                    <a:pt x="199" y="314"/>
                  </a:moveTo>
                  <a:cubicBezTo>
                    <a:pt x="196" y="314"/>
                    <a:pt x="193" y="313"/>
                    <a:pt x="192" y="309"/>
                  </a:cubicBezTo>
                  <a:cubicBezTo>
                    <a:pt x="192" y="306"/>
                    <a:pt x="194" y="302"/>
                    <a:pt x="197" y="301"/>
                  </a:cubicBezTo>
                  <a:cubicBezTo>
                    <a:pt x="201" y="301"/>
                    <a:pt x="204" y="303"/>
                    <a:pt x="205" y="306"/>
                  </a:cubicBezTo>
                  <a:cubicBezTo>
                    <a:pt x="206" y="309"/>
                    <a:pt x="204" y="313"/>
                    <a:pt x="201" y="314"/>
                  </a:cubicBezTo>
                  <a:lnTo>
                    <a:pt x="200" y="314"/>
                  </a:lnTo>
                  <a:close/>
                  <a:moveTo>
                    <a:pt x="137" y="318"/>
                  </a:moveTo>
                  <a:lnTo>
                    <a:pt x="136" y="318"/>
                  </a:lnTo>
                  <a:cubicBezTo>
                    <a:pt x="133" y="317"/>
                    <a:pt x="130" y="314"/>
                    <a:pt x="131" y="310"/>
                  </a:cubicBezTo>
                  <a:cubicBezTo>
                    <a:pt x="131" y="307"/>
                    <a:pt x="134" y="304"/>
                    <a:pt x="138" y="304"/>
                  </a:cubicBezTo>
                  <a:cubicBezTo>
                    <a:pt x="142" y="305"/>
                    <a:pt x="144" y="309"/>
                    <a:pt x="144" y="312"/>
                  </a:cubicBezTo>
                  <a:cubicBezTo>
                    <a:pt x="144" y="315"/>
                    <a:pt x="141" y="318"/>
                    <a:pt x="137" y="318"/>
                  </a:cubicBezTo>
                  <a:close/>
                  <a:moveTo>
                    <a:pt x="168" y="319"/>
                  </a:moveTo>
                  <a:cubicBezTo>
                    <a:pt x="164" y="319"/>
                    <a:pt x="162" y="316"/>
                    <a:pt x="162" y="313"/>
                  </a:cubicBezTo>
                  <a:cubicBezTo>
                    <a:pt x="162" y="309"/>
                    <a:pt x="164" y="306"/>
                    <a:pt x="167" y="306"/>
                  </a:cubicBezTo>
                  <a:cubicBezTo>
                    <a:pt x="171" y="306"/>
                    <a:pt x="175" y="309"/>
                    <a:pt x="175" y="312"/>
                  </a:cubicBezTo>
                  <a:cubicBezTo>
                    <a:pt x="175" y="316"/>
                    <a:pt x="173" y="319"/>
                    <a:pt x="169" y="3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7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7" name="Freeform: Shape 2902"/>
            <p:cNvSpPr/>
            <p:nvPr/>
          </p:nvSpPr>
          <p:spPr>
            <a:xfrm>
              <a:off x="8208307" y="7622961"/>
              <a:ext cx="541466" cy="4742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8" h="13">
                  <a:moveTo>
                    <a:pt x="7" y="13"/>
                  </a:moveTo>
                  <a:cubicBezTo>
                    <a:pt x="3" y="13"/>
                    <a:pt x="0" y="11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lnTo>
                    <a:pt x="7" y="0"/>
                  </a:lnTo>
                  <a:cubicBezTo>
                    <a:pt x="10" y="0"/>
                    <a:pt x="13" y="3"/>
                    <a:pt x="13" y="7"/>
                  </a:cubicBezTo>
                  <a:cubicBezTo>
                    <a:pt x="13" y="11"/>
                    <a:pt x="10" y="13"/>
                    <a:pt x="7" y="13"/>
                  </a:cubicBezTo>
                  <a:close/>
                  <a:moveTo>
                    <a:pt x="38" y="13"/>
                  </a:moveTo>
                  <a:cubicBezTo>
                    <a:pt x="34" y="13"/>
                    <a:pt x="31" y="11"/>
                    <a:pt x="31" y="7"/>
                  </a:cubicBezTo>
                  <a:cubicBezTo>
                    <a:pt x="31" y="3"/>
                    <a:pt x="34" y="0"/>
                    <a:pt x="38" y="0"/>
                  </a:cubicBezTo>
                  <a:cubicBezTo>
                    <a:pt x="41" y="0"/>
                    <a:pt x="44" y="3"/>
                    <a:pt x="44" y="7"/>
                  </a:cubicBezTo>
                  <a:cubicBezTo>
                    <a:pt x="44" y="11"/>
                    <a:pt x="41" y="13"/>
                    <a:pt x="38" y="13"/>
                  </a:cubicBezTo>
                  <a:close/>
                  <a:moveTo>
                    <a:pt x="69" y="13"/>
                  </a:moveTo>
                  <a:cubicBezTo>
                    <a:pt x="65" y="13"/>
                    <a:pt x="62" y="11"/>
                    <a:pt x="62" y="7"/>
                  </a:cubicBezTo>
                  <a:cubicBezTo>
                    <a:pt x="62" y="3"/>
                    <a:pt x="65" y="0"/>
                    <a:pt x="68" y="0"/>
                  </a:cubicBezTo>
                  <a:lnTo>
                    <a:pt x="69" y="0"/>
                  </a:lnTo>
                  <a:cubicBezTo>
                    <a:pt x="72" y="0"/>
                    <a:pt x="75" y="3"/>
                    <a:pt x="75" y="7"/>
                  </a:cubicBezTo>
                  <a:cubicBezTo>
                    <a:pt x="75" y="11"/>
                    <a:pt x="72" y="13"/>
                    <a:pt x="69" y="13"/>
                  </a:cubicBezTo>
                  <a:close/>
                  <a:moveTo>
                    <a:pt x="100" y="13"/>
                  </a:moveTo>
                  <a:lnTo>
                    <a:pt x="99" y="13"/>
                  </a:lnTo>
                  <a:cubicBezTo>
                    <a:pt x="96" y="13"/>
                    <a:pt x="93" y="11"/>
                    <a:pt x="93" y="7"/>
                  </a:cubicBezTo>
                  <a:cubicBezTo>
                    <a:pt x="93" y="3"/>
                    <a:pt x="96" y="0"/>
                    <a:pt x="99" y="0"/>
                  </a:cubicBezTo>
                  <a:lnTo>
                    <a:pt x="100" y="0"/>
                  </a:lnTo>
                  <a:cubicBezTo>
                    <a:pt x="104" y="0"/>
                    <a:pt x="107" y="3"/>
                    <a:pt x="107" y="7"/>
                  </a:cubicBezTo>
                  <a:cubicBezTo>
                    <a:pt x="107" y="11"/>
                    <a:pt x="104" y="13"/>
                    <a:pt x="100" y="13"/>
                  </a:cubicBezTo>
                  <a:close/>
                  <a:moveTo>
                    <a:pt x="131" y="13"/>
                  </a:moveTo>
                  <a:cubicBezTo>
                    <a:pt x="127" y="13"/>
                    <a:pt x="124" y="11"/>
                    <a:pt x="124" y="7"/>
                  </a:cubicBezTo>
                  <a:cubicBezTo>
                    <a:pt x="124" y="3"/>
                    <a:pt x="127" y="0"/>
                    <a:pt x="131" y="0"/>
                  </a:cubicBezTo>
                  <a:cubicBezTo>
                    <a:pt x="135" y="0"/>
                    <a:pt x="138" y="3"/>
                    <a:pt x="138" y="7"/>
                  </a:cubicBezTo>
                  <a:cubicBezTo>
                    <a:pt x="138" y="11"/>
                    <a:pt x="135" y="13"/>
                    <a:pt x="131" y="1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7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148" name="Group 147"/>
          <p:cNvGrpSpPr/>
          <p:nvPr userDrawn="1"/>
        </p:nvGrpSpPr>
        <p:grpSpPr>
          <a:xfrm>
            <a:off x="5542050" y="3161078"/>
            <a:ext cx="857510" cy="603911"/>
            <a:chOff x="7994882" y="8496420"/>
            <a:chExt cx="1778537" cy="1252881"/>
          </a:xfrm>
          <a:solidFill>
            <a:schemeClr val="accent4"/>
          </a:solidFill>
        </p:grpSpPr>
        <p:sp>
          <p:nvSpPr>
            <p:cNvPr id="149" name="Freeform: Shape 2875"/>
            <p:cNvSpPr/>
            <p:nvPr/>
          </p:nvSpPr>
          <p:spPr>
            <a:xfrm>
              <a:off x="8516586" y="8496420"/>
              <a:ext cx="1256833" cy="125288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9" h="318">
                  <a:moveTo>
                    <a:pt x="167" y="12"/>
                  </a:moveTo>
                  <a:cubicBezTo>
                    <a:pt x="163" y="12"/>
                    <a:pt x="160" y="9"/>
                    <a:pt x="161" y="6"/>
                  </a:cubicBezTo>
                  <a:cubicBezTo>
                    <a:pt x="161" y="2"/>
                    <a:pt x="164" y="-1"/>
                    <a:pt x="167" y="0"/>
                  </a:cubicBezTo>
                  <a:lnTo>
                    <a:pt x="167" y="6"/>
                  </a:lnTo>
                  <a:lnTo>
                    <a:pt x="167" y="0"/>
                  </a:lnTo>
                  <a:cubicBezTo>
                    <a:pt x="171" y="0"/>
                    <a:pt x="174" y="3"/>
                    <a:pt x="174" y="7"/>
                  </a:cubicBezTo>
                  <a:cubicBezTo>
                    <a:pt x="174" y="10"/>
                    <a:pt x="171" y="12"/>
                    <a:pt x="167" y="12"/>
                  </a:cubicBezTo>
                  <a:close/>
                  <a:moveTo>
                    <a:pt x="136" y="14"/>
                  </a:moveTo>
                  <a:cubicBezTo>
                    <a:pt x="133" y="14"/>
                    <a:pt x="130" y="12"/>
                    <a:pt x="130" y="9"/>
                  </a:cubicBezTo>
                  <a:cubicBezTo>
                    <a:pt x="129" y="5"/>
                    <a:pt x="131" y="2"/>
                    <a:pt x="135" y="1"/>
                  </a:cubicBezTo>
                  <a:lnTo>
                    <a:pt x="136" y="8"/>
                  </a:lnTo>
                  <a:lnTo>
                    <a:pt x="135" y="1"/>
                  </a:lnTo>
                  <a:cubicBezTo>
                    <a:pt x="139" y="0"/>
                    <a:pt x="142" y="3"/>
                    <a:pt x="143" y="7"/>
                  </a:cubicBezTo>
                  <a:cubicBezTo>
                    <a:pt x="143" y="10"/>
                    <a:pt x="141" y="13"/>
                    <a:pt x="138" y="14"/>
                  </a:cubicBezTo>
                  <a:cubicBezTo>
                    <a:pt x="137" y="14"/>
                    <a:pt x="137" y="14"/>
                    <a:pt x="137" y="14"/>
                  </a:cubicBezTo>
                  <a:close/>
                  <a:moveTo>
                    <a:pt x="198" y="17"/>
                  </a:moveTo>
                  <a:cubicBezTo>
                    <a:pt x="197" y="17"/>
                    <a:pt x="197" y="17"/>
                    <a:pt x="196" y="17"/>
                  </a:cubicBezTo>
                  <a:cubicBezTo>
                    <a:pt x="193" y="16"/>
                    <a:pt x="191" y="12"/>
                    <a:pt x="192" y="9"/>
                  </a:cubicBezTo>
                  <a:cubicBezTo>
                    <a:pt x="192" y="6"/>
                    <a:pt x="196" y="3"/>
                    <a:pt x="199" y="4"/>
                  </a:cubicBezTo>
                  <a:lnTo>
                    <a:pt x="200" y="4"/>
                  </a:lnTo>
                  <a:cubicBezTo>
                    <a:pt x="203" y="5"/>
                    <a:pt x="205" y="9"/>
                    <a:pt x="204" y="12"/>
                  </a:cubicBezTo>
                  <a:cubicBezTo>
                    <a:pt x="204" y="15"/>
                    <a:pt x="201" y="17"/>
                    <a:pt x="198" y="17"/>
                  </a:cubicBezTo>
                  <a:close/>
                  <a:moveTo>
                    <a:pt x="106" y="22"/>
                  </a:moveTo>
                  <a:cubicBezTo>
                    <a:pt x="103" y="22"/>
                    <a:pt x="101" y="21"/>
                    <a:pt x="100" y="18"/>
                  </a:cubicBezTo>
                  <a:cubicBezTo>
                    <a:pt x="99" y="15"/>
                    <a:pt x="100" y="11"/>
                    <a:pt x="104" y="9"/>
                  </a:cubicBezTo>
                  <a:lnTo>
                    <a:pt x="106" y="15"/>
                  </a:lnTo>
                  <a:lnTo>
                    <a:pt x="104" y="9"/>
                  </a:lnTo>
                  <a:cubicBezTo>
                    <a:pt x="107" y="8"/>
                    <a:pt x="111" y="10"/>
                    <a:pt x="112" y="13"/>
                  </a:cubicBezTo>
                  <a:cubicBezTo>
                    <a:pt x="114" y="17"/>
                    <a:pt x="112" y="20"/>
                    <a:pt x="109" y="22"/>
                  </a:cubicBezTo>
                  <a:lnTo>
                    <a:pt x="108" y="22"/>
                  </a:lnTo>
                  <a:cubicBezTo>
                    <a:pt x="108" y="22"/>
                    <a:pt x="107" y="22"/>
                    <a:pt x="106" y="22"/>
                  </a:cubicBezTo>
                  <a:close/>
                  <a:moveTo>
                    <a:pt x="227" y="28"/>
                  </a:moveTo>
                  <a:cubicBezTo>
                    <a:pt x="226" y="28"/>
                    <a:pt x="225" y="28"/>
                    <a:pt x="224" y="27"/>
                  </a:cubicBezTo>
                  <a:cubicBezTo>
                    <a:pt x="221" y="26"/>
                    <a:pt x="219" y="22"/>
                    <a:pt x="221" y="18"/>
                  </a:cubicBezTo>
                  <a:cubicBezTo>
                    <a:pt x="222" y="15"/>
                    <a:pt x="226" y="14"/>
                    <a:pt x="230" y="15"/>
                  </a:cubicBezTo>
                  <a:cubicBezTo>
                    <a:pt x="233" y="17"/>
                    <a:pt x="234" y="21"/>
                    <a:pt x="233" y="25"/>
                  </a:cubicBezTo>
                  <a:cubicBezTo>
                    <a:pt x="232" y="27"/>
                    <a:pt x="229" y="28"/>
                    <a:pt x="227" y="28"/>
                  </a:cubicBezTo>
                  <a:close/>
                  <a:moveTo>
                    <a:pt x="79" y="36"/>
                  </a:moveTo>
                  <a:cubicBezTo>
                    <a:pt x="76" y="36"/>
                    <a:pt x="74" y="35"/>
                    <a:pt x="73" y="33"/>
                  </a:cubicBezTo>
                  <a:cubicBezTo>
                    <a:pt x="71" y="30"/>
                    <a:pt x="72" y="26"/>
                    <a:pt x="75" y="24"/>
                  </a:cubicBezTo>
                  <a:lnTo>
                    <a:pt x="79" y="30"/>
                  </a:lnTo>
                  <a:lnTo>
                    <a:pt x="75" y="24"/>
                  </a:lnTo>
                  <a:cubicBezTo>
                    <a:pt x="78" y="22"/>
                    <a:pt x="82" y="23"/>
                    <a:pt x="84" y="26"/>
                  </a:cubicBezTo>
                  <a:cubicBezTo>
                    <a:pt x="86" y="29"/>
                    <a:pt x="85" y="33"/>
                    <a:pt x="82" y="35"/>
                  </a:cubicBezTo>
                  <a:cubicBezTo>
                    <a:pt x="81" y="36"/>
                    <a:pt x="79" y="36"/>
                    <a:pt x="79" y="36"/>
                  </a:cubicBezTo>
                  <a:close/>
                  <a:moveTo>
                    <a:pt x="253" y="44"/>
                  </a:moveTo>
                  <a:cubicBezTo>
                    <a:pt x="252" y="44"/>
                    <a:pt x="251" y="44"/>
                    <a:pt x="249" y="43"/>
                  </a:cubicBezTo>
                  <a:lnTo>
                    <a:pt x="249" y="42"/>
                  </a:lnTo>
                  <a:cubicBezTo>
                    <a:pt x="246" y="40"/>
                    <a:pt x="246" y="37"/>
                    <a:pt x="248" y="34"/>
                  </a:cubicBezTo>
                  <a:cubicBezTo>
                    <a:pt x="250" y="30"/>
                    <a:pt x="254" y="30"/>
                    <a:pt x="257" y="32"/>
                  </a:cubicBezTo>
                  <a:lnTo>
                    <a:pt x="258" y="33"/>
                  </a:lnTo>
                  <a:cubicBezTo>
                    <a:pt x="260" y="35"/>
                    <a:pt x="261" y="39"/>
                    <a:pt x="259" y="42"/>
                  </a:cubicBezTo>
                  <a:cubicBezTo>
                    <a:pt x="257" y="43"/>
                    <a:pt x="256" y="44"/>
                    <a:pt x="253" y="44"/>
                  </a:cubicBezTo>
                  <a:close/>
                  <a:moveTo>
                    <a:pt x="54" y="55"/>
                  </a:moveTo>
                  <a:cubicBezTo>
                    <a:pt x="52" y="55"/>
                    <a:pt x="51" y="54"/>
                    <a:pt x="49" y="53"/>
                  </a:cubicBezTo>
                  <a:cubicBezTo>
                    <a:pt x="47" y="50"/>
                    <a:pt x="47" y="46"/>
                    <a:pt x="49" y="44"/>
                  </a:cubicBezTo>
                  <a:lnTo>
                    <a:pt x="50" y="43"/>
                  </a:lnTo>
                  <a:cubicBezTo>
                    <a:pt x="52" y="41"/>
                    <a:pt x="57" y="41"/>
                    <a:pt x="59" y="44"/>
                  </a:cubicBezTo>
                  <a:cubicBezTo>
                    <a:pt x="61" y="46"/>
                    <a:pt x="61" y="51"/>
                    <a:pt x="59" y="53"/>
                  </a:cubicBezTo>
                  <a:cubicBezTo>
                    <a:pt x="57" y="54"/>
                    <a:pt x="56" y="55"/>
                    <a:pt x="54" y="55"/>
                  </a:cubicBezTo>
                  <a:close/>
                  <a:moveTo>
                    <a:pt x="276" y="66"/>
                  </a:moveTo>
                  <a:cubicBezTo>
                    <a:pt x="274" y="66"/>
                    <a:pt x="272" y="65"/>
                    <a:pt x="271" y="64"/>
                  </a:cubicBezTo>
                  <a:lnTo>
                    <a:pt x="271" y="63"/>
                  </a:lnTo>
                  <a:cubicBezTo>
                    <a:pt x="269" y="60"/>
                    <a:pt x="269" y="56"/>
                    <a:pt x="271" y="54"/>
                  </a:cubicBezTo>
                  <a:cubicBezTo>
                    <a:pt x="274" y="52"/>
                    <a:pt x="278" y="52"/>
                    <a:pt x="280" y="55"/>
                  </a:cubicBezTo>
                  <a:lnTo>
                    <a:pt x="276" y="59"/>
                  </a:lnTo>
                  <a:lnTo>
                    <a:pt x="281" y="55"/>
                  </a:lnTo>
                  <a:cubicBezTo>
                    <a:pt x="283" y="58"/>
                    <a:pt x="283" y="62"/>
                    <a:pt x="280" y="64"/>
                  </a:cubicBezTo>
                  <a:cubicBezTo>
                    <a:pt x="279" y="65"/>
                    <a:pt x="277" y="66"/>
                    <a:pt x="276" y="66"/>
                  </a:cubicBezTo>
                  <a:close/>
                  <a:moveTo>
                    <a:pt x="34" y="79"/>
                  </a:moveTo>
                  <a:cubicBezTo>
                    <a:pt x="33" y="79"/>
                    <a:pt x="31" y="78"/>
                    <a:pt x="30" y="77"/>
                  </a:cubicBezTo>
                  <a:cubicBezTo>
                    <a:pt x="27" y="75"/>
                    <a:pt x="27" y="71"/>
                    <a:pt x="28" y="68"/>
                  </a:cubicBezTo>
                  <a:lnTo>
                    <a:pt x="29" y="68"/>
                  </a:lnTo>
                  <a:cubicBezTo>
                    <a:pt x="31" y="65"/>
                    <a:pt x="35" y="64"/>
                    <a:pt x="38" y="67"/>
                  </a:cubicBezTo>
                  <a:cubicBezTo>
                    <a:pt x="41" y="69"/>
                    <a:pt x="42" y="73"/>
                    <a:pt x="39" y="76"/>
                  </a:cubicBezTo>
                  <a:cubicBezTo>
                    <a:pt x="38" y="77"/>
                    <a:pt x="36" y="79"/>
                    <a:pt x="34" y="79"/>
                  </a:cubicBezTo>
                  <a:close/>
                  <a:moveTo>
                    <a:pt x="294" y="91"/>
                  </a:moveTo>
                  <a:cubicBezTo>
                    <a:pt x="291" y="91"/>
                    <a:pt x="289" y="90"/>
                    <a:pt x="288" y="88"/>
                  </a:cubicBezTo>
                  <a:cubicBezTo>
                    <a:pt x="286" y="85"/>
                    <a:pt x="287" y="80"/>
                    <a:pt x="290" y="79"/>
                  </a:cubicBezTo>
                  <a:cubicBezTo>
                    <a:pt x="293" y="77"/>
                    <a:pt x="297" y="78"/>
                    <a:pt x="299" y="81"/>
                  </a:cubicBezTo>
                  <a:cubicBezTo>
                    <a:pt x="301" y="85"/>
                    <a:pt x="300" y="89"/>
                    <a:pt x="297" y="90"/>
                  </a:cubicBezTo>
                  <a:cubicBezTo>
                    <a:pt x="296" y="91"/>
                    <a:pt x="295" y="91"/>
                    <a:pt x="294" y="91"/>
                  </a:cubicBezTo>
                  <a:close/>
                  <a:moveTo>
                    <a:pt x="19" y="106"/>
                  </a:moveTo>
                  <a:cubicBezTo>
                    <a:pt x="18" y="106"/>
                    <a:pt x="17" y="106"/>
                    <a:pt x="17" y="105"/>
                  </a:cubicBezTo>
                  <a:cubicBezTo>
                    <a:pt x="13" y="104"/>
                    <a:pt x="12" y="100"/>
                    <a:pt x="13" y="97"/>
                  </a:cubicBezTo>
                  <a:lnTo>
                    <a:pt x="13" y="96"/>
                  </a:lnTo>
                  <a:cubicBezTo>
                    <a:pt x="15" y="93"/>
                    <a:pt x="18" y="92"/>
                    <a:pt x="22" y="93"/>
                  </a:cubicBezTo>
                  <a:cubicBezTo>
                    <a:pt x="25" y="95"/>
                    <a:pt x="27" y="98"/>
                    <a:pt x="25" y="102"/>
                  </a:cubicBezTo>
                  <a:cubicBezTo>
                    <a:pt x="24" y="104"/>
                    <a:pt x="21" y="106"/>
                    <a:pt x="19" y="106"/>
                  </a:cubicBezTo>
                  <a:close/>
                  <a:moveTo>
                    <a:pt x="306" y="119"/>
                  </a:moveTo>
                  <a:cubicBezTo>
                    <a:pt x="303" y="119"/>
                    <a:pt x="301" y="118"/>
                    <a:pt x="300" y="115"/>
                  </a:cubicBezTo>
                  <a:lnTo>
                    <a:pt x="299" y="115"/>
                  </a:lnTo>
                  <a:cubicBezTo>
                    <a:pt x="299" y="111"/>
                    <a:pt x="300" y="107"/>
                    <a:pt x="304" y="106"/>
                  </a:cubicBezTo>
                  <a:cubicBezTo>
                    <a:pt x="307" y="105"/>
                    <a:pt x="311" y="107"/>
                    <a:pt x="312" y="110"/>
                  </a:cubicBezTo>
                  <a:lnTo>
                    <a:pt x="306" y="112"/>
                  </a:lnTo>
                  <a:lnTo>
                    <a:pt x="312" y="111"/>
                  </a:lnTo>
                  <a:cubicBezTo>
                    <a:pt x="314" y="114"/>
                    <a:pt x="311" y="118"/>
                    <a:pt x="308" y="119"/>
                  </a:cubicBezTo>
                  <a:cubicBezTo>
                    <a:pt x="307" y="119"/>
                    <a:pt x="307" y="119"/>
                    <a:pt x="306" y="119"/>
                  </a:cubicBezTo>
                  <a:close/>
                  <a:moveTo>
                    <a:pt x="10" y="135"/>
                  </a:moveTo>
                  <a:cubicBezTo>
                    <a:pt x="9" y="135"/>
                    <a:pt x="9" y="135"/>
                    <a:pt x="9" y="135"/>
                  </a:cubicBezTo>
                  <a:cubicBezTo>
                    <a:pt x="5" y="134"/>
                    <a:pt x="2" y="131"/>
                    <a:pt x="3" y="128"/>
                  </a:cubicBezTo>
                  <a:lnTo>
                    <a:pt x="10" y="129"/>
                  </a:lnTo>
                  <a:lnTo>
                    <a:pt x="3" y="128"/>
                  </a:lnTo>
                  <a:cubicBezTo>
                    <a:pt x="4" y="124"/>
                    <a:pt x="8" y="122"/>
                    <a:pt x="11" y="122"/>
                  </a:cubicBezTo>
                  <a:cubicBezTo>
                    <a:pt x="15" y="123"/>
                    <a:pt x="17" y="126"/>
                    <a:pt x="16" y="130"/>
                  </a:cubicBezTo>
                  <a:cubicBezTo>
                    <a:pt x="16" y="134"/>
                    <a:pt x="13" y="135"/>
                    <a:pt x="10" y="135"/>
                  </a:cubicBezTo>
                  <a:close/>
                  <a:moveTo>
                    <a:pt x="312" y="150"/>
                  </a:moveTo>
                  <a:cubicBezTo>
                    <a:pt x="309" y="150"/>
                    <a:pt x="306" y="147"/>
                    <a:pt x="306" y="144"/>
                  </a:cubicBezTo>
                  <a:cubicBezTo>
                    <a:pt x="305" y="140"/>
                    <a:pt x="308" y="137"/>
                    <a:pt x="311" y="137"/>
                  </a:cubicBezTo>
                  <a:cubicBezTo>
                    <a:pt x="315" y="136"/>
                    <a:pt x="318" y="138"/>
                    <a:pt x="319" y="142"/>
                  </a:cubicBezTo>
                  <a:lnTo>
                    <a:pt x="319" y="143"/>
                  </a:lnTo>
                  <a:cubicBezTo>
                    <a:pt x="319" y="147"/>
                    <a:pt x="317" y="149"/>
                    <a:pt x="313" y="150"/>
                  </a:cubicBezTo>
                  <a:close/>
                  <a:moveTo>
                    <a:pt x="7" y="166"/>
                  </a:moveTo>
                  <a:cubicBezTo>
                    <a:pt x="3" y="166"/>
                    <a:pt x="0" y="163"/>
                    <a:pt x="0" y="160"/>
                  </a:cubicBezTo>
                  <a:lnTo>
                    <a:pt x="0" y="159"/>
                  </a:lnTo>
                  <a:cubicBezTo>
                    <a:pt x="0" y="156"/>
                    <a:pt x="3" y="153"/>
                    <a:pt x="7" y="153"/>
                  </a:cubicBezTo>
                  <a:cubicBezTo>
                    <a:pt x="11" y="153"/>
                    <a:pt x="13" y="156"/>
                    <a:pt x="13" y="159"/>
                  </a:cubicBezTo>
                  <a:cubicBezTo>
                    <a:pt x="13" y="163"/>
                    <a:pt x="11" y="166"/>
                    <a:pt x="7" y="166"/>
                  </a:cubicBezTo>
                  <a:close/>
                  <a:moveTo>
                    <a:pt x="312" y="180"/>
                  </a:moveTo>
                  <a:lnTo>
                    <a:pt x="311" y="180"/>
                  </a:lnTo>
                  <a:cubicBezTo>
                    <a:pt x="308" y="180"/>
                    <a:pt x="305" y="177"/>
                    <a:pt x="306" y="173"/>
                  </a:cubicBezTo>
                  <a:cubicBezTo>
                    <a:pt x="306" y="169"/>
                    <a:pt x="309" y="167"/>
                    <a:pt x="313" y="167"/>
                  </a:cubicBezTo>
                  <a:cubicBezTo>
                    <a:pt x="317" y="167"/>
                    <a:pt x="319" y="171"/>
                    <a:pt x="319" y="174"/>
                  </a:cubicBezTo>
                  <a:cubicBezTo>
                    <a:pt x="318" y="178"/>
                    <a:pt x="316" y="180"/>
                    <a:pt x="312" y="180"/>
                  </a:cubicBezTo>
                  <a:close/>
                  <a:moveTo>
                    <a:pt x="10" y="197"/>
                  </a:moveTo>
                  <a:cubicBezTo>
                    <a:pt x="7" y="197"/>
                    <a:pt x="4" y="195"/>
                    <a:pt x="4" y="192"/>
                  </a:cubicBezTo>
                  <a:cubicBezTo>
                    <a:pt x="3" y="188"/>
                    <a:pt x="5" y="185"/>
                    <a:pt x="9" y="184"/>
                  </a:cubicBezTo>
                  <a:cubicBezTo>
                    <a:pt x="12" y="183"/>
                    <a:pt x="16" y="185"/>
                    <a:pt x="17" y="189"/>
                  </a:cubicBezTo>
                  <a:cubicBezTo>
                    <a:pt x="17" y="192"/>
                    <a:pt x="15" y="196"/>
                    <a:pt x="12" y="197"/>
                  </a:cubicBezTo>
                  <a:cubicBezTo>
                    <a:pt x="11" y="197"/>
                    <a:pt x="11" y="197"/>
                    <a:pt x="10" y="197"/>
                  </a:cubicBezTo>
                  <a:close/>
                  <a:moveTo>
                    <a:pt x="306" y="211"/>
                  </a:moveTo>
                  <a:cubicBezTo>
                    <a:pt x="305" y="211"/>
                    <a:pt x="305" y="211"/>
                    <a:pt x="304" y="211"/>
                  </a:cubicBezTo>
                  <a:cubicBezTo>
                    <a:pt x="301" y="209"/>
                    <a:pt x="299" y="206"/>
                    <a:pt x="300" y="202"/>
                  </a:cubicBezTo>
                  <a:cubicBezTo>
                    <a:pt x="301" y="199"/>
                    <a:pt x="304" y="197"/>
                    <a:pt x="308" y="198"/>
                  </a:cubicBezTo>
                  <a:cubicBezTo>
                    <a:pt x="312" y="199"/>
                    <a:pt x="314" y="202"/>
                    <a:pt x="313" y="206"/>
                  </a:cubicBezTo>
                  <a:lnTo>
                    <a:pt x="312" y="206"/>
                  </a:lnTo>
                  <a:cubicBezTo>
                    <a:pt x="311" y="209"/>
                    <a:pt x="309" y="211"/>
                    <a:pt x="306" y="211"/>
                  </a:cubicBezTo>
                  <a:close/>
                  <a:moveTo>
                    <a:pt x="20" y="227"/>
                  </a:moveTo>
                  <a:cubicBezTo>
                    <a:pt x="17" y="227"/>
                    <a:pt x="15" y="225"/>
                    <a:pt x="14" y="223"/>
                  </a:cubicBezTo>
                  <a:lnTo>
                    <a:pt x="13" y="222"/>
                  </a:lnTo>
                  <a:cubicBezTo>
                    <a:pt x="12" y="219"/>
                    <a:pt x="14" y="215"/>
                    <a:pt x="17" y="214"/>
                  </a:cubicBezTo>
                  <a:cubicBezTo>
                    <a:pt x="20" y="212"/>
                    <a:pt x="24" y="214"/>
                    <a:pt x="26" y="217"/>
                  </a:cubicBezTo>
                  <a:cubicBezTo>
                    <a:pt x="27" y="220"/>
                    <a:pt x="26" y="225"/>
                    <a:pt x="22" y="226"/>
                  </a:cubicBezTo>
                  <a:cubicBezTo>
                    <a:pt x="21" y="226"/>
                    <a:pt x="20" y="227"/>
                    <a:pt x="20" y="227"/>
                  </a:cubicBezTo>
                  <a:close/>
                  <a:moveTo>
                    <a:pt x="294" y="239"/>
                  </a:moveTo>
                  <a:cubicBezTo>
                    <a:pt x="293" y="239"/>
                    <a:pt x="292" y="239"/>
                    <a:pt x="291" y="239"/>
                  </a:cubicBezTo>
                  <a:cubicBezTo>
                    <a:pt x="288" y="237"/>
                    <a:pt x="286" y="233"/>
                    <a:pt x="288" y="229"/>
                  </a:cubicBezTo>
                  <a:cubicBezTo>
                    <a:pt x="290" y="226"/>
                    <a:pt x="294" y="225"/>
                    <a:pt x="297" y="227"/>
                  </a:cubicBezTo>
                  <a:cubicBezTo>
                    <a:pt x="301" y="229"/>
                    <a:pt x="302" y="232"/>
                    <a:pt x="300" y="235"/>
                  </a:cubicBezTo>
                  <a:lnTo>
                    <a:pt x="300" y="236"/>
                  </a:lnTo>
                  <a:cubicBezTo>
                    <a:pt x="299" y="238"/>
                    <a:pt x="296" y="239"/>
                    <a:pt x="294" y="239"/>
                  </a:cubicBezTo>
                  <a:close/>
                  <a:moveTo>
                    <a:pt x="35" y="254"/>
                  </a:moveTo>
                  <a:cubicBezTo>
                    <a:pt x="33" y="254"/>
                    <a:pt x="31" y="253"/>
                    <a:pt x="30" y="251"/>
                  </a:cubicBezTo>
                  <a:lnTo>
                    <a:pt x="29" y="250"/>
                  </a:lnTo>
                  <a:cubicBezTo>
                    <a:pt x="27" y="247"/>
                    <a:pt x="28" y="244"/>
                    <a:pt x="31" y="241"/>
                  </a:cubicBezTo>
                  <a:cubicBezTo>
                    <a:pt x="34" y="239"/>
                    <a:pt x="38" y="240"/>
                    <a:pt x="40" y="243"/>
                  </a:cubicBezTo>
                  <a:cubicBezTo>
                    <a:pt x="42" y="246"/>
                    <a:pt x="42" y="250"/>
                    <a:pt x="39" y="252"/>
                  </a:cubicBezTo>
                  <a:cubicBezTo>
                    <a:pt x="37" y="253"/>
                    <a:pt x="36" y="254"/>
                    <a:pt x="35" y="254"/>
                  </a:cubicBezTo>
                  <a:close/>
                  <a:moveTo>
                    <a:pt x="277" y="265"/>
                  </a:moveTo>
                  <a:cubicBezTo>
                    <a:pt x="275" y="265"/>
                    <a:pt x="274" y="264"/>
                    <a:pt x="272" y="263"/>
                  </a:cubicBezTo>
                  <a:cubicBezTo>
                    <a:pt x="269" y="261"/>
                    <a:pt x="269" y="257"/>
                    <a:pt x="271" y="254"/>
                  </a:cubicBezTo>
                  <a:cubicBezTo>
                    <a:pt x="274" y="251"/>
                    <a:pt x="278" y="251"/>
                    <a:pt x="281" y="253"/>
                  </a:cubicBezTo>
                  <a:cubicBezTo>
                    <a:pt x="284" y="255"/>
                    <a:pt x="284" y="259"/>
                    <a:pt x="282" y="262"/>
                  </a:cubicBezTo>
                  <a:lnTo>
                    <a:pt x="281" y="262"/>
                  </a:lnTo>
                  <a:cubicBezTo>
                    <a:pt x="280" y="264"/>
                    <a:pt x="278" y="265"/>
                    <a:pt x="277" y="265"/>
                  </a:cubicBezTo>
                  <a:close/>
                  <a:moveTo>
                    <a:pt x="55" y="277"/>
                  </a:moveTo>
                  <a:cubicBezTo>
                    <a:pt x="54" y="277"/>
                    <a:pt x="52" y="277"/>
                    <a:pt x="51" y="275"/>
                  </a:cubicBezTo>
                  <a:lnTo>
                    <a:pt x="50" y="275"/>
                  </a:lnTo>
                  <a:cubicBezTo>
                    <a:pt x="48" y="272"/>
                    <a:pt x="48" y="269"/>
                    <a:pt x="50" y="266"/>
                  </a:cubicBezTo>
                  <a:cubicBezTo>
                    <a:pt x="53" y="263"/>
                    <a:pt x="57" y="263"/>
                    <a:pt x="59" y="266"/>
                  </a:cubicBezTo>
                  <a:cubicBezTo>
                    <a:pt x="62" y="268"/>
                    <a:pt x="62" y="272"/>
                    <a:pt x="60" y="275"/>
                  </a:cubicBezTo>
                  <a:cubicBezTo>
                    <a:pt x="58" y="276"/>
                    <a:pt x="57" y="277"/>
                    <a:pt x="55" y="277"/>
                  </a:cubicBezTo>
                  <a:close/>
                  <a:moveTo>
                    <a:pt x="254" y="286"/>
                  </a:moveTo>
                  <a:cubicBezTo>
                    <a:pt x="252" y="286"/>
                    <a:pt x="250" y="285"/>
                    <a:pt x="249" y="284"/>
                  </a:cubicBezTo>
                  <a:cubicBezTo>
                    <a:pt x="247" y="281"/>
                    <a:pt x="247" y="277"/>
                    <a:pt x="250" y="274"/>
                  </a:cubicBezTo>
                  <a:cubicBezTo>
                    <a:pt x="253" y="272"/>
                    <a:pt x="257" y="272"/>
                    <a:pt x="259" y="275"/>
                  </a:cubicBezTo>
                  <a:cubicBezTo>
                    <a:pt x="262" y="278"/>
                    <a:pt x="261" y="282"/>
                    <a:pt x="259" y="284"/>
                  </a:cubicBezTo>
                  <a:lnTo>
                    <a:pt x="258" y="285"/>
                  </a:lnTo>
                  <a:cubicBezTo>
                    <a:pt x="257" y="286"/>
                    <a:pt x="256" y="286"/>
                    <a:pt x="254" y="286"/>
                  </a:cubicBezTo>
                  <a:close/>
                  <a:moveTo>
                    <a:pt x="79" y="296"/>
                  </a:moveTo>
                  <a:cubicBezTo>
                    <a:pt x="79" y="296"/>
                    <a:pt x="77" y="296"/>
                    <a:pt x="76" y="295"/>
                  </a:cubicBezTo>
                  <a:cubicBezTo>
                    <a:pt x="73" y="293"/>
                    <a:pt x="72" y="289"/>
                    <a:pt x="74" y="286"/>
                  </a:cubicBezTo>
                  <a:cubicBezTo>
                    <a:pt x="75" y="283"/>
                    <a:pt x="80" y="282"/>
                    <a:pt x="83" y="284"/>
                  </a:cubicBezTo>
                  <a:cubicBezTo>
                    <a:pt x="86" y="286"/>
                    <a:pt x="87" y="290"/>
                    <a:pt x="85" y="293"/>
                  </a:cubicBezTo>
                  <a:cubicBezTo>
                    <a:pt x="84" y="295"/>
                    <a:pt x="82" y="296"/>
                    <a:pt x="79" y="296"/>
                  </a:cubicBezTo>
                  <a:close/>
                  <a:moveTo>
                    <a:pt x="228" y="303"/>
                  </a:moveTo>
                  <a:cubicBezTo>
                    <a:pt x="225" y="303"/>
                    <a:pt x="223" y="302"/>
                    <a:pt x="222" y="299"/>
                  </a:cubicBezTo>
                  <a:cubicBezTo>
                    <a:pt x="220" y="296"/>
                    <a:pt x="222" y="292"/>
                    <a:pt x="225" y="290"/>
                  </a:cubicBezTo>
                  <a:cubicBezTo>
                    <a:pt x="229" y="289"/>
                    <a:pt x="232" y="290"/>
                    <a:pt x="234" y="293"/>
                  </a:cubicBezTo>
                  <a:cubicBezTo>
                    <a:pt x="236" y="296"/>
                    <a:pt x="234" y="300"/>
                    <a:pt x="231" y="302"/>
                  </a:cubicBezTo>
                  <a:lnTo>
                    <a:pt x="228" y="296"/>
                  </a:lnTo>
                  <a:lnTo>
                    <a:pt x="231" y="302"/>
                  </a:lnTo>
                  <a:cubicBezTo>
                    <a:pt x="230" y="302"/>
                    <a:pt x="229" y="303"/>
                    <a:pt x="228" y="303"/>
                  </a:cubicBezTo>
                  <a:close/>
                  <a:moveTo>
                    <a:pt x="108" y="309"/>
                  </a:moveTo>
                  <a:cubicBezTo>
                    <a:pt x="107" y="309"/>
                    <a:pt x="106" y="309"/>
                    <a:pt x="105" y="309"/>
                  </a:cubicBezTo>
                  <a:lnTo>
                    <a:pt x="108" y="303"/>
                  </a:lnTo>
                  <a:lnTo>
                    <a:pt x="105" y="309"/>
                  </a:lnTo>
                  <a:cubicBezTo>
                    <a:pt x="102" y="308"/>
                    <a:pt x="100" y="304"/>
                    <a:pt x="101" y="301"/>
                  </a:cubicBezTo>
                  <a:cubicBezTo>
                    <a:pt x="102" y="297"/>
                    <a:pt x="106" y="295"/>
                    <a:pt x="109" y="296"/>
                  </a:cubicBezTo>
                  <a:lnTo>
                    <a:pt x="110" y="297"/>
                  </a:lnTo>
                  <a:cubicBezTo>
                    <a:pt x="113" y="298"/>
                    <a:pt x="115" y="302"/>
                    <a:pt x="114" y="305"/>
                  </a:cubicBezTo>
                  <a:cubicBezTo>
                    <a:pt x="113" y="308"/>
                    <a:pt x="110" y="309"/>
                    <a:pt x="108" y="309"/>
                  </a:cubicBezTo>
                  <a:close/>
                  <a:moveTo>
                    <a:pt x="199" y="314"/>
                  </a:moveTo>
                  <a:cubicBezTo>
                    <a:pt x="196" y="314"/>
                    <a:pt x="193" y="311"/>
                    <a:pt x="192" y="309"/>
                  </a:cubicBezTo>
                  <a:cubicBezTo>
                    <a:pt x="192" y="305"/>
                    <a:pt x="194" y="302"/>
                    <a:pt x="197" y="301"/>
                  </a:cubicBezTo>
                  <a:cubicBezTo>
                    <a:pt x="201" y="300"/>
                    <a:pt x="204" y="302"/>
                    <a:pt x="205" y="305"/>
                  </a:cubicBezTo>
                  <a:cubicBezTo>
                    <a:pt x="206" y="309"/>
                    <a:pt x="204" y="312"/>
                    <a:pt x="201" y="313"/>
                  </a:cubicBezTo>
                  <a:lnTo>
                    <a:pt x="201" y="314"/>
                  </a:lnTo>
                  <a:cubicBezTo>
                    <a:pt x="200" y="314"/>
                    <a:pt x="199" y="314"/>
                    <a:pt x="199" y="314"/>
                  </a:cubicBezTo>
                  <a:close/>
                  <a:moveTo>
                    <a:pt x="138" y="317"/>
                  </a:moveTo>
                  <a:cubicBezTo>
                    <a:pt x="137" y="317"/>
                    <a:pt x="137" y="317"/>
                    <a:pt x="137" y="317"/>
                  </a:cubicBezTo>
                  <a:lnTo>
                    <a:pt x="136" y="317"/>
                  </a:lnTo>
                  <a:cubicBezTo>
                    <a:pt x="133" y="316"/>
                    <a:pt x="130" y="313"/>
                    <a:pt x="131" y="309"/>
                  </a:cubicBezTo>
                  <a:cubicBezTo>
                    <a:pt x="131" y="306"/>
                    <a:pt x="135" y="303"/>
                    <a:pt x="138" y="304"/>
                  </a:cubicBezTo>
                  <a:cubicBezTo>
                    <a:pt x="142" y="305"/>
                    <a:pt x="145" y="308"/>
                    <a:pt x="144" y="311"/>
                  </a:cubicBezTo>
                  <a:cubicBezTo>
                    <a:pt x="143" y="314"/>
                    <a:pt x="141" y="317"/>
                    <a:pt x="138" y="317"/>
                  </a:cubicBezTo>
                  <a:close/>
                  <a:moveTo>
                    <a:pt x="168" y="318"/>
                  </a:moveTo>
                  <a:cubicBezTo>
                    <a:pt x="165" y="318"/>
                    <a:pt x="162" y="316"/>
                    <a:pt x="162" y="312"/>
                  </a:cubicBezTo>
                  <a:cubicBezTo>
                    <a:pt x="162" y="309"/>
                    <a:pt x="164" y="305"/>
                    <a:pt x="168" y="305"/>
                  </a:cubicBezTo>
                  <a:cubicBezTo>
                    <a:pt x="171" y="305"/>
                    <a:pt x="175" y="308"/>
                    <a:pt x="175" y="311"/>
                  </a:cubicBezTo>
                  <a:cubicBezTo>
                    <a:pt x="175" y="315"/>
                    <a:pt x="173" y="318"/>
                    <a:pt x="169" y="318"/>
                  </a:cubicBezTo>
                  <a:cubicBezTo>
                    <a:pt x="168" y="318"/>
                    <a:pt x="168" y="318"/>
                    <a:pt x="168" y="3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7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0" name="Freeform: Shape 2903"/>
            <p:cNvSpPr/>
            <p:nvPr/>
          </p:nvSpPr>
          <p:spPr>
            <a:xfrm>
              <a:off x="7994882" y="8579419"/>
              <a:ext cx="490086" cy="26480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5" h="68">
                  <a:moveTo>
                    <a:pt x="7" y="13"/>
                  </a:moveTo>
                  <a:cubicBezTo>
                    <a:pt x="6" y="13"/>
                    <a:pt x="5" y="13"/>
                    <a:pt x="4" y="12"/>
                  </a:cubicBezTo>
                  <a:cubicBezTo>
                    <a:pt x="0" y="10"/>
                    <a:pt x="-1" y="6"/>
                    <a:pt x="0" y="3"/>
                  </a:cubicBezTo>
                  <a:cubicBezTo>
                    <a:pt x="2" y="0"/>
                    <a:pt x="6" y="-1"/>
                    <a:pt x="9" y="1"/>
                  </a:cubicBezTo>
                  <a:lnTo>
                    <a:pt x="10" y="1"/>
                  </a:lnTo>
                  <a:cubicBezTo>
                    <a:pt x="13" y="2"/>
                    <a:pt x="14" y="6"/>
                    <a:pt x="12" y="9"/>
                  </a:cubicBezTo>
                  <a:cubicBezTo>
                    <a:pt x="12" y="12"/>
                    <a:pt x="9" y="13"/>
                    <a:pt x="7" y="13"/>
                  </a:cubicBezTo>
                  <a:close/>
                  <a:moveTo>
                    <a:pt x="34" y="27"/>
                  </a:moveTo>
                  <a:cubicBezTo>
                    <a:pt x="34" y="27"/>
                    <a:pt x="33" y="27"/>
                    <a:pt x="32" y="26"/>
                  </a:cubicBezTo>
                  <a:lnTo>
                    <a:pt x="31" y="26"/>
                  </a:lnTo>
                  <a:cubicBezTo>
                    <a:pt x="28" y="24"/>
                    <a:pt x="27" y="20"/>
                    <a:pt x="28" y="17"/>
                  </a:cubicBezTo>
                  <a:cubicBezTo>
                    <a:pt x="30" y="14"/>
                    <a:pt x="34" y="13"/>
                    <a:pt x="37" y="14"/>
                  </a:cubicBezTo>
                  <a:cubicBezTo>
                    <a:pt x="41" y="16"/>
                    <a:pt x="42" y="20"/>
                    <a:pt x="40" y="23"/>
                  </a:cubicBezTo>
                  <a:cubicBezTo>
                    <a:pt x="40" y="25"/>
                    <a:pt x="37" y="27"/>
                    <a:pt x="34" y="27"/>
                  </a:cubicBezTo>
                  <a:close/>
                  <a:moveTo>
                    <a:pt x="62" y="41"/>
                  </a:moveTo>
                  <a:cubicBezTo>
                    <a:pt x="62" y="41"/>
                    <a:pt x="61" y="41"/>
                    <a:pt x="59" y="40"/>
                  </a:cubicBezTo>
                  <a:cubicBezTo>
                    <a:pt x="56" y="38"/>
                    <a:pt x="55" y="34"/>
                    <a:pt x="56" y="31"/>
                  </a:cubicBezTo>
                  <a:cubicBezTo>
                    <a:pt x="58" y="28"/>
                    <a:pt x="62" y="26"/>
                    <a:pt x="65" y="28"/>
                  </a:cubicBezTo>
                  <a:cubicBezTo>
                    <a:pt x="68" y="30"/>
                    <a:pt x="70" y="34"/>
                    <a:pt x="68" y="37"/>
                  </a:cubicBezTo>
                  <a:cubicBezTo>
                    <a:pt x="67" y="39"/>
                    <a:pt x="65" y="41"/>
                    <a:pt x="62" y="41"/>
                  </a:cubicBezTo>
                  <a:close/>
                  <a:moveTo>
                    <a:pt x="90" y="54"/>
                  </a:moveTo>
                  <a:cubicBezTo>
                    <a:pt x="89" y="54"/>
                    <a:pt x="88" y="54"/>
                    <a:pt x="87" y="54"/>
                  </a:cubicBezTo>
                  <a:lnTo>
                    <a:pt x="87" y="53"/>
                  </a:lnTo>
                  <a:cubicBezTo>
                    <a:pt x="84" y="52"/>
                    <a:pt x="82" y="48"/>
                    <a:pt x="84" y="45"/>
                  </a:cubicBezTo>
                  <a:cubicBezTo>
                    <a:pt x="86" y="41"/>
                    <a:pt x="89" y="40"/>
                    <a:pt x="93" y="42"/>
                  </a:cubicBezTo>
                  <a:cubicBezTo>
                    <a:pt x="96" y="43"/>
                    <a:pt x="97" y="47"/>
                    <a:pt x="96" y="51"/>
                  </a:cubicBezTo>
                  <a:cubicBezTo>
                    <a:pt x="95" y="53"/>
                    <a:pt x="93" y="54"/>
                    <a:pt x="90" y="54"/>
                  </a:cubicBezTo>
                  <a:close/>
                  <a:moveTo>
                    <a:pt x="118" y="68"/>
                  </a:moveTo>
                  <a:cubicBezTo>
                    <a:pt x="117" y="68"/>
                    <a:pt x="116" y="68"/>
                    <a:pt x="115" y="68"/>
                  </a:cubicBezTo>
                  <a:lnTo>
                    <a:pt x="115" y="67"/>
                  </a:lnTo>
                  <a:cubicBezTo>
                    <a:pt x="111" y="66"/>
                    <a:pt x="110" y="61"/>
                    <a:pt x="112" y="58"/>
                  </a:cubicBezTo>
                  <a:cubicBezTo>
                    <a:pt x="114" y="55"/>
                    <a:pt x="117" y="54"/>
                    <a:pt x="121" y="56"/>
                  </a:cubicBezTo>
                  <a:cubicBezTo>
                    <a:pt x="124" y="57"/>
                    <a:pt x="125" y="61"/>
                    <a:pt x="124" y="64"/>
                  </a:cubicBezTo>
                  <a:cubicBezTo>
                    <a:pt x="123" y="67"/>
                    <a:pt x="120" y="68"/>
                    <a:pt x="118" y="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7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151" name="Group 150"/>
          <p:cNvGrpSpPr/>
          <p:nvPr userDrawn="1"/>
        </p:nvGrpSpPr>
        <p:grpSpPr>
          <a:xfrm>
            <a:off x="5227590" y="3549749"/>
            <a:ext cx="703157" cy="807756"/>
            <a:chOff x="7342752" y="9302679"/>
            <a:chExt cx="1458400" cy="1675778"/>
          </a:xfrm>
          <a:solidFill>
            <a:schemeClr val="accent2"/>
          </a:solidFill>
        </p:grpSpPr>
        <p:sp>
          <p:nvSpPr>
            <p:cNvPr id="152" name="Freeform: Shape 2872"/>
            <p:cNvSpPr/>
            <p:nvPr/>
          </p:nvSpPr>
          <p:spPr>
            <a:xfrm>
              <a:off x="7544319" y="9721624"/>
              <a:ext cx="1256833" cy="12568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9" h="319">
                  <a:moveTo>
                    <a:pt x="148" y="13"/>
                  </a:moveTo>
                  <a:cubicBezTo>
                    <a:pt x="145" y="13"/>
                    <a:pt x="141" y="10"/>
                    <a:pt x="141" y="7"/>
                  </a:cubicBezTo>
                  <a:cubicBezTo>
                    <a:pt x="141" y="3"/>
                    <a:pt x="143" y="0"/>
                    <a:pt x="147" y="0"/>
                  </a:cubicBezTo>
                  <a:lnTo>
                    <a:pt x="148" y="0"/>
                  </a:lnTo>
                  <a:cubicBezTo>
                    <a:pt x="151" y="-1"/>
                    <a:pt x="154" y="2"/>
                    <a:pt x="154" y="6"/>
                  </a:cubicBezTo>
                  <a:cubicBezTo>
                    <a:pt x="155" y="10"/>
                    <a:pt x="152" y="13"/>
                    <a:pt x="148" y="13"/>
                  </a:cubicBezTo>
                  <a:close/>
                  <a:moveTo>
                    <a:pt x="179" y="14"/>
                  </a:moveTo>
                  <a:cubicBezTo>
                    <a:pt x="178" y="14"/>
                    <a:pt x="178" y="14"/>
                    <a:pt x="178" y="14"/>
                  </a:cubicBezTo>
                  <a:cubicBezTo>
                    <a:pt x="174" y="13"/>
                    <a:pt x="172" y="10"/>
                    <a:pt x="172" y="6"/>
                  </a:cubicBezTo>
                  <a:cubicBezTo>
                    <a:pt x="173" y="3"/>
                    <a:pt x="176" y="0"/>
                    <a:pt x="179" y="1"/>
                  </a:cubicBezTo>
                  <a:lnTo>
                    <a:pt x="180" y="1"/>
                  </a:lnTo>
                  <a:cubicBezTo>
                    <a:pt x="184" y="1"/>
                    <a:pt x="186" y="4"/>
                    <a:pt x="185" y="8"/>
                  </a:cubicBezTo>
                  <a:cubicBezTo>
                    <a:pt x="185" y="11"/>
                    <a:pt x="182" y="14"/>
                    <a:pt x="179" y="14"/>
                  </a:cubicBezTo>
                  <a:close/>
                  <a:moveTo>
                    <a:pt x="117" y="18"/>
                  </a:moveTo>
                  <a:cubicBezTo>
                    <a:pt x="114" y="18"/>
                    <a:pt x="111" y="17"/>
                    <a:pt x="111" y="14"/>
                  </a:cubicBezTo>
                  <a:cubicBezTo>
                    <a:pt x="110" y="10"/>
                    <a:pt x="112" y="6"/>
                    <a:pt x="115" y="5"/>
                  </a:cubicBezTo>
                  <a:lnTo>
                    <a:pt x="117" y="12"/>
                  </a:lnTo>
                  <a:lnTo>
                    <a:pt x="115" y="5"/>
                  </a:lnTo>
                  <a:cubicBezTo>
                    <a:pt x="119" y="4"/>
                    <a:pt x="123" y="6"/>
                    <a:pt x="123" y="10"/>
                  </a:cubicBezTo>
                  <a:cubicBezTo>
                    <a:pt x="125" y="13"/>
                    <a:pt x="123" y="17"/>
                    <a:pt x="119" y="18"/>
                  </a:cubicBezTo>
                  <a:cubicBezTo>
                    <a:pt x="118" y="18"/>
                    <a:pt x="118" y="18"/>
                    <a:pt x="117" y="18"/>
                  </a:cubicBezTo>
                  <a:close/>
                  <a:moveTo>
                    <a:pt x="209" y="21"/>
                  </a:moveTo>
                  <a:cubicBezTo>
                    <a:pt x="209" y="21"/>
                    <a:pt x="208" y="20"/>
                    <a:pt x="207" y="20"/>
                  </a:cubicBezTo>
                  <a:lnTo>
                    <a:pt x="206" y="20"/>
                  </a:lnTo>
                  <a:cubicBezTo>
                    <a:pt x="203" y="19"/>
                    <a:pt x="201" y="15"/>
                    <a:pt x="203" y="12"/>
                  </a:cubicBezTo>
                  <a:cubicBezTo>
                    <a:pt x="204" y="8"/>
                    <a:pt x="207" y="7"/>
                    <a:pt x="211" y="8"/>
                  </a:cubicBezTo>
                  <a:cubicBezTo>
                    <a:pt x="215" y="9"/>
                    <a:pt x="216" y="13"/>
                    <a:pt x="215" y="16"/>
                  </a:cubicBezTo>
                  <a:cubicBezTo>
                    <a:pt x="215" y="19"/>
                    <a:pt x="212" y="21"/>
                    <a:pt x="209" y="21"/>
                  </a:cubicBezTo>
                  <a:close/>
                  <a:moveTo>
                    <a:pt x="89" y="30"/>
                  </a:moveTo>
                  <a:cubicBezTo>
                    <a:pt x="86" y="30"/>
                    <a:pt x="84" y="29"/>
                    <a:pt x="83" y="26"/>
                  </a:cubicBezTo>
                  <a:cubicBezTo>
                    <a:pt x="81" y="23"/>
                    <a:pt x="82" y="19"/>
                    <a:pt x="85" y="17"/>
                  </a:cubicBezTo>
                  <a:lnTo>
                    <a:pt x="86" y="17"/>
                  </a:lnTo>
                  <a:cubicBezTo>
                    <a:pt x="89" y="16"/>
                    <a:pt x="93" y="17"/>
                    <a:pt x="94" y="20"/>
                  </a:cubicBezTo>
                  <a:cubicBezTo>
                    <a:pt x="96" y="23"/>
                    <a:pt x="95" y="27"/>
                    <a:pt x="92" y="29"/>
                  </a:cubicBezTo>
                  <a:cubicBezTo>
                    <a:pt x="90" y="29"/>
                    <a:pt x="90" y="30"/>
                    <a:pt x="89" y="30"/>
                  </a:cubicBezTo>
                  <a:close/>
                  <a:moveTo>
                    <a:pt x="237" y="34"/>
                  </a:moveTo>
                  <a:cubicBezTo>
                    <a:pt x="236" y="34"/>
                    <a:pt x="235" y="33"/>
                    <a:pt x="234" y="33"/>
                  </a:cubicBezTo>
                  <a:cubicBezTo>
                    <a:pt x="231" y="31"/>
                    <a:pt x="230" y="27"/>
                    <a:pt x="231" y="24"/>
                  </a:cubicBezTo>
                  <a:cubicBezTo>
                    <a:pt x="233" y="20"/>
                    <a:pt x="237" y="19"/>
                    <a:pt x="240" y="21"/>
                  </a:cubicBezTo>
                  <a:lnTo>
                    <a:pt x="241" y="22"/>
                  </a:lnTo>
                  <a:cubicBezTo>
                    <a:pt x="244" y="23"/>
                    <a:pt x="245" y="27"/>
                    <a:pt x="243" y="31"/>
                  </a:cubicBezTo>
                  <a:cubicBezTo>
                    <a:pt x="242" y="32"/>
                    <a:pt x="239" y="34"/>
                    <a:pt x="237" y="34"/>
                  </a:cubicBezTo>
                  <a:close/>
                  <a:moveTo>
                    <a:pt x="63" y="47"/>
                  </a:moveTo>
                  <a:cubicBezTo>
                    <a:pt x="61" y="47"/>
                    <a:pt x="59" y="46"/>
                    <a:pt x="57" y="44"/>
                  </a:cubicBezTo>
                  <a:cubicBezTo>
                    <a:pt x="55" y="41"/>
                    <a:pt x="56" y="38"/>
                    <a:pt x="58" y="35"/>
                  </a:cubicBezTo>
                  <a:lnTo>
                    <a:pt x="59" y="35"/>
                  </a:lnTo>
                  <a:cubicBezTo>
                    <a:pt x="62" y="33"/>
                    <a:pt x="66" y="33"/>
                    <a:pt x="68" y="36"/>
                  </a:cubicBezTo>
                  <a:cubicBezTo>
                    <a:pt x="70" y="39"/>
                    <a:pt x="70" y="43"/>
                    <a:pt x="67" y="45"/>
                  </a:cubicBezTo>
                  <a:cubicBezTo>
                    <a:pt x="66" y="46"/>
                    <a:pt x="64" y="47"/>
                    <a:pt x="63" y="47"/>
                  </a:cubicBezTo>
                  <a:close/>
                  <a:moveTo>
                    <a:pt x="262" y="52"/>
                  </a:moveTo>
                  <a:cubicBezTo>
                    <a:pt x="261" y="52"/>
                    <a:pt x="259" y="52"/>
                    <a:pt x="258" y="51"/>
                  </a:cubicBezTo>
                  <a:lnTo>
                    <a:pt x="258" y="50"/>
                  </a:lnTo>
                  <a:cubicBezTo>
                    <a:pt x="255" y="47"/>
                    <a:pt x="255" y="44"/>
                    <a:pt x="257" y="41"/>
                  </a:cubicBezTo>
                  <a:cubicBezTo>
                    <a:pt x="259" y="38"/>
                    <a:pt x="263" y="38"/>
                    <a:pt x="266" y="41"/>
                  </a:cubicBezTo>
                  <a:cubicBezTo>
                    <a:pt x="269" y="43"/>
                    <a:pt x="270" y="47"/>
                    <a:pt x="267" y="50"/>
                  </a:cubicBezTo>
                  <a:cubicBezTo>
                    <a:pt x="266" y="51"/>
                    <a:pt x="264" y="52"/>
                    <a:pt x="262" y="52"/>
                  </a:cubicBezTo>
                  <a:close/>
                  <a:moveTo>
                    <a:pt x="41" y="69"/>
                  </a:moveTo>
                  <a:cubicBezTo>
                    <a:pt x="39" y="69"/>
                    <a:pt x="38" y="69"/>
                    <a:pt x="36" y="67"/>
                  </a:cubicBezTo>
                  <a:cubicBezTo>
                    <a:pt x="34" y="65"/>
                    <a:pt x="33" y="61"/>
                    <a:pt x="36" y="58"/>
                  </a:cubicBezTo>
                  <a:lnTo>
                    <a:pt x="41" y="62"/>
                  </a:lnTo>
                  <a:lnTo>
                    <a:pt x="36" y="58"/>
                  </a:lnTo>
                  <a:cubicBezTo>
                    <a:pt x="38" y="55"/>
                    <a:pt x="42" y="55"/>
                    <a:pt x="45" y="57"/>
                  </a:cubicBezTo>
                  <a:cubicBezTo>
                    <a:pt x="48" y="59"/>
                    <a:pt x="48" y="63"/>
                    <a:pt x="46" y="66"/>
                  </a:cubicBezTo>
                  <a:lnTo>
                    <a:pt x="46" y="67"/>
                  </a:lnTo>
                  <a:cubicBezTo>
                    <a:pt x="44" y="68"/>
                    <a:pt x="42" y="69"/>
                    <a:pt x="41" y="69"/>
                  </a:cubicBezTo>
                  <a:close/>
                  <a:moveTo>
                    <a:pt x="283" y="75"/>
                  </a:moveTo>
                  <a:cubicBezTo>
                    <a:pt x="281" y="75"/>
                    <a:pt x="279" y="74"/>
                    <a:pt x="278" y="72"/>
                  </a:cubicBezTo>
                  <a:lnTo>
                    <a:pt x="277" y="72"/>
                  </a:lnTo>
                  <a:cubicBezTo>
                    <a:pt x="275" y="69"/>
                    <a:pt x="276" y="65"/>
                    <a:pt x="279" y="63"/>
                  </a:cubicBezTo>
                  <a:cubicBezTo>
                    <a:pt x="282" y="61"/>
                    <a:pt x="286" y="61"/>
                    <a:pt x="288" y="64"/>
                  </a:cubicBezTo>
                  <a:lnTo>
                    <a:pt x="283" y="68"/>
                  </a:lnTo>
                  <a:lnTo>
                    <a:pt x="288" y="65"/>
                  </a:lnTo>
                  <a:cubicBezTo>
                    <a:pt x="290" y="68"/>
                    <a:pt x="290" y="71"/>
                    <a:pt x="287" y="74"/>
                  </a:cubicBezTo>
                  <a:cubicBezTo>
                    <a:pt x="285" y="74"/>
                    <a:pt x="284" y="75"/>
                    <a:pt x="283" y="75"/>
                  </a:cubicBezTo>
                  <a:close/>
                  <a:moveTo>
                    <a:pt x="23" y="95"/>
                  </a:moveTo>
                  <a:cubicBezTo>
                    <a:pt x="23" y="95"/>
                    <a:pt x="21" y="95"/>
                    <a:pt x="20" y="94"/>
                  </a:cubicBezTo>
                  <a:cubicBezTo>
                    <a:pt x="17" y="92"/>
                    <a:pt x="16" y="88"/>
                    <a:pt x="18" y="85"/>
                  </a:cubicBezTo>
                  <a:lnTo>
                    <a:pt x="23" y="88"/>
                  </a:lnTo>
                  <a:lnTo>
                    <a:pt x="18" y="85"/>
                  </a:lnTo>
                  <a:cubicBezTo>
                    <a:pt x="19" y="82"/>
                    <a:pt x="23" y="81"/>
                    <a:pt x="26" y="82"/>
                  </a:cubicBezTo>
                  <a:cubicBezTo>
                    <a:pt x="30" y="84"/>
                    <a:pt x="31" y="87"/>
                    <a:pt x="29" y="91"/>
                  </a:cubicBezTo>
                  <a:cubicBezTo>
                    <a:pt x="28" y="93"/>
                    <a:pt x="26" y="95"/>
                    <a:pt x="23" y="95"/>
                  </a:cubicBezTo>
                  <a:close/>
                  <a:moveTo>
                    <a:pt x="299" y="102"/>
                  </a:moveTo>
                  <a:cubicBezTo>
                    <a:pt x="296" y="102"/>
                    <a:pt x="294" y="100"/>
                    <a:pt x="293" y="98"/>
                  </a:cubicBezTo>
                  <a:lnTo>
                    <a:pt x="292" y="98"/>
                  </a:lnTo>
                  <a:cubicBezTo>
                    <a:pt x="291" y="94"/>
                    <a:pt x="292" y="90"/>
                    <a:pt x="296" y="89"/>
                  </a:cubicBezTo>
                  <a:cubicBezTo>
                    <a:pt x="299" y="87"/>
                    <a:pt x="303" y="89"/>
                    <a:pt x="304" y="92"/>
                  </a:cubicBezTo>
                  <a:lnTo>
                    <a:pt x="304" y="93"/>
                  </a:lnTo>
                  <a:cubicBezTo>
                    <a:pt x="306" y="96"/>
                    <a:pt x="305" y="99"/>
                    <a:pt x="301" y="101"/>
                  </a:cubicBezTo>
                  <a:cubicBezTo>
                    <a:pt x="300" y="102"/>
                    <a:pt x="300" y="102"/>
                    <a:pt x="299" y="102"/>
                  </a:cubicBezTo>
                  <a:close/>
                  <a:moveTo>
                    <a:pt x="12" y="124"/>
                  </a:moveTo>
                  <a:cubicBezTo>
                    <a:pt x="11" y="124"/>
                    <a:pt x="11" y="124"/>
                    <a:pt x="11" y="123"/>
                  </a:cubicBezTo>
                  <a:cubicBezTo>
                    <a:pt x="7" y="122"/>
                    <a:pt x="5" y="119"/>
                    <a:pt x="6" y="115"/>
                  </a:cubicBezTo>
                  <a:cubicBezTo>
                    <a:pt x="7" y="111"/>
                    <a:pt x="11" y="109"/>
                    <a:pt x="14" y="110"/>
                  </a:cubicBezTo>
                  <a:cubicBezTo>
                    <a:pt x="17" y="111"/>
                    <a:pt x="19" y="115"/>
                    <a:pt x="18" y="118"/>
                  </a:cubicBezTo>
                  <a:cubicBezTo>
                    <a:pt x="18" y="121"/>
                    <a:pt x="15" y="124"/>
                    <a:pt x="12" y="124"/>
                  </a:cubicBezTo>
                  <a:close/>
                  <a:moveTo>
                    <a:pt x="309" y="131"/>
                  </a:moveTo>
                  <a:cubicBezTo>
                    <a:pt x="306" y="131"/>
                    <a:pt x="303" y="129"/>
                    <a:pt x="302" y="126"/>
                  </a:cubicBezTo>
                  <a:cubicBezTo>
                    <a:pt x="301" y="123"/>
                    <a:pt x="303" y="119"/>
                    <a:pt x="307" y="118"/>
                  </a:cubicBezTo>
                  <a:cubicBezTo>
                    <a:pt x="310" y="117"/>
                    <a:pt x="314" y="119"/>
                    <a:pt x="315" y="123"/>
                  </a:cubicBezTo>
                  <a:lnTo>
                    <a:pt x="315" y="124"/>
                  </a:lnTo>
                  <a:cubicBezTo>
                    <a:pt x="316" y="127"/>
                    <a:pt x="313" y="130"/>
                    <a:pt x="310" y="131"/>
                  </a:cubicBezTo>
                  <a:close/>
                  <a:moveTo>
                    <a:pt x="7" y="154"/>
                  </a:moveTo>
                  <a:lnTo>
                    <a:pt x="6" y="154"/>
                  </a:lnTo>
                  <a:cubicBezTo>
                    <a:pt x="3" y="154"/>
                    <a:pt x="0" y="151"/>
                    <a:pt x="0" y="147"/>
                  </a:cubicBezTo>
                  <a:cubicBezTo>
                    <a:pt x="0" y="143"/>
                    <a:pt x="4" y="140"/>
                    <a:pt x="7" y="141"/>
                  </a:cubicBezTo>
                  <a:cubicBezTo>
                    <a:pt x="11" y="141"/>
                    <a:pt x="14" y="144"/>
                    <a:pt x="13" y="148"/>
                  </a:cubicBezTo>
                  <a:cubicBezTo>
                    <a:pt x="13" y="151"/>
                    <a:pt x="10" y="154"/>
                    <a:pt x="7" y="154"/>
                  </a:cubicBezTo>
                  <a:close/>
                  <a:moveTo>
                    <a:pt x="312" y="161"/>
                  </a:moveTo>
                  <a:cubicBezTo>
                    <a:pt x="309" y="161"/>
                    <a:pt x="306" y="159"/>
                    <a:pt x="306" y="155"/>
                  </a:cubicBezTo>
                  <a:cubicBezTo>
                    <a:pt x="306" y="151"/>
                    <a:pt x="309" y="148"/>
                    <a:pt x="312" y="148"/>
                  </a:cubicBezTo>
                  <a:lnTo>
                    <a:pt x="313" y="148"/>
                  </a:lnTo>
                  <a:cubicBezTo>
                    <a:pt x="316" y="148"/>
                    <a:pt x="318" y="151"/>
                    <a:pt x="319" y="154"/>
                  </a:cubicBezTo>
                  <a:lnTo>
                    <a:pt x="319" y="155"/>
                  </a:lnTo>
                  <a:cubicBezTo>
                    <a:pt x="319" y="158"/>
                    <a:pt x="316" y="161"/>
                    <a:pt x="313" y="161"/>
                  </a:cubicBezTo>
                  <a:close/>
                  <a:moveTo>
                    <a:pt x="8" y="185"/>
                  </a:moveTo>
                  <a:cubicBezTo>
                    <a:pt x="4" y="185"/>
                    <a:pt x="1" y="183"/>
                    <a:pt x="1" y="179"/>
                  </a:cubicBezTo>
                  <a:cubicBezTo>
                    <a:pt x="1" y="176"/>
                    <a:pt x="3" y="172"/>
                    <a:pt x="7" y="172"/>
                  </a:cubicBezTo>
                  <a:cubicBezTo>
                    <a:pt x="10" y="171"/>
                    <a:pt x="14" y="174"/>
                    <a:pt x="14" y="177"/>
                  </a:cubicBezTo>
                  <a:lnTo>
                    <a:pt x="14" y="178"/>
                  </a:lnTo>
                  <a:cubicBezTo>
                    <a:pt x="14" y="181"/>
                    <a:pt x="12" y="184"/>
                    <a:pt x="8" y="185"/>
                  </a:cubicBezTo>
                  <a:close/>
                  <a:moveTo>
                    <a:pt x="310" y="192"/>
                  </a:moveTo>
                  <a:lnTo>
                    <a:pt x="309" y="192"/>
                  </a:lnTo>
                  <a:cubicBezTo>
                    <a:pt x="305" y="192"/>
                    <a:pt x="303" y="188"/>
                    <a:pt x="303" y="184"/>
                  </a:cubicBezTo>
                  <a:cubicBezTo>
                    <a:pt x="304" y="181"/>
                    <a:pt x="307" y="179"/>
                    <a:pt x="311" y="179"/>
                  </a:cubicBezTo>
                  <a:cubicBezTo>
                    <a:pt x="315" y="180"/>
                    <a:pt x="317" y="183"/>
                    <a:pt x="316" y="187"/>
                  </a:cubicBezTo>
                  <a:cubicBezTo>
                    <a:pt x="316" y="190"/>
                    <a:pt x="313" y="192"/>
                    <a:pt x="310" y="192"/>
                  </a:cubicBezTo>
                  <a:close/>
                  <a:moveTo>
                    <a:pt x="14" y="215"/>
                  </a:moveTo>
                  <a:cubicBezTo>
                    <a:pt x="12" y="215"/>
                    <a:pt x="9" y="214"/>
                    <a:pt x="8" y="211"/>
                  </a:cubicBezTo>
                  <a:lnTo>
                    <a:pt x="8" y="210"/>
                  </a:lnTo>
                  <a:cubicBezTo>
                    <a:pt x="7" y="207"/>
                    <a:pt x="9" y="203"/>
                    <a:pt x="12" y="202"/>
                  </a:cubicBezTo>
                  <a:cubicBezTo>
                    <a:pt x="16" y="201"/>
                    <a:pt x="19" y="203"/>
                    <a:pt x="21" y="206"/>
                  </a:cubicBezTo>
                  <a:cubicBezTo>
                    <a:pt x="22" y="210"/>
                    <a:pt x="20" y="214"/>
                    <a:pt x="16" y="215"/>
                  </a:cubicBezTo>
                  <a:cubicBezTo>
                    <a:pt x="16" y="215"/>
                    <a:pt x="15" y="215"/>
                    <a:pt x="14" y="215"/>
                  </a:cubicBezTo>
                  <a:close/>
                  <a:moveTo>
                    <a:pt x="301" y="222"/>
                  </a:moveTo>
                  <a:cubicBezTo>
                    <a:pt x="301" y="222"/>
                    <a:pt x="300" y="222"/>
                    <a:pt x="299" y="222"/>
                  </a:cubicBezTo>
                  <a:cubicBezTo>
                    <a:pt x="296" y="221"/>
                    <a:pt x="294" y="217"/>
                    <a:pt x="295" y="213"/>
                  </a:cubicBezTo>
                  <a:lnTo>
                    <a:pt x="296" y="213"/>
                  </a:lnTo>
                  <a:cubicBezTo>
                    <a:pt x="297" y="209"/>
                    <a:pt x="301" y="208"/>
                    <a:pt x="304" y="209"/>
                  </a:cubicBezTo>
                  <a:cubicBezTo>
                    <a:pt x="307" y="211"/>
                    <a:pt x="309" y="214"/>
                    <a:pt x="308" y="218"/>
                  </a:cubicBezTo>
                  <a:cubicBezTo>
                    <a:pt x="306" y="221"/>
                    <a:pt x="304" y="222"/>
                    <a:pt x="301" y="222"/>
                  </a:cubicBezTo>
                  <a:close/>
                  <a:moveTo>
                    <a:pt x="28" y="243"/>
                  </a:moveTo>
                  <a:cubicBezTo>
                    <a:pt x="25" y="243"/>
                    <a:pt x="23" y="242"/>
                    <a:pt x="22" y="240"/>
                  </a:cubicBezTo>
                  <a:lnTo>
                    <a:pt x="28" y="237"/>
                  </a:lnTo>
                  <a:lnTo>
                    <a:pt x="22" y="240"/>
                  </a:lnTo>
                  <a:cubicBezTo>
                    <a:pt x="20" y="237"/>
                    <a:pt x="21" y="233"/>
                    <a:pt x="24" y="231"/>
                  </a:cubicBezTo>
                  <a:cubicBezTo>
                    <a:pt x="27" y="229"/>
                    <a:pt x="31" y="230"/>
                    <a:pt x="33" y="233"/>
                  </a:cubicBezTo>
                  <a:cubicBezTo>
                    <a:pt x="35" y="236"/>
                    <a:pt x="34" y="241"/>
                    <a:pt x="31" y="243"/>
                  </a:cubicBezTo>
                  <a:cubicBezTo>
                    <a:pt x="30" y="243"/>
                    <a:pt x="29" y="243"/>
                    <a:pt x="28" y="243"/>
                  </a:cubicBezTo>
                  <a:close/>
                  <a:moveTo>
                    <a:pt x="287" y="250"/>
                  </a:moveTo>
                  <a:cubicBezTo>
                    <a:pt x="286" y="250"/>
                    <a:pt x="285" y="249"/>
                    <a:pt x="284" y="249"/>
                  </a:cubicBezTo>
                  <a:cubicBezTo>
                    <a:pt x="281" y="247"/>
                    <a:pt x="279" y="243"/>
                    <a:pt x="282" y="239"/>
                  </a:cubicBezTo>
                  <a:cubicBezTo>
                    <a:pt x="284" y="236"/>
                    <a:pt x="288" y="235"/>
                    <a:pt x="291" y="237"/>
                  </a:cubicBezTo>
                  <a:cubicBezTo>
                    <a:pt x="294" y="239"/>
                    <a:pt x="295" y="243"/>
                    <a:pt x="293" y="246"/>
                  </a:cubicBezTo>
                  <a:lnTo>
                    <a:pt x="293" y="247"/>
                  </a:lnTo>
                  <a:cubicBezTo>
                    <a:pt x="291" y="249"/>
                    <a:pt x="289" y="250"/>
                    <a:pt x="287" y="250"/>
                  </a:cubicBezTo>
                  <a:close/>
                  <a:moveTo>
                    <a:pt x="46" y="268"/>
                  </a:moveTo>
                  <a:cubicBezTo>
                    <a:pt x="44" y="268"/>
                    <a:pt x="42" y="267"/>
                    <a:pt x="41" y="266"/>
                  </a:cubicBezTo>
                  <a:cubicBezTo>
                    <a:pt x="38" y="263"/>
                    <a:pt x="38" y="259"/>
                    <a:pt x="41" y="257"/>
                  </a:cubicBezTo>
                  <a:cubicBezTo>
                    <a:pt x="44" y="254"/>
                    <a:pt x="48" y="254"/>
                    <a:pt x="51" y="257"/>
                  </a:cubicBezTo>
                  <a:cubicBezTo>
                    <a:pt x="53" y="260"/>
                    <a:pt x="53" y="264"/>
                    <a:pt x="51" y="266"/>
                  </a:cubicBezTo>
                  <a:cubicBezTo>
                    <a:pt x="49" y="268"/>
                    <a:pt x="47" y="268"/>
                    <a:pt x="46" y="268"/>
                  </a:cubicBezTo>
                  <a:close/>
                  <a:moveTo>
                    <a:pt x="267" y="274"/>
                  </a:moveTo>
                  <a:cubicBezTo>
                    <a:pt x="266" y="274"/>
                    <a:pt x="264" y="273"/>
                    <a:pt x="263" y="272"/>
                  </a:cubicBezTo>
                  <a:cubicBezTo>
                    <a:pt x="261" y="269"/>
                    <a:pt x="260" y="265"/>
                    <a:pt x="263" y="263"/>
                  </a:cubicBezTo>
                  <a:lnTo>
                    <a:pt x="263" y="262"/>
                  </a:lnTo>
                  <a:cubicBezTo>
                    <a:pt x="266" y="260"/>
                    <a:pt x="270" y="260"/>
                    <a:pt x="273" y="262"/>
                  </a:cubicBezTo>
                  <a:cubicBezTo>
                    <a:pt x="275" y="265"/>
                    <a:pt x="275" y="269"/>
                    <a:pt x="273" y="271"/>
                  </a:cubicBezTo>
                  <a:lnTo>
                    <a:pt x="272" y="272"/>
                  </a:lnTo>
                  <a:cubicBezTo>
                    <a:pt x="271" y="273"/>
                    <a:pt x="269" y="274"/>
                    <a:pt x="267" y="274"/>
                  </a:cubicBezTo>
                  <a:close/>
                  <a:moveTo>
                    <a:pt x="69" y="289"/>
                  </a:moveTo>
                  <a:cubicBezTo>
                    <a:pt x="68" y="289"/>
                    <a:pt x="66" y="288"/>
                    <a:pt x="65" y="288"/>
                  </a:cubicBezTo>
                  <a:cubicBezTo>
                    <a:pt x="62" y="285"/>
                    <a:pt x="61" y="281"/>
                    <a:pt x="63" y="278"/>
                  </a:cubicBezTo>
                  <a:cubicBezTo>
                    <a:pt x="66" y="275"/>
                    <a:pt x="70" y="275"/>
                    <a:pt x="73" y="277"/>
                  </a:cubicBezTo>
                  <a:cubicBezTo>
                    <a:pt x="76" y="279"/>
                    <a:pt x="76" y="283"/>
                    <a:pt x="74" y="286"/>
                  </a:cubicBezTo>
                  <a:cubicBezTo>
                    <a:pt x="73" y="288"/>
                    <a:pt x="71" y="289"/>
                    <a:pt x="69" y="289"/>
                  </a:cubicBezTo>
                  <a:close/>
                  <a:moveTo>
                    <a:pt x="243" y="293"/>
                  </a:moveTo>
                  <a:cubicBezTo>
                    <a:pt x="241" y="293"/>
                    <a:pt x="239" y="292"/>
                    <a:pt x="238" y="290"/>
                  </a:cubicBezTo>
                  <a:cubicBezTo>
                    <a:pt x="236" y="287"/>
                    <a:pt x="237" y="283"/>
                    <a:pt x="240" y="281"/>
                  </a:cubicBezTo>
                  <a:cubicBezTo>
                    <a:pt x="243" y="279"/>
                    <a:pt x="247" y="280"/>
                    <a:pt x="249" y="283"/>
                  </a:cubicBezTo>
                  <a:cubicBezTo>
                    <a:pt x="251" y="286"/>
                    <a:pt x="251" y="290"/>
                    <a:pt x="248" y="292"/>
                  </a:cubicBezTo>
                  <a:lnTo>
                    <a:pt x="247" y="292"/>
                  </a:lnTo>
                  <a:cubicBezTo>
                    <a:pt x="246" y="293"/>
                    <a:pt x="245" y="293"/>
                    <a:pt x="243" y="293"/>
                  </a:cubicBezTo>
                  <a:close/>
                  <a:moveTo>
                    <a:pt x="96" y="305"/>
                  </a:moveTo>
                  <a:cubicBezTo>
                    <a:pt x="95" y="305"/>
                    <a:pt x="94" y="304"/>
                    <a:pt x="93" y="304"/>
                  </a:cubicBezTo>
                  <a:cubicBezTo>
                    <a:pt x="89" y="302"/>
                    <a:pt x="88" y="298"/>
                    <a:pt x="90" y="295"/>
                  </a:cubicBezTo>
                  <a:cubicBezTo>
                    <a:pt x="91" y="292"/>
                    <a:pt x="95" y="291"/>
                    <a:pt x="98" y="292"/>
                  </a:cubicBezTo>
                  <a:cubicBezTo>
                    <a:pt x="101" y="294"/>
                    <a:pt x="103" y="298"/>
                    <a:pt x="101" y="301"/>
                  </a:cubicBezTo>
                  <a:cubicBezTo>
                    <a:pt x="100" y="303"/>
                    <a:pt x="98" y="305"/>
                    <a:pt x="96" y="305"/>
                  </a:cubicBezTo>
                  <a:close/>
                  <a:moveTo>
                    <a:pt x="216" y="308"/>
                  </a:moveTo>
                  <a:cubicBezTo>
                    <a:pt x="213" y="308"/>
                    <a:pt x="211" y="306"/>
                    <a:pt x="210" y="304"/>
                  </a:cubicBezTo>
                  <a:cubicBezTo>
                    <a:pt x="209" y="300"/>
                    <a:pt x="210" y="296"/>
                    <a:pt x="214" y="295"/>
                  </a:cubicBezTo>
                  <a:cubicBezTo>
                    <a:pt x="217" y="294"/>
                    <a:pt x="221" y="295"/>
                    <a:pt x="222" y="299"/>
                  </a:cubicBezTo>
                  <a:cubicBezTo>
                    <a:pt x="224" y="302"/>
                    <a:pt x="222" y="306"/>
                    <a:pt x="219" y="307"/>
                  </a:cubicBezTo>
                  <a:lnTo>
                    <a:pt x="218" y="307"/>
                  </a:lnTo>
                  <a:cubicBezTo>
                    <a:pt x="218" y="307"/>
                    <a:pt x="217" y="308"/>
                    <a:pt x="216" y="308"/>
                  </a:cubicBezTo>
                  <a:close/>
                  <a:moveTo>
                    <a:pt x="125" y="315"/>
                  </a:moveTo>
                  <a:cubicBezTo>
                    <a:pt x="124" y="315"/>
                    <a:pt x="124" y="315"/>
                    <a:pt x="123" y="315"/>
                  </a:cubicBezTo>
                  <a:lnTo>
                    <a:pt x="125" y="308"/>
                  </a:lnTo>
                  <a:lnTo>
                    <a:pt x="123" y="314"/>
                  </a:lnTo>
                  <a:cubicBezTo>
                    <a:pt x="120" y="314"/>
                    <a:pt x="118" y="310"/>
                    <a:pt x="118" y="306"/>
                  </a:cubicBezTo>
                  <a:cubicBezTo>
                    <a:pt x="119" y="303"/>
                    <a:pt x="122" y="301"/>
                    <a:pt x="126" y="302"/>
                  </a:cubicBezTo>
                  <a:cubicBezTo>
                    <a:pt x="130" y="303"/>
                    <a:pt x="132" y="306"/>
                    <a:pt x="131" y="309"/>
                  </a:cubicBezTo>
                  <a:cubicBezTo>
                    <a:pt x="131" y="313"/>
                    <a:pt x="128" y="315"/>
                    <a:pt x="125" y="315"/>
                  </a:cubicBezTo>
                  <a:close/>
                  <a:moveTo>
                    <a:pt x="186" y="316"/>
                  </a:moveTo>
                  <a:cubicBezTo>
                    <a:pt x="183" y="316"/>
                    <a:pt x="180" y="314"/>
                    <a:pt x="180" y="311"/>
                  </a:cubicBezTo>
                  <a:cubicBezTo>
                    <a:pt x="179" y="307"/>
                    <a:pt x="181" y="304"/>
                    <a:pt x="185" y="303"/>
                  </a:cubicBezTo>
                  <a:cubicBezTo>
                    <a:pt x="189" y="302"/>
                    <a:pt x="193" y="305"/>
                    <a:pt x="193" y="308"/>
                  </a:cubicBezTo>
                  <a:cubicBezTo>
                    <a:pt x="194" y="312"/>
                    <a:pt x="191" y="316"/>
                    <a:pt x="188" y="316"/>
                  </a:cubicBezTo>
                  <a:cubicBezTo>
                    <a:pt x="187" y="316"/>
                    <a:pt x="187" y="316"/>
                    <a:pt x="186" y="316"/>
                  </a:cubicBezTo>
                  <a:close/>
                  <a:moveTo>
                    <a:pt x="156" y="319"/>
                  </a:moveTo>
                  <a:lnTo>
                    <a:pt x="156" y="312"/>
                  </a:lnTo>
                  <a:lnTo>
                    <a:pt x="155" y="319"/>
                  </a:lnTo>
                  <a:cubicBezTo>
                    <a:pt x="152" y="319"/>
                    <a:pt x="149" y="316"/>
                    <a:pt x="149" y="312"/>
                  </a:cubicBezTo>
                  <a:cubicBezTo>
                    <a:pt x="149" y="308"/>
                    <a:pt x="152" y="305"/>
                    <a:pt x="155" y="305"/>
                  </a:cubicBezTo>
                  <a:lnTo>
                    <a:pt x="156" y="305"/>
                  </a:lnTo>
                  <a:cubicBezTo>
                    <a:pt x="160" y="306"/>
                    <a:pt x="163" y="309"/>
                    <a:pt x="162" y="312"/>
                  </a:cubicBezTo>
                  <a:cubicBezTo>
                    <a:pt x="162" y="316"/>
                    <a:pt x="159" y="319"/>
                    <a:pt x="156" y="3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7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3" name="Freeform: Shape 2904"/>
            <p:cNvSpPr/>
            <p:nvPr/>
          </p:nvSpPr>
          <p:spPr>
            <a:xfrm>
              <a:off x="7342752" y="9302679"/>
              <a:ext cx="355707" cy="43080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" h="110">
                  <a:moveTo>
                    <a:pt x="7" y="13"/>
                  </a:moveTo>
                  <a:cubicBezTo>
                    <a:pt x="5" y="13"/>
                    <a:pt x="3" y="13"/>
                    <a:pt x="1" y="11"/>
                  </a:cubicBezTo>
                  <a:cubicBezTo>
                    <a:pt x="-1" y="8"/>
                    <a:pt x="-1" y="4"/>
                    <a:pt x="2" y="1"/>
                  </a:cubicBezTo>
                  <a:cubicBezTo>
                    <a:pt x="5" y="-1"/>
                    <a:pt x="9" y="0"/>
                    <a:pt x="11" y="3"/>
                  </a:cubicBezTo>
                  <a:lnTo>
                    <a:pt x="12" y="3"/>
                  </a:lnTo>
                  <a:cubicBezTo>
                    <a:pt x="14" y="6"/>
                    <a:pt x="13" y="10"/>
                    <a:pt x="11" y="12"/>
                  </a:cubicBezTo>
                  <a:cubicBezTo>
                    <a:pt x="10" y="13"/>
                    <a:pt x="8" y="13"/>
                    <a:pt x="7" y="13"/>
                  </a:cubicBezTo>
                  <a:close/>
                  <a:moveTo>
                    <a:pt x="26" y="38"/>
                  </a:moveTo>
                  <a:cubicBezTo>
                    <a:pt x="24" y="38"/>
                    <a:pt x="22" y="37"/>
                    <a:pt x="21" y="35"/>
                  </a:cubicBezTo>
                  <a:cubicBezTo>
                    <a:pt x="19" y="32"/>
                    <a:pt x="19" y="28"/>
                    <a:pt x="22" y="26"/>
                  </a:cubicBezTo>
                  <a:cubicBezTo>
                    <a:pt x="25" y="24"/>
                    <a:pt x="28" y="24"/>
                    <a:pt x="31" y="27"/>
                  </a:cubicBezTo>
                  <a:cubicBezTo>
                    <a:pt x="34" y="30"/>
                    <a:pt x="33" y="34"/>
                    <a:pt x="30" y="36"/>
                  </a:cubicBezTo>
                  <a:cubicBezTo>
                    <a:pt x="29" y="37"/>
                    <a:pt x="28" y="38"/>
                    <a:pt x="26" y="38"/>
                  </a:cubicBezTo>
                  <a:close/>
                  <a:moveTo>
                    <a:pt x="46" y="62"/>
                  </a:moveTo>
                  <a:cubicBezTo>
                    <a:pt x="43" y="62"/>
                    <a:pt x="42" y="61"/>
                    <a:pt x="40" y="59"/>
                  </a:cubicBezTo>
                  <a:cubicBezTo>
                    <a:pt x="38" y="56"/>
                    <a:pt x="38" y="52"/>
                    <a:pt x="41" y="50"/>
                  </a:cubicBezTo>
                  <a:cubicBezTo>
                    <a:pt x="44" y="48"/>
                    <a:pt x="48" y="48"/>
                    <a:pt x="50" y="51"/>
                  </a:cubicBezTo>
                  <a:lnTo>
                    <a:pt x="51" y="51"/>
                  </a:lnTo>
                  <a:cubicBezTo>
                    <a:pt x="53" y="54"/>
                    <a:pt x="52" y="58"/>
                    <a:pt x="49" y="61"/>
                  </a:cubicBezTo>
                  <a:cubicBezTo>
                    <a:pt x="48" y="62"/>
                    <a:pt x="47" y="62"/>
                    <a:pt x="46" y="62"/>
                  </a:cubicBezTo>
                  <a:close/>
                  <a:moveTo>
                    <a:pt x="65" y="86"/>
                  </a:moveTo>
                  <a:cubicBezTo>
                    <a:pt x="63" y="86"/>
                    <a:pt x="61" y="85"/>
                    <a:pt x="60" y="84"/>
                  </a:cubicBezTo>
                  <a:lnTo>
                    <a:pt x="59" y="83"/>
                  </a:lnTo>
                  <a:cubicBezTo>
                    <a:pt x="57" y="80"/>
                    <a:pt x="58" y="77"/>
                    <a:pt x="61" y="74"/>
                  </a:cubicBezTo>
                  <a:cubicBezTo>
                    <a:pt x="63" y="72"/>
                    <a:pt x="67" y="72"/>
                    <a:pt x="70" y="75"/>
                  </a:cubicBezTo>
                  <a:lnTo>
                    <a:pt x="70" y="76"/>
                  </a:lnTo>
                  <a:cubicBezTo>
                    <a:pt x="72" y="78"/>
                    <a:pt x="72" y="83"/>
                    <a:pt x="69" y="85"/>
                  </a:cubicBezTo>
                  <a:cubicBezTo>
                    <a:pt x="68" y="86"/>
                    <a:pt x="66" y="86"/>
                    <a:pt x="65" y="86"/>
                  </a:cubicBezTo>
                  <a:close/>
                  <a:moveTo>
                    <a:pt x="84" y="110"/>
                  </a:moveTo>
                  <a:cubicBezTo>
                    <a:pt x="82" y="110"/>
                    <a:pt x="80" y="110"/>
                    <a:pt x="79" y="108"/>
                  </a:cubicBezTo>
                  <a:lnTo>
                    <a:pt x="79" y="107"/>
                  </a:lnTo>
                  <a:cubicBezTo>
                    <a:pt x="77" y="105"/>
                    <a:pt x="77" y="101"/>
                    <a:pt x="80" y="98"/>
                  </a:cubicBezTo>
                  <a:cubicBezTo>
                    <a:pt x="83" y="96"/>
                    <a:pt x="87" y="97"/>
                    <a:pt x="89" y="99"/>
                  </a:cubicBezTo>
                  <a:lnTo>
                    <a:pt x="89" y="100"/>
                  </a:lnTo>
                  <a:cubicBezTo>
                    <a:pt x="92" y="103"/>
                    <a:pt x="91" y="107"/>
                    <a:pt x="89" y="109"/>
                  </a:cubicBezTo>
                  <a:cubicBezTo>
                    <a:pt x="87" y="110"/>
                    <a:pt x="86" y="110"/>
                    <a:pt x="84" y="11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7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154" name="Freeform: Shape 2905"/>
          <p:cNvSpPr/>
          <p:nvPr userDrawn="1"/>
        </p:nvSpPr>
        <p:spPr>
          <a:xfrm>
            <a:off x="5071333" y="1915154"/>
            <a:ext cx="203898" cy="20384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" h="108">
                <a:moveTo>
                  <a:pt x="54" y="0"/>
                </a:moveTo>
                <a:cubicBezTo>
                  <a:pt x="24" y="0"/>
                  <a:pt x="0" y="25"/>
                  <a:pt x="0" y="55"/>
                </a:cubicBezTo>
                <a:cubicBezTo>
                  <a:pt x="0" y="84"/>
                  <a:pt x="24" y="108"/>
                  <a:pt x="54" y="108"/>
                </a:cubicBezTo>
                <a:cubicBezTo>
                  <a:pt x="84" y="108"/>
                  <a:pt x="108" y="84"/>
                  <a:pt x="108" y="55"/>
                </a:cubicBezTo>
                <a:cubicBezTo>
                  <a:pt x="108" y="25"/>
                  <a:pt x="84" y="0"/>
                  <a:pt x="54" y="0"/>
                </a:cubicBezTo>
                <a:close/>
                <a:moveTo>
                  <a:pt x="54" y="14"/>
                </a:moveTo>
                <a:cubicBezTo>
                  <a:pt x="77" y="14"/>
                  <a:pt x="95" y="32"/>
                  <a:pt x="95" y="55"/>
                </a:cubicBezTo>
                <a:cubicBezTo>
                  <a:pt x="95" y="77"/>
                  <a:pt x="77" y="95"/>
                  <a:pt x="54" y="95"/>
                </a:cubicBezTo>
                <a:cubicBezTo>
                  <a:pt x="31" y="95"/>
                  <a:pt x="13" y="77"/>
                  <a:pt x="13" y="55"/>
                </a:cubicBezTo>
                <a:cubicBezTo>
                  <a:pt x="13" y="32"/>
                  <a:pt x="31" y="14"/>
                  <a:pt x="54" y="14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55" name="Freeform: Shape 2430"/>
          <p:cNvSpPr/>
          <p:nvPr userDrawn="1"/>
        </p:nvSpPr>
        <p:spPr>
          <a:xfrm>
            <a:off x="5797360" y="1602720"/>
            <a:ext cx="194369" cy="23051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" h="122">
                <a:moveTo>
                  <a:pt x="0" y="9"/>
                </a:moveTo>
                <a:cubicBezTo>
                  <a:pt x="34" y="44"/>
                  <a:pt x="64" y="82"/>
                  <a:pt x="91" y="122"/>
                </a:cubicBezTo>
                <a:cubicBezTo>
                  <a:pt x="95" y="120"/>
                  <a:pt x="99" y="118"/>
                  <a:pt x="103" y="116"/>
                </a:cubicBezTo>
                <a:cubicBezTo>
                  <a:pt x="75" y="75"/>
                  <a:pt x="43" y="36"/>
                  <a:pt x="9" y="0"/>
                </a:cubicBezTo>
                <a:cubicBezTo>
                  <a:pt x="7" y="3"/>
                  <a:pt x="3" y="6"/>
                  <a:pt x="0" y="9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56" name="Freeform: Shape 2431"/>
          <p:cNvSpPr/>
          <p:nvPr userDrawn="1"/>
        </p:nvSpPr>
        <p:spPr>
          <a:xfrm>
            <a:off x="6176570" y="2256164"/>
            <a:ext cx="78129" cy="25718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2" h="136">
                <a:moveTo>
                  <a:pt x="29" y="136"/>
                </a:moveTo>
                <a:cubicBezTo>
                  <a:pt x="33" y="136"/>
                  <a:pt x="38" y="135"/>
                  <a:pt x="42" y="135"/>
                </a:cubicBezTo>
                <a:cubicBezTo>
                  <a:pt x="36" y="89"/>
                  <a:pt x="26" y="44"/>
                  <a:pt x="12" y="0"/>
                </a:cubicBezTo>
                <a:cubicBezTo>
                  <a:pt x="8" y="2"/>
                  <a:pt x="4" y="4"/>
                  <a:pt x="0" y="5"/>
                </a:cubicBezTo>
                <a:cubicBezTo>
                  <a:pt x="13" y="48"/>
                  <a:pt x="23" y="91"/>
                  <a:pt x="29" y="136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57" name="Freeform: Shape 2432"/>
          <p:cNvSpPr/>
          <p:nvPr userDrawn="1"/>
        </p:nvSpPr>
        <p:spPr>
          <a:xfrm>
            <a:off x="5791644" y="3664020"/>
            <a:ext cx="194369" cy="23242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" h="123">
                <a:moveTo>
                  <a:pt x="92" y="0"/>
                </a:moveTo>
                <a:cubicBezTo>
                  <a:pt x="65" y="40"/>
                  <a:pt x="34" y="78"/>
                  <a:pt x="0" y="113"/>
                </a:cubicBezTo>
                <a:cubicBezTo>
                  <a:pt x="3" y="116"/>
                  <a:pt x="6" y="119"/>
                  <a:pt x="9" y="123"/>
                </a:cubicBezTo>
                <a:cubicBezTo>
                  <a:pt x="43" y="87"/>
                  <a:pt x="75" y="48"/>
                  <a:pt x="103" y="7"/>
                </a:cubicBezTo>
                <a:cubicBezTo>
                  <a:pt x="99" y="5"/>
                  <a:pt x="95" y="2"/>
                  <a:pt x="92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58" name="Freeform: Shape 2433"/>
          <p:cNvSpPr/>
          <p:nvPr userDrawn="1"/>
        </p:nvSpPr>
        <p:spPr>
          <a:xfrm>
            <a:off x="6172759" y="2989621"/>
            <a:ext cx="80034" cy="25528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" h="135">
                <a:moveTo>
                  <a:pt x="30" y="0"/>
                </a:moveTo>
                <a:cubicBezTo>
                  <a:pt x="23" y="45"/>
                  <a:pt x="13" y="88"/>
                  <a:pt x="0" y="130"/>
                </a:cubicBezTo>
                <a:cubicBezTo>
                  <a:pt x="5" y="131"/>
                  <a:pt x="8" y="132"/>
                  <a:pt x="13" y="135"/>
                </a:cubicBezTo>
                <a:cubicBezTo>
                  <a:pt x="26" y="91"/>
                  <a:pt x="36" y="47"/>
                  <a:pt x="43" y="1"/>
                </a:cubicBezTo>
                <a:cubicBezTo>
                  <a:pt x="39" y="1"/>
                  <a:pt x="35" y="1"/>
                  <a:pt x="30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59" name="Freeform: Shape 2434"/>
          <p:cNvSpPr/>
          <p:nvPr userDrawn="1"/>
        </p:nvSpPr>
        <p:spPr>
          <a:xfrm>
            <a:off x="4208107" y="1084537"/>
            <a:ext cx="1229099" cy="24004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6" h="127">
                <a:moveTo>
                  <a:pt x="0" y="40"/>
                </a:moveTo>
                <a:cubicBezTo>
                  <a:pt x="68" y="22"/>
                  <a:pt x="138" y="13"/>
                  <a:pt x="212" y="13"/>
                </a:cubicBezTo>
                <a:cubicBezTo>
                  <a:pt x="367" y="13"/>
                  <a:pt x="513" y="55"/>
                  <a:pt x="639" y="127"/>
                </a:cubicBezTo>
                <a:cubicBezTo>
                  <a:pt x="641" y="123"/>
                  <a:pt x="643" y="119"/>
                  <a:pt x="646" y="116"/>
                </a:cubicBezTo>
                <a:cubicBezTo>
                  <a:pt x="518" y="42"/>
                  <a:pt x="370" y="0"/>
                  <a:pt x="212" y="0"/>
                </a:cubicBezTo>
                <a:cubicBezTo>
                  <a:pt x="138" y="0"/>
                  <a:pt x="68" y="9"/>
                  <a:pt x="0" y="26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60" name="Freeform: Shape 2435"/>
          <p:cNvSpPr/>
          <p:nvPr userDrawn="1"/>
        </p:nvSpPr>
        <p:spPr>
          <a:xfrm>
            <a:off x="4208107" y="4170773"/>
            <a:ext cx="1221476" cy="23623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2" h="125">
                <a:moveTo>
                  <a:pt x="212" y="111"/>
                </a:moveTo>
                <a:cubicBezTo>
                  <a:pt x="138" y="111"/>
                  <a:pt x="68" y="102"/>
                  <a:pt x="0" y="85"/>
                </a:cubicBezTo>
                <a:lnTo>
                  <a:pt x="0" y="99"/>
                </a:lnTo>
                <a:cubicBezTo>
                  <a:pt x="68" y="116"/>
                  <a:pt x="138" y="125"/>
                  <a:pt x="212" y="125"/>
                </a:cubicBezTo>
                <a:cubicBezTo>
                  <a:pt x="368" y="125"/>
                  <a:pt x="515" y="83"/>
                  <a:pt x="642" y="11"/>
                </a:cubicBezTo>
                <a:cubicBezTo>
                  <a:pt x="640" y="7"/>
                  <a:pt x="637" y="4"/>
                  <a:pt x="635" y="0"/>
                </a:cubicBezTo>
                <a:cubicBezTo>
                  <a:pt x="510" y="71"/>
                  <a:pt x="365" y="111"/>
                  <a:pt x="212" y="111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61" name="Freeform: Shape 2436"/>
          <p:cNvSpPr/>
          <p:nvPr userDrawn="1"/>
        </p:nvSpPr>
        <p:spPr>
          <a:xfrm>
            <a:off x="4103300" y="1076917"/>
            <a:ext cx="154352" cy="154312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2" h="82">
                <a:moveTo>
                  <a:pt x="41" y="0"/>
                </a:moveTo>
                <a:cubicBezTo>
                  <a:pt x="19" y="0"/>
                  <a:pt x="0" y="18"/>
                  <a:pt x="0" y="41"/>
                </a:cubicBezTo>
                <a:cubicBezTo>
                  <a:pt x="0" y="63"/>
                  <a:pt x="19" y="82"/>
                  <a:pt x="41" y="82"/>
                </a:cubicBezTo>
                <a:cubicBezTo>
                  <a:pt x="64" y="82"/>
                  <a:pt x="82" y="63"/>
                  <a:pt x="82" y="41"/>
                </a:cubicBezTo>
                <a:cubicBezTo>
                  <a:pt x="82" y="18"/>
                  <a:pt x="64" y="0"/>
                  <a:pt x="41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62" name="Freeform: Shape 2437"/>
          <p:cNvSpPr/>
          <p:nvPr userDrawn="1"/>
        </p:nvSpPr>
        <p:spPr>
          <a:xfrm>
            <a:off x="4103300" y="4269836"/>
            <a:ext cx="154352" cy="15240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2" h="81">
                <a:moveTo>
                  <a:pt x="41" y="0"/>
                </a:moveTo>
                <a:cubicBezTo>
                  <a:pt x="19" y="0"/>
                  <a:pt x="0" y="18"/>
                  <a:pt x="0" y="41"/>
                </a:cubicBezTo>
                <a:cubicBezTo>
                  <a:pt x="0" y="63"/>
                  <a:pt x="19" y="81"/>
                  <a:pt x="41" y="81"/>
                </a:cubicBezTo>
                <a:cubicBezTo>
                  <a:pt x="64" y="81"/>
                  <a:pt x="82" y="63"/>
                  <a:pt x="82" y="41"/>
                </a:cubicBezTo>
                <a:cubicBezTo>
                  <a:pt x="82" y="18"/>
                  <a:pt x="64" y="0"/>
                  <a:pt x="41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63" name="Freeform: Shape 2893"/>
          <p:cNvSpPr/>
          <p:nvPr userDrawn="1"/>
        </p:nvSpPr>
        <p:spPr>
          <a:xfrm>
            <a:off x="5355265" y="2269499"/>
            <a:ext cx="154352" cy="15240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2" h="81">
                <a:moveTo>
                  <a:pt x="41" y="0"/>
                </a:moveTo>
                <a:cubicBezTo>
                  <a:pt x="19" y="0"/>
                  <a:pt x="0" y="18"/>
                  <a:pt x="0" y="41"/>
                </a:cubicBezTo>
                <a:cubicBezTo>
                  <a:pt x="0" y="63"/>
                  <a:pt x="19" y="81"/>
                  <a:pt x="41" y="81"/>
                </a:cubicBezTo>
                <a:cubicBezTo>
                  <a:pt x="63" y="81"/>
                  <a:pt x="82" y="63"/>
                  <a:pt x="82" y="41"/>
                </a:cubicBezTo>
                <a:cubicBezTo>
                  <a:pt x="82" y="18"/>
                  <a:pt x="63" y="0"/>
                  <a:pt x="41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64" name="Freeform: Shape 2897"/>
          <p:cNvSpPr/>
          <p:nvPr userDrawn="1"/>
        </p:nvSpPr>
        <p:spPr>
          <a:xfrm>
            <a:off x="5435300" y="2675282"/>
            <a:ext cx="152446" cy="15240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1" h="81">
                <a:moveTo>
                  <a:pt x="41" y="0"/>
                </a:moveTo>
                <a:cubicBezTo>
                  <a:pt x="18" y="0"/>
                  <a:pt x="0" y="18"/>
                  <a:pt x="0" y="41"/>
                </a:cubicBezTo>
                <a:cubicBezTo>
                  <a:pt x="0" y="63"/>
                  <a:pt x="18" y="81"/>
                  <a:pt x="41" y="81"/>
                </a:cubicBezTo>
                <a:cubicBezTo>
                  <a:pt x="63" y="81"/>
                  <a:pt x="81" y="63"/>
                  <a:pt x="81" y="41"/>
                </a:cubicBezTo>
                <a:cubicBezTo>
                  <a:pt x="81" y="18"/>
                  <a:pt x="63" y="0"/>
                  <a:pt x="41" y="0"/>
                </a:cubicBezTo>
                <a:close/>
              </a:path>
            </a:pathLst>
          </a:custGeom>
          <a:solidFill>
            <a:srgbClr val="283842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65" name="Freeform: Shape 2899"/>
          <p:cNvSpPr/>
          <p:nvPr userDrawn="1"/>
        </p:nvSpPr>
        <p:spPr>
          <a:xfrm>
            <a:off x="5067524" y="3366826"/>
            <a:ext cx="154352" cy="15240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2" h="81">
                <a:moveTo>
                  <a:pt x="41" y="0"/>
                </a:moveTo>
                <a:cubicBezTo>
                  <a:pt x="19" y="0"/>
                  <a:pt x="0" y="18"/>
                  <a:pt x="0" y="41"/>
                </a:cubicBezTo>
                <a:cubicBezTo>
                  <a:pt x="0" y="63"/>
                  <a:pt x="19" y="81"/>
                  <a:pt x="41" y="81"/>
                </a:cubicBezTo>
                <a:cubicBezTo>
                  <a:pt x="63" y="81"/>
                  <a:pt x="82" y="63"/>
                  <a:pt x="82" y="41"/>
                </a:cubicBezTo>
                <a:cubicBezTo>
                  <a:pt x="82" y="18"/>
                  <a:pt x="63" y="0"/>
                  <a:pt x="41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66" name="Freeform: Shape 2906"/>
          <p:cNvSpPr/>
          <p:nvPr userDrawn="1"/>
        </p:nvSpPr>
        <p:spPr>
          <a:xfrm>
            <a:off x="5096102" y="1941825"/>
            <a:ext cx="154352" cy="15240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2" h="81">
                <a:moveTo>
                  <a:pt x="41" y="0"/>
                </a:moveTo>
                <a:cubicBezTo>
                  <a:pt x="18" y="0"/>
                  <a:pt x="0" y="18"/>
                  <a:pt x="0" y="41"/>
                </a:cubicBezTo>
                <a:cubicBezTo>
                  <a:pt x="0" y="63"/>
                  <a:pt x="18" y="81"/>
                  <a:pt x="41" y="81"/>
                </a:cubicBezTo>
                <a:cubicBezTo>
                  <a:pt x="64" y="81"/>
                  <a:pt x="82" y="63"/>
                  <a:pt x="82" y="41"/>
                </a:cubicBezTo>
                <a:cubicBezTo>
                  <a:pt x="82" y="18"/>
                  <a:pt x="64" y="0"/>
                  <a:pt x="41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67" name="Freeform: Shape 2907"/>
          <p:cNvSpPr/>
          <p:nvPr userDrawn="1"/>
        </p:nvSpPr>
        <p:spPr>
          <a:xfrm>
            <a:off x="5176141" y="2117093"/>
            <a:ext cx="165786" cy="20955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8" h="111">
                <a:moveTo>
                  <a:pt x="0" y="2"/>
                </a:moveTo>
                <a:cubicBezTo>
                  <a:pt x="32" y="34"/>
                  <a:pt x="60" y="70"/>
                  <a:pt x="82" y="111"/>
                </a:cubicBezTo>
                <a:cubicBezTo>
                  <a:pt x="83" y="105"/>
                  <a:pt x="85" y="99"/>
                  <a:pt x="88" y="94"/>
                </a:cubicBezTo>
                <a:cubicBezTo>
                  <a:pt x="68" y="59"/>
                  <a:pt x="44" y="28"/>
                  <a:pt x="16" y="0"/>
                </a:cubicBezTo>
                <a:cubicBezTo>
                  <a:pt x="11" y="1"/>
                  <a:pt x="5" y="2"/>
                  <a:pt x="0" y="2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68" name="Freeform: Shape 2908"/>
          <p:cNvSpPr/>
          <p:nvPr userDrawn="1"/>
        </p:nvSpPr>
        <p:spPr>
          <a:xfrm>
            <a:off x="5380038" y="2435241"/>
            <a:ext cx="74317" cy="25147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0" h="133">
                <a:moveTo>
                  <a:pt x="40" y="122"/>
                </a:moveTo>
                <a:cubicBezTo>
                  <a:pt x="37" y="82"/>
                  <a:pt x="29" y="43"/>
                  <a:pt x="17" y="6"/>
                </a:cubicBezTo>
                <a:cubicBezTo>
                  <a:pt x="11" y="5"/>
                  <a:pt x="5" y="2"/>
                  <a:pt x="0" y="0"/>
                </a:cubicBezTo>
                <a:cubicBezTo>
                  <a:pt x="16" y="42"/>
                  <a:pt x="25" y="87"/>
                  <a:pt x="27" y="133"/>
                </a:cubicBezTo>
                <a:cubicBezTo>
                  <a:pt x="31" y="129"/>
                  <a:pt x="35" y="125"/>
                  <a:pt x="40" y="122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69" name="Freeform: Shape 2909"/>
          <p:cNvSpPr/>
          <p:nvPr userDrawn="1"/>
        </p:nvSpPr>
        <p:spPr>
          <a:xfrm>
            <a:off x="5366699" y="2812448"/>
            <a:ext cx="81940" cy="23813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4" h="126">
                <a:moveTo>
                  <a:pt x="32" y="0"/>
                </a:moveTo>
                <a:cubicBezTo>
                  <a:pt x="28" y="44"/>
                  <a:pt x="17" y="87"/>
                  <a:pt x="0" y="126"/>
                </a:cubicBezTo>
                <a:cubicBezTo>
                  <a:pt x="5" y="124"/>
                  <a:pt x="10" y="122"/>
                  <a:pt x="16" y="122"/>
                </a:cubicBezTo>
                <a:cubicBezTo>
                  <a:pt x="30" y="87"/>
                  <a:pt x="40" y="50"/>
                  <a:pt x="44" y="12"/>
                </a:cubicBezTo>
                <a:cubicBezTo>
                  <a:pt x="40" y="9"/>
                  <a:pt x="36" y="4"/>
                  <a:pt x="32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70" name="Freeform: Shape 2910"/>
          <p:cNvSpPr/>
          <p:nvPr userDrawn="1"/>
        </p:nvSpPr>
        <p:spPr>
          <a:xfrm>
            <a:off x="5162801" y="3164888"/>
            <a:ext cx="154352" cy="18479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2" h="98">
                <a:moveTo>
                  <a:pt x="77" y="0"/>
                </a:moveTo>
                <a:cubicBezTo>
                  <a:pt x="56" y="35"/>
                  <a:pt x="30" y="66"/>
                  <a:pt x="0" y="94"/>
                </a:cubicBezTo>
                <a:cubicBezTo>
                  <a:pt x="5" y="95"/>
                  <a:pt x="10" y="96"/>
                  <a:pt x="14" y="98"/>
                </a:cubicBezTo>
                <a:cubicBezTo>
                  <a:pt x="40" y="74"/>
                  <a:pt x="63" y="46"/>
                  <a:pt x="82" y="16"/>
                </a:cubicBezTo>
                <a:cubicBezTo>
                  <a:pt x="80" y="11"/>
                  <a:pt x="78" y="6"/>
                  <a:pt x="77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71" name="Freeform: Shape 2911"/>
          <p:cNvSpPr/>
          <p:nvPr userDrawn="1"/>
        </p:nvSpPr>
        <p:spPr>
          <a:xfrm>
            <a:off x="5235209" y="2063750"/>
            <a:ext cx="169597" cy="2057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0" h="109">
                <a:moveTo>
                  <a:pt x="90" y="97"/>
                </a:moveTo>
                <a:cubicBezTo>
                  <a:pt x="70" y="61"/>
                  <a:pt x="45" y="29"/>
                  <a:pt x="16" y="0"/>
                </a:cubicBezTo>
                <a:cubicBezTo>
                  <a:pt x="12" y="9"/>
                  <a:pt x="6" y="15"/>
                  <a:pt x="0" y="20"/>
                </a:cubicBezTo>
                <a:cubicBezTo>
                  <a:pt x="25" y="47"/>
                  <a:pt x="48" y="77"/>
                  <a:pt x="67" y="109"/>
                </a:cubicBezTo>
                <a:cubicBezTo>
                  <a:pt x="73" y="103"/>
                  <a:pt x="82" y="99"/>
                  <a:pt x="90" y="97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72" name="Freeform: Shape 2912"/>
          <p:cNvSpPr/>
          <p:nvPr userDrawn="1"/>
        </p:nvSpPr>
        <p:spPr>
          <a:xfrm>
            <a:off x="5216158" y="3220135"/>
            <a:ext cx="163879" cy="19050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7" h="101">
                <a:moveTo>
                  <a:pt x="65" y="0"/>
                </a:moveTo>
                <a:cubicBezTo>
                  <a:pt x="46" y="28"/>
                  <a:pt x="24" y="54"/>
                  <a:pt x="0" y="78"/>
                </a:cubicBezTo>
                <a:cubicBezTo>
                  <a:pt x="6" y="84"/>
                  <a:pt x="11" y="92"/>
                  <a:pt x="14" y="101"/>
                </a:cubicBezTo>
                <a:cubicBezTo>
                  <a:pt x="42" y="74"/>
                  <a:pt x="66" y="45"/>
                  <a:pt x="87" y="13"/>
                </a:cubicBezTo>
                <a:cubicBezTo>
                  <a:pt x="79" y="11"/>
                  <a:pt x="71" y="6"/>
                  <a:pt x="65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73" name="Freeform: Shape 2913"/>
          <p:cNvSpPr/>
          <p:nvPr userDrawn="1"/>
        </p:nvSpPr>
        <p:spPr>
          <a:xfrm>
            <a:off x="5429584" y="2850550"/>
            <a:ext cx="97184" cy="21337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2" h="113">
                <a:moveTo>
                  <a:pt x="44" y="3"/>
                </a:moveTo>
                <a:cubicBezTo>
                  <a:pt x="37" y="3"/>
                  <a:pt x="31" y="1"/>
                  <a:pt x="26" y="0"/>
                </a:cubicBezTo>
                <a:cubicBezTo>
                  <a:pt x="21" y="35"/>
                  <a:pt x="12" y="70"/>
                  <a:pt x="0" y="102"/>
                </a:cubicBezTo>
                <a:cubicBezTo>
                  <a:pt x="8" y="104"/>
                  <a:pt x="16" y="108"/>
                  <a:pt x="23" y="113"/>
                </a:cubicBezTo>
                <a:cubicBezTo>
                  <a:pt x="37" y="78"/>
                  <a:pt x="47" y="41"/>
                  <a:pt x="52" y="2"/>
                </a:cubicBezTo>
                <a:cubicBezTo>
                  <a:pt x="49" y="2"/>
                  <a:pt x="46" y="3"/>
                  <a:pt x="44" y="3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74" name="Freeform: Shape 2914"/>
          <p:cNvSpPr/>
          <p:nvPr userDrawn="1"/>
        </p:nvSpPr>
        <p:spPr>
          <a:xfrm>
            <a:off x="5442922" y="2431426"/>
            <a:ext cx="89562" cy="22099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" h="117">
                <a:moveTo>
                  <a:pt x="0" y="9"/>
                </a:moveTo>
                <a:cubicBezTo>
                  <a:pt x="12" y="44"/>
                  <a:pt x="19" y="80"/>
                  <a:pt x="22" y="117"/>
                </a:cubicBezTo>
                <a:cubicBezTo>
                  <a:pt x="27" y="116"/>
                  <a:pt x="31" y="115"/>
                  <a:pt x="37" y="115"/>
                </a:cubicBezTo>
                <a:cubicBezTo>
                  <a:pt x="40" y="115"/>
                  <a:pt x="44" y="115"/>
                  <a:pt x="48" y="116"/>
                </a:cubicBezTo>
                <a:cubicBezTo>
                  <a:pt x="45" y="76"/>
                  <a:pt x="37" y="37"/>
                  <a:pt x="25" y="0"/>
                </a:cubicBezTo>
                <a:cubicBezTo>
                  <a:pt x="18" y="5"/>
                  <a:pt x="9" y="8"/>
                  <a:pt x="0" y="9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75" name="Freeform: Shape 2915"/>
          <p:cNvSpPr/>
          <p:nvPr userDrawn="1"/>
        </p:nvSpPr>
        <p:spPr>
          <a:xfrm>
            <a:off x="4105200" y="1816090"/>
            <a:ext cx="203897" cy="20384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" h="108">
                <a:moveTo>
                  <a:pt x="54" y="0"/>
                </a:moveTo>
                <a:cubicBezTo>
                  <a:pt x="24" y="0"/>
                  <a:pt x="0" y="25"/>
                  <a:pt x="0" y="54"/>
                </a:cubicBezTo>
                <a:cubicBezTo>
                  <a:pt x="0" y="84"/>
                  <a:pt x="24" y="108"/>
                  <a:pt x="54" y="108"/>
                </a:cubicBezTo>
                <a:cubicBezTo>
                  <a:pt x="84" y="108"/>
                  <a:pt x="108" y="84"/>
                  <a:pt x="108" y="54"/>
                </a:cubicBezTo>
                <a:cubicBezTo>
                  <a:pt x="108" y="25"/>
                  <a:pt x="84" y="0"/>
                  <a:pt x="54" y="0"/>
                </a:cubicBezTo>
                <a:close/>
                <a:moveTo>
                  <a:pt x="54" y="13"/>
                </a:moveTo>
                <a:cubicBezTo>
                  <a:pt x="77" y="13"/>
                  <a:pt x="95" y="32"/>
                  <a:pt x="95" y="54"/>
                </a:cubicBezTo>
                <a:cubicBezTo>
                  <a:pt x="95" y="77"/>
                  <a:pt x="77" y="95"/>
                  <a:pt x="54" y="95"/>
                </a:cubicBezTo>
                <a:cubicBezTo>
                  <a:pt x="32" y="95"/>
                  <a:pt x="13" y="77"/>
                  <a:pt x="13" y="54"/>
                </a:cubicBezTo>
                <a:cubicBezTo>
                  <a:pt x="13" y="32"/>
                  <a:pt x="32" y="13"/>
                  <a:pt x="54" y="13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76" name="Freeform: Shape 2916"/>
          <p:cNvSpPr/>
          <p:nvPr userDrawn="1"/>
        </p:nvSpPr>
        <p:spPr>
          <a:xfrm>
            <a:off x="4105200" y="3446835"/>
            <a:ext cx="203897" cy="20384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" h="108">
                <a:moveTo>
                  <a:pt x="54" y="0"/>
                </a:moveTo>
                <a:cubicBezTo>
                  <a:pt x="24" y="0"/>
                  <a:pt x="0" y="24"/>
                  <a:pt x="0" y="54"/>
                </a:cubicBezTo>
                <a:cubicBezTo>
                  <a:pt x="0" y="84"/>
                  <a:pt x="24" y="108"/>
                  <a:pt x="54" y="108"/>
                </a:cubicBezTo>
                <a:cubicBezTo>
                  <a:pt x="84" y="108"/>
                  <a:pt x="108" y="84"/>
                  <a:pt x="108" y="54"/>
                </a:cubicBezTo>
                <a:cubicBezTo>
                  <a:pt x="108" y="24"/>
                  <a:pt x="84" y="0"/>
                  <a:pt x="54" y="0"/>
                </a:cubicBezTo>
                <a:close/>
                <a:moveTo>
                  <a:pt x="54" y="13"/>
                </a:moveTo>
                <a:cubicBezTo>
                  <a:pt x="77" y="13"/>
                  <a:pt x="95" y="32"/>
                  <a:pt x="95" y="54"/>
                </a:cubicBezTo>
                <a:cubicBezTo>
                  <a:pt x="95" y="76"/>
                  <a:pt x="77" y="95"/>
                  <a:pt x="54" y="95"/>
                </a:cubicBezTo>
                <a:cubicBezTo>
                  <a:pt x="32" y="95"/>
                  <a:pt x="13" y="76"/>
                  <a:pt x="13" y="54"/>
                </a:cubicBezTo>
                <a:cubicBezTo>
                  <a:pt x="13" y="32"/>
                  <a:pt x="32" y="13"/>
                  <a:pt x="54" y="13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77" name="Freeform: Shape 2917"/>
          <p:cNvSpPr/>
          <p:nvPr userDrawn="1"/>
        </p:nvSpPr>
        <p:spPr>
          <a:xfrm>
            <a:off x="4255746" y="3492563"/>
            <a:ext cx="830832" cy="17907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7" h="95">
                <a:moveTo>
                  <a:pt x="419" y="0"/>
                </a:moveTo>
                <a:cubicBezTo>
                  <a:pt x="348" y="43"/>
                  <a:pt x="265" y="68"/>
                  <a:pt x="176" y="68"/>
                </a:cubicBezTo>
                <a:cubicBezTo>
                  <a:pt x="120" y="68"/>
                  <a:pt x="65" y="58"/>
                  <a:pt x="15" y="40"/>
                </a:cubicBezTo>
                <a:cubicBezTo>
                  <a:pt x="13" y="48"/>
                  <a:pt x="8" y="57"/>
                  <a:pt x="0" y="62"/>
                </a:cubicBezTo>
                <a:cubicBezTo>
                  <a:pt x="55" y="83"/>
                  <a:pt x="114" y="95"/>
                  <a:pt x="176" y="95"/>
                </a:cubicBezTo>
                <a:cubicBezTo>
                  <a:pt x="272" y="95"/>
                  <a:pt x="361" y="67"/>
                  <a:pt x="437" y="20"/>
                </a:cubicBezTo>
                <a:cubicBezTo>
                  <a:pt x="430" y="15"/>
                  <a:pt x="424" y="8"/>
                  <a:pt x="419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78" name="Freeform: Shape 2918"/>
          <p:cNvSpPr/>
          <p:nvPr userDrawn="1"/>
        </p:nvSpPr>
        <p:spPr>
          <a:xfrm>
            <a:off x="4238596" y="1779893"/>
            <a:ext cx="872755" cy="19431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9" h="103">
                <a:moveTo>
                  <a:pt x="185" y="0"/>
                </a:moveTo>
                <a:cubicBezTo>
                  <a:pt x="120" y="0"/>
                  <a:pt x="58" y="13"/>
                  <a:pt x="0" y="36"/>
                </a:cubicBezTo>
                <a:cubicBezTo>
                  <a:pt x="10" y="40"/>
                  <a:pt x="17" y="47"/>
                  <a:pt x="21" y="56"/>
                </a:cubicBezTo>
                <a:cubicBezTo>
                  <a:pt x="72" y="37"/>
                  <a:pt x="127" y="26"/>
                  <a:pt x="185" y="26"/>
                </a:cubicBezTo>
                <a:cubicBezTo>
                  <a:pt x="280" y="26"/>
                  <a:pt x="368" y="55"/>
                  <a:pt x="442" y="103"/>
                </a:cubicBezTo>
                <a:cubicBezTo>
                  <a:pt x="446" y="95"/>
                  <a:pt x="452" y="88"/>
                  <a:pt x="459" y="83"/>
                </a:cubicBezTo>
                <a:cubicBezTo>
                  <a:pt x="380" y="31"/>
                  <a:pt x="286" y="0"/>
                  <a:pt x="185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79" name="Freeform: Shape 2919"/>
          <p:cNvSpPr/>
          <p:nvPr userDrawn="1"/>
        </p:nvSpPr>
        <p:spPr>
          <a:xfrm>
            <a:off x="4282419" y="1859906"/>
            <a:ext cx="788910" cy="17526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15" h="93">
                <a:moveTo>
                  <a:pt x="414" y="84"/>
                </a:moveTo>
                <a:cubicBezTo>
                  <a:pt x="414" y="81"/>
                  <a:pt x="414" y="79"/>
                  <a:pt x="414" y="77"/>
                </a:cubicBezTo>
                <a:cubicBezTo>
                  <a:pt x="342" y="28"/>
                  <a:pt x="256" y="0"/>
                  <a:pt x="162" y="0"/>
                </a:cubicBezTo>
                <a:cubicBezTo>
                  <a:pt x="106" y="0"/>
                  <a:pt x="51" y="10"/>
                  <a:pt x="2" y="29"/>
                </a:cubicBezTo>
                <a:cubicBezTo>
                  <a:pt x="2" y="30"/>
                  <a:pt x="2" y="30"/>
                  <a:pt x="2" y="31"/>
                </a:cubicBezTo>
                <a:cubicBezTo>
                  <a:pt x="2" y="36"/>
                  <a:pt x="1" y="40"/>
                  <a:pt x="0" y="44"/>
                </a:cubicBezTo>
                <a:cubicBezTo>
                  <a:pt x="50" y="24"/>
                  <a:pt x="105" y="13"/>
                  <a:pt x="162" y="13"/>
                </a:cubicBezTo>
                <a:cubicBezTo>
                  <a:pt x="256" y="13"/>
                  <a:pt x="344" y="43"/>
                  <a:pt x="415" y="93"/>
                </a:cubicBezTo>
                <a:cubicBezTo>
                  <a:pt x="414" y="90"/>
                  <a:pt x="414" y="87"/>
                  <a:pt x="414" y="84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80" name="Freeform: Shape 2920"/>
          <p:cNvSpPr/>
          <p:nvPr userDrawn="1"/>
        </p:nvSpPr>
        <p:spPr>
          <a:xfrm>
            <a:off x="4270991" y="3435404"/>
            <a:ext cx="771760" cy="15621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06" h="83">
                <a:moveTo>
                  <a:pt x="405" y="5"/>
                </a:moveTo>
                <a:cubicBezTo>
                  <a:pt x="405" y="3"/>
                  <a:pt x="405" y="2"/>
                  <a:pt x="405" y="0"/>
                </a:cubicBezTo>
                <a:cubicBezTo>
                  <a:pt x="337" y="44"/>
                  <a:pt x="255" y="70"/>
                  <a:pt x="168" y="70"/>
                </a:cubicBezTo>
                <a:cubicBezTo>
                  <a:pt x="109" y="70"/>
                  <a:pt x="52" y="58"/>
                  <a:pt x="0" y="36"/>
                </a:cubicBezTo>
                <a:cubicBezTo>
                  <a:pt x="4" y="41"/>
                  <a:pt x="6" y="47"/>
                  <a:pt x="7" y="53"/>
                </a:cubicBezTo>
                <a:cubicBezTo>
                  <a:pt x="57" y="72"/>
                  <a:pt x="112" y="83"/>
                  <a:pt x="168" y="83"/>
                </a:cubicBezTo>
                <a:cubicBezTo>
                  <a:pt x="255" y="83"/>
                  <a:pt x="337" y="58"/>
                  <a:pt x="406" y="15"/>
                </a:cubicBezTo>
                <a:cubicBezTo>
                  <a:pt x="405" y="12"/>
                  <a:pt x="405" y="8"/>
                  <a:pt x="405" y="5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81" name="Freeform: Shape 2243"/>
          <p:cNvSpPr/>
          <p:nvPr userDrawn="1"/>
        </p:nvSpPr>
        <p:spPr>
          <a:xfrm flipH="1">
            <a:off x="4019166" y="2163382"/>
            <a:ext cx="1175368" cy="117620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27" h="1028">
                <a:moveTo>
                  <a:pt x="1027" y="514"/>
                </a:moveTo>
                <a:cubicBezTo>
                  <a:pt x="1027" y="798"/>
                  <a:pt x="797" y="1028"/>
                  <a:pt x="513" y="1028"/>
                </a:cubicBezTo>
                <a:cubicBezTo>
                  <a:pt x="229" y="1028"/>
                  <a:pt x="0" y="798"/>
                  <a:pt x="0" y="514"/>
                </a:cubicBezTo>
                <a:cubicBezTo>
                  <a:pt x="0" y="230"/>
                  <a:pt x="229" y="0"/>
                  <a:pt x="513" y="0"/>
                </a:cubicBezTo>
                <a:cubicBezTo>
                  <a:pt x="797" y="0"/>
                  <a:pt x="1027" y="230"/>
                  <a:pt x="1027" y="514"/>
                </a:cubicBezTo>
                <a:close/>
              </a:path>
            </a:pathLst>
          </a:custGeom>
          <a:solidFill>
            <a:schemeClr val="tx1">
              <a:alpha val="6000"/>
            </a:schemeClr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pic>
        <p:nvPicPr>
          <p:cNvPr id="182" name="Picture 3" descr="C:\Users\Miro\Desktop\213-2139262_ayyeka-logo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93"/>
          <a:stretch/>
        </p:blipFill>
        <p:spPr bwMode="auto">
          <a:xfrm>
            <a:off x="4316683" y="2409941"/>
            <a:ext cx="615778" cy="6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" name="Content Placeholder 2"/>
          <p:cNvSpPr>
            <a:spLocks noGrp="1"/>
          </p:cNvSpPr>
          <p:nvPr>
            <p:ph idx="17"/>
          </p:nvPr>
        </p:nvSpPr>
        <p:spPr>
          <a:xfrm>
            <a:off x="5930747" y="1215367"/>
            <a:ext cx="3127527" cy="375994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100"/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4" name="Content Placeholder 2"/>
          <p:cNvSpPr>
            <a:spLocks noGrp="1"/>
          </p:cNvSpPr>
          <p:nvPr>
            <p:ph idx="18"/>
          </p:nvPr>
        </p:nvSpPr>
        <p:spPr>
          <a:xfrm>
            <a:off x="6391899" y="1826235"/>
            <a:ext cx="2666376" cy="375994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100"/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5" name="Content Placeholder 2"/>
          <p:cNvSpPr>
            <a:spLocks noGrp="1"/>
          </p:cNvSpPr>
          <p:nvPr>
            <p:ph idx="19"/>
          </p:nvPr>
        </p:nvSpPr>
        <p:spPr>
          <a:xfrm>
            <a:off x="6574387" y="2555522"/>
            <a:ext cx="2483887" cy="375994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100"/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6" name="Content Placeholder 2"/>
          <p:cNvSpPr>
            <a:spLocks noGrp="1"/>
          </p:cNvSpPr>
          <p:nvPr>
            <p:ph idx="20"/>
          </p:nvPr>
        </p:nvSpPr>
        <p:spPr>
          <a:xfrm>
            <a:off x="6422420" y="3264905"/>
            <a:ext cx="2666376" cy="375994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100"/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7" name="Content Placeholder 2"/>
          <p:cNvSpPr>
            <a:spLocks noGrp="1"/>
          </p:cNvSpPr>
          <p:nvPr>
            <p:ph idx="21"/>
          </p:nvPr>
        </p:nvSpPr>
        <p:spPr>
          <a:xfrm>
            <a:off x="5953607" y="3963045"/>
            <a:ext cx="3127527" cy="375994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100"/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651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6" name="Picture 3" descr="C:\Users\Miro\Desktop\MOSTLY-AI_Privacy-Shield_Synthetic-Data-Sharing-scaled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4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-1588"/>
            <a:ext cx="9144000" cy="5143500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grpSp>
        <p:nvGrpSpPr>
          <p:cNvPr id="188" name="Group 187"/>
          <p:cNvGrpSpPr/>
          <p:nvPr userDrawn="1"/>
        </p:nvGrpSpPr>
        <p:grpSpPr>
          <a:xfrm>
            <a:off x="7907575" y="53340"/>
            <a:ext cx="1150969" cy="308610"/>
            <a:chOff x="7907575" y="53340"/>
            <a:chExt cx="1150969" cy="308610"/>
          </a:xfrm>
        </p:grpSpPr>
        <p:pic>
          <p:nvPicPr>
            <p:cNvPr id="189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15"/>
            <a:stretch/>
          </p:blipFill>
          <p:spPr bwMode="auto">
            <a:xfrm>
              <a:off x="7907575" y="53340"/>
              <a:ext cx="322025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2"/>
            <a:stretch/>
          </p:blipFill>
          <p:spPr bwMode="auto">
            <a:xfrm>
              <a:off x="8224080" y="53340"/>
              <a:ext cx="834464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1" name="Group 190"/>
          <p:cNvGrpSpPr/>
          <p:nvPr userDrawn="1"/>
        </p:nvGrpSpPr>
        <p:grpSpPr>
          <a:xfrm>
            <a:off x="1482328" y="673895"/>
            <a:ext cx="6179344" cy="3254462"/>
            <a:chOff x="685800" y="666750"/>
            <a:chExt cx="7848600" cy="4133605"/>
          </a:xfrm>
          <a:solidFill>
            <a:schemeClr val="bg1">
              <a:lumMod val="95000"/>
            </a:schemeClr>
          </a:solidFill>
        </p:grpSpPr>
        <p:sp>
          <p:nvSpPr>
            <p:cNvPr id="192" name="Freeform 2509"/>
            <p:cNvSpPr>
              <a:spLocks noChangeAspect="1"/>
            </p:cNvSpPr>
            <p:nvPr/>
          </p:nvSpPr>
          <p:spPr bwMode="auto">
            <a:xfrm>
              <a:off x="7472556" y="3273226"/>
              <a:ext cx="221704" cy="224621"/>
            </a:xfrm>
            <a:custGeom>
              <a:avLst/>
              <a:gdLst>
                <a:gd name="T0" fmla="*/ 141 w 127"/>
                <a:gd name="T1" fmla="*/ 146 h 128"/>
                <a:gd name="T2" fmla="*/ 121 w 127"/>
                <a:gd name="T3" fmla="*/ 138 h 128"/>
                <a:gd name="T4" fmla="*/ 121 w 127"/>
                <a:gd name="T5" fmla="*/ 130 h 128"/>
                <a:gd name="T6" fmla="*/ 115 w 127"/>
                <a:gd name="T7" fmla="*/ 120 h 128"/>
                <a:gd name="T8" fmla="*/ 117 w 127"/>
                <a:gd name="T9" fmla="*/ 113 h 128"/>
                <a:gd name="T10" fmla="*/ 111 w 127"/>
                <a:gd name="T11" fmla="*/ 100 h 128"/>
                <a:gd name="T12" fmla="*/ 101 w 127"/>
                <a:gd name="T13" fmla="*/ 84 h 128"/>
                <a:gd name="T14" fmla="*/ 73 w 127"/>
                <a:gd name="T15" fmla="*/ 72 h 128"/>
                <a:gd name="T16" fmla="*/ 56 w 127"/>
                <a:gd name="T17" fmla="*/ 67 h 128"/>
                <a:gd name="T18" fmla="*/ 51 w 127"/>
                <a:gd name="T19" fmla="*/ 64 h 128"/>
                <a:gd name="T20" fmla="*/ 42 w 127"/>
                <a:gd name="T21" fmla="*/ 54 h 128"/>
                <a:gd name="T22" fmla="*/ 42 w 127"/>
                <a:gd name="T23" fmla="*/ 46 h 128"/>
                <a:gd name="T24" fmla="*/ 37 w 127"/>
                <a:gd name="T25" fmla="*/ 60 h 128"/>
                <a:gd name="T26" fmla="*/ 29 w 127"/>
                <a:gd name="T27" fmla="*/ 64 h 128"/>
                <a:gd name="T28" fmla="*/ 29 w 127"/>
                <a:gd name="T29" fmla="*/ 57 h 128"/>
                <a:gd name="T30" fmla="*/ 16 w 127"/>
                <a:gd name="T31" fmla="*/ 45 h 128"/>
                <a:gd name="T32" fmla="*/ 30 w 127"/>
                <a:gd name="T33" fmla="*/ 42 h 128"/>
                <a:gd name="T34" fmla="*/ 38 w 127"/>
                <a:gd name="T35" fmla="*/ 41 h 128"/>
                <a:gd name="T36" fmla="*/ 44 w 127"/>
                <a:gd name="T37" fmla="*/ 31 h 128"/>
                <a:gd name="T38" fmla="*/ 20 w 127"/>
                <a:gd name="T39" fmla="*/ 34 h 128"/>
                <a:gd name="T40" fmla="*/ 11 w 127"/>
                <a:gd name="T41" fmla="*/ 20 h 128"/>
                <a:gd name="T42" fmla="*/ 5 w 127"/>
                <a:gd name="T43" fmla="*/ 14 h 128"/>
                <a:gd name="T44" fmla="*/ 19 w 127"/>
                <a:gd name="T45" fmla="*/ 4 h 128"/>
                <a:gd name="T46" fmla="*/ 39 w 127"/>
                <a:gd name="T47" fmla="*/ 7 h 128"/>
                <a:gd name="T48" fmla="*/ 51 w 127"/>
                <a:gd name="T49" fmla="*/ 17 h 128"/>
                <a:gd name="T50" fmla="*/ 54 w 127"/>
                <a:gd name="T51" fmla="*/ 45 h 128"/>
                <a:gd name="T52" fmla="*/ 56 w 127"/>
                <a:gd name="T53" fmla="*/ 41 h 128"/>
                <a:gd name="T54" fmla="*/ 66 w 127"/>
                <a:gd name="T55" fmla="*/ 54 h 128"/>
                <a:gd name="T56" fmla="*/ 81 w 127"/>
                <a:gd name="T57" fmla="*/ 34 h 128"/>
                <a:gd name="T58" fmla="*/ 95 w 127"/>
                <a:gd name="T59" fmla="*/ 25 h 128"/>
                <a:gd name="T60" fmla="*/ 113 w 127"/>
                <a:gd name="T61" fmla="*/ 22 h 128"/>
                <a:gd name="T62" fmla="*/ 139 w 127"/>
                <a:gd name="T63" fmla="*/ 36 h 128"/>
                <a:gd name="T64" fmla="*/ 152 w 127"/>
                <a:gd name="T65" fmla="*/ 105 h 128"/>
                <a:gd name="T66" fmla="*/ 151 w 127"/>
                <a:gd name="T67" fmla="*/ 115 h 1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7"/>
                <a:gd name="T103" fmla="*/ 0 h 128"/>
                <a:gd name="T104" fmla="*/ 127 w 127"/>
                <a:gd name="T105" fmla="*/ 128 h 1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7" h="128">
                  <a:moveTo>
                    <a:pt x="124" y="128"/>
                  </a:moveTo>
                  <a:cubicBezTo>
                    <a:pt x="122" y="127"/>
                    <a:pt x="120" y="124"/>
                    <a:pt x="118" y="121"/>
                  </a:cubicBezTo>
                  <a:cubicBezTo>
                    <a:pt x="116" y="119"/>
                    <a:pt x="114" y="116"/>
                    <a:pt x="110" y="115"/>
                  </a:cubicBezTo>
                  <a:cubicBezTo>
                    <a:pt x="107" y="114"/>
                    <a:pt x="104" y="115"/>
                    <a:pt x="101" y="115"/>
                  </a:cubicBezTo>
                  <a:cubicBezTo>
                    <a:pt x="100" y="115"/>
                    <a:pt x="98" y="115"/>
                    <a:pt x="98" y="114"/>
                  </a:cubicBezTo>
                  <a:cubicBezTo>
                    <a:pt x="98" y="112"/>
                    <a:pt x="100" y="110"/>
                    <a:pt x="101" y="108"/>
                  </a:cubicBezTo>
                  <a:cubicBezTo>
                    <a:pt x="101" y="107"/>
                    <a:pt x="101" y="105"/>
                    <a:pt x="100" y="103"/>
                  </a:cubicBezTo>
                  <a:cubicBezTo>
                    <a:pt x="99" y="102"/>
                    <a:pt x="97" y="102"/>
                    <a:pt x="96" y="100"/>
                  </a:cubicBezTo>
                  <a:cubicBezTo>
                    <a:pt x="95" y="99"/>
                    <a:pt x="94" y="97"/>
                    <a:pt x="95" y="95"/>
                  </a:cubicBezTo>
                  <a:cubicBezTo>
                    <a:pt x="95" y="94"/>
                    <a:pt x="98" y="95"/>
                    <a:pt x="98" y="94"/>
                  </a:cubicBezTo>
                  <a:cubicBezTo>
                    <a:pt x="99" y="93"/>
                    <a:pt x="97" y="93"/>
                    <a:pt x="96" y="92"/>
                  </a:cubicBezTo>
                  <a:cubicBezTo>
                    <a:pt x="95" y="89"/>
                    <a:pt x="94" y="86"/>
                    <a:pt x="93" y="83"/>
                  </a:cubicBezTo>
                  <a:cubicBezTo>
                    <a:pt x="92" y="80"/>
                    <a:pt x="90" y="78"/>
                    <a:pt x="89" y="76"/>
                  </a:cubicBezTo>
                  <a:cubicBezTo>
                    <a:pt x="87" y="74"/>
                    <a:pt x="86" y="72"/>
                    <a:pt x="84" y="70"/>
                  </a:cubicBezTo>
                  <a:cubicBezTo>
                    <a:pt x="81" y="68"/>
                    <a:pt x="77" y="67"/>
                    <a:pt x="74" y="65"/>
                  </a:cubicBezTo>
                  <a:cubicBezTo>
                    <a:pt x="70" y="63"/>
                    <a:pt x="66" y="61"/>
                    <a:pt x="61" y="60"/>
                  </a:cubicBezTo>
                  <a:cubicBezTo>
                    <a:pt x="59" y="59"/>
                    <a:pt x="57" y="60"/>
                    <a:pt x="55" y="60"/>
                  </a:cubicBezTo>
                  <a:cubicBezTo>
                    <a:pt x="52" y="59"/>
                    <a:pt x="49" y="58"/>
                    <a:pt x="47" y="56"/>
                  </a:cubicBezTo>
                  <a:cubicBezTo>
                    <a:pt x="46" y="55"/>
                    <a:pt x="48" y="53"/>
                    <a:pt x="47" y="52"/>
                  </a:cubicBezTo>
                  <a:cubicBezTo>
                    <a:pt x="46" y="51"/>
                    <a:pt x="45" y="54"/>
                    <a:pt x="43" y="53"/>
                  </a:cubicBezTo>
                  <a:cubicBezTo>
                    <a:pt x="41" y="53"/>
                    <a:pt x="40" y="52"/>
                    <a:pt x="39" y="51"/>
                  </a:cubicBezTo>
                  <a:cubicBezTo>
                    <a:pt x="37" y="49"/>
                    <a:pt x="35" y="47"/>
                    <a:pt x="35" y="45"/>
                  </a:cubicBezTo>
                  <a:cubicBezTo>
                    <a:pt x="34" y="43"/>
                    <a:pt x="37" y="42"/>
                    <a:pt x="37" y="40"/>
                  </a:cubicBezTo>
                  <a:cubicBezTo>
                    <a:pt x="37" y="39"/>
                    <a:pt x="36" y="37"/>
                    <a:pt x="35" y="38"/>
                  </a:cubicBezTo>
                  <a:cubicBezTo>
                    <a:pt x="34" y="40"/>
                    <a:pt x="33" y="43"/>
                    <a:pt x="32" y="45"/>
                  </a:cubicBezTo>
                  <a:cubicBezTo>
                    <a:pt x="32" y="47"/>
                    <a:pt x="32" y="48"/>
                    <a:pt x="31" y="50"/>
                  </a:cubicBezTo>
                  <a:cubicBezTo>
                    <a:pt x="30" y="52"/>
                    <a:pt x="28" y="53"/>
                    <a:pt x="27" y="54"/>
                  </a:cubicBezTo>
                  <a:cubicBezTo>
                    <a:pt x="26" y="54"/>
                    <a:pt x="24" y="54"/>
                    <a:pt x="24" y="53"/>
                  </a:cubicBezTo>
                  <a:cubicBezTo>
                    <a:pt x="22" y="52"/>
                    <a:pt x="22" y="50"/>
                    <a:pt x="22" y="48"/>
                  </a:cubicBezTo>
                  <a:cubicBezTo>
                    <a:pt x="22" y="47"/>
                    <a:pt x="25" y="48"/>
                    <a:pt x="24" y="47"/>
                  </a:cubicBezTo>
                  <a:cubicBezTo>
                    <a:pt x="23" y="44"/>
                    <a:pt x="22" y="41"/>
                    <a:pt x="19" y="39"/>
                  </a:cubicBezTo>
                  <a:cubicBezTo>
                    <a:pt x="18" y="37"/>
                    <a:pt x="15" y="38"/>
                    <a:pt x="13" y="37"/>
                  </a:cubicBezTo>
                  <a:cubicBezTo>
                    <a:pt x="13" y="36"/>
                    <a:pt x="15" y="35"/>
                    <a:pt x="17" y="35"/>
                  </a:cubicBezTo>
                  <a:cubicBezTo>
                    <a:pt x="19" y="34"/>
                    <a:pt x="22" y="36"/>
                    <a:pt x="25" y="35"/>
                  </a:cubicBezTo>
                  <a:cubicBezTo>
                    <a:pt x="27" y="35"/>
                    <a:pt x="27" y="31"/>
                    <a:pt x="29" y="31"/>
                  </a:cubicBezTo>
                  <a:cubicBezTo>
                    <a:pt x="30" y="31"/>
                    <a:pt x="31" y="33"/>
                    <a:pt x="32" y="34"/>
                  </a:cubicBezTo>
                  <a:cubicBezTo>
                    <a:pt x="33" y="34"/>
                    <a:pt x="35" y="33"/>
                    <a:pt x="35" y="32"/>
                  </a:cubicBezTo>
                  <a:cubicBezTo>
                    <a:pt x="36" y="31"/>
                    <a:pt x="38" y="28"/>
                    <a:pt x="37" y="26"/>
                  </a:cubicBezTo>
                  <a:cubicBezTo>
                    <a:pt x="36" y="25"/>
                    <a:pt x="33" y="27"/>
                    <a:pt x="32" y="27"/>
                  </a:cubicBezTo>
                  <a:cubicBezTo>
                    <a:pt x="27" y="27"/>
                    <a:pt x="22" y="29"/>
                    <a:pt x="17" y="28"/>
                  </a:cubicBezTo>
                  <a:cubicBezTo>
                    <a:pt x="15" y="27"/>
                    <a:pt x="15" y="25"/>
                    <a:pt x="14" y="23"/>
                  </a:cubicBezTo>
                  <a:cubicBezTo>
                    <a:pt x="13" y="21"/>
                    <a:pt x="11" y="18"/>
                    <a:pt x="9" y="17"/>
                  </a:cubicBezTo>
                  <a:cubicBezTo>
                    <a:pt x="7" y="16"/>
                    <a:pt x="3" y="18"/>
                    <a:pt x="1" y="17"/>
                  </a:cubicBezTo>
                  <a:cubicBezTo>
                    <a:pt x="0" y="15"/>
                    <a:pt x="3" y="14"/>
                    <a:pt x="4" y="12"/>
                  </a:cubicBezTo>
                  <a:cubicBezTo>
                    <a:pt x="5" y="11"/>
                    <a:pt x="5" y="8"/>
                    <a:pt x="6" y="7"/>
                  </a:cubicBezTo>
                  <a:cubicBezTo>
                    <a:pt x="9" y="4"/>
                    <a:pt x="13" y="4"/>
                    <a:pt x="16" y="3"/>
                  </a:cubicBezTo>
                  <a:cubicBezTo>
                    <a:pt x="18" y="2"/>
                    <a:pt x="20" y="0"/>
                    <a:pt x="23" y="1"/>
                  </a:cubicBezTo>
                  <a:cubicBezTo>
                    <a:pt x="27" y="1"/>
                    <a:pt x="30" y="4"/>
                    <a:pt x="33" y="6"/>
                  </a:cubicBezTo>
                  <a:cubicBezTo>
                    <a:pt x="35" y="6"/>
                    <a:pt x="37" y="4"/>
                    <a:pt x="39" y="5"/>
                  </a:cubicBezTo>
                  <a:cubicBezTo>
                    <a:pt x="41" y="7"/>
                    <a:pt x="43" y="11"/>
                    <a:pt x="43" y="14"/>
                  </a:cubicBezTo>
                  <a:cubicBezTo>
                    <a:pt x="44" y="18"/>
                    <a:pt x="40" y="22"/>
                    <a:pt x="41" y="26"/>
                  </a:cubicBezTo>
                  <a:cubicBezTo>
                    <a:pt x="41" y="30"/>
                    <a:pt x="43" y="34"/>
                    <a:pt x="45" y="37"/>
                  </a:cubicBezTo>
                  <a:cubicBezTo>
                    <a:pt x="46" y="38"/>
                    <a:pt x="46" y="35"/>
                    <a:pt x="46" y="34"/>
                  </a:cubicBezTo>
                  <a:cubicBezTo>
                    <a:pt x="46" y="33"/>
                    <a:pt x="47" y="33"/>
                    <a:pt x="47" y="34"/>
                  </a:cubicBezTo>
                  <a:cubicBezTo>
                    <a:pt x="48" y="36"/>
                    <a:pt x="47" y="40"/>
                    <a:pt x="49" y="42"/>
                  </a:cubicBezTo>
                  <a:cubicBezTo>
                    <a:pt x="50" y="44"/>
                    <a:pt x="53" y="46"/>
                    <a:pt x="55" y="45"/>
                  </a:cubicBezTo>
                  <a:cubicBezTo>
                    <a:pt x="60" y="43"/>
                    <a:pt x="64" y="38"/>
                    <a:pt x="67" y="33"/>
                  </a:cubicBezTo>
                  <a:cubicBezTo>
                    <a:pt x="68" y="32"/>
                    <a:pt x="67" y="29"/>
                    <a:pt x="68" y="28"/>
                  </a:cubicBezTo>
                  <a:cubicBezTo>
                    <a:pt x="71" y="27"/>
                    <a:pt x="74" y="29"/>
                    <a:pt x="76" y="28"/>
                  </a:cubicBezTo>
                  <a:cubicBezTo>
                    <a:pt x="78" y="27"/>
                    <a:pt x="77" y="23"/>
                    <a:pt x="79" y="21"/>
                  </a:cubicBezTo>
                  <a:cubicBezTo>
                    <a:pt x="81" y="19"/>
                    <a:pt x="84" y="18"/>
                    <a:pt x="87" y="17"/>
                  </a:cubicBezTo>
                  <a:cubicBezTo>
                    <a:pt x="89" y="17"/>
                    <a:pt x="92" y="17"/>
                    <a:pt x="94" y="18"/>
                  </a:cubicBezTo>
                  <a:cubicBezTo>
                    <a:pt x="100" y="22"/>
                    <a:pt x="105" y="27"/>
                    <a:pt x="111" y="30"/>
                  </a:cubicBezTo>
                  <a:cubicBezTo>
                    <a:pt x="112" y="31"/>
                    <a:pt x="115" y="29"/>
                    <a:pt x="116" y="30"/>
                  </a:cubicBezTo>
                  <a:cubicBezTo>
                    <a:pt x="120" y="31"/>
                    <a:pt x="124" y="32"/>
                    <a:pt x="127" y="34"/>
                  </a:cubicBezTo>
                  <a:lnTo>
                    <a:pt x="127" y="87"/>
                  </a:lnTo>
                  <a:cubicBezTo>
                    <a:pt x="127" y="89"/>
                    <a:pt x="124" y="90"/>
                    <a:pt x="124" y="92"/>
                  </a:cubicBezTo>
                  <a:cubicBezTo>
                    <a:pt x="124" y="93"/>
                    <a:pt x="126" y="95"/>
                    <a:pt x="126" y="96"/>
                  </a:cubicBezTo>
                  <a:lnTo>
                    <a:pt x="124" y="128"/>
                  </a:ln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93" name="Freeform 2510"/>
            <p:cNvSpPr>
              <a:spLocks noChangeAspect="1"/>
            </p:cNvSpPr>
            <p:nvPr/>
          </p:nvSpPr>
          <p:spPr bwMode="auto">
            <a:xfrm>
              <a:off x="7298986" y="3493471"/>
              <a:ext cx="39382" cy="39382"/>
            </a:xfrm>
            <a:custGeom>
              <a:avLst/>
              <a:gdLst>
                <a:gd name="T0" fmla="*/ 23 w 23"/>
                <a:gd name="T1" fmla="*/ 0 h 23"/>
                <a:gd name="T2" fmla="*/ 19 w 23"/>
                <a:gd name="T3" fmla="*/ 5 h 23"/>
                <a:gd name="T4" fmla="*/ 11 w 23"/>
                <a:gd name="T5" fmla="*/ 7 h 23"/>
                <a:gd name="T6" fmla="*/ 5 w 23"/>
                <a:gd name="T7" fmla="*/ 12 h 23"/>
                <a:gd name="T8" fmla="*/ 4 w 23"/>
                <a:gd name="T9" fmla="*/ 20 h 23"/>
                <a:gd name="T10" fmla="*/ 0 w 23"/>
                <a:gd name="T11" fmla="*/ 25 h 23"/>
                <a:gd name="T12" fmla="*/ 4 w 23"/>
                <a:gd name="T13" fmla="*/ 26 h 23"/>
                <a:gd name="T14" fmla="*/ 13 w 23"/>
                <a:gd name="T15" fmla="*/ 22 h 23"/>
                <a:gd name="T16" fmla="*/ 16 w 23"/>
                <a:gd name="T17" fmla="*/ 21 h 23"/>
                <a:gd name="T18" fmla="*/ 23 w 23"/>
                <a:gd name="T19" fmla="*/ 14 h 23"/>
                <a:gd name="T20" fmla="*/ 27 w 23"/>
                <a:gd name="T21" fmla="*/ 9 h 23"/>
                <a:gd name="T22" fmla="*/ 27 w 23"/>
                <a:gd name="T23" fmla="*/ 4 h 23"/>
                <a:gd name="T24" fmla="*/ 23 w 23"/>
                <a:gd name="T25" fmla="*/ 0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"/>
                <a:gd name="T40" fmla="*/ 0 h 23"/>
                <a:gd name="T41" fmla="*/ 23 w 23"/>
                <a:gd name="T42" fmla="*/ 23 h 2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" h="23">
                  <a:moveTo>
                    <a:pt x="20" y="0"/>
                  </a:moveTo>
                  <a:cubicBezTo>
                    <a:pt x="19" y="2"/>
                    <a:pt x="18" y="3"/>
                    <a:pt x="16" y="4"/>
                  </a:cubicBezTo>
                  <a:cubicBezTo>
                    <a:pt x="14" y="5"/>
                    <a:pt x="11" y="5"/>
                    <a:pt x="9" y="6"/>
                  </a:cubicBezTo>
                  <a:cubicBezTo>
                    <a:pt x="7" y="7"/>
                    <a:pt x="5" y="8"/>
                    <a:pt x="4" y="10"/>
                  </a:cubicBezTo>
                  <a:cubicBezTo>
                    <a:pt x="3" y="12"/>
                    <a:pt x="4" y="15"/>
                    <a:pt x="3" y="17"/>
                  </a:cubicBezTo>
                  <a:cubicBezTo>
                    <a:pt x="3" y="18"/>
                    <a:pt x="1" y="20"/>
                    <a:pt x="0" y="21"/>
                  </a:cubicBezTo>
                  <a:cubicBezTo>
                    <a:pt x="0" y="22"/>
                    <a:pt x="2" y="23"/>
                    <a:pt x="3" y="22"/>
                  </a:cubicBezTo>
                  <a:cubicBezTo>
                    <a:pt x="6" y="22"/>
                    <a:pt x="8" y="20"/>
                    <a:pt x="11" y="19"/>
                  </a:cubicBezTo>
                  <a:cubicBezTo>
                    <a:pt x="12" y="18"/>
                    <a:pt x="13" y="19"/>
                    <a:pt x="14" y="18"/>
                  </a:cubicBezTo>
                  <a:cubicBezTo>
                    <a:pt x="16" y="17"/>
                    <a:pt x="18" y="14"/>
                    <a:pt x="20" y="12"/>
                  </a:cubicBezTo>
                  <a:cubicBezTo>
                    <a:pt x="21" y="11"/>
                    <a:pt x="22" y="10"/>
                    <a:pt x="23" y="8"/>
                  </a:cubicBezTo>
                  <a:cubicBezTo>
                    <a:pt x="23" y="7"/>
                    <a:pt x="23" y="5"/>
                    <a:pt x="23" y="3"/>
                  </a:cubicBezTo>
                  <a:cubicBezTo>
                    <a:pt x="22" y="2"/>
                    <a:pt x="21" y="1"/>
                    <a:pt x="20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94" name="Freeform 2511"/>
            <p:cNvSpPr>
              <a:spLocks noChangeAspect="1"/>
            </p:cNvSpPr>
            <p:nvPr/>
          </p:nvSpPr>
          <p:spPr bwMode="auto">
            <a:xfrm>
              <a:off x="4930258" y="3836236"/>
              <a:ext cx="360268" cy="344224"/>
            </a:xfrm>
            <a:custGeom>
              <a:avLst/>
              <a:gdLst>
                <a:gd name="T0" fmla="*/ 235 w 206"/>
                <a:gd name="T1" fmla="*/ 85 h 197"/>
                <a:gd name="T2" fmla="*/ 229 w 206"/>
                <a:gd name="T3" fmla="*/ 95 h 197"/>
                <a:gd name="T4" fmla="*/ 215 w 206"/>
                <a:gd name="T5" fmla="*/ 86 h 197"/>
                <a:gd name="T6" fmla="*/ 218 w 206"/>
                <a:gd name="T7" fmla="*/ 71 h 197"/>
                <a:gd name="T8" fmla="*/ 235 w 206"/>
                <a:gd name="T9" fmla="*/ 72 h 197"/>
                <a:gd name="T10" fmla="*/ 233 w 206"/>
                <a:gd name="T11" fmla="*/ 62 h 197"/>
                <a:gd name="T12" fmla="*/ 231 w 206"/>
                <a:gd name="T13" fmla="*/ 36 h 197"/>
                <a:gd name="T14" fmla="*/ 229 w 206"/>
                <a:gd name="T15" fmla="*/ 19 h 197"/>
                <a:gd name="T16" fmla="*/ 225 w 206"/>
                <a:gd name="T17" fmla="*/ 5 h 197"/>
                <a:gd name="T18" fmla="*/ 218 w 206"/>
                <a:gd name="T19" fmla="*/ 2 h 197"/>
                <a:gd name="T20" fmla="*/ 201 w 206"/>
                <a:gd name="T21" fmla="*/ 1 h 197"/>
                <a:gd name="T22" fmla="*/ 188 w 206"/>
                <a:gd name="T23" fmla="*/ 4 h 197"/>
                <a:gd name="T24" fmla="*/ 175 w 206"/>
                <a:gd name="T25" fmla="*/ 12 h 197"/>
                <a:gd name="T26" fmla="*/ 158 w 206"/>
                <a:gd name="T27" fmla="*/ 36 h 197"/>
                <a:gd name="T28" fmla="*/ 143 w 206"/>
                <a:gd name="T29" fmla="*/ 46 h 197"/>
                <a:gd name="T30" fmla="*/ 138 w 206"/>
                <a:gd name="T31" fmla="*/ 63 h 197"/>
                <a:gd name="T32" fmla="*/ 122 w 206"/>
                <a:gd name="T33" fmla="*/ 66 h 197"/>
                <a:gd name="T34" fmla="*/ 109 w 206"/>
                <a:gd name="T35" fmla="*/ 56 h 197"/>
                <a:gd name="T36" fmla="*/ 97 w 206"/>
                <a:gd name="T37" fmla="*/ 59 h 197"/>
                <a:gd name="T38" fmla="*/ 89 w 206"/>
                <a:gd name="T39" fmla="*/ 74 h 197"/>
                <a:gd name="T40" fmla="*/ 79 w 206"/>
                <a:gd name="T41" fmla="*/ 84 h 197"/>
                <a:gd name="T42" fmla="*/ 62 w 206"/>
                <a:gd name="T43" fmla="*/ 85 h 197"/>
                <a:gd name="T44" fmla="*/ 65 w 206"/>
                <a:gd name="T45" fmla="*/ 69 h 197"/>
                <a:gd name="T46" fmla="*/ 59 w 206"/>
                <a:gd name="T47" fmla="*/ 53 h 197"/>
                <a:gd name="T48" fmla="*/ 53 w 206"/>
                <a:gd name="T49" fmla="*/ 115 h 197"/>
                <a:gd name="T50" fmla="*/ 44 w 206"/>
                <a:gd name="T51" fmla="*/ 121 h 197"/>
                <a:gd name="T52" fmla="*/ 34 w 206"/>
                <a:gd name="T53" fmla="*/ 122 h 197"/>
                <a:gd name="T54" fmla="*/ 16 w 206"/>
                <a:gd name="T55" fmla="*/ 121 h 197"/>
                <a:gd name="T56" fmla="*/ 8 w 206"/>
                <a:gd name="T57" fmla="*/ 108 h 197"/>
                <a:gd name="T58" fmla="*/ 5 w 206"/>
                <a:gd name="T59" fmla="*/ 117 h 197"/>
                <a:gd name="T60" fmla="*/ 4 w 206"/>
                <a:gd name="T61" fmla="*/ 129 h 197"/>
                <a:gd name="T62" fmla="*/ 19 w 206"/>
                <a:gd name="T63" fmla="*/ 168 h 197"/>
                <a:gd name="T64" fmla="*/ 25 w 206"/>
                <a:gd name="T65" fmla="*/ 195 h 197"/>
                <a:gd name="T66" fmla="*/ 20 w 206"/>
                <a:gd name="T67" fmla="*/ 199 h 197"/>
                <a:gd name="T68" fmla="*/ 26 w 206"/>
                <a:gd name="T69" fmla="*/ 217 h 197"/>
                <a:gd name="T70" fmla="*/ 34 w 206"/>
                <a:gd name="T71" fmla="*/ 224 h 197"/>
                <a:gd name="T72" fmla="*/ 49 w 206"/>
                <a:gd name="T73" fmla="*/ 235 h 197"/>
                <a:gd name="T74" fmla="*/ 65 w 206"/>
                <a:gd name="T75" fmla="*/ 225 h 197"/>
                <a:gd name="T76" fmla="*/ 80 w 206"/>
                <a:gd name="T77" fmla="*/ 222 h 197"/>
                <a:gd name="T78" fmla="*/ 100 w 206"/>
                <a:gd name="T79" fmla="*/ 222 h 197"/>
                <a:gd name="T80" fmla="*/ 121 w 206"/>
                <a:gd name="T81" fmla="*/ 222 h 197"/>
                <a:gd name="T82" fmla="*/ 134 w 206"/>
                <a:gd name="T83" fmla="*/ 218 h 197"/>
                <a:gd name="T84" fmla="*/ 147 w 206"/>
                <a:gd name="T85" fmla="*/ 213 h 197"/>
                <a:gd name="T86" fmla="*/ 169 w 206"/>
                <a:gd name="T87" fmla="*/ 200 h 197"/>
                <a:gd name="T88" fmla="*/ 191 w 206"/>
                <a:gd name="T89" fmla="*/ 177 h 197"/>
                <a:gd name="T90" fmla="*/ 206 w 206"/>
                <a:gd name="T91" fmla="*/ 161 h 197"/>
                <a:gd name="T92" fmla="*/ 219 w 206"/>
                <a:gd name="T93" fmla="*/ 133 h 197"/>
                <a:gd name="T94" fmla="*/ 235 w 206"/>
                <a:gd name="T95" fmla="*/ 121 h 197"/>
                <a:gd name="T96" fmla="*/ 243 w 206"/>
                <a:gd name="T97" fmla="*/ 97 h 1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6"/>
                <a:gd name="T148" fmla="*/ 0 h 197"/>
                <a:gd name="T149" fmla="*/ 206 w 206"/>
                <a:gd name="T150" fmla="*/ 197 h 1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6" h="197">
                  <a:moveTo>
                    <a:pt x="206" y="72"/>
                  </a:moveTo>
                  <a:lnTo>
                    <a:pt x="196" y="71"/>
                  </a:lnTo>
                  <a:cubicBezTo>
                    <a:pt x="196" y="74"/>
                    <a:pt x="195" y="76"/>
                    <a:pt x="194" y="77"/>
                  </a:cubicBezTo>
                  <a:cubicBezTo>
                    <a:pt x="193" y="78"/>
                    <a:pt x="192" y="79"/>
                    <a:pt x="191" y="79"/>
                  </a:cubicBezTo>
                  <a:cubicBezTo>
                    <a:pt x="189" y="79"/>
                    <a:pt x="186" y="78"/>
                    <a:pt x="185" y="77"/>
                  </a:cubicBezTo>
                  <a:cubicBezTo>
                    <a:pt x="182" y="76"/>
                    <a:pt x="180" y="74"/>
                    <a:pt x="179" y="72"/>
                  </a:cubicBezTo>
                  <a:cubicBezTo>
                    <a:pt x="178" y="70"/>
                    <a:pt x="178" y="67"/>
                    <a:pt x="179" y="65"/>
                  </a:cubicBezTo>
                  <a:cubicBezTo>
                    <a:pt x="179" y="63"/>
                    <a:pt x="181" y="61"/>
                    <a:pt x="182" y="59"/>
                  </a:cubicBezTo>
                  <a:cubicBezTo>
                    <a:pt x="184" y="57"/>
                    <a:pt x="185" y="55"/>
                    <a:pt x="187" y="55"/>
                  </a:cubicBezTo>
                  <a:cubicBezTo>
                    <a:pt x="190" y="55"/>
                    <a:pt x="193" y="58"/>
                    <a:pt x="196" y="60"/>
                  </a:cubicBezTo>
                  <a:cubicBezTo>
                    <a:pt x="195" y="58"/>
                    <a:pt x="194" y="57"/>
                    <a:pt x="194" y="56"/>
                  </a:cubicBezTo>
                  <a:cubicBezTo>
                    <a:pt x="194" y="55"/>
                    <a:pt x="194" y="54"/>
                    <a:pt x="194" y="52"/>
                  </a:cubicBezTo>
                  <a:cubicBezTo>
                    <a:pt x="195" y="47"/>
                    <a:pt x="195" y="42"/>
                    <a:pt x="195" y="37"/>
                  </a:cubicBezTo>
                  <a:cubicBezTo>
                    <a:pt x="195" y="35"/>
                    <a:pt x="194" y="32"/>
                    <a:pt x="193" y="30"/>
                  </a:cubicBezTo>
                  <a:cubicBezTo>
                    <a:pt x="192" y="27"/>
                    <a:pt x="191" y="25"/>
                    <a:pt x="191" y="22"/>
                  </a:cubicBezTo>
                  <a:cubicBezTo>
                    <a:pt x="190" y="20"/>
                    <a:pt x="191" y="18"/>
                    <a:pt x="191" y="16"/>
                  </a:cubicBezTo>
                  <a:cubicBezTo>
                    <a:pt x="191" y="15"/>
                    <a:pt x="189" y="13"/>
                    <a:pt x="189" y="12"/>
                  </a:cubicBezTo>
                  <a:cubicBezTo>
                    <a:pt x="188" y="9"/>
                    <a:pt x="188" y="7"/>
                    <a:pt x="188" y="4"/>
                  </a:cubicBezTo>
                  <a:cubicBezTo>
                    <a:pt x="187" y="4"/>
                    <a:pt x="187" y="5"/>
                    <a:pt x="186" y="4"/>
                  </a:cubicBezTo>
                  <a:cubicBezTo>
                    <a:pt x="185" y="4"/>
                    <a:pt x="184" y="2"/>
                    <a:pt x="182" y="2"/>
                  </a:cubicBezTo>
                  <a:cubicBezTo>
                    <a:pt x="180" y="2"/>
                    <a:pt x="178" y="2"/>
                    <a:pt x="177" y="2"/>
                  </a:cubicBezTo>
                  <a:cubicBezTo>
                    <a:pt x="174" y="2"/>
                    <a:pt x="171" y="1"/>
                    <a:pt x="168" y="1"/>
                  </a:cubicBezTo>
                  <a:cubicBezTo>
                    <a:pt x="166" y="0"/>
                    <a:pt x="164" y="0"/>
                    <a:pt x="161" y="0"/>
                  </a:cubicBezTo>
                  <a:cubicBezTo>
                    <a:pt x="160" y="1"/>
                    <a:pt x="158" y="2"/>
                    <a:pt x="157" y="3"/>
                  </a:cubicBezTo>
                  <a:cubicBezTo>
                    <a:pt x="156" y="4"/>
                    <a:pt x="154" y="5"/>
                    <a:pt x="153" y="5"/>
                  </a:cubicBezTo>
                  <a:cubicBezTo>
                    <a:pt x="150" y="7"/>
                    <a:pt x="148" y="9"/>
                    <a:pt x="146" y="10"/>
                  </a:cubicBezTo>
                  <a:cubicBezTo>
                    <a:pt x="142" y="14"/>
                    <a:pt x="137" y="17"/>
                    <a:pt x="134" y="21"/>
                  </a:cubicBezTo>
                  <a:cubicBezTo>
                    <a:pt x="133" y="23"/>
                    <a:pt x="134" y="27"/>
                    <a:pt x="132" y="30"/>
                  </a:cubicBezTo>
                  <a:cubicBezTo>
                    <a:pt x="131" y="32"/>
                    <a:pt x="129" y="34"/>
                    <a:pt x="126" y="36"/>
                  </a:cubicBezTo>
                  <a:cubicBezTo>
                    <a:pt x="124" y="37"/>
                    <a:pt x="121" y="37"/>
                    <a:pt x="119" y="38"/>
                  </a:cubicBezTo>
                  <a:cubicBezTo>
                    <a:pt x="117" y="41"/>
                    <a:pt x="118" y="44"/>
                    <a:pt x="117" y="47"/>
                  </a:cubicBezTo>
                  <a:cubicBezTo>
                    <a:pt x="116" y="49"/>
                    <a:pt x="116" y="51"/>
                    <a:pt x="115" y="53"/>
                  </a:cubicBezTo>
                  <a:cubicBezTo>
                    <a:pt x="112" y="54"/>
                    <a:pt x="109" y="54"/>
                    <a:pt x="106" y="54"/>
                  </a:cubicBezTo>
                  <a:cubicBezTo>
                    <a:pt x="105" y="55"/>
                    <a:pt x="104" y="55"/>
                    <a:pt x="102" y="55"/>
                  </a:cubicBezTo>
                  <a:cubicBezTo>
                    <a:pt x="100" y="55"/>
                    <a:pt x="97" y="54"/>
                    <a:pt x="95" y="53"/>
                  </a:cubicBezTo>
                  <a:cubicBezTo>
                    <a:pt x="93" y="51"/>
                    <a:pt x="93" y="48"/>
                    <a:pt x="91" y="47"/>
                  </a:cubicBezTo>
                  <a:cubicBezTo>
                    <a:pt x="90" y="46"/>
                    <a:pt x="88" y="46"/>
                    <a:pt x="86" y="47"/>
                  </a:cubicBezTo>
                  <a:cubicBezTo>
                    <a:pt x="84" y="47"/>
                    <a:pt x="82" y="48"/>
                    <a:pt x="81" y="49"/>
                  </a:cubicBezTo>
                  <a:cubicBezTo>
                    <a:pt x="80" y="52"/>
                    <a:pt x="80" y="55"/>
                    <a:pt x="78" y="57"/>
                  </a:cubicBezTo>
                  <a:cubicBezTo>
                    <a:pt x="77" y="59"/>
                    <a:pt x="76" y="61"/>
                    <a:pt x="74" y="62"/>
                  </a:cubicBezTo>
                  <a:cubicBezTo>
                    <a:pt x="72" y="64"/>
                    <a:pt x="69" y="65"/>
                    <a:pt x="67" y="67"/>
                  </a:cubicBezTo>
                  <a:cubicBezTo>
                    <a:pt x="66" y="67"/>
                    <a:pt x="67" y="70"/>
                    <a:pt x="66" y="70"/>
                  </a:cubicBezTo>
                  <a:cubicBezTo>
                    <a:pt x="63" y="71"/>
                    <a:pt x="60" y="69"/>
                    <a:pt x="57" y="69"/>
                  </a:cubicBezTo>
                  <a:cubicBezTo>
                    <a:pt x="55" y="70"/>
                    <a:pt x="53" y="72"/>
                    <a:pt x="52" y="71"/>
                  </a:cubicBezTo>
                  <a:cubicBezTo>
                    <a:pt x="50" y="70"/>
                    <a:pt x="50" y="68"/>
                    <a:pt x="50" y="66"/>
                  </a:cubicBezTo>
                  <a:cubicBezTo>
                    <a:pt x="51" y="63"/>
                    <a:pt x="54" y="61"/>
                    <a:pt x="54" y="58"/>
                  </a:cubicBezTo>
                  <a:cubicBezTo>
                    <a:pt x="54" y="56"/>
                    <a:pt x="52" y="55"/>
                    <a:pt x="51" y="53"/>
                  </a:cubicBezTo>
                  <a:cubicBezTo>
                    <a:pt x="50" y="50"/>
                    <a:pt x="51" y="47"/>
                    <a:pt x="49" y="44"/>
                  </a:cubicBezTo>
                  <a:cubicBezTo>
                    <a:pt x="48" y="42"/>
                    <a:pt x="46" y="41"/>
                    <a:pt x="45" y="40"/>
                  </a:cubicBezTo>
                  <a:lnTo>
                    <a:pt x="44" y="96"/>
                  </a:lnTo>
                  <a:cubicBezTo>
                    <a:pt x="43" y="97"/>
                    <a:pt x="42" y="98"/>
                    <a:pt x="41" y="99"/>
                  </a:cubicBezTo>
                  <a:cubicBezTo>
                    <a:pt x="39" y="100"/>
                    <a:pt x="38" y="100"/>
                    <a:pt x="37" y="101"/>
                  </a:cubicBezTo>
                  <a:cubicBezTo>
                    <a:pt x="36" y="102"/>
                    <a:pt x="35" y="104"/>
                    <a:pt x="34" y="104"/>
                  </a:cubicBezTo>
                  <a:cubicBezTo>
                    <a:pt x="32" y="105"/>
                    <a:pt x="30" y="102"/>
                    <a:pt x="28" y="102"/>
                  </a:cubicBezTo>
                  <a:cubicBezTo>
                    <a:pt x="25" y="102"/>
                    <a:pt x="23" y="104"/>
                    <a:pt x="20" y="104"/>
                  </a:cubicBezTo>
                  <a:cubicBezTo>
                    <a:pt x="18" y="103"/>
                    <a:pt x="15" y="103"/>
                    <a:pt x="13" y="101"/>
                  </a:cubicBezTo>
                  <a:cubicBezTo>
                    <a:pt x="11" y="100"/>
                    <a:pt x="12" y="97"/>
                    <a:pt x="11" y="95"/>
                  </a:cubicBezTo>
                  <a:cubicBezTo>
                    <a:pt x="10" y="93"/>
                    <a:pt x="9" y="90"/>
                    <a:pt x="7" y="90"/>
                  </a:cubicBezTo>
                  <a:cubicBezTo>
                    <a:pt x="6" y="89"/>
                    <a:pt x="4" y="91"/>
                    <a:pt x="4" y="92"/>
                  </a:cubicBezTo>
                  <a:cubicBezTo>
                    <a:pt x="3" y="94"/>
                    <a:pt x="4" y="96"/>
                    <a:pt x="4" y="98"/>
                  </a:cubicBezTo>
                  <a:cubicBezTo>
                    <a:pt x="3" y="98"/>
                    <a:pt x="1" y="98"/>
                    <a:pt x="0" y="98"/>
                  </a:cubicBezTo>
                  <a:cubicBezTo>
                    <a:pt x="1" y="102"/>
                    <a:pt x="2" y="104"/>
                    <a:pt x="3" y="108"/>
                  </a:cubicBezTo>
                  <a:cubicBezTo>
                    <a:pt x="5" y="112"/>
                    <a:pt x="6" y="116"/>
                    <a:pt x="8" y="120"/>
                  </a:cubicBezTo>
                  <a:cubicBezTo>
                    <a:pt x="11" y="127"/>
                    <a:pt x="14" y="133"/>
                    <a:pt x="16" y="140"/>
                  </a:cubicBezTo>
                  <a:cubicBezTo>
                    <a:pt x="18" y="144"/>
                    <a:pt x="21" y="148"/>
                    <a:pt x="22" y="153"/>
                  </a:cubicBezTo>
                  <a:cubicBezTo>
                    <a:pt x="22" y="156"/>
                    <a:pt x="23" y="160"/>
                    <a:pt x="21" y="163"/>
                  </a:cubicBezTo>
                  <a:cubicBezTo>
                    <a:pt x="20" y="164"/>
                    <a:pt x="18" y="159"/>
                    <a:pt x="17" y="160"/>
                  </a:cubicBezTo>
                  <a:cubicBezTo>
                    <a:pt x="15" y="161"/>
                    <a:pt x="16" y="164"/>
                    <a:pt x="17" y="166"/>
                  </a:cubicBezTo>
                  <a:cubicBezTo>
                    <a:pt x="18" y="170"/>
                    <a:pt x="21" y="173"/>
                    <a:pt x="22" y="177"/>
                  </a:cubicBezTo>
                  <a:cubicBezTo>
                    <a:pt x="23" y="178"/>
                    <a:pt x="22" y="180"/>
                    <a:pt x="22" y="181"/>
                  </a:cubicBezTo>
                  <a:cubicBezTo>
                    <a:pt x="23" y="182"/>
                    <a:pt x="24" y="182"/>
                    <a:pt x="25" y="183"/>
                  </a:cubicBezTo>
                  <a:cubicBezTo>
                    <a:pt x="26" y="184"/>
                    <a:pt x="27" y="186"/>
                    <a:pt x="28" y="187"/>
                  </a:cubicBezTo>
                  <a:cubicBezTo>
                    <a:pt x="31" y="189"/>
                    <a:pt x="33" y="190"/>
                    <a:pt x="36" y="192"/>
                  </a:cubicBezTo>
                  <a:cubicBezTo>
                    <a:pt x="38" y="193"/>
                    <a:pt x="39" y="196"/>
                    <a:pt x="41" y="196"/>
                  </a:cubicBezTo>
                  <a:cubicBezTo>
                    <a:pt x="43" y="197"/>
                    <a:pt x="44" y="194"/>
                    <a:pt x="45" y="193"/>
                  </a:cubicBezTo>
                  <a:cubicBezTo>
                    <a:pt x="48" y="191"/>
                    <a:pt x="51" y="189"/>
                    <a:pt x="54" y="188"/>
                  </a:cubicBezTo>
                  <a:cubicBezTo>
                    <a:pt x="57" y="188"/>
                    <a:pt x="60" y="189"/>
                    <a:pt x="62" y="188"/>
                  </a:cubicBezTo>
                  <a:cubicBezTo>
                    <a:pt x="64" y="188"/>
                    <a:pt x="65" y="186"/>
                    <a:pt x="67" y="185"/>
                  </a:cubicBezTo>
                  <a:cubicBezTo>
                    <a:pt x="69" y="184"/>
                    <a:pt x="70" y="182"/>
                    <a:pt x="72" y="182"/>
                  </a:cubicBezTo>
                  <a:cubicBezTo>
                    <a:pt x="75" y="182"/>
                    <a:pt x="79" y="185"/>
                    <a:pt x="83" y="185"/>
                  </a:cubicBezTo>
                  <a:cubicBezTo>
                    <a:pt x="85" y="185"/>
                    <a:pt x="86" y="181"/>
                    <a:pt x="87" y="181"/>
                  </a:cubicBezTo>
                  <a:cubicBezTo>
                    <a:pt x="92" y="181"/>
                    <a:pt x="96" y="185"/>
                    <a:pt x="101" y="185"/>
                  </a:cubicBezTo>
                  <a:cubicBezTo>
                    <a:pt x="103" y="185"/>
                    <a:pt x="102" y="182"/>
                    <a:pt x="104" y="182"/>
                  </a:cubicBezTo>
                  <a:cubicBezTo>
                    <a:pt x="106" y="181"/>
                    <a:pt x="109" y="183"/>
                    <a:pt x="112" y="182"/>
                  </a:cubicBezTo>
                  <a:cubicBezTo>
                    <a:pt x="113" y="182"/>
                    <a:pt x="113" y="179"/>
                    <a:pt x="114" y="178"/>
                  </a:cubicBezTo>
                  <a:cubicBezTo>
                    <a:pt x="117" y="177"/>
                    <a:pt x="120" y="179"/>
                    <a:pt x="123" y="178"/>
                  </a:cubicBezTo>
                  <a:cubicBezTo>
                    <a:pt x="126" y="177"/>
                    <a:pt x="128" y="176"/>
                    <a:pt x="131" y="174"/>
                  </a:cubicBezTo>
                  <a:cubicBezTo>
                    <a:pt x="135" y="172"/>
                    <a:pt x="138" y="169"/>
                    <a:pt x="141" y="167"/>
                  </a:cubicBezTo>
                  <a:cubicBezTo>
                    <a:pt x="144" y="164"/>
                    <a:pt x="146" y="161"/>
                    <a:pt x="149" y="158"/>
                  </a:cubicBezTo>
                  <a:cubicBezTo>
                    <a:pt x="153" y="154"/>
                    <a:pt x="156" y="151"/>
                    <a:pt x="159" y="148"/>
                  </a:cubicBezTo>
                  <a:cubicBezTo>
                    <a:pt x="160" y="146"/>
                    <a:pt x="162" y="144"/>
                    <a:pt x="164" y="143"/>
                  </a:cubicBezTo>
                  <a:cubicBezTo>
                    <a:pt x="167" y="140"/>
                    <a:pt x="170" y="137"/>
                    <a:pt x="172" y="134"/>
                  </a:cubicBezTo>
                  <a:cubicBezTo>
                    <a:pt x="175" y="131"/>
                    <a:pt x="177" y="126"/>
                    <a:pt x="178" y="122"/>
                  </a:cubicBezTo>
                  <a:cubicBezTo>
                    <a:pt x="180" y="118"/>
                    <a:pt x="181" y="114"/>
                    <a:pt x="183" y="111"/>
                  </a:cubicBezTo>
                  <a:cubicBezTo>
                    <a:pt x="184" y="109"/>
                    <a:pt x="186" y="107"/>
                    <a:pt x="188" y="106"/>
                  </a:cubicBezTo>
                  <a:cubicBezTo>
                    <a:pt x="190" y="104"/>
                    <a:pt x="194" y="103"/>
                    <a:pt x="196" y="101"/>
                  </a:cubicBezTo>
                  <a:cubicBezTo>
                    <a:pt x="198" y="98"/>
                    <a:pt x="199" y="96"/>
                    <a:pt x="200" y="93"/>
                  </a:cubicBezTo>
                  <a:cubicBezTo>
                    <a:pt x="201" y="89"/>
                    <a:pt x="202" y="85"/>
                    <a:pt x="203" y="81"/>
                  </a:cubicBezTo>
                  <a:cubicBezTo>
                    <a:pt x="204" y="78"/>
                    <a:pt x="205" y="75"/>
                    <a:pt x="206" y="7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95" name="Freeform 2512"/>
            <p:cNvSpPr>
              <a:spLocks noChangeAspect="1"/>
            </p:cNvSpPr>
            <p:nvPr/>
          </p:nvSpPr>
          <p:spPr bwMode="auto">
            <a:xfrm>
              <a:off x="5240934" y="3932502"/>
              <a:ext cx="32089" cy="42299"/>
            </a:xfrm>
            <a:custGeom>
              <a:avLst/>
              <a:gdLst>
                <a:gd name="T0" fmla="*/ 22 w 18"/>
                <a:gd name="T1" fmla="*/ 19 h 24"/>
                <a:gd name="T2" fmla="*/ 22 w 18"/>
                <a:gd name="T3" fmla="*/ 13 h 24"/>
                <a:gd name="T4" fmla="*/ 22 w 18"/>
                <a:gd name="T5" fmla="*/ 6 h 24"/>
                <a:gd name="T6" fmla="*/ 11 w 18"/>
                <a:gd name="T7" fmla="*/ 0 h 24"/>
                <a:gd name="T8" fmla="*/ 5 w 18"/>
                <a:gd name="T9" fmla="*/ 5 h 24"/>
                <a:gd name="T10" fmla="*/ 1 w 18"/>
                <a:gd name="T11" fmla="*/ 12 h 24"/>
                <a:gd name="T12" fmla="*/ 1 w 18"/>
                <a:gd name="T13" fmla="*/ 21 h 24"/>
                <a:gd name="T14" fmla="*/ 9 w 18"/>
                <a:gd name="T15" fmla="*/ 27 h 24"/>
                <a:gd name="T16" fmla="*/ 16 w 18"/>
                <a:gd name="T17" fmla="*/ 29 h 24"/>
                <a:gd name="T18" fmla="*/ 20 w 18"/>
                <a:gd name="T19" fmla="*/ 27 h 24"/>
                <a:gd name="T20" fmla="*/ 22 w 18"/>
                <a:gd name="T21" fmla="*/ 19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"/>
                <a:gd name="T34" fmla="*/ 0 h 24"/>
                <a:gd name="T35" fmla="*/ 18 w 18"/>
                <a:gd name="T36" fmla="*/ 24 h 2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" h="24">
                  <a:moveTo>
                    <a:pt x="18" y="16"/>
                  </a:moveTo>
                  <a:cubicBezTo>
                    <a:pt x="18" y="14"/>
                    <a:pt x="18" y="13"/>
                    <a:pt x="18" y="11"/>
                  </a:cubicBezTo>
                  <a:cubicBezTo>
                    <a:pt x="18" y="9"/>
                    <a:pt x="17" y="7"/>
                    <a:pt x="18" y="5"/>
                  </a:cubicBezTo>
                  <a:cubicBezTo>
                    <a:pt x="15" y="3"/>
                    <a:pt x="12" y="0"/>
                    <a:pt x="9" y="0"/>
                  </a:cubicBezTo>
                  <a:cubicBezTo>
                    <a:pt x="7" y="0"/>
                    <a:pt x="6" y="2"/>
                    <a:pt x="4" y="4"/>
                  </a:cubicBezTo>
                  <a:cubicBezTo>
                    <a:pt x="3" y="6"/>
                    <a:pt x="1" y="8"/>
                    <a:pt x="1" y="10"/>
                  </a:cubicBezTo>
                  <a:cubicBezTo>
                    <a:pt x="0" y="12"/>
                    <a:pt x="0" y="15"/>
                    <a:pt x="1" y="17"/>
                  </a:cubicBezTo>
                  <a:cubicBezTo>
                    <a:pt x="2" y="19"/>
                    <a:pt x="4" y="21"/>
                    <a:pt x="7" y="22"/>
                  </a:cubicBezTo>
                  <a:cubicBezTo>
                    <a:pt x="8" y="23"/>
                    <a:pt x="11" y="24"/>
                    <a:pt x="13" y="24"/>
                  </a:cubicBezTo>
                  <a:cubicBezTo>
                    <a:pt x="14" y="24"/>
                    <a:pt x="15" y="23"/>
                    <a:pt x="16" y="22"/>
                  </a:cubicBezTo>
                  <a:cubicBezTo>
                    <a:pt x="17" y="21"/>
                    <a:pt x="18" y="19"/>
                    <a:pt x="18" y="1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96" name="Freeform 2513"/>
            <p:cNvSpPr>
              <a:spLocks noChangeAspect="1"/>
            </p:cNvSpPr>
            <p:nvPr/>
          </p:nvSpPr>
          <p:spPr bwMode="auto">
            <a:xfrm>
              <a:off x="4826699" y="3700589"/>
              <a:ext cx="299008" cy="319428"/>
            </a:xfrm>
            <a:custGeom>
              <a:avLst/>
              <a:gdLst>
                <a:gd name="T0" fmla="*/ 205 w 171"/>
                <a:gd name="T1" fmla="*/ 18 h 182"/>
                <a:gd name="T2" fmla="*/ 199 w 171"/>
                <a:gd name="T3" fmla="*/ 17 h 182"/>
                <a:gd name="T4" fmla="*/ 195 w 171"/>
                <a:gd name="T5" fmla="*/ 20 h 182"/>
                <a:gd name="T6" fmla="*/ 191 w 171"/>
                <a:gd name="T7" fmla="*/ 18 h 182"/>
                <a:gd name="T8" fmla="*/ 183 w 171"/>
                <a:gd name="T9" fmla="*/ 28 h 182"/>
                <a:gd name="T10" fmla="*/ 177 w 171"/>
                <a:gd name="T11" fmla="*/ 28 h 182"/>
                <a:gd name="T12" fmla="*/ 171 w 171"/>
                <a:gd name="T13" fmla="*/ 20 h 182"/>
                <a:gd name="T14" fmla="*/ 162 w 171"/>
                <a:gd name="T15" fmla="*/ 22 h 182"/>
                <a:gd name="T16" fmla="*/ 147 w 171"/>
                <a:gd name="T17" fmla="*/ 25 h 182"/>
                <a:gd name="T18" fmla="*/ 141 w 171"/>
                <a:gd name="T19" fmla="*/ 25 h 182"/>
                <a:gd name="T20" fmla="*/ 141 w 171"/>
                <a:gd name="T21" fmla="*/ 90 h 182"/>
                <a:gd name="T22" fmla="*/ 125 w 171"/>
                <a:gd name="T23" fmla="*/ 90 h 182"/>
                <a:gd name="T24" fmla="*/ 125 w 171"/>
                <a:gd name="T25" fmla="*/ 141 h 182"/>
                <a:gd name="T26" fmla="*/ 123 w 171"/>
                <a:gd name="T27" fmla="*/ 208 h 182"/>
                <a:gd name="T28" fmla="*/ 120 w 171"/>
                <a:gd name="T29" fmla="*/ 212 h 182"/>
                <a:gd name="T30" fmla="*/ 115 w 171"/>
                <a:gd name="T31" fmla="*/ 214 h 182"/>
                <a:gd name="T32" fmla="*/ 111 w 171"/>
                <a:gd name="T33" fmla="*/ 218 h 182"/>
                <a:gd name="T34" fmla="*/ 104 w 171"/>
                <a:gd name="T35" fmla="*/ 215 h 182"/>
                <a:gd name="T36" fmla="*/ 95 w 171"/>
                <a:gd name="T37" fmla="*/ 218 h 182"/>
                <a:gd name="T38" fmla="*/ 86 w 171"/>
                <a:gd name="T39" fmla="*/ 214 h 182"/>
                <a:gd name="T40" fmla="*/ 84 w 171"/>
                <a:gd name="T41" fmla="*/ 207 h 182"/>
                <a:gd name="T42" fmla="*/ 79 w 171"/>
                <a:gd name="T43" fmla="*/ 201 h 182"/>
                <a:gd name="T44" fmla="*/ 76 w 171"/>
                <a:gd name="T45" fmla="*/ 203 h 182"/>
                <a:gd name="T46" fmla="*/ 76 w 171"/>
                <a:gd name="T47" fmla="*/ 211 h 182"/>
                <a:gd name="T48" fmla="*/ 71 w 171"/>
                <a:gd name="T49" fmla="*/ 211 h 182"/>
                <a:gd name="T50" fmla="*/ 60 w 171"/>
                <a:gd name="T51" fmla="*/ 202 h 182"/>
                <a:gd name="T52" fmla="*/ 53 w 171"/>
                <a:gd name="T53" fmla="*/ 185 h 182"/>
                <a:gd name="T54" fmla="*/ 53 w 171"/>
                <a:gd name="T55" fmla="*/ 176 h 182"/>
                <a:gd name="T56" fmla="*/ 48 w 171"/>
                <a:gd name="T57" fmla="*/ 168 h 182"/>
                <a:gd name="T58" fmla="*/ 49 w 171"/>
                <a:gd name="T59" fmla="*/ 162 h 182"/>
                <a:gd name="T60" fmla="*/ 47 w 171"/>
                <a:gd name="T61" fmla="*/ 156 h 182"/>
                <a:gd name="T62" fmla="*/ 47 w 171"/>
                <a:gd name="T63" fmla="*/ 148 h 182"/>
                <a:gd name="T64" fmla="*/ 44 w 171"/>
                <a:gd name="T65" fmla="*/ 137 h 182"/>
                <a:gd name="T66" fmla="*/ 42 w 171"/>
                <a:gd name="T67" fmla="*/ 124 h 182"/>
                <a:gd name="T68" fmla="*/ 42 w 171"/>
                <a:gd name="T69" fmla="*/ 111 h 182"/>
                <a:gd name="T70" fmla="*/ 44 w 171"/>
                <a:gd name="T71" fmla="*/ 102 h 182"/>
                <a:gd name="T72" fmla="*/ 31 w 171"/>
                <a:gd name="T73" fmla="*/ 85 h 182"/>
                <a:gd name="T74" fmla="*/ 24 w 171"/>
                <a:gd name="T75" fmla="*/ 71 h 182"/>
                <a:gd name="T76" fmla="*/ 24 w 171"/>
                <a:gd name="T77" fmla="*/ 59 h 182"/>
                <a:gd name="T78" fmla="*/ 16 w 171"/>
                <a:gd name="T79" fmla="*/ 49 h 182"/>
                <a:gd name="T80" fmla="*/ 12 w 171"/>
                <a:gd name="T81" fmla="*/ 37 h 182"/>
                <a:gd name="T82" fmla="*/ 1 w 171"/>
                <a:gd name="T83" fmla="*/ 23 h 182"/>
                <a:gd name="T84" fmla="*/ 0 w 171"/>
                <a:gd name="T85" fmla="*/ 12 h 182"/>
                <a:gd name="T86" fmla="*/ 2 w 171"/>
                <a:gd name="T87" fmla="*/ 5 h 182"/>
                <a:gd name="T88" fmla="*/ 11 w 171"/>
                <a:gd name="T89" fmla="*/ 5 h 182"/>
                <a:gd name="T90" fmla="*/ 20 w 171"/>
                <a:gd name="T91" fmla="*/ 0 h 182"/>
                <a:gd name="T92" fmla="*/ 29 w 171"/>
                <a:gd name="T93" fmla="*/ 2 h 182"/>
                <a:gd name="T94" fmla="*/ 36 w 171"/>
                <a:gd name="T95" fmla="*/ 7 h 182"/>
                <a:gd name="T96" fmla="*/ 102 w 171"/>
                <a:gd name="T97" fmla="*/ 7 h 182"/>
                <a:gd name="T98" fmla="*/ 109 w 171"/>
                <a:gd name="T99" fmla="*/ 14 h 182"/>
                <a:gd name="T100" fmla="*/ 119 w 171"/>
                <a:gd name="T101" fmla="*/ 17 h 182"/>
                <a:gd name="T102" fmla="*/ 133 w 171"/>
                <a:gd name="T103" fmla="*/ 19 h 182"/>
                <a:gd name="T104" fmla="*/ 141 w 171"/>
                <a:gd name="T105" fmla="*/ 17 h 182"/>
                <a:gd name="T106" fmla="*/ 151 w 171"/>
                <a:gd name="T107" fmla="*/ 19 h 182"/>
                <a:gd name="T108" fmla="*/ 180 w 171"/>
                <a:gd name="T109" fmla="*/ 13 h 182"/>
                <a:gd name="T110" fmla="*/ 193 w 171"/>
                <a:gd name="T111" fmla="*/ 10 h 182"/>
                <a:gd name="T112" fmla="*/ 199 w 171"/>
                <a:gd name="T113" fmla="*/ 11 h 182"/>
                <a:gd name="T114" fmla="*/ 205 w 171"/>
                <a:gd name="T115" fmla="*/ 18 h 18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1"/>
                <a:gd name="T175" fmla="*/ 0 h 182"/>
                <a:gd name="T176" fmla="*/ 171 w 171"/>
                <a:gd name="T177" fmla="*/ 182 h 18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1" h="182">
                  <a:moveTo>
                    <a:pt x="171" y="15"/>
                  </a:moveTo>
                  <a:cubicBezTo>
                    <a:pt x="169" y="14"/>
                    <a:pt x="167" y="14"/>
                    <a:pt x="166" y="14"/>
                  </a:cubicBezTo>
                  <a:cubicBezTo>
                    <a:pt x="165" y="15"/>
                    <a:pt x="164" y="17"/>
                    <a:pt x="163" y="17"/>
                  </a:cubicBezTo>
                  <a:cubicBezTo>
                    <a:pt x="161" y="17"/>
                    <a:pt x="160" y="15"/>
                    <a:pt x="159" y="15"/>
                  </a:cubicBezTo>
                  <a:cubicBezTo>
                    <a:pt x="156" y="17"/>
                    <a:pt x="155" y="21"/>
                    <a:pt x="153" y="23"/>
                  </a:cubicBezTo>
                  <a:cubicBezTo>
                    <a:pt x="152" y="24"/>
                    <a:pt x="150" y="24"/>
                    <a:pt x="148" y="23"/>
                  </a:cubicBezTo>
                  <a:cubicBezTo>
                    <a:pt x="146" y="22"/>
                    <a:pt x="146" y="18"/>
                    <a:pt x="143" y="17"/>
                  </a:cubicBezTo>
                  <a:cubicBezTo>
                    <a:pt x="141" y="16"/>
                    <a:pt x="138" y="17"/>
                    <a:pt x="135" y="18"/>
                  </a:cubicBezTo>
                  <a:cubicBezTo>
                    <a:pt x="131" y="18"/>
                    <a:pt x="127" y="21"/>
                    <a:pt x="123" y="21"/>
                  </a:cubicBezTo>
                  <a:lnTo>
                    <a:pt x="118" y="21"/>
                  </a:lnTo>
                  <a:lnTo>
                    <a:pt x="118" y="75"/>
                  </a:lnTo>
                  <a:lnTo>
                    <a:pt x="104" y="75"/>
                  </a:lnTo>
                  <a:lnTo>
                    <a:pt x="104" y="117"/>
                  </a:lnTo>
                  <a:lnTo>
                    <a:pt x="103" y="173"/>
                  </a:lnTo>
                  <a:cubicBezTo>
                    <a:pt x="102" y="174"/>
                    <a:pt x="101" y="175"/>
                    <a:pt x="100" y="176"/>
                  </a:cubicBezTo>
                  <a:cubicBezTo>
                    <a:pt x="98" y="177"/>
                    <a:pt x="97" y="177"/>
                    <a:pt x="96" y="178"/>
                  </a:cubicBezTo>
                  <a:cubicBezTo>
                    <a:pt x="95" y="179"/>
                    <a:pt x="94" y="181"/>
                    <a:pt x="93" y="181"/>
                  </a:cubicBezTo>
                  <a:cubicBezTo>
                    <a:pt x="91" y="182"/>
                    <a:pt x="89" y="179"/>
                    <a:pt x="87" y="179"/>
                  </a:cubicBezTo>
                  <a:cubicBezTo>
                    <a:pt x="84" y="179"/>
                    <a:pt x="82" y="181"/>
                    <a:pt x="79" y="181"/>
                  </a:cubicBezTo>
                  <a:cubicBezTo>
                    <a:pt x="77" y="180"/>
                    <a:pt x="74" y="180"/>
                    <a:pt x="72" y="178"/>
                  </a:cubicBezTo>
                  <a:cubicBezTo>
                    <a:pt x="70" y="177"/>
                    <a:pt x="71" y="174"/>
                    <a:pt x="70" y="172"/>
                  </a:cubicBezTo>
                  <a:cubicBezTo>
                    <a:pt x="69" y="170"/>
                    <a:pt x="68" y="167"/>
                    <a:pt x="66" y="167"/>
                  </a:cubicBezTo>
                  <a:cubicBezTo>
                    <a:pt x="65" y="166"/>
                    <a:pt x="63" y="168"/>
                    <a:pt x="63" y="169"/>
                  </a:cubicBezTo>
                  <a:cubicBezTo>
                    <a:pt x="62" y="171"/>
                    <a:pt x="63" y="173"/>
                    <a:pt x="63" y="175"/>
                  </a:cubicBezTo>
                  <a:cubicBezTo>
                    <a:pt x="62" y="175"/>
                    <a:pt x="60" y="175"/>
                    <a:pt x="59" y="175"/>
                  </a:cubicBezTo>
                  <a:cubicBezTo>
                    <a:pt x="56" y="173"/>
                    <a:pt x="53" y="171"/>
                    <a:pt x="50" y="168"/>
                  </a:cubicBezTo>
                  <a:cubicBezTo>
                    <a:pt x="48" y="164"/>
                    <a:pt x="46" y="159"/>
                    <a:pt x="44" y="154"/>
                  </a:cubicBezTo>
                  <a:cubicBezTo>
                    <a:pt x="44" y="152"/>
                    <a:pt x="44" y="149"/>
                    <a:pt x="44" y="146"/>
                  </a:cubicBezTo>
                  <a:cubicBezTo>
                    <a:pt x="43" y="143"/>
                    <a:pt x="41" y="142"/>
                    <a:pt x="40" y="140"/>
                  </a:cubicBezTo>
                  <a:cubicBezTo>
                    <a:pt x="40" y="138"/>
                    <a:pt x="41" y="137"/>
                    <a:pt x="41" y="135"/>
                  </a:cubicBezTo>
                  <a:cubicBezTo>
                    <a:pt x="40" y="133"/>
                    <a:pt x="39" y="132"/>
                    <a:pt x="39" y="130"/>
                  </a:cubicBezTo>
                  <a:cubicBezTo>
                    <a:pt x="38" y="127"/>
                    <a:pt x="39" y="125"/>
                    <a:pt x="39" y="123"/>
                  </a:cubicBezTo>
                  <a:cubicBezTo>
                    <a:pt x="38" y="120"/>
                    <a:pt x="37" y="117"/>
                    <a:pt x="37" y="114"/>
                  </a:cubicBezTo>
                  <a:cubicBezTo>
                    <a:pt x="36" y="110"/>
                    <a:pt x="35" y="107"/>
                    <a:pt x="35" y="103"/>
                  </a:cubicBezTo>
                  <a:cubicBezTo>
                    <a:pt x="35" y="99"/>
                    <a:pt x="34" y="96"/>
                    <a:pt x="35" y="92"/>
                  </a:cubicBezTo>
                  <a:cubicBezTo>
                    <a:pt x="35" y="89"/>
                    <a:pt x="38" y="87"/>
                    <a:pt x="37" y="85"/>
                  </a:cubicBezTo>
                  <a:cubicBezTo>
                    <a:pt x="35" y="79"/>
                    <a:pt x="30" y="76"/>
                    <a:pt x="26" y="71"/>
                  </a:cubicBezTo>
                  <a:cubicBezTo>
                    <a:pt x="24" y="67"/>
                    <a:pt x="21" y="63"/>
                    <a:pt x="20" y="59"/>
                  </a:cubicBezTo>
                  <a:cubicBezTo>
                    <a:pt x="19" y="56"/>
                    <a:pt x="21" y="52"/>
                    <a:pt x="20" y="49"/>
                  </a:cubicBezTo>
                  <a:cubicBezTo>
                    <a:pt x="18" y="46"/>
                    <a:pt x="15" y="44"/>
                    <a:pt x="13" y="41"/>
                  </a:cubicBezTo>
                  <a:cubicBezTo>
                    <a:pt x="12" y="38"/>
                    <a:pt x="12" y="34"/>
                    <a:pt x="10" y="31"/>
                  </a:cubicBezTo>
                  <a:cubicBezTo>
                    <a:pt x="7" y="26"/>
                    <a:pt x="3" y="23"/>
                    <a:pt x="1" y="19"/>
                  </a:cubicBezTo>
                  <a:cubicBezTo>
                    <a:pt x="0" y="16"/>
                    <a:pt x="0" y="13"/>
                    <a:pt x="0" y="10"/>
                  </a:cubicBezTo>
                  <a:cubicBezTo>
                    <a:pt x="0" y="8"/>
                    <a:pt x="1" y="6"/>
                    <a:pt x="2" y="4"/>
                  </a:cubicBezTo>
                  <a:cubicBezTo>
                    <a:pt x="4" y="4"/>
                    <a:pt x="6" y="4"/>
                    <a:pt x="9" y="4"/>
                  </a:cubicBezTo>
                  <a:cubicBezTo>
                    <a:pt x="12" y="3"/>
                    <a:pt x="14" y="0"/>
                    <a:pt x="17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8" y="6"/>
                    <a:pt x="30" y="6"/>
                  </a:cubicBezTo>
                  <a:cubicBezTo>
                    <a:pt x="48" y="7"/>
                    <a:pt x="67" y="4"/>
                    <a:pt x="85" y="6"/>
                  </a:cubicBezTo>
                  <a:cubicBezTo>
                    <a:pt x="88" y="6"/>
                    <a:pt x="89" y="10"/>
                    <a:pt x="91" y="12"/>
                  </a:cubicBezTo>
                  <a:cubicBezTo>
                    <a:pt x="94" y="13"/>
                    <a:pt x="96" y="14"/>
                    <a:pt x="99" y="14"/>
                  </a:cubicBezTo>
                  <a:cubicBezTo>
                    <a:pt x="103" y="15"/>
                    <a:pt x="107" y="16"/>
                    <a:pt x="111" y="16"/>
                  </a:cubicBezTo>
                  <a:cubicBezTo>
                    <a:pt x="113" y="16"/>
                    <a:pt x="116" y="14"/>
                    <a:pt x="118" y="14"/>
                  </a:cubicBezTo>
                  <a:cubicBezTo>
                    <a:pt x="121" y="14"/>
                    <a:pt x="124" y="16"/>
                    <a:pt x="126" y="16"/>
                  </a:cubicBezTo>
                  <a:cubicBezTo>
                    <a:pt x="134" y="15"/>
                    <a:pt x="142" y="12"/>
                    <a:pt x="150" y="11"/>
                  </a:cubicBezTo>
                  <a:cubicBezTo>
                    <a:pt x="154" y="10"/>
                    <a:pt x="157" y="9"/>
                    <a:pt x="161" y="8"/>
                  </a:cubicBezTo>
                  <a:cubicBezTo>
                    <a:pt x="163" y="8"/>
                    <a:pt x="165" y="8"/>
                    <a:pt x="166" y="9"/>
                  </a:cubicBezTo>
                  <a:cubicBezTo>
                    <a:pt x="168" y="10"/>
                    <a:pt x="169" y="13"/>
                    <a:pt x="171" y="1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97" name="Freeform 2514"/>
            <p:cNvSpPr>
              <a:spLocks noChangeAspect="1"/>
            </p:cNvSpPr>
            <p:nvPr/>
          </p:nvSpPr>
          <p:spPr bwMode="auto">
            <a:xfrm>
              <a:off x="5009021" y="3725384"/>
              <a:ext cx="202742" cy="236289"/>
            </a:xfrm>
            <a:custGeom>
              <a:avLst/>
              <a:gdLst>
                <a:gd name="T0" fmla="*/ 139 w 116"/>
                <a:gd name="T1" fmla="*/ 76 h 135"/>
                <a:gd name="T2" fmla="*/ 137 w 116"/>
                <a:gd name="T3" fmla="*/ 73 h 135"/>
                <a:gd name="T4" fmla="*/ 137 w 116"/>
                <a:gd name="T5" fmla="*/ 70 h 135"/>
                <a:gd name="T6" fmla="*/ 128 w 116"/>
                <a:gd name="T7" fmla="*/ 66 h 135"/>
                <a:gd name="T8" fmla="*/ 121 w 116"/>
                <a:gd name="T9" fmla="*/ 65 h 135"/>
                <a:gd name="T10" fmla="*/ 116 w 116"/>
                <a:gd name="T11" fmla="*/ 58 h 135"/>
                <a:gd name="T12" fmla="*/ 116 w 116"/>
                <a:gd name="T13" fmla="*/ 47 h 135"/>
                <a:gd name="T14" fmla="*/ 111 w 116"/>
                <a:gd name="T15" fmla="*/ 47 h 135"/>
                <a:gd name="T16" fmla="*/ 111 w 116"/>
                <a:gd name="T17" fmla="*/ 40 h 135"/>
                <a:gd name="T18" fmla="*/ 99 w 116"/>
                <a:gd name="T19" fmla="*/ 32 h 135"/>
                <a:gd name="T20" fmla="*/ 93 w 116"/>
                <a:gd name="T21" fmla="*/ 30 h 135"/>
                <a:gd name="T22" fmla="*/ 90 w 116"/>
                <a:gd name="T23" fmla="*/ 18 h 135"/>
                <a:gd name="T24" fmla="*/ 85 w 116"/>
                <a:gd name="T25" fmla="*/ 11 h 135"/>
                <a:gd name="T26" fmla="*/ 80 w 116"/>
                <a:gd name="T27" fmla="*/ 1 h 135"/>
                <a:gd name="T28" fmla="*/ 74 w 116"/>
                <a:gd name="T29" fmla="*/ 0 h 135"/>
                <a:gd name="T30" fmla="*/ 71 w 116"/>
                <a:gd name="T31" fmla="*/ 4 h 135"/>
                <a:gd name="T32" fmla="*/ 66 w 116"/>
                <a:gd name="T33" fmla="*/ 1 h 135"/>
                <a:gd name="T34" fmla="*/ 59 w 116"/>
                <a:gd name="T35" fmla="*/ 11 h 135"/>
                <a:gd name="T36" fmla="*/ 53 w 116"/>
                <a:gd name="T37" fmla="*/ 11 h 135"/>
                <a:gd name="T38" fmla="*/ 47 w 116"/>
                <a:gd name="T39" fmla="*/ 4 h 135"/>
                <a:gd name="T40" fmla="*/ 37 w 116"/>
                <a:gd name="T41" fmla="*/ 5 h 135"/>
                <a:gd name="T42" fmla="*/ 23 w 116"/>
                <a:gd name="T43" fmla="*/ 8 h 135"/>
                <a:gd name="T44" fmla="*/ 17 w 116"/>
                <a:gd name="T45" fmla="*/ 8 h 135"/>
                <a:gd name="T46" fmla="*/ 17 w 116"/>
                <a:gd name="T47" fmla="*/ 73 h 135"/>
                <a:gd name="T48" fmla="*/ 0 w 116"/>
                <a:gd name="T49" fmla="*/ 73 h 135"/>
                <a:gd name="T50" fmla="*/ 0 w 116"/>
                <a:gd name="T51" fmla="*/ 124 h 135"/>
                <a:gd name="T52" fmla="*/ 5 w 116"/>
                <a:gd name="T53" fmla="*/ 128 h 135"/>
                <a:gd name="T54" fmla="*/ 7 w 116"/>
                <a:gd name="T55" fmla="*/ 139 h 135"/>
                <a:gd name="T56" fmla="*/ 11 w 116"/>
                <a:gd name="T57" fmla="*/ 145 h 135"/>
                <a:gd name="T58" fmla="*/ 6 w 116"/>
                <a:gd name="T59" fmla="*/ 155 h 135"/>
                <a:gd name="T60" fmla="*/ 8 w 116"/>
                <a:gd name="T61" fmla="*/ 161 h 135"/>
                <a:gd name="T62" fmla="*/ 14 w 116"/>
                <a:gd name="T63" fmla="*/ 158 h 135"/>
                <a:gd name="T64" fmla="*/ 25 w 116"/>
                <a:gd name="T65" fmla="*/ 160 h 135"/>
                <a:gd name="T66" fmla="*/ 26 w 116"/>
                <a:gd name="T67" fmla="*/ 156 h 135"/>
                <a:gd name="T68" fmla="*/ 35 w 116"/>
                <a:gd name="T69" fmla="*/ 150 h 135"/>
                <a:gd name="T70" fmla="*/ 40 w 116"/>
                <a:gd name="T71" fmla="*/ 144 h 135"/>
                <a:gd name="T72" fmla="*/ 43 w 116"/>
                <a:gd name="T73" fmla="*/ 134 h 135"/>
                <a:gd name="T74" fmla="*/ 49 w 116"/>
                <a:gd name="T75" fmla="*/ 132 h 135"/>
                <a:gd name="T76" fmla="*/ 55 w 116"/>
                <a:gd name="T77" fmla="*/ 132 h 135"/>
                <a:gd name="T78" fmla="*/ 60 w 116"/>
                <a:gd name="T79" fmla="*/ 139 h 135"/>
                <a:gd name="T80" fmla="*/ 68 w 116"/>
                <a:gd name="T81" fmla="*/ 142 h 135"/>
                <a:gd name="T82" fmla="*/ 73 w 116"/>
                <a:gd name="T83" fmla="*/ 140 h 135"/>
                <a:gd name="T84" fmla="*/ 84 w 116"/>
                <a:gd name="T85" fmla="*/ 139 h 135"/>
                <a:gd name="T86" fmla="*/ 86 w 116"/>
                <a:gd name="T87" fmla="*/ 132 h 135"/>
                <a:gd name="T88" fmla="*/ 89 w 116"/>
                <a:gd name="T89" fmla="*/ 121 h 135"/>
                <a:gd name="T90" fmla="*/ 97 w 116"/>
                <a:gd name="T91" fmla="*/ 119 h 135"/>
                <a:gd name="T92" fmla="*/ 104 w 116"/>
                <a:gd name="T93" fmla="*/ 112 h 135"/>
                <a:gd name="T94" fmla="*/ 107 w 116"/>
                <a:gd name="T95" fmla="*/ 101 h 135"/>
                <a:gd name="T96" fmla="*/ 121 w 116"/>
                <a:gd name="T97" fmla="*/ 88 h 135"/>
                <a:gd name="T98" fmla="*/ 129 w 116"/>
                <a:gd name="T99" fmla="*/ 82 h 135"/>
                <a:gd name="T100" fmla="*/ 134 w 116"/>
                <a:gd name="T101" fmla="*/ 79 h 135"/>
                <a:gd name="T102" fmla="*/ 139 w 116"/>
                <a:gd name="T103" fmla="*/ 76 h 13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135"/>
                <a:gd name="T158" fmla="*/ 116 w 116"/>
                <a:gd name="T159" fmla="*/ 135 h 13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135">
                  <a:moveTo>
                    <a:pt x="116" y="63"/>
                  </a:moveTo>
                  <a:cubicBezTo>
                    <a:pt x="115" y="63"/>
                    <a:pt x="115" y="62"/>
                    <a:pt x="114" y="61"/>
                  </a:cubicBezTo>
                  <a:cubicBezTo>
                    <a:pt x="114" y="60"/>
                    <a:pt x="115" y="58"/>
                    <a:pt x="114" y="58"/>
                  </a:cubicBezTo>
                  <a:cubicBezTo>
                    <a:pt x="112" y="56"/>
                    <a:pt x="110" y="56"/>
                    <a:pt x="107" y="55"/>
                  </a:cubicBezTo>
                  <a:cubicBezTo>
                    <a:pt x="105" y="54"/>
                    <a:pt x="103" y="56"/>
                    <a:pt x="101" y="54"/>
                  </a:cubicBezTo>
                  <a:cubicBezTo>
                    <a:pt x="99" y="53"/>
                    <a:pt x="98" y="51"/>
                    <a:pt x="97" y="48"/>
                  </a:cubicBezTo>
                  <a:cubicBezTo>
                    <a:pt x="97" y="45"/>
                    <a:pt x="99" y="41"/>
                    <a:pt x="97" y="39"/>
                  </a:cubicBezTo>
                  <a:cubicBezTo>
                    <a:pt x="97" y="37"/>
                    <a:pt x="94" y="40"/>
                    <a:pt x="93" y="39"/>
                  </a:cubicBezTo>
                  <a:cubicBezTo>
                    <a:pt x="92" y="37"/>
                    <a:pt x="94" y="35"/>
                    <a:pt x="93" y="33"/>
                  </a:cubicBezTo>
                  <a:cubicBezTo>
                    <a:pt x="90" y="31"/>
                    <a:pt x="86" y="29"/>
                    <a:pt x="83" y="27"/>
                  </a:cubicBezTo>
                  <a:cubicBezTo>
                    <a:pt x="81" y="26"/>
                    <a:pt x="79" y="27"/>
                    <a:pt x="78" y="25"/>
                  </a:cubicBezTo>
                  <a:cubicBezTo>
                    <a:pt x="76" y="22"/>
                    <a:pt x="76" y="18"/>
                    <a:pt x="75" y="15"/>
                  </a:cubicBezTo>
                  <a:cubicBezTo>
                    <a:pt x="74" y="13"/>
                    <a:pt x="73" y="11"/>
                    <a:pt x="71" y="9"/>
                  </a:cubicBezTo>
                  <a:cubicBezTo>
                    <a:pt x="70" y="6"/>
                    <a:pt x="68" y="3"/>
                    <a:pt x="67" y="1"/>
                  </a:cubicBezTo>
                  <a:cubicBezTo>
                    <a:pt x="65" y="0"/>
                    <a:pt x="63" y="0"/>
                    <a:pt x="62" y="0"/>
                  </a:cubicBezTo>
                  <a:cubicBezTo>
                    <a:pt x="61" y="1"/>
                    <a:pt x="60" y="3"/>
                    <a:pt x="59" y="3"/>
                  </a:cubicBezTo>
                  <a:cubicBezTo>
                    <a:pt x="57" y="3"/>
                    <a:pt x="56" y="1"/>
                    <a:pt x="55" y="1"/>
                  </a:cubicBezTo>
                  <a:cubicBezTo>
                    <a:pt x="52" y="3"/>
                    <a:pt x="51" y="7"/>
                    <a:pt x="49" y="9"/>
                  </a:cubicBezTo>
                  <a:cubicBezTo>
                    <a:pt x="48" y="10"/>
                    <a:pt x="46" y="10"/>
                    <a:pt x="44" y="9"/>
                  </a:cubicBezTo>
                  <a:cubicBezTo>
                    <a:pt x="42" y="8"/>
                    <a:pt x="42" y="4"/>
                    <a:pt x="39" y="3"/>
                  </a:cubicBezTo>
                  <a:cubicBezTo>
                    <a:pt x="37" y="2"/>
                    <a:pt x="34" y="3"/>
                    <a:pt x="31" y="4"/>
                  </a:cubicBezTo>
                  <a:cubicBezTo>
                    <a:pt x="27" y="4"/>
                    <a:pt x="23" y="7"/>
                    <a:pt x="19" y="7"/>
                  </a:cubicBezTo>
                  <a:lnTo>
                    <a:pt x="14" y="7"/>
                  </a:lnTo>
                  <a:lnTo>
                    <a:pt x="14" y="61"/>
                  </a:lnTo>
                  <a:lnTo>
                    <a:pt x="0" y="61"/>
                  </a:lnTo>
                  <a:lnTo>
                    <a:pt x="0" y="103"/>
                  </a:lnTo>
                  <a:cubicBezTo>
                    <a:pt x="1" y="104"/>
                    <a:pt x="3" y="105"/>
                    <a:pt x="4" y="107"/>
                  </a:cubicBezTo>
                  <a:cubicBezTo>
                    <a:pt x="6" y="110"/>
                    <a:pt x="5" y="113"/>
                    <a:pt x="6" y="116"/>
                  </a:cubicBezTo>
                  <a:cubicBezTo>
                    <a:pt x="7" y="118"/>
                    <a:pt x="9" y="119"/>
                    <a:pt x="9" y="121"/>
                  </a:cubicBezTo>
                  <a:cubicBezTo>
                    <a:pt x="9" y="124"/>
                    <a:pt x="6" y="126"/>
                    <a:pt x="5" y="129"/>
                  </a:cubicBezTo>
                  <a:cubicBezTo>
                    <a:pt x="5" y="131"/>
                    <a:pt x="5" y="133"/>
                    <a:pt x="7" y="134"/>
                  </a:cubicBezTo>
                  <a:cubicBezTo>
                    <a:pt x="8" y="135"/>
                    <a:pt x="10" y="133"/>
                    <a:pt x="12" y="132"/>
                  </a:cubicBezTo>
                  <a:cubicBezTo>
                    <a:pt x="15" y="132"/>
                    <a:pt x="18" y="134"/>
                    <a:pt x="21" y="133"/>
                  </a:cubicBezTo>
                  <a:cubicBezTo>
                    <a:pt x="22" y="133"/>
                    <a:pt x="21" y="130"/>
                    <a:pt x="22" y="130"/>
                  </a:cubicBezTo>
                  <a:cubicBezTo>
                    <a:pt x="24" y="128"/>
                    <a:pt x="27" y="127"/>
                    <a:pt x="29" y="125"/>
                  </a:cubicBezTo>
                  <a:cubicBezTo>
                    <a:pt x="31" y="124"/>
                    <a:pt x="32" y="122"/>
                    <a:pt x="33" y="120"/>
                  </a:cubicBezTo>
                  <a:cubicBezTo>
                    <a:pt x="35" y="118"/>
                    <a:pt x="35" y="115"/>
                    <a:pt x="36" y="112"/>
                  </a:cubicBezTo>
                  <a:cubicBezTo>
                    <a:pt x="37" y="111"/>
                    <a:pt x="39" y="110"/>
                    <a:pt x="41" y="110"/>
                  </a:cubicBezTo>
                  <a:cubicBezTo>
                    <a:pt x="43" y="109"/>
                    <a:pt x="45" y="109"/>
                    <a:pt x="46" y="110"/>
                  </a:cubicBezTo>
                  <a:cubicBezTo>
                    <a:pt x="48" y="111"/>
                    <a:pt x="48" y="114"/>
                    <a:pt x="50" y="116"/>
                  </a:cubicBezTo>
                  <a:cubicBezTo>
                    <a:pt x="52" y="117"/>
                    <a:pt x="55" y="118"/>
                    <a:pt x="57" y="118"/>
                  </a:cubicBezTo>
                  <a:cubicBezTo>
                    <a:pt x="59" y="118"/>
                    <a:pt x="60" y="118"/>
                    <a:pt x="61" y="117"/>
                  </a:cubicBezTo>
                  <a:cubicBezTo>
                    <a:pt x="64" y="117"/>
                    <a:pt x="67" y="117"/>
                    <a:pt x="70" y="116"/>
                  </a:cubicBezTo>
                  <a:cubicBezTo>
                    <a:pt x="71" y="114"/>
                    <a:pt x="71" y="112"/>
                    <a:pt x="72" y="110"/>
                  </a:cubicBezTo>
                  <a:cubicBezTo>
                    <a:pt x="73" y="107"/>
                    <a:pt x="72" y="104"/>
                    <a:pt x="74" y="101"/>
                  </a:cubicBezTo>
                  <a:cubicBezTo>
                    <a:pt x="76" y="100"/>
                    <a:pt x="79" y="100"/>
                    <a:pt x="81" y="99"/>
                  </a:cubicBezTo>
                  <a:cubicBezTo>
                    <a:pt x="84" y="97"/>
                    <a:pt x="86" y="95"/>
                    <a:pt x="87" y="93"/>
                  </a:cubicBezTo>
                  <a:cubicBezTo>
                    <a:pt x="89" y="90"/>
                    <a:pt x="88" y="86"/>
                    <a:pt x="89" y="84"/>
                  </a:cubicBezTo>
                  <a:cubicBezTo>
                    <a:pt x="92" y="80"/>
                    <a:pt x="97" y="77"/>
                    <a:pt x="101" y="73"/>
                  </a:cubicBezTo>
                  <a:cubicBezTo>
                    <a:pt x="103" y="72"/>
                    <a:pt x="105" y="70"/>
                    <a:pt x="108" y="68"/>
                  </a:cubicBezTo>
                  <a:cubicBezTo>
                    <a:pt x="109" y="68"/>
                    <a:pt x="111" y="67"/>
                    <a:pt x="112" y="66"/>
                  </a:cubicBezTo>
                  <a:cubicBezTo>
                    <a:pt x="113" y="65"/>
                    <a:pt x="115" y="64"/>
                    <a:pt x="116" y="6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98" name="Freeform 2515"/>
            <p:cNvSpPr>
              <a:spLocks noChangeAspect="1"/>
            </p:cNvSpPr>
            <p:nvPr/>
          </p:nvSpPr>
          <p:spPr bwMode="auto">
            <a:xfrm>
              <a:off x="5125707" y="3665583"/>
              <a:ext cx="172112" cy="179405"/>
            </a:xfrm>
            <a:custGeom>
              <a:avLst/>
              <a:gdLst>
                <a:gd name="T0" fmla="*/ 92 w 98"/>
                <a:gd name="T1" fmla="*/ 122 h 102"/>
                <a:gd name="T2" fmla="*/ 108 w 98"/>
                <a:gd name="T3" fmla="*/ 103 h 102"/>
                <a:gd name="T4" fmla="*/ 108 w 98"/>
                <a:gd name="T5" fmla="*/ 92 h 102"/>
                <a:gd name="T6" fmla="*/ 111 w 98"/>
                <a:gd name="T7" fmla="*/ 88 h 102"/>
                <a:gd name="T8" fmla="*/ 113 w 98"/>
                <a:gd name="T9" fmla="*/ 82 h 102"/>
                <a:gd name="T10" fmla="*/ 117 w 98"/>
                <a:gd name="T11" fmla="*/ 76 h 102"/>
                <a:gd name="T12" fmla="*/ 112 w 98"/>
                <a:gd name="T13" fmla="*/ 72 h 102"/>
                <a:gd name="T14" fmla="*/ 113 w 98"/>
                <a:gd name="T15" fmla="*/ 68 h 102"/>
                <a:gd name="T16" fmla="*/ 110 w 98"/>
                <a:gd name="T17" fmla="*/ 62 h 102"/>
                <a:gd name="T18" fmla="*/ 112 w 98"/>
                <a:gd name="T19" fmla="*/ 59 h 102"/>
                <a:gd name="T20" fmla="*/ 118 w 98"/>
                <a:gd name="T21" fmla="*/ 52 h 102"/>
                <a:gd name="T22" fmla="*/ 116 w 98"/>
                <a:gd name="T23" fmla="*/ 45 h 102"/>
                <a:gd name="T24" fmla="*/ 116 w 98"/>
                <a:gd name="T25" fmla="*/ 33 h 102"/>
                <a:gd name="T26" fmla="*/ 111 w 98"/>
                <a:gd name="T27" fmla="*/ 22 h 102"/>
                <a:gd name="T28" fmla="*/ 101 w 98"/>
                <a:gd name="T29" fmla="*/ 19 h 102"/>
                <a:gd name="T30" fmla="*/ 98 w 98"/>
                <a:gd name="T31" fmla="*/ 14 h 102"/>
                <a:gd name="T32" fmla="*/ 94 w 98"/>
                <a:gd name="T33" fmla="*/ 10 h 102"/>
                <a:gd name="T34" fmla="*/ 87 w 98"/>
                <a:gd name="T35" fmla="*/ 7 h 102"/>
                <a:gd name="T36" fmla="*/ 78 w 98"/>
                <a:gd name="T37" fmla="*/ 7 h 102"/>
                <a:gd name="T38" fmla="*/ 76 w 98"/>
                <a:gd name="T39" fmla="*/ 5 h 102"/>
                <a:gd name="T40" fmla="*/ 78 w 98"/>
                <a:gd name="T41" fmla="*/ 1 h 102"/>
                <a:gd name="T42" fmla="*/ 70 w 98"/>
                <a:gd name="T43" fmla="*/ 1 h 102"/>
                <a:gd name="T44" fmla="*/ 57 w 98"/>
                <a:gd name="T45" fmla="*/ 8 h 102"/>
                <a:gd name="T46" fmla="*/ 55 w 98"/>
                <a:gd name="T47" fmla="*/ 17 h 102"/>
                <a:gd name="T48" fmla="*/ 43 w 98"/>
                <a:gd name="T49" fmla="*/ 24 h 102"/>
                <a:gd name="T50" fmla="*/ 36 w 98"/>
                <a:gd name="T51" fmla="*/ 30 h 102"/>
                <a:gd name="T52" fmla="*/ 33 w 98"/>
                <a:gd name="T53" fmla="*/ 37 h 102"/>
                <a:gd name="T54" fmla="*/ 26 w 98"/>
                <a:gd name="T55" fmla="*/ 43 h 102"/>
                <a:gd name="T56" fmla="*/ 18 w 98"/>
                <a:gd name="T57" fmla="*/ 45 h 102"/>
                <a:gd name="T58" fmla="*/ 13 w 98"/>
                <a:gd name="T59" fmla="*/ 42 h 102"/>
                <a:gd name="T60" fmla="*/ 5 w 98"/>
                <a:gd name="T61" fmla="*/ 41 h 102"/>
                <a:gd name="T62" fmla="*/ 0 w 98"/>
                <a:gd name="T63" fmla="*/ 42 h 102"/>
                <a:gd name="T64" fmla="*/ 5 w 98"/>
                <a:gd name="T65" fmla="*/ 52 h 102"/>
                <a:gd name="T66" fmla="*/ 10 w 98"/>
                <a:gd name="T67" fmla="*/ 59 h 102"/>
                <a:gd name="T68" fmla="*/ 13 w 98"/>
                <a:gd name="T69" fmla="*/ 71 h 102"/>
                <a:gd name="T70" fmla="*/ 19 w 98"/>
                <a:gd name="T71" fmla="*/ 74 h 102"/>
                <a:gd name="T72" fmla="*/ 31 w 98"/>
                <a:gd name="T73" fmla="*/ 81 h 102"/>
                <a:gd name="T74" fmla="*/ 31 w 98"/>
                <a:gd name="T75" fmla="*/ 88 h 102"/>
                <a:gd name="T76" fmla="*/ 36 w 98"/>
                <a:gd name="T77" fmla="*/ 88 h 102"/>
                <a:gd name="T78" fmla="*/ 36 w 98"/>
                <a:gd name="T79" fmla="*/ 99 h 102"/>
                <a:gd name="T80" fmla="*/ 41 w 98"/>
                <a:gd name="T81" fmla="*/ 106 h 102"/>
                <a:gd name="T82" fmla="*/ 48 w 98"/>
                <a:gd name="T83" fmla="*/ 107 h 102"/>
                <a:gd name="T84" fmla="*/ 57 w 98"/>
                <a:gd name="T85" fmla="*/ 111 h 102"/>
                <a:gd name="T86" fmla="*/ 57 w 98"/>
                <a:gd name="T87" fmla="*/ 115 h 102"/>
                <a:gd name="T88" fmla="*/ 59 w 98"/>
                <a:gd name="T89" fmla="*/ 117 h 102"/>
                <a:gd name="T90" fmla="*/ 67 w 98"/>
                <a:gd name="T91" fmla="*/ 118 h 102"/>
                <a:gd name="T92" fmla="*/ 78 w 98"/>
                <a:gd name="T93" fmla="*/ 119 h 102"/>
                <a:gd name="T94" fmla="*/ 84 w 98"/>
                <a:gd name="T95" fmla="*/ 119 h 102"/>
                <a:gd name="T96" fmla="*/ 89 w 98"/>
                <a:gd name="T97" fmla="*/ 122 h 102"/>
                <a:gd name="T98" fmla="*/ 92 w 98"/>
                <a:gd name="T99" fmla="*/ 122 h 1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8"/>
                <a:gd name="T151" fmla="*/ 0 h 102"/>
                <a:gd name="T152" fmla="*/ 98 w 98"/>
                <a:gd name="T153" fmla="*/ 102 h 1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8" h="102">
                  <a:moveTo>
                    <a:pt x="76" y="101"/>
                  </a:moveTo>
                  <a:cubicBezTo>
                    <a:pt x="80" y="96"/>
                    <a:pt x="86" y="91"/>
                    <a:pt x="90" y="85"/>
                  </a:cubicBezTo>
                  <a:cubicBezTo>
                    <a:pt x="91" y="83"/>
                    <a:pt x="89" y="79"/>
                    <a:pt x="90" y="76"/>
                  </a:cubicBezTo>
                  <a:cubicBezTo>
                    <a:pt x="90" y="75"/>
                    <a:pt x="91" y="74"/>
                    <a:pt x="92" y="73"/>
                  </a:cubicBezTo>
                  <a:cubicBezTo>
                    <a:pt x="93" y="72"/>
                    <a:pt x="93" y="70"/>
                    <a:pt x="94" y="68"/>
                  </a:cubicBezTo>
                  <a:cubicBezTo>
                    <a:pt x="95" y="67"/>
                    <a:pt x="97" y="65"/>
                    <a:pt x="97" y="63"/>
                  </a:cubicBezTo>
                  <a:cubicBezTo>
                    <a:pt x="97" y="62"/>
                    <a:pt x="94" y="61"/>
                    <a:pt x="93" y="60"/>
                  </a:cubicBezTo>
                  <a:cubicBezTo>
                    <a:pt x="93" y="59"/>
                    <a:pt x="94" y="57"/>
                    <a:pt x="94" y="56"/>
                  </a:cubicBezTo>
                  <a:cubicBezTo>
                    <a:pt x="93" y="54"/>
                    <a:pt x="91" y="53"/>
                    <a:pt x="91" y="51"/>
                  </a:cubicBezTo>
                  <a:cubicBezTo>
                    <a:pt x="90" y="50"/>
                    <a:pt x="92" y="50"/>
                    <a:pt x="93" y="49"/>
                  </a:cubicBezTo>
                  <a:cubicBezTo>
                    <a:pt x="94" y="47"/>
                    <a:pt x="97" y="45"/>
                    <a:pt x="98" y="43"/>
                  </a:cubicBezTo>
                  <a:cubicBezTo>
                    <a:pt x="98" y="41"/>
                    <a:pt x="96" y="39"/>
                    <a:pt x="96" y="37"/>
                  </a:cubicBezTo>
                  <a:cubicBezTo>
                    <a:pt x="96" y="33"/>
                    <a:pt x="97" y="30"/>
                    <a:pt x="96" y="27"/>
                  </a:cubicBezTo>
                  <a:cubicBezTo>
                    <a:pt x="96" y="24"/>
                    <a:pt x="95" y="20"/>
                    <a:pt x="92" y="18"/>
                  </a:cubicBezTo>
                  <a:cubicBezTo>
                    <a:pt x="90" y="16"/>
                    <a:pt x="86" y="17"/>
                    <a:pt x="84" y="16"/>
                  </a:cubicBezTo>
                  <a:cubicBezTo>
                    <a:pt x="82" y="15"/>
                    <a:pt x="82" y="13"/>
                    <a:pt x="81" y="12"/>
                  </a:cubicBezTo>
                  <a:cubicBezTo>
                    <a:pt x="80" y="10"/>
                    <a:pt x="79" y="9"/>
                    <a:pt x="78" y="8"/>
                  </a:cubicBezTo>
                  <a:cubicBezTo>
                    <a:pt x="76" y="7"/>
                    <a:pt x="74" y="7"/>
                    <a:pt x="72" y="6"/>
                  </a:cubicBezTo>
                  <a:cubicBezTo>
                    <a:pt x="70" y="6"/>
                    <a:pt x="67" y="7"/>
                    <a:pt x="65" y="6"/>
                  </a:cubicBezTo>
                  <a:cubicBezTo>
                    <a:pt x="64" y="6"/>
                    <a:pt x="63" y="5"/>
                    <a:pt x="63" y="4"/>
                  </a:cubicBezTo>
                  <a:cubicBezTo>
                    <a:pt x="64" y="3"/>
                    <a:pt x="65" y="2"/>
                    <a:pt x="65" y="1"/>
                  </a:cubicBezTo>
                  <a:cubicBezTo>
                    <a:pt x="62" y="1"/>
                    <a:pt x="60" y="0"/>
                    <a:pt x="58" y="1"/>
                  </a:cubicBezTo>
                  <a:cubicBezTo>
                    <a:pt x="54" y="2"/>
                    <a:pt x="49" y="4"/>
                    <a:pt x="47" y="7"/>
                  </a:cubicBezTo>
                  <a:cubicBezTo>
                    <a:pt x="45" y="8"/>
                    <a:pt x="48" y="12"/>
                    <a:pt x="46" y="14"/>
                  </a:cubicBezTo>
                  <a:cubicBezTo>
                    <a:pt x="43" y="17"/>
                    <a:pt x="39" y="17"/>
                    <a:pt x="36" y="20"/>
                  </a:cubicBezTo>
                  <a:cubicBezTo>
                    <a:pt x="34" y="21"/>
                    <a:pt x="32" y="23"/>
                    <a:pt x="30" y="25"/>
                  </a:cubicBezTo>
                  <a:cubicBezTo>
                    <a:pt x="29" y="27"/>
                    <a:pt x="28" y="29"/>
                    <a:pt x="27" y="31"/>
                  </a:cubicBezTo>
                  <a:cubicBezTo>
                    <a:pt x="25" y="33"/>
                    <a:pt x="24" y="35"/>
                    <a:pt x="22" y="36"/>
                  </a:cubicBezTo>
                  <a:cubicBezTo>
                    <a:pt x="20" y="37"/>
                    <a:pt x="18" y="38"/>
                    <a:pt x="15" y="37"/>
                  </a:cubicBezTo>
                  <a:cubicBezTo>
                    <a:pt x="14" y="37"/>
                    <a:pt x="13" y="36"/>
                    <a:pt x="11" y="35"/>
                  </a:cubicBezTo>
                  <a:cubicBezTo>
                    <a:pt x="9" y="35"/>
                    <a:pt x="7" y="34"/>
                    <a:pt x="4" y="34"/>
                  </a:cubicBezTo>
                  <a:cubicBezTo>
                    <a:pt x="2" y="34"/>
                    <a:pt x="1" y="34"/>
                    <a:pt x="0" y="35"/>
                  </a:cubicBezTo>
                  <a:cubicBezTo>
                    <a:pt x="1" y="37"/>
                    <a:pt x="3" y="40"/>
                    <a:pt x="4" y="43"/>
                  </a:cubicBezTo>
                  <a:cubicBezTo>
                    <a:pt x="6" y="45"/>
                    <a:pt x="7" y="47"/>
                    <a:pt x="8" y="49"/>
                  </a:cubicBezTo>
                  <a:cubicBezTo>
                    <a:pt x="9" y="52"/>
                    <a:pt x="9" y="56"/>
                    <a:pt x="11" y="59"/>
                  </a:cubicBezTo>
                  <a:cubicBezTo>
                    <a:pt x="12" y="61"/>
                    <a:pt x="14" y="60"/>
                    <a:pt x="16" y="61"/>
                  </a:cubicBezTo>
                  <a:cubicBezTo>
                    <a:pt x="19" y="63"/>
                    <a:pt x="23" y="65"/>
                    <a:pt x="26" y="67"/>
                  </a:cubicBezTo>
                  <a:cubicBezTo>
                    <a:pt x="27" y="69"/>
                    <a:pt x="25" y="71"/>
                    <a:pt x="26" y="73"/>
                  </a:cubicBezTo>
                  <a:cubicBezTo>
                    <a:pt x="27" y="74"/>
                    <a:pt x="30" y="71"/>
                    <a:pt x="30" y="73"/>
                  </a:cubicBezTo>
                  <a:cubicBezTo>
                    <a:pt x="32" y="75"/>
                    <a:pt x="30" y="79"/>
                    <a:pt x="30" y="82"/>
                  </a:cubicBezTo>
                  <a:cubicBezTo>
                    <a:pt x="31" y="85"/>
                    <a:pt x="32" y="87"/>
                    <a:pt x="34" y="88"/>
                  </a:cubicBezTo>
                  <a:cubicBezTo>
                    <a:pt x="36" y="90"/>
                    <a:pt x="38" y="88"/>
                    <a:pt x="40" y="89"/>
                  </a:cubicBezTo>
                  <a:cubicBezTo>
                    <a:pt x="43" y="90"/>
                    <a:pt x="45" y="90"/>
                    <a:pt x="47" y="92"/>
                  </a:cubicBezTo>
                  <a:cubicBezTo>
                    <a:pt x="48" y="92"/>
                    <a:pt x="47" y="94"/>
                    <a:pt x="47" y="95"/>
                  </a:cubicBezTo>
                  <a:cubicBezTo>
                    <a:pt x="48" y="96"/>
                    <a:pt x="48" y="97"/>
                    <a:pt x="49" y="97"/>
                  </a:cubicBezTo>
                  <a:cubicBezTo>
                    <a:pt x="52" y="97"/>
                    <a:pt x="54" y="97"/>
                    <a:pt x="56" y="98"/>
                  </a:cubicBezTo>
                  <a:cubicBezTo>
                    <a:pt x="59" y="98"/>
                    <a:pt x="62" y="99"/>
                    <a:pt x="65" y="99"/>
                  </a:cubicBezTo>
                  <a:cubicBezTo>
                    <a:pt x="66" y="99"/>
                    <a:pt x="68" y="99"/>
                    <a:pt x="70" y="99"/>
                  </a:cubicBezTo>
                  <a:cubicBezTo>
                    <a:pt x="72" y="99"/>
                    <a:pt x="73" y="101"/>
                    <a:pt x="74" y="101"/>
                  </a:cubicBezTo>
                  <a:cubicBezTo>
                    <a:pt x="75" y="102"/>
                    <a:pt x="75" y="101"/>
                    <a:pt x="76" y="10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99" name="Freeform 2516"/>
            <p:cNvSpPr>
              <a:spLocks noChangeAspect="1"/>
            </p:cNvSpPr>
            <p:nvPr/>
          </p:nvSpPr>
          <p:spPr bwMode="auto">
            <a:xfrm>
              <a:off x="5236559" y="3529935"/>
              <a:ext cx="234831" cy="431739"/>
            </a:xfrm>
            <a:custGeom>
              <a:avLst/>
              <a:gdLst>
                <a:gd name="T0" fmla="*/ 37 w 134"/>
                <a:gd name="T1" fmla="*/ 290 h 247"/>
                <a:gd name="T2" fmla="*/ 35 w 134"/>
                <a:gd name="T3" fmla="*/ 276 h 247"/>
                <a:gd name="T4" fmla="*/ 40 w 134"/>
                <a:gd name="T5" fmla="*/ 270 h 247"/>
                <a:gd name="T6" fmla="*/ 58 w 134"/>
                <a:gd name="T7" fmla="*/ 260 h 247"/>
                <a:gd name="T8" fmla="*/ 76 w 134"/>
                <a:gd name="T9" fmla="*/ 248 h 247"/>
                <a:gd name="T10" fmla="*/ 77 w 134"/>
                <a:gd name="T11" fmla="*/ 231 h 247"/>
                <a:gd name="T12" fmla="*/ 74 w 134"/>
                <a:gd name="T13" fmla="*/ 207 h 247"/>
                <a:gd name="T14" fmla="*/ 67 w 134"/>
                <a:gd name="T15" fmla="*/ 191 h 247"/>
                <a:gd name="T16" fmla="*/ 66 w 134"/>
                <a:gd name="T17" fmla="*/ 173 h 247"/>
                <a:gd name="T18" fmla="*/ 85 w 134"/>
                <a:gd name="T19" fmla="*/ 153 h 247"/>
                <a:gd name="T20" fmla="*/ 102 w 134"/>
                <a:gd name="T21" fmla="*/ 134 h 247"/>
                <a:gd name="T22" fmla="*/ 137 w 134"/>
                <a:gd name="T23" fmla="*/ 114 h 247"/>
                <a:gd name="T24" fmla="*/ 161 w 134"/>
                <a:gd name="T25" fmla="*/ 80 h 247"/>
                <a:gd name="T26" fmla="*/ 160 w 134"/>
                <a:gd name="T27" fmla="*/ 73 h 247"/>
                <a:gd name="T28" fmla="*/ 157 w 134"/>
                <a:gd name="T29" fmla="*/ 53 h 247"/>
                <a:gd name="T30" fmla="*/ 154 w 134"/>
                <a:gd name="T31" fmla="*/ 22 h 247"/>
                <a:gd name="T32" fmla="*/ 159 w 134"/>
                <a:gd name="T33" fmla="*/ 6 h 247"/>
                <a:gd name="T34" fmla="*/ 153 w 134"/>
                <a:gd name="T35" fmla="*/ 2 h 247"/>
                <a:gd name="T36" fmla="*/ 133 w 134"/>
                <a:gd name="T37" fmla="*/ 16 h 247"/>
                <a:gd name="T38" fmla="*/ 124 w 134"/>
                <a:gd name="T39" fmla="*/ 17 h 247"/>
                <a:gd name="T40" fmla="*/ 113 w 134"/>
                <a:gd name="T41" fmla="*/ 23 h 247"/>
                <a:gd name="T42" fmla="*/ 96 w 134"/>
                <a:gd name="T43" fmla="*/ 24 h 247"/>
                <a:gd name="T44" fmla="*/ 83 w 134"/>
                <a:gd name="T45" fmla="*/ 22 h 247"/>
                <a:gd name="T46" fmla="*/ 70 w 134"/>
                <a:gd name="T47" fmla="*/ 19 h 247"/>
                <a:gd name="T48" fmla="*/ 66 w 134"/>
                <a:gd name="T49" fmla="*/ 35 h 247"/>
                <a:gd name="T50" fmla="*/ 68 w 134"/>
                <a:gd name="T51" fmla="*/ 53 h 247"/>
                <a:gd name="T52" fmla="*/ 77 w 134"/>
                <a:gd name="T53" fmla="*/ 66 h 247"/>
                <a:gd name="T54" fmla="*/ 85 w 134"/>
                <a:gd name="T55" fmla="*/ 81 h 247"/>
                <a:gd name="T56" fmla="*/ 85 w 134"/>
                <a:gd name="T57" fmla="*/ 102 h 247"/>
                <a:gd name="T58" fmla="*/ 77 w 134"/>
                <a:gd name="T59" fmla="*/ 109 h 247"/>
                <a:gd name="T60" fmla="*/ 65 w 134"/>
                <a:gd name="T61" fmla="*/ 107 h 247"/>
                <a:gd name="T62" fmla="*/ 61 w 134"/>
                <a:gd name="T63" fmla="*/ 97 h 247"/>
                <a:gd name="T64" fmla="*/ 66 w 134"/>
                <a:gd name="T65" fmla="*/ 79 h 247"/>
                <a:gd name="T66" fmla="*/ 52 w 134"/>
                <a:gd name="T67" fmla="*/ 75 h 247"/>
                <a:gd name="T68" fmla="*/ 43 w 134"/>
                <a:gd name="T69" fmla="*/ 67 h 247"/>
                <a:gd name="T70" fmla="*/ 4 w 134"/>
                <a:gd name="T71" fmla="*/ 91 h 247"/>
                <a:gd name="T72" fmla="*/ 0 w 134"/>
                <a:gd name="T73" fmla="*/ 98 h 247"/>
                <a:gd name="T74" fmla="*/ 11 w 134"/>
                <a:gd name="T75" fmla="*/ 101 h 247"/>
                <a:gd name="T76" fmla="*/ 22 w 134"/>
                <a:gd name="T77" fmla="*/ 108 h 247"/>
                <a:gd name="T78" fmla="*/ 35 w 134"/>
                <a:gd name="T79" fmla="*/ 115 h 247"/>
                <a:gd name="T80" fmla="*/ 40 w 134"/>
                <a:gd name="T81" fmla="*/ 138 h 247"/>
                <a:gd name="T82" fmla="*/ 36 w 134"/>
                <a:gd name="T83" fmla="*/ 152 h 247"/>
                <a:gd name="T84" fmla="*/ 37 w 134"/>
                <a:gd name="T85" fmla="*/ 161 h 247"/>
                <a:gd name="T86" fmla="*/ 41 w 134"/>
                <a:gd name="T87" fmla="*/ 169 h 247"/>
                <a:gd name="T88" fmla="*/ 35 w 134"/>
                <a:gd name="T89" fmla="*/ 181 h 247"/>
                <a:gd name="T90" fmla="*/ 32 w 134"/>
                <a:gd name="T91" fmla="*/ 195 h 247"/>
                <a:gd name="T92" fmla="*/ 17 w 134"/>
                <a:gd name="T93" fmla="*/ 224 h 247"/>
                <a:gd name="T94" fmla="*/ 19 w 134"/>
                <a:gd name="T95" fmla="*/ 236 h 247"/>
                <a:gd name="T96" fmla="*/ 24 w 134"/>
                <a:gd name="T97" fmla="*/ 254 h 247"/>
                <a:gd name="T98" fmla="*/ 23 w 134"/>
                <a:gd name="T99" fmla="*/ 277 h 247"/>
                <a:gd name="T100" fmla="*/ 25 w 134"/>
                <a:gd name="T101" fmla="*/ 289 h 247"/>
                <a:gd name="T102" fmla="*/ 37 w 134"/>
                <a:gd name="T103" fmla="*/ 296 h 24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4"/>
                <a:gd name="T157" fmla="*/ 0 h 247"/>
                <a:gd name="T158" fmla="*/ 134 w 134"/>
                <a:gd name="T159" fmla="*/ 247 h 24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4" h="247">
                  <a:moveTo>
                    <a:pt x="31" y="247"/>
                  </a:moveTo>
                  <a:cubicBezTo>
                    <a:pt x="31" y="246"/>
                    <a:pt x="31" y="243"/>
                    <a:pt x="31" y="242"/>
                  </a:cubicBezTo>
                  <a:cubicBezTo>
                    <a:pt x="31" y="239"/>
                    <a:pt x="29" y="237"/>
                    <a:pt x="28" y="235"/>
                  </a:cubicBezTo>
                  <a:cubicBezTo>
                    <a:pt x="28" y="234"/>
                    <a:pt x="28" y="232"/>
                    <a:pt x="29" y="230"/>
                  </a:cubicBezTo>
                  <a:cubicBezTo>
                    <a:pt x="29" y="228"/>
                    <a:pt x="30" y="226"/>
                    <a:pt x="31" y="225"/>
                  </a:cubicBezTo>
                  <a:cubicBezTo>
                    <a:pt x="31" y="224"/>
                    <a:pt x="32" y="225"/>
                    <a:pt x="33" y="225"/>
                  </a:cubicBezTo>
                  <a:cubicBezTo>
                    <a:pt x="35" y="223"/>
                    <a:pt x="37" y="222"/>
                    <a:pt x="39" y="220"/>
                  </a:cubicBezTo>
                  <a:cubicBezTo>
                    <a:pt x="42" y="219"/>
                    <a:pt x="45" y="218"/>
                    <a:pt x="48" y="217"/>
                  </a:cubicBezTo>
                  <a:cubicBezTo>
                    <a:pt x="51" y="215"/>
                    <a:pt x="55" y="214"/>
                    <a:pt x="59" y="212"/>
                  </a:cubicBezTo>
                  <a:cubicBezTo>
                    <a:pt x="60" y="210"/>
                    <a:pt x="62" y="209"/>
                    <a:pt x="63" y="207"/>
                  </a:cubicBezTo>
                  <a:cubicBezTo>
                    <a:pt x="63" y="206"/>
                    <a:pt x="63" y="204"/>
                    <a:pt x="63" y="203"/>
                  </a:cubicBezTo>
                  <a:cubicBezTo>
                    <a:pt x="64" y="199"/>
                    <a:pt x="64" y="196"/>
                    <a:pt x="64" y="193"/>
                  </a:cubicBezTo>
                  <a:cubicBezTo>
                    <a:pt x="64" y="189"/>
                    <a:pt x="64" y="185"/>
                    <a:pt x="64" y="181"/>
                  </a:cubicBezTo>
                  <a:cubicBezTo>
                    <a:pt x="63" y="178"/>
                    <a:pt x="63" y="176"/>
                    <a:pt x="62" y="173"/>
                  </a:cubicBezTo>
                  <a:cubicBezTo>
                    <a:pt x="62" y="169"/>
                    <a:pt x="61" y="165"/>
                    <a:pt x="60" y="161"/>
                  </a:cubicBezTo>
                  <a:cubicBezTo>
                    <a:pt x="59" y="160"/>
                    <a:pt x="57" y="160"/>
                    <a:pt x="56" y="159"/>
                  </a:cubicBezTo>
                  <a:cubicBezTo>
                    <a:pt x="56" y="158"/>
                    <a:pt x="58" y="157"/>
                    <a:pt x="58" y="155"/>
                  </a:cubicBezTo>
                  <a:cubicBezTo>
                    <a:pt x="58" y="151"/>
                    <a:pt x="54" y="148"/>
                    <a:pt x="55" y="144"/>
                  </a:cubicBezTo>
                  <a:cubicBezTo>
                    <a:pt x="55" y="143"/>
                    <a:pt x="58" y="142"/>
                    <a:pt x="59" y="141"/>
                  </a:cubicBezTo>
                  <a:cubicBezTo>
                    <a:pt x="63" y="137"/>
                    <a:pt x="67" y="133"/>
                    <a:pt x="71" y="128"/>
                  </a:cubicBezTo>
                  <a:cubicBezTo>
                    <a:pt x="75" y="124"/>
                    <a:pt x="78" y="120"/>
                    <a:pt x="82" y="116"/>
                  </a:cubicBezTo>
                  <a:cubicBezTo>
                    <a:pt x="83" y="115"/>
                    <a:pt x="84" y="113"/>
                    <a:pt x="85" y="112"/>
                  </a:cubicBezTo>
                  <a:cubicBezTo>
                    <a:pt x="91" y="108"/>
                    <a:pt x="96" y="105"/>
                    <a:pt x="102" y="102"/>
                  </a:cubicBezTo>
                  <a:cubicBezTo>
                    <a:pt x="106" y="99"/>
                    <a:pt x="111" y="98"/>
                    <a:pt x="114" y="95"/>
                  </a:cubicBezTo>
                  <a:cubicBezTo>
                    <a:pt x="120" y="90"/>
                    <a:pt x="124" y="84"/>
                    <a:pt x="128" y="78"/>
                  </a:cubicBezTo>
                  <a:cubicBezTo>
                    <a:pt x="130" y="74"/>
                    <a:pt x="133" y="71"/>
                    <a:pt x="134" y="67"/>
                  </a:cubicBezTo>
                  <a:cubicBezTo>
                    <a:pt x="134" y="66"/>
                    <a:pt x="131" y="66"/>
                    <a:pt x="131" y="65"/>
                  </a:cubicBezTo>
                  <a:cubicBezTo>
                    <a:pt x="131" y="64"/>
                    <a:pt x="133" y="63"/>
                    <a:pt x="133" y="61"/>
                  </a:cubicBezTo>
                  <a:cubicBezTo>
                    <a:pt x="133" y="60"/>
                    <a:pt x="130" y="59"/>
                    <a:pt x="130" y="57"/>
                  </a:cubicBezTo>
                  <a:cubicBezTo>
                    <a:pt x="129" y="53"/>
                    <a:pt x="131" y="49"/>
                    <a:pt x="131" y="44"/>
                  </a:cubicBezTo>
                  <a:cubicBezTo>
                    <a:pt x="131" y="41"/>
                    <a:pt x="130" y="37"/>
                    <a:pt x="130" y="33"/>
                  </a:cubicBezTo>
                  <a:cubicBezTo>
                    <a:pt x="129" y="28"/>
                    <a:pt x="128" y="23"/>
                    <a:pt x="128" y="18"/>
                  </a:cubicBezTo>
                  <a:cubicBezTo>
                    <a:pt x="128" y="15"/>
                    <a:pt x="128" y="12"/>
                    <a:pt x="129" y="9"/>
                  </a:cubicBezTo>
                  <a:cubicBezTo>
                    <a:pt x="129" y="8"/>
                    <a:pt x="132" y="7"/>
                    <a:pt x="132" y="5"/>
                  </a:cubicBezTo>
                  <a:cubicBezTo>
                    <a:pt x="132" y="4"/>
                    <a:pt x="132" y="2"/>
                    <a:pt x="131" y="1"/>
                  </a:cubicBezTo>
                  <a:cubicBezTo>
                    <a:pt x="130" y="0"/>
                    <a:pt x="128" y="2"/>
                    <a:pt x="127" y="2"/>
                  </a:cubicBezTo>
                  <a:cubicBezTo>
                    <a:pt x="124" y="5"/>
                    <a:pt x="121" y="9"/>
                    <a:pt x="117" y="11"/>
                  </a:cubicBezTo>
                  <a:cubicBezTo>
                    <a:pt x="116" y="12"/>
                    <a:pt x="113" y="12"/>
                    <a:pt x="111" y="13"/>
                  </a:cubicBezTo>
                  <a:cubicBezTo>
                    <a:pt x="110" y="14"/>
                    <a:pt x="108" y="15"/>
                    <a:pt x="106" y="16"/>
                  </a:cubicBezTo>
                  <a:cubicBezTo>
                    <a:pt x="105" y="16"/>
                    <a:pt x="105" y="14"/>
                    <a:pt x="103" y="14"/>
                  </a:cubicBezTo>
                  <a:cubicBezTo>
                    <a:pt x="102" y="13"/>
                    <a:pt x="100" y="13"/>
                    <a:pt x="99" y="14"/>
                  </a:cubicBezTo>
                  <a:cubicBezTo>
                    <a:pt x="96" y="15"/>
                    <a:pt x="96" y="18"/>
                    <a:pt x="94" y="19"/>
                  </a:cubicBezTo>
                  <a:cubicBezTo>
                    <a:pt x="91" y="20"/>
                    <a:pt x="90" y="17"/>
                    <a:pt x="87" y="17"/>
                  </a:cubicBezTo>
                  <a:cubicBezTo>
                    <a:pt x="85" y="17"/>
                    <a:pt x="83" y="20"/>
                    <a:pt x="80" y="20"/>
                  </a:cubicBezTo>
                  <a:cubicBezTo>
                    <a:pt x="77" y="19"/>
                    <a:pt x="77" y="14"/>
                    <a:pt x="74" y="13"/>
                  </a:cubicBezTo>
                  <a:cubicBezTo>
                    <a:pt x="72" y="13"/>
                    <a:pt x="71" y="17"/>
                    <a:pt x="69" y="18"/>
                  </a:cubicBezTo>
                  <a:cubicBezTo>
                    <a:pt x="67" y="18"/>
                    <a:pt x="64" y="18"/>
                    <a:pt x="62" y="18"/>
                  </a:cubicBezTo>
                  <a:cubicBezTo>
                    <a:pt x="61" y="17"/>
                    <a:pt x="60" y="17"/>
                    <a:pt x="58" y="16"/>
                  </a:cubicBezTo>
                  <a:cubicBezTo>
                    <a:pt x="58" y="19"/>
                    <a:pt x="57" y="21"/>
                    <a:pt x="56" y="23"/>
                  </a:cubicBezTo>
                  <a:cubicBezTo>
                    <a:pt x="56" y="25"/>
                    <a:pt x="55" y="27"/>
                    <a:pt x="55" y="29"/>
                  </a:cubicBezTo>
                  <a:cubicBezTo>
                    <a:pt x="55" y="31"/>
                    <a:pt x="55" y="34"/>
                    <a:pt x="55" y="36"/>
                  </a:cubicBezTo>
                  <a:cubicBezTo>
                    <a:pt x="56" y="38"/>
                    <a:pt x="56" y="41"/>
                    <a:pt x="57" y="44"/>
                  </a:cubicBezTo>
                  <a:cubicBezTo>
                    <a:pt x="57" y="46"/>
                    <a:pt x="57" y="48"/>
                    <a:pt x="58" y="50"/>
                  </a:cubicBezTo>
                  <a:cubicBezTo>
                    <a:pt x="59" y="52"/>
                    <a:pt x="62" y="53"/>
                    <a:pt x="64" y="55"/>
                  </a:cubicBezTo>
                  <a:cubicBezTo>
                    <a:pt x="66" y="57"/>
                    <a:pt x="66" y="59"/>
                    <a:pt x="67" y="61"/>
                  </a:cubicBezTo>
                  <a:cubicBezTo>
                    <a:pt x="69" y="64"/>
                    <a:pt x="70" y="66"/>
                    <a:pt x="71" y="68"/>
                  </a:cubicBezTo>
                  <a:cubicBezTo>
                    <a:pt x="72" y="71"/>
                    <a:pt x="71" y="75"/>
                    <a:pt x="71" y="79"/>
                  </a:cubicBezTo>
                  <a:cubicBezTo>
                    <a:pt x="71" y="81"/>
                    <a:pt x="72" y="83"/>
                    <a:pt x="71" y="85"/>
                  </a:cubicBezTo>
                  <a:cubicBezTo>
                    <a:pt x="70" y="87"/>
                    <a:pt x="67" y="85"/>
                    <a:pt x="65" y="86"/>
                  </a:cubicBezTo>
                  <a:cubicBezTo>
                    <a:pt x="64" y="87"/>
                    <a:pt x="64" y="89"/>
                    <a:pt x="64" y="91"/>
                  </a:cubicBezTo>
                  <a:cubicBezTo>
                    <a:pt x="63" y="93"/>
                    <a:pt x="64" y="98"/>
                    <a:pt x="62" y="97"/>
                  </a:cubicBezTo>
                  <a:cubicBezTo>
                    <a:pt x="58" y="96"/>
                    <a:pt x="56" y="92"/>
                    <a:pt x="54" y="89"/>
                  </a:cubicBezTo>
                  <a:cubicBezTo>
                    <a:pt x="53" y="87"/>
                    <a:pt x="52" y="86"/>
                    <a:pt x="52" y="84"/>
                  </a:cubicBezTo>
                  <a:cubicBezTo>
                    <a:pt x="51" y="83"/>
                    <a:pt x="50" y="82"/>
                    <a:pt x="51" y="81"/>
                  </a:cubicBezTo>
                  <a:cubicBezTo>
                    <a:pt x="52" y="78"/>
                    <a:pt x="54" y="77"/>
                    <a:pt x="55" y="75"/>
                  </a:cubicBezTo>
                  <a:cubicBezTo>
                    <a:pt x="56" y="72"/>
                    <a:pt x="56" y="69"/>
                    <a:pt x="55" y="66"/>
                  </a:cubicBezTo>
                  <a:cubicBezTo>
                    <a:pt x="54" y="64"/>
                    <a:pt x="54" y="61"/>
                    <a:pt x="52" y="61"/>
                  </a:cubicBezTo>
                  <a:cubicBezTo>
                    <a:pt x="49" y="60"/>
                    <a:pt x="46" y="65"/>
                    <a:pt x="43" y="63"/>
                  </a:cubicBezTo>
                  <a:cubicBezTo>
                    <a:pt x="40" y="62"/>
                    <a:pt x="41" y="57"/>
                    <a:pt x="39" y="55"/>
                  </a:cubicBezTo>
                  <a:cubicBezTo>
                    <a:pt x="39" y="54"/>
                    <a:pt x="37" y="56"/>
                    <a:pt x="36" y="56"/>
                  </a:cubicBezTo>
                  <a:lnTo>
                    <a:pt x="1" y="70"/>
                  </a:lnTo>
                  <a:lnTo>
                    <a:pt x="3" y="76"/>
                  </a:lnTo>
                  <a:lnTo>
                    <a:pt x="2" y="79"/>
                  </a:lnTo>
                  <a:cubicBezTo>
                    <a:pt x="2" y="80"/>
                    <a:pt x="1" y="81"/>
                    <a:pt x="0" y="82"/>
                  </a:cubicBezTo>
                  <a:cubicBezTo>
                    <a:pt x="0" y="83"/>
                    <a:pt x="1" y="84"/>
                    <a:pt x="2" y="84"/>
                  </a:cubicBezTo>
                  <a:cubicBezTo>
                    <a:pt x="4" y="85"/>
                    <a:pt x="7" y="84"/>
                    <a:pt x="9" y="84"/>
                  </a:cubicBezTo>
                  <a:cubicBezTo>
                    <a:pt x="11" y="85"/>
                    <a:pt x="13" y="85"/>
                    <a:pt x="15" y="86"/>
                  </a:cubicBezTo>
                  <a:cubicBezTo>
                    <a:pt x="16" y="87"/>
                    <a:pt x="17" y="88"/>
                    <a:pt x="18" y="90"/>
                  </a:cubicBezTo>
                  <a:cubicBezTo>
                    <a:pt x="19" y="91"/>
                    <a:pt x="19" y="93"/>
                    <a:pt x="21" y="94"/>
                  </a:cubicBezTo>
                  <a:cubicBezTo>
                    <a:pt x="23" y="95"/>
                    <a:pt x="27" y="94"/>
                    <a:pt x="29" y="96"/>
                  </a:cubicBezTo>
                  <a:cubicBezTo>
                    <a:pt x="32" y="98"/>
                    <a:pt x="33" y="102"/>
                    <a:pt x="33" y="105"/>
                  </a:cubicBezTo>
                  <a:cubicBezTo>
                    <a:pt x="34" y="108"/>
                    <a:pt x="33" y="111"/>
                    <a:pt x="33" y="115"/>
                  </a:cubicBezTo>
                  <a:cubicBezTo>
                    <a:pt x="33" y="117"/>
                    <a:pt x="35" y="119"/>
                    <a:pt x="35" y="121"/>
                  </a:cubicBezTo>
                  <a:cubicBezTo>
                    <a:pt x="34" y="123"/>
                    <a:pt x="31" y="125"/>
                    <a:pt x="30" y="127"/>
                  </a:cubicBezTo>
                  <a:cubicBezTo>
                    <a:pt x="29" y="128"/>
                    <a:pt x="27" y="128"/>
                    <a:pt x="28" y="129"/>
                  </a:cubicBezTo>
                  <a:cubicBezTo>
                    <a:pt x="28" y="131"/>
                    <a:pt x="30" y="132"/>
                    <a:pt x="31" y="134"/>
                  </a:cubicBezTo>
                  <a:cubicBezTo>
                    <a:pt x="31" y="135"/>
                    <a:pt x="30" y="137"/>
                    <a:pt x="30" y="138"/>
                  </a:cubicBezTo>
                  <a:cubicBezTo>
                    <a:pt x="31" y="139"/>
                    <a:pt x="34" y="140"/>
                    <a:pt x="34" y="141"/>
                  </a:cubicBezTo>
                  <a:cubicBezTo>
                    <a:pt x="34" y="143"/>
                    <a:pt x="32" y="145"/>
                    <a:pt x="31" y="146"/>
                  </a:cubicBezTo>
                  <a:cubicBezTo>
                    <a:pt x="30" y="148"/>
                    <a:pt x="30" y="150"/>
                    <a:pt x="29" y="151"/>
                  </a:cubicBezTo>
                  <a:cubicBezTo>
                    <a:pt x="28" y="152"/>
                    <a:pt x="27" y="153"/>
                    <a:pt x="27" y="154"/>
                  </a:cubicBezTo>
                  <a:cubicBezTo>
                    <a:pt x="26" y="157"/>
                    <a:pt x="28" y="161"/>
                    <a:pt x="27" y="163"/>
                  </a:cubicBezTo>
                  <a:cubicBezTo>
                    <a:pt x="23" y="169"/>
                    <a:pt x="17" y="174"/>
                    <a:pt x="13" y="179"/>
                  </a:cubicBezTo>
                  <a:cubicBezTo>
                    <a:pt x="13" y="182"/>
                    <a:pt x="13" y="184"/>
                    <a:pt x="14" y="187"/>
                  </a:cubicBezTo>
                  <a:cubicBezTo>
                    <a:pt x="14" y="188"/>
                    <a:pt x="16" y="190"/>
                    <a:pt x="16" y="191"/>
                  </a:cubicBezTo>
                  <a:cubicBezTo>
                    <a:pt x="16" y="193"/>
                    <a:pt x="15" y="195"/>
                    <a:pt x="16" y="197"/>
                  </a:cubicBezTo>
                  <a:cubicBezTo>
                    <a:pt x="16" y="200"/>
                    <a:pt x="17" y="202"/>
                    <a:pt x="18" y="205"/>
                  </a:cubicBezTo>
                  <a:cubicBezTo>
                    <a:pt x="19" y="207"/>
                    <a:pt x="20" y="210"/>
                    <a:pt x="20" y="212"/>
                  </a:cubicBezTo>
                  <a:cubicBezTo>
                    <a:pt x="20" y="217"/>
                    <a:pt x="20" y="222"/>
                    <a:pt x="19" y="227"/>
                  </a:cubicBezTo>
                  <a:cubicBezTo>
                    <a:pt x="19" y="229"/>
                    <a:pt x="19" y="230"/>
                    <a:pt x="19" y="231"/>
                  </a:cubicBezTo>
                  <a:cubicBezTo>
                    <a:pt x="19" y="232"/>
                    <a:pt x="20" y="233"/>
                    <a:pt x="21" y="235"/>
                  </a:cubicBezTo>
                  <a:cubicBezTo>
                    <a:pt x="20" y="237"/>
                    <a:pt x="21" y="239"/>
                    <a:pt x="21" y="241"/>
                  </a:cubicBezTo>
                  <a:cubicBezTo>
                    <a:pt x="21" y="243"/>
                    <a:pt x="21" y="244"/>
                    <a:pt x="21" y="246"/>
                  </a:cubicBezTo>
                  <a:lnTo>
                    <a:pt x="31" y="247"/>
                  </a:ln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0" name="Freeform 2517"/>
            <p:cNvSpPr>
              <a:spLocks noChangeAspect="1"/>
            </p:cNvSpPr>
            <p:nvPr/>
          </p:nvSpPr>
          <p:spPr bwMode="auto">
            <a:xfrm>
              <a:off x="5290526" y="3503681"/>
              <a:ext cx="71470" cy="196908"/>
            </a:xfrm>
            <a:custGeom>
              <a:avLst/>
              <a:gdLst>
                <a:gd name="T0" fmla="*/ 7 w 41"/>
                <a:gd name="T1" fmla="*/ 0 h 113"/>
                <a:gd name="T2" fmla="*/ 18 w 41"/>
                <a:gd name="T3" fmla="*/ 6 h 113"/>
                <a:gd name="T4" fmla="*/ 30 w 41"/>
                <a:gd name="T5" fmla="*/ 18 h 113"/>
                <a:gd name="T6" fmla="*/ 29 w 41"/>
                <a:gd name="T7" fmla="*/ 30 h 113"/>
                <a:gd name="T8" fmla="*/ 32 w 41"/>
                <a:gd name="T9" fmla="*/ 37 h 113"/>
                <a:gd name="T10" fmla="*/ 30 w 41"/>
                <a:gd name="T11" fmla="*/ 45 h 113"/>
                <a:gd name="T12" fmla="*/ 29 w 41"/>
                <a:gd name="T13" fmla="*/ 53 h 113"/>
                <a:gd name="T14" fmla="*/ 29 w 41"/>
                <a:gd name="T15" fmla="*/ 61 h 113"/>
                <a:gd name="T16" fmla="*/ 31 w 41"/>
                <a:gd name="T17" fmla="*/ 70 h 113"/>
                <a:gd name="T18" fmla="*/ 32 w 41"/>
                <a:gd name="T19" fmla="*/ 78 h 113"/>
                <a:gd name="T20" fmla="*/ 39 w 41"/>
                <a:gd name="T21" fmla="*/ 84 h 113"/>
                <a:gd name="T22" fmla="*/ 43 w 41"/>
                <a:gd name="T23" fmla="*/ 91 h 113"/>
                <a:gd name="T24" fmla="*/ 48 w 41"/>
                <a:gd name="T25" fmla="*/ 99 h 113"/>
                <a:gd name="T26" fmla="*/ 48 w 41"/>
                <a:gd name="T27" fmla="*/ 112 h 113"/>
                <a:gd name="T28" fmla="*/ 48 w 41"/>
                <a:gd name="T29" fmla="*/ 119 h 113"/>
                <a:gd name="T30" fmla="*/ 41 w 41"/>
                <a:gd name="T31" fmla="*/ 121 h 113"/>
                <a:gd name="T32" fmla="*/ 39 w 41"/>
                <a:gd name="T33" fmla="*/ 127 h 113"/>
                <a:gd name="T34" fmla="*/ 37 w 41"/>
                <a:gd name="T35" fmla="*/ 134 h 113"/>
                <a:gd name="T36" fmla="*/ 27 w 41"/>
                <a:gd name="T37" fmla="*/ 124 h 113"/>
                <a:gd name="T38" fmla="*/ 25 w 41"/>
                <a:gd name="T39" fmla="*/ 118 h 113"/>
                <a:gd name="T40" fmla="*/ 24 w 41"/>
                <a:gd name="T41" fmla="*/ 115 h 113"/>
                <a:gd name="T42" fmla="*/ 29 w 41"/>
                <a:gd name="T43" fmla="*/ 108 h 113"/>
                <a:gd name="T44" fmla="*/ 29 w 41"/>
                <a:gd name="T45" fmla="*/ 97 h 113"/>
                <a:gd name="T46" fmla="*/ 25 w 41"/>
                <a:gd name="T47" fmla="*/ 91 h 113"/>
                <a:gd name="T48" fmla="*/ 14 w 41"/>
                <a:gd name="T49" fmla="*/ 93 h 113"/>
                <a:gd name="T50" fmla="*/ 10 w 41"/>
                <a:gd name="T51" fmla="*/ 84 h 113"/>
                <a:gd name="T52" fmla="*/ 6 w 41"/>
                <a:gd name="T53" fmla="*/ 85 h 113"/>
                <a:gd name="T54" fmla="*/ 0 w 41"/>
                <a:gd name="T55" fmla="*/ 79 h 113"/>
                <a:gd name="T56" fmla="*/ 6 w 41"/>
                <a:gd name="T57" fmla="*/ 69 h 113"/>
                <a:gd name="T58" fmla="*/ 5 w 41"/>
                <a:gd name="T59" fmla="*/ 59 h 113"/>
                <a:gd name="T60" fmla="*/ 13 w 41"/>
                <a:gd name="T61" fmla="*/ 55 h 113"/>
                <a:gd name="T62" fmla="*/ 11 w 41"/>
                <a:gd name="T63" fmla="*/ 53 h 113"/>
                <a:gd name="T64" fmla="*/ 11 w 41"/>
                <a:gd name="T65" fmla="*/ 41 h 113"/>
                <a:gd name="T66" fmla="*/ 13 w 41"/>
                <a:gd name="T67" fmla="*/ 33 h 113"/>
                <a:gd name="T68" fmla="*/ 10 w 41"/>
                <a:gd name="T69" fmla="*/ 27 h 113"/>
                <a:gd name="T70" fmla="*/ 17 w 41"/>
                <a:gd name="T71" fmla="*/ 24 h 113"/>
                <a:gd name="T72" fmla="*/ 14 w 41"/>
                <a:gd name="T73" fmla="*/ 16 h 113"/>
                <a:gd name="T74" fmla="*/ 7 w 41"/>
                <a:gd name="T75" fmla="*/ 7 h 113"/>
                <a:gd name="T76" fmla="*/ 7 w 41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1"/>
                <a:gd name="T118" fmla="*/ 0 h 113"/>
                <a:gd name="T119" fmla="*/ 41 w 41"/>
                <a:gd name="T120" fmla="*/ 113 h 11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1" h="113">
                  <a:moveTo>
                    <a:pt x="6" y="0"/>
                  </a:moveTo>
                  <a:cubicBezTo>
                    <a:pt x="9" y="2"/>
                    <a:pt x="12" y="3"/>
                    <a:pt x="15" y="5"/>
                  </a:cubicBezTo>
                  <a:cubicBezTo>
                    <a:pt x="19" y="8"/>
                    <a:pt x="23" y="11"/>
                    <a:pt x="25" y="15"/>
                  </a:cubicBezTo>
                  <a:cubicBezTo>
                    <a:pt x="26" y="18"/>
                    <a:pt x="23" y="21"/>
                    <a:pt x="24" y="25"/>
                  </a:cubicBezTo>
                  <a:cubicBezTo>
                    <a:pt x="24" y="27"/>
                    <a:pt x="26" y="29"/>
                    <a:pt x="27" y="31"/>
                  </a:cubicBezTo>
                  <a:cubicBezTo>
                    <a:pt x="27" y="34"/>
                    <a:pt x="26" y="36"/>
                    <a:pt x="25" y="38"/>
                  </a:cubicBezTo>
                  <a:cubicBezTo>
                    <a:pt x="25" y="40"/>
                    <a:pt x="24" y="42"/>
                    <a:pt x="24" y="44"/>
                  </a:cubicBezTo>
                  <a:cubicBezTo>
                    <a:pt x="24" y="46"/>
                    <a:pt x="24" y="49"/>
                    <a:pt x="24" y="51"/>
                  </a:cubicBezTo>
                  <a:cubicBezTo>
                    <a:pt x="25" y="53"/>
                    <a:pt x="25" y="56"/>
                    <a:pt x="26" y="59"/>
                  </a:cubicBezTo>
                  <a:cubicBezTo>
                    <a:pt x="26" y="61"/>
                    <a:pt x="26" y="63"/>
                    <a:pt x="27" y="65"/>
                  </a:cubicBezTo>
                  <a:cubicBezTo>
                    <a:pt x="28" y="67"/>
                    <a:pt x="31" y="68"/>
                    <a:pt x="33" y="70"/>
                  </a:cubicBezTo>
                  <a:cubicBezTo>
                    <a:pt x="35" y="72"/>
                    <a:pt x="35" y="74"/>
                    <a:pt x="36" y="76"/>
                  </a:cubicBezTo>
                  <a:cubicBezTo>
                    <a:pt x="38" y="79"/>
                    <a:pt x="39" y="81"/>
                    <a:pt x="40" y="83"/>
                  </a:cubicBezTo>
                  <a:cubicBezTo>
                    <a:pt x="41" y="86"/>
                    <a:pt x="40" y="90"/>
                    <a:pt x="40" y="94"/>
                  </a:cubicBezTo>
                  <a:cubicBezTo>
                    <a:pt x="40" y="96"/>
                    <a:pt x="41" y="98"/>
                    <a:pt x="40" y="100"/>
                  </a:cubicBezTo>
                  <a:cubicBezTo>
                    <a:pt x="39" y="102"/>
                    <a:pt x="36" y="100"/>
                    <a:pt x="34" y="101"/>
                  </a:cubicBezTo>
                  <a:cubicBezTo>
                    <a:pt x="33" y="102"/>
                    <a:pt x="33" y="104"/>
                    <a:pt x="33" y="106"/>
                  </a:cubicBezTo>
                  <a:cubicBezTo>
                    <a:pt x="32" y="108"/>
                    <a:pt x="33" y="113"/>
                    <a:pt x="31" y="112"/>
                  </a:cubicBezTo>
                  <a:cubicBezTo>
                    <a:pt x="27" y="111"/>
                    <a:pt x="25" y="107"/>
                    <a:pt x="23" y="104"/>
                  </a:cubicBezTo>
                  <a:cubicBezTo>
                    <a:pt x="22" y="102"/>
                    <a:pt x="21" y="101"/>
                    <a:pt x="21" y="99"/>
                  </a:cubicBezTo>
                  <a:cubicBezTo>
                    <a:pt x="20" y="98"/>
                    <a:pt x="19" y="97"/>
                    <a:pt x="20" y="96"/>
                  </a:cubicBezTo>
                  <a:cubicBezTo>
                    <a:pt x="21" y="93"/>
                    <a:pt x="23" y="92"/>
                    <a:pt x="24" y="90"/>
                  </a:cubicBezTo>
                  <a:cubicBezTo>
                    <a:pt x="25" y="87"/>
                    <a:pt x="25" y="84"/>
                    <a:pt x="24" y="81"/>
                  </a:cubicBezTo>
                  <a:cubicBezTo>
                    <a:pt x="23" y="79"/>
                    <a:pt x="23" y="76"/>
                    <a:pt x="21" y="76"/>
                  </a:cubicBezTo>
                  <a:cubicBezTo>
                    <a:pt x="18" y="75"/>
                    <a:pt x="15" y="80"/>
                    <a:pt x="12" y="78"/>
                  </a:cubicBezTo>
                  <a:cubicBezTo>
                    <a:pt x="9" y="77"/>
                    <a:pt x="10" y="72"/>
                    <a:pt x="8" y="70"/>
                  </a:cubicBezTo>
                  <a:cubicBezTo>
                    <a:pt x="8" y="69"/>
                    <a:pt x="6" y="71"/>
                    <a:pt x="5" y="71"/>
                  </a:cubicBezTo>
                  <a:cubicBezTo>
                    <a:pt x="4" y="69"/>
                    <a:pt x="0" y="68"/>
                    <a:pt x="0" y="66"/>
                  </a:cubicBezTo>
                  <a:cubicBezTo>
                    <a:pt x="0" y="63"/>
                    <a:pt x="4" y="61"/>
                    <a:pt x="5" y="58"/>
                  </a:cubicBezTo>
                  <a:cubicBezTo>
                    <a:pt x="6" y="55"/>
                    <a:pt x="3" y="52"/>
                    <a:pt x="4" y="49"/>
                  </a:cubicBezTo>
                  <a:cubicBezTo>
                    <a:pt x="5" y="47"/>
                    <a:pt x="9" y="48"/>
                    <a:pt x="11" y="46"/>
                  </a:cubicBezTo>
                  <a:cubicBezTo>
                    <a:pt x="11" y="45"/>
                    <a:pt x="10" y="45"/>
                    <a:pt x="9" y="44"/>
                  </a:cubicBezTo>
                  <a:cubicBezTo>
                    <a:pt x="9" y="41"/>
                    <a:pt x="8" y="37"/>
                    <a:pt x="9" y="34"/>
                  </a:cubicBezTo>
                  <a:cubicBezTo>
                    <a:pt x="9" y="32"/>
                    <a:pt x="12" y="30"/>
                    <a:pt x="11" y="28"/>
                  </a:cubicBezTo>
                  <a:cubicBezTo>
                    <a:pt x="11" y="26"/>
                    <a:pt x="7" y="25"/>
                    <a:pt x="8" y="23"/>
                  </a:cubicBezTo>
                  <a:cubicBezTo>
                    <a:pt x="8" y="21"/>
                    <a:pt x="13" y="23"/>
                    <a:pt x="14" y="20"/>
                  </a:cubicBezTo>
                  <a:cubicBezTo>
                    <a:pt x="15" y="18"/>
                    <a:pt x="14" y="15"/>
                    <a:pt x="12" y="13"/>
                  </a:cubicBezTo>
                  <a:cubicBezTo>
                    <a:pt x="11" y="10"/>
                    <a:pt x="7" y="9"/>
                    <a:pt x="6" y="6"/>
                  </a:cubicBezTo>
                  <a:cubicBezTo>
                    <a:pt x="5" y="5"/>
                    <a:pt x="6" y="2"/>
                    <a:pt x="6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1" name="Freeform 2518"/>
            <p:cNvSpPr>
              <a:spLocks noChangeAspect="1"/>
            </p:cNvSpPr>
            <p:nvPr/>
          </p:nvSpPr>
          <p:spPr bwMode="auto">
            <a:xfrm>
              <a:off x="5055695" y="3475968"/>
              <a:ext cx="261085" cy="256709"/>
            </a:xfrm>
            <a:custGeom>
              <a:avLst/>
              <a:gdLst>
                <a:gd name="T0" fmla="*/ 161 w 149"/>
                <a:gd name="T1" fmla="*/ 19 h 147"/>
                <a:gd name="T2" fmla="*/ 141 w 149"/>
                <a:gd name="T3" fmla="*/ 10 h 147"/>
                <a:gd name="T4" fmla="*/ 106 w 149"/>
                <a:gd name="T5" fmla="*/ 4 h 147"/>
                <a:gd name="T6" fmla="*/ 103 w 149"/>
                <a:gd name="T7" fmla="*/ 29 h 147"/>
                <a:gd name="T8" fmla="*/ 99 w 149"/>
                <a:gd name="T9" fmla="*/ 53 h 147"/>
                <a:gd name="T10" fmla="*/ 109 w 149"/>
                <a:gd name="T11" fmla="*/ 73 h 147"/>
                <a:gd name="T12" fmla="*/ 119 w 149"/>
                <a:gd name="T13" fmla="*/ 72 h 147"/>
                <a:gd name="T14" fmla="*/ 107 w 149"/>
                <a:gd name="T15" fmla="*/ 93 h 147"/>
                <a:gd name="T16" fmla="*/ 89 w 149"/>
                <a:gd name="T17" fmla="*/ 72 h 147"/>
                <a:gd name="T18" fmla="*/ 76 w 149"/>
                <a:gd name="T19" fmla="*/ 59 h 147"/>
                <a:gd name="T20" fmla="*/ 55 w 149"/>
                <a:gd name="T21" fmla="*/ 62 h 147"/>
                <a:gd name="T22" fmla="*/ 48 w 149"/>
                <a:gd name="T23" fmla="*/ 54 h 147"/>
                <a:gd name="T24" fmla="*/ 29 w 149"/>
                <a:gd name="T25" fmla="*/ 51 h 147"/>
                <a:gd name="T26" fmla="*/ 29 w 149"/>
                <a:gd name="T27" fmla="*/ 67 h 147"/>
                <a:gd name="T28" fmla="*/ 26 w 149"/>
                <a:gd name="T29" fmla="*/ 79 h 147"/>
                <a:gd name="T30" fmla="*/ 0 w 149"/>
                <a:gd name="T31" fmla="*/ 84 h 147"/>
                <a:gd name="T32" fmla="*/ 11 w 149"/>
                <a:gd name="T33" fmla="*/ 156 h 147"/>
                <a:gd name="T34" fmla="*/ 23 w 149"/>
                <a:gd name="T35" fmla="*/ 168 h 147"/>
                <a:gd name="T36" fmla="*/ 42 w 149"/>
                <a:gd name="T37" fmla="*/ 165 h 147"/>
                <a:gd name="T38" fmla="*/ 53 w 149"/>
                <a:gd name="T39" fmla="*/ 171 h 147"/>
                <a:gd name="T40" fmla="*/ 66 w 149"/>
                <a:gd name="T41" fmla="*/ 175 h 147"/>
                <a:gd name="T42" fmla="*/ 80 w 149"/>
                <a:gd name="T43" fmla="*/ 168 h 147"/>
                <a:gd name="T44" fmla="*/ 91 w 149"/>
                <a:gd name="T45" fmla="*/ 154 h 147"/>
                <a:gd name="T46" fmla="*/ 105 w 149"/>
                <a:gd name="T47" fmla="*/ 139 h 147"/>
                <a:gd name="T48" fmla="*/ 126 w 149"/>
                <a:gd name="T49" fmla="*/ 132 h 147"/>
                <a:gd name="T50" fmla="*/ 125 w 149"/>
                <a:gd name="T51" fmla="*/ 121 h 147"/>
                <a:gd name="T52" fmla="*/ 161 w 149"/>
                <a:gd name="T53" fmla="*/ 98 h 147"/>
                <a:gd name="T54" fmla="*/ 166 w 149"/>
                <a:gd name="T55" fmla="*/ 78 h 147"/>
                <a:gd name="T56" fmla="*/ 172 w 149"/>
                <a:gd name="T57" fmla="*/ 72 h 147"/>
                <a:gd name="T58" fmla="*/ 174 w 149"/>
                <a:gd name="T59" fmla="*/ 53 h 147"/>
                <a:gd name="T60" fmla="*/ 178 w 149"/>
                <a:gd name="T61" fmla="*/ 43 h 147"/>
                <a:gd name="T62" fmla="*/ 168 w 149"/>
                <a:gd name="T63" fmla="*/ 26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9"/>
                <a:gd name="T97" fmla="*/ 0 h 147"/>
                <a:gd name="T98" fmla="*/ 149 w 149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9" h="147">
                  <a:moveTo>
                    <a:pt x="140" y="16"/>
                  </a:moveTo>
                  <a:lnTo>
                    <a:pt x="134" y="16"/>
                  </a:lnTo>
                  <a:lnTo>
                    <a:pt x="126" y="13"/>
                  </a:lnTo>
                  <a:lnTo>
                    <a:pt x="117" y="8"/>
                  </a:lnTo>
                  <a:lnTo>
                    <a:pt x="111" y="2"/>
                  </a:lnTo>
                  <a:cubicBezTo>
                    <a:pt x="103" y="3"/>
                    <a:pt x="95" y="0"/>
                    <a:pt x="88" y="3"/>
                  </a:cubicBezTo>
                  <a:cubicBezTo>
                    <a:pt x="84" y="6"/>
                    <a:pt x="85" y="13"/>
                    <a:pt x="84" y="17"/>
                  </a:cubicBezTo>
                  <a:cubicBezTo>
                    <a:pt x="84" y="20"/>
                    <a:pt x="86" y="21"/>
                    <a:pt x="86" y="24"/>
                  </a:cubicBezTo>
                  <a:cubicBezTo>
                    <a:pt x="86" y="28"/>
                    <a:pt x="85" y="33"/>
                    <a:pt x="84" y="38"/>
                  </a:cubicBezTo>
                  <a:cubicBezTo>
                    <a:pt x="84" y="40"/>
                    <a:pt x="82" y="42"/>
                    <a:pt x="82" y="44"/>
                  </a:cubicBezTo>
                  <a:cubicBezTo>
                    <a:pt x="82" y="48"/>
                    <a:pt x="82" y="51"/>
                    <a:pt x="83" y="54"/>
                  </a:cubicBezTo>
                  <a:cubicBezTo>
                    <a:pt x="85" y="57"/>
                    <a:pt x="88" y="60"/>
                    <a:pt x="91" y="61"/>
                  </a:cubicBezTo>
                  <a:cubicBezTo>
                    <a:pt x="92" y="62"/>
                    <a:pt x="93" y="62"/>
                    <a:pt x="95" y="62"/>
                  </a:cubicBezTo>
                  <a:cubicBezTo>
                    <a:pt x="96" y="62"/>
                    <a:pt x="100" y="59"/>
                    <a:pt x="99" y="60"/>
                  </a:cubicBezTo>
                  <a:cubicBezTo>
                    <a:pt x="98" y="65"/>
                    <a:pt x="98" y="72"/>
                    <a:pt x="97" y="77"/>
                  </a:cubicBezTo>
                  <a:cubicBezTo>
                    <a:pt x="96" y="80"/>
                    <a:pt x="91" y="79"/>
                    <a:pt x="89" y="78"/>
                  </a:cubicBezTo>
                  <a:cubicBezTo>
                    <a:pt x="85" y="76"/>
                    <a:pt x="84" y="71"/>
                    <a:pt x="81" y="67"/>
                  </a:cubicBezTo>
                  <a:cubicBezTo>
                    <a:pt x="78" y="65"/>
                    <a:pt x="76" y="62"/>
                    <a:pt x="74" y="60"/>
                  </a:cubicBezTo>
                  <a:cubicBezTo>
                    <a:pt x="72" y="58"/>
                    <a:pt x="70" y="57"/>
                    <a:pt x="68" y="55"/>
                  </a:cubicBezTo>
                  <a:cubicBezTo>
                    <a:pt x="66" y="53"/>
                    <a:pt x="66" y="49"/>
                    <a:pt x="63" y="49"/>
                  </a:cubicBezTo>
                  <a:cubicBezTo>
                    <a:pt x="60" y="49"/>
                    <a:pt x="60" y="54"/>
                    <a:pt x="58" y="55"/>
                  </a:cubicBezTo>
                  <a:cubicBezTo>
                    <a:pt x="54" y="55"/>
                    <a:pt x="50" y="54"/>
                    <a:pt x="46" y="52"/>
                  </a:cubicBezTo>
                  <a:cubicBezTo>
                    <a:pt x="44" y="52"/>
                    <a:pt x="43" y="50"/>
                    <a:pt x="41" y="48"/>
                  </a:cubicBezTo>
                  <a:cubicBezTo>
                    <a:pt x="41" y="47"/>
                    <a:pt x="41" y="45"/>
                    <a:pt x="40" y="45"/>
                  </a:cubicBezTo>
                  <a:cubicBezTo>
                    <a:pt x="37" y="45"/>
                    <a:pt x="34" y="48"/>
                    <a:pt x="31" y="48"/>
                  </a:cubicBezTo>
                  <a:cubicBezTo>
                    <a:pt x="28" y="47"/>
                    <a:pt x="27" y="45"/>
                    <a:pt x="24" y="43"/>
                  </a:cubicBezTo>
                  <a:cubicBezTo>
                    <a:pt x="25" y="45"/>
                    <a:pt x="26" y="47"/>
                    <a:pt x="26" y="49"/>
                  </a:cubicBezTo>
                  <a:cubicBezTo>
                    <a:pt x="26" y="51"/>
                    <a:pt x="25" y="54"/>
                    <a:pt x="24" y="56"/>
                  </a:cubicBezTo>
                  <a:cubicBezTo>
                    <a:pt x="24" y="58"/>
                    <a:pt x="24" y="60"/>
                    <a:pt x="24" y="62"/>
                  </a:cubicBezTo>
                  <a:cubicBezTo>
                    <a:pt x="24" y="64"/>
                    <a:pt x="22" y="65"/>
                    <a:pt x="22" y="66"/>
                  </a:cubicBezTo>
                  <a:cubicBezTo>
                    <a:pt x="23" y="68"/>
                    <a:pt x="28" y="70"/>
                    <a:pt x="26" y="70"/>
                  </a:cubicBezTo>
                  <a:lnTo>
                    <a:pt x="0" y="70"/>
                  </a:lnTo>
                  <a:lnTo>
                    <a:pt x="0" y="119"/>
                  </a:lnTo>
                  <a:cubicBezTo>
                    <a:pt x="3" y="123"/>
                    <a:pt x="6" y="126"/>
                    <a:pt x="9" y="130"/>
                  </a:cubicBezTo>
                  <a:cubicBezTo>
                    <a:pt x="10" y="132"/>
                    <a:pt x="11" y="135"/>
                    <a:pt x="13" y="136"/>
                  </a:cubicBezTo>
                  <a:cubicBezTo>
                    <a:pt x="15" y="138"/>
                    <a:pt x="17" y="139"/>
                    <a:pt x="19" y="140"/>
                  </a:cubicBezTo>
                  <a:cubicBezTo>
                    <a:pt x="23" y="139"/>
                    <a:pt x="26" y="138"/>
                    <a:pt x="30" y="137"/>
                  </a:cubicBezTo>
                  <a:cubicBezTo>
                    <a:pt x="32" y="137"/>
                    <a:pt x="34" y="137"/>
                    <a:pt x="35" y="138"/>
                  </a:cubicBezTo>
                  <a:cubicBezTo>
                    <a:pt x="37" y="139"/>
                    <a:pt x="38" y="142"/>
                    <a:pt x="40" y="144"/>
                  </a:cubicBezTo>
                  <a:cubicBezTo>
                    <a:pt x="41" y="143"/>
                    <a:pt x="42" y="143"/>
                    <a:pt x="44" y="143"/>
                  </a:cubicBezTo>
                  <a:cubicBezTo>
                    <a:pt x="47" y="143"/>
                    <a:pt x="49" y="144"/>
                    <a:pt x="51" y="144"/>
                  </a:cubicBezTo>
                  <a:cubicBezTo>
                    <a:pt x="53" y="145"/>
                    <a:pt x="54" y="146"/>
                    <a:pt x="55" y="146"/>
                  </a:cubicBezTo>
                  <a:cubicBezTo>
                    <a:pt x="58" y="147"/>
                    <a:pt x="60" y="146"/>
                    <a:pt x="62" y="145"/>
                  </a:cubicBezTo>
                  <a:cubicBezTo>
                    <a:pt x="64" y="144"/>
                    <a:pt x="65" y="142"/>
                    <a:pt x="67" y="140"/>
                  </a:cubicBezTo>
                  <a:cubicBezTo>
                    <a:pt x="68" y="138"/>
                    <a:pt x="69" y="136"/>
                    <a:pt x="70" y="134"/>
                  </a:cubicBezTo>
                  <a:cubicBezTo>
                    <a:pt x="72" y="132"/>
                    <a:pt x="74" y="130"/>
                    <a:pt x="76" y="129"/>
                  </a:cubicBezTo>
                  <a:cubicBezTo>
                    <a:pt x="79" y="126"/>
                    <a:pt x="83" y="126"/>
                    <a:pt x="86" y="123"/>
                  </a:cubicBezTo>
                  <a:cubicBezTo>
                    <a:pt x="88" y="121"/>
                    <a:pt x="85" y="117"/>
                    <a:pt x="87" y="116"/>
                  </a:cubicBezTo>
                  <a:cubicBezTo>
                    <a:pt x="89" y="113"/>
                    <a:pt x="94" y="111"/>
                    <a:pt x="98" y="110"/>
                  </a:cubicBezTo>
                  <a:cubicBezTo>
                    <a:pt x="100" y="109"/>
                    <a:pt x="102" y="110"/>
                    <a:pt x="105" y="110"/>
                  </a:cubicBezTo>
                  <a:lnTo>
                    <a:pt x="106" y="107"/>
                  </a:lnTo>
                  <a:lnTo>
                    <a:pt x="104" y="101"/>
                  </a:lnTo>
                  <a:lnTo>
                    <a:pt x="139" y="87"/>
                  </a:lnTo>
                  <a:cubicBezTo>
                    <a:pt x="138" y="85"/>
                    <a:pt x="134" y="84"/>
                    <a:pt x="134" y="82"/>
                  </a:cubicBezTo>
                  <a:cubicBezTo>
                    <a:pt x="134" y="79"/>
                    <a:pt x="138" y="77"/>
                    <a:pt x="139" y="74"/>
                  </a:cubicBezTo>
                  <a:cubicBezTo>
                    <a:pt x="140" y="71"/>
                    <a:pt x="137" y="68"/>
                    <a:pt x="138" y="65"/>
                  </a:cubicBezTo>
                  <a:cubicBezTo>
                    <a:pt x="139" y="63"/>
                    <a:pt x="143" y="64"/>
                    <a:pt x="145" y="62"/>
                  </a:cubicBezTo>
                  <a:cubicBezTo>
                    <a:pt x="145" y="61"/>
                    <a:pt x="144" y="61"/>
                    <a:pt x="143" y="60"/>
                  </a:cubicBezTo>
                  <a:cubicBezTo>
                    <a:pt x="143" y="57"/>
                    <a:pt x="142" y="53"/>
                    <a:pt x="143" y="50"/>
                  </a:cubicBezTo>
                  <a:cubicBezTo>
                    <a:pt x="143" y="48"/>
                    <a:pt x="146" y="46"/>
                    <a:pt x="145" y="44"/>
                  </a:cubicBezTo>
                  <a:cubicBezTo>
                    <a:pt x="145" y="42"/>
                    <a:pt x="141" y="41"/>
                    <a:pt x="142" y="39"/>
                  </a:cubicBezTo>
                  <a:cubicBezTo>
                    <a:pt x="142" y="37"/>
                    <a:pt x="147" y="39"/>
                    <a:pt x="148" y="36"/>
                  </a:cubicBezTo>
                  <a:cubicBezTo>
                    <a:pt x="149" y="34"/>
                    <a:pt x="148" y="31"/>
                    <a:pt x="146" y="29"/>
                  </a:cubicBezTo>
                  <a:cubicBezTo>
                    <a:pt x="145" y="26"/>
                    <a:pt x="141" y="25"/>
                    <a:pt x="140" y="22"/>
                  </a:cubicBezTo>
                  <a:cubicBezTo>
                    <a:pt x="139" y="21"/>
                    <a:pt x="140" y="18"/>
                    <a:pt x="140" y="1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2" name="Freeform 2519"/>
            <p:cNvSpPr>
              <a:spLocks noChangeAspect="1"/>
            </p:cNvSpPr>
            <p:nvPr/>
          </p:nvSpPr>
          <p:spPr bwMode="auto">
            <a:xfrm>
              <a:off x="4829616" y="3414708"/>
              <a:ext cx="275671" cy="315052"/>
            </a:xfrm>
            <a:custGeom>
              <a:avLst/>
              <a:gdLst>
                <a:gd name="T0" fmla="*/ 11 w 157"/>
                <a:gd name="T1" fmla="*/ 6 h 180"/>
                <a:gd name="T2" fmla="*/ 12 w 157"/>
                <a:gd name="T3" fmla="*/ 16 h 180"/>
                <a:gd name="T4" fmla="*/ 25 w 157"/>
                <a:gd name="T5" fmla="*/ 48 h 180"/>
                <a:gd name="T6" fmla="*/ 22 w 157"/>
                <a:gd name="T7" fmla="*/ 64 h 180"/>
                <a:gd name="T8" fmla="*/ 33 w 157"/>
                <a:gd name="T9" fmla="*/ 94 h 180"/>
                <a:gd name="T10" fmla="*/ 23 w 157"/>
                <a:gd name="T11" fmla="*/ 120 h 180"/>
                <a:gd name="T12" fmla="*/ 10 w 157"/>
                <a:gd name="T13" fmla="*/ 144 h 180"/>
                <a:gd name="T14" fmla="*/ 1 w 157"/>
                <a:gd name="T15" fmla="*/ 180 h 180"/>
                <a:gd name="T16" fmla="*/ 8 w 157"/>
                <a:gd name="T17" fmla="*/ 202 h 180"/>
                <a:gd name="T18" fmla="*/ 26 w 157"/>
                <a:gd name="T19" fmla="*/ 199 h 180"/>
                <a:gd name="T20" fmla="*/ 100 w 157"/>
                <a:gd name="T21" fmla="*/ 204 h 180"/>
                <a:gd name="T22" fmla="*/ 117 w 157"/>
                <a:gd name="T23" fmla="*/ 214 h 180"/>
                <a:gd name="T24" fmla="*/ 140 w 157"/>
                <a:gd name="T25" fmla="*/ 214 h 180"/>
                <a:gd name="T26" fmla="*/ 178 w 157"/>
                <a:gd name="T27" fmla="*/ 210 h 180"/>
                <a:gd name="T28" fmla="*/ 166 w 157"/>
                <a:gd name="T29" fmla="*/ 198 h 180"/>
                <a:gd name="T30" fmla="*/ 155 w 157"/>
                <a:gd name="T31" fmla="*/ 126 h 180"/>
                <a:gd name="T32" fmla="*/ 182 w 157"/>
                <a:gd name="T33" fmla="*/ 121 h 180"/>
                <a:gd name="T34" fmla="*/ 184 w 157"/>
                <a:gd name="T35" fmla="*/ 109 h 180"/>
                <a:gd name="T36" fmla="*/ 184 w 157"/>
                <a:gd name="T37" fmla="*/ 94 h 180"/>
                <a:gd name="T38" fmla="*/ 171 w 157"/>
                <a:gd name="T39" fmla="*/ 94 h 180"/>
                <a:gd name="T40" fmla="*/ 159 w 157"/>
                <a:gd name="T41" fmla="*/ 92 h 180"/>
                <a:gd name="T42" fmla="*/ 160 w 157"/>
                <a:gd name="T43" fmla="*/ 73 h 180"/>
                <a:gd name="T44" fmla="*/ 154 w 157"/>
                <a:gd name="T45" fmla="*/ 44 h 180"/>
                <a:gd name="T46" fmla="*/ 153 w 157"/>
                <a:gd name="T47" fmla="*/ 31 h 180"/>
                <a:gd name="T48" fmla="*/ 136 w 157"/>
                <a:gd name="T49" fmla="*/ 25 h 180"/>
                <a:gd name="T50" fmla="*/ 130 w 157"/>
                <a:gd name="T51" fmla="*/ 22 h 180"/>
                <a:gd name="T52" fmla="*/ 119 w 157"/>
                <a:gd name="T53" fmla="*/ 31 h 180"/>
                <a:gd name="T54" fmla="*/ 117 w 157"/>
                <a:gd name="T55" fmla="*/ 40 h 180"/>
                <a:gd name="T56" fmla="*/ 102 w 157"/>
                <a:gd name="T57" fmla="*/ 40 h 180"/>
                <a:gd name="T58" fmla="*/ 79 w 157"/>
                <a:gd name="T59" fmla="*/ 26 h 180"/>
                <a:gd name="T60" fmla="*/ 76 w 157"/>
                <a:gd name="T61" fmla="*/ 7 h 180"/>
                <a:gd name="T62" fmla="*/ 24 w 157"/>
                <a:gd name="T63" fmla="*/ 1 h 180"/>
                <a:gd name="T64" fmla="*/ 12 w 157"/>
                <a:gd name="T65" fmla="*/ 4 h 1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7"/>
                <a:gd name="T100" fmla="*/ 0 h 180"/>
                <a:gd name="T101" fmla="*/ 157 w 157"/>
                <a:gd name="T102" fmla="*/ 180 h 18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7" h="180">
                  <a:moveTo>
                    <a:pt x="6" y="0"/>
                  </a:moveTo>
                  <a:cubicBezTo>
                    <a:pt x="6" y="1"/>
                    <a:pt x="9" y="3"/>
                    <a:pt x="9" y="5"/>
                  </a:cubicBezTo>
                  <a:cubicBezTo>
                    <a:pt x="9" y="6"/>
                    <a:pt x="6" y="5"/>
                    <a:pt x="7" y="6"/>
                  </a:cubicBezTo>
                  <a:cubicBezTo>
                    <a:pt x="7" y="9"/>
                    <a:pt x="9" y="11"/>
                    <a:pt x="10" y="13"/>
                  </a:cubicBezTo>
                  <a:cubicBezTo>
                    <a:pt x="12" y="16"/>
                    <a:pt x="14" y="18"/>
                    <a:pt x="15" y="21"/>
                  </a:cubicBezTo>
                  <a:cubicBezTo>
                    <a:pt x="17" y="27"/>
                    <a:pt x="21" y="33"/>
                    <a:pt x="21" y="40"/>
                  </a:cubicBezTo>
                  <a:cubicBezTo>
                    <a:pt x="21" y="42"/>
                    <a:pt x="17" y="43"/>
                    <a:pt x="16" y="46"/>
                  </a:cubicBezTo>
                  <a:cubicBezTo>
                    <a:pt x="16" y="48"/>
                    <a:pt x="17" y="51"/>
                    <a:pt x="18" y="53"/>
                  </a:cubicBezTo>
                  <a:cubicBezTo>
                    <a:pt x="19" y="57"/>
                    <a:pt x="21" y="61"/>
                    <a:pt x="22" y="65"/>
                  </a:cubicBezTo>
                  <a:cubicBezTo>
                    <a:pt x="24" y="69"/>
                    <a:pt x="27" y="73"/>
                    <a:pt x="27" y="78"/>
                  </a:cubicBezTo>
                  <a:cubicBezTo>
                    <a:pt x="27" y="83"/>
                    <a:pt x="26" y="89"/>
                    <a:pt x="24" y="93"/>
                  </a:cubicBezTo>
                  <a:cubicBezTo>
                    <a:pt x="23" y="96"/>
                    <a:pt x="21" y="98"/>
                    <a:pt x="19" y="100"/>
                  </a:cubicBezTo>
                  <a:cubicBezTo>
                    <a:pt x="17" y="103"/>
                    <a:pt x="13" y="106"/>
                    <a:pt x="11" y="110"/>
                  </a:cubicBezTo>
                  <a:cubicBezTo>
                    <a:pt x="9" y="113"/>
                    <a:pt x="9" y="116"/>
                    <a:pt x="8" y="120"/>
                  </a:cubicBezTo>
                  <a:cubicBezTo>
                    <a:pt x="7" y="125"/>
                    <a:pt x="6" y="131"/>
                    <a:pt x="5" y="137"/>
                  </a:cubicBezTo>
                  <a:cubicBezTo>
                    <a:pt x="4" y="142"/>
                    <a:pt x="2" y="146"/>
                    <a:pt x="1" y="150"/>
                  </a:cubicBezTo>
                  <a:cubicBezTo>
                    <a:pt x="0" y="156"/>
                    <a:pt x="0" y="162"/>
                    <a:pt x="0" y="168"/>
                  </a:cubicBezTo>
                  <a:cubicBezTo>
                    <a:pt x="2" y="168"/>
                    <a:pt x="4" y="168"/>
                    <a:pt x="7" y="168"/>
                  </a:cubicBezTo>
                  <a:cubicBezTo>
                    <a:pt x="10" y="167"/>
                    <a:pt x="12" y="164"/>
                    <a:pt x="15" y="164"/>
                  </a:cubicBezTo>
                  <a:cubicBezTo>
                    <a:pt x="17" y="164"/>
                    <a:pt x="20" y="165"/>
                    <a:pt x="22" y="166"/>
                  </a:cubicBezTo>
                  <a:cubicBezTo>
                    <a:pt x="24" y="167"/>
                    <a:pt x="26" y="170"/>
                    <a:pt x="28" y="170"/>
                  </a:cubicBezTo>
                  <a:cubicBezTo>
                    <a:pt x="46" y="171"/>
                    <a:pt x="65" y="168"/>
                    <a:pt x="83" y="170"/>
                  </a:cubicBezTo>
                  <a:cubicBezTo>
                    <a:pt x="86" y="170"/>
                    <a:pt x="87" y="174"/>
                    <a:pt x="89" y="176"/>
                  </a:cubicBezTo>
                  <a:cubicBezTo>
                    <a:pt x="92" y="177"/>
                    <a:pt x="94" y="178"/>
                    <a:pt x="97" y="178"/>
                  </a:cubicBezTo>
                  <a:cubicBezTo>
                    <a:pt x="101" y="179"/>
                    <a:pt x="105" y="180"/>
                    <a:pt x="109" y="180"/>
                  </a:cubicBezTo>
                  <a:cubicBezTo>
                    <a:pt x="111" y="180"/>
                    <a:pt x="114" y="178"/>
                    <a:pt x="116" y="178"/>
                  </a:cubicBezTo>
                  <a:cubicBezTo>
                    <a:pt x="119" y="178"/>
                    <a:pt x="122" y="180"/>
                    <a:pt x="124" y="180"/>
                  </a:cubicBezTo>
                  <a:cubicBezTo>
                    <a:pt x="132" y="179"/>
                    <a:pt x="140" y="176"/>
                    <a:pt x="148" y="175"/>
                  </a:cubicBezTo>
                  <a:cubicBezTo>
                    <a:pt x="146" y="174"/>
                    <a:pt x="144" y="173"/>
                    <a:pt x="142" y="171"/>
                  </a:cubicBezTo>
                  <a:cubicBezTo>
                    <a:pt x="140" y="170"/>
                    <a:pt x="139" y="167"/>
                    <a:pt x="138" y="165"/>
                  </a:cubicBezTo>
                  <a:cubicBezTo>
                    <a:pt x="135" y="161"/>
                    <a:pt x="132" y="158"/>
                    <a:pt x="129" y="154"/>
                  </a:cubicBezTo>
                  <a:lnTo>
                    <a:pt x="129" y="105"/>
                  </a:lnTo>
                  <a:lnTo>
                    <a:pt x="155" y="105"/>
                  </a:lnTo>
                  <a:cubicBezTo>
                    <a:pt x="157" y="105"/>
                    <a:pt x="152" y="103"/>
                    <a:pt x="151" y="101"/>
                  </a:cubicBezTo>
                  <a:cubicBezTo>
                    <a:pt x="151" y="100"/>
                    <a:pt x="153" y="99"/>
                    <a:pt x="153" y="97"/>
                  </a:cubicBezTo>
                  <a:cubicBezTo>
                    <a:pt x="153" y="95"/>
                    <a:pt x="153" y="93"/>
                    <a:pt x="153" y="91"/>
                  </a:cubicBezTo>
                  <a:cubicBezTo>
                    <a:pt x="154" y="89"/>
                    <a:pt x="155" y="86"/>
                    <a:pt x="155" y="84"/>
                  </a:cubicBezTo>
                  <a:cubicBezTo>
                    <a:pt x="155" y="82"/>
                    <a:pt x="154" y="80"/>
                    <a:pt x="153" y="78"/>
                  </a:cubicBezTo>
                  <a:cubicBezTo>
                    <a:pt x="153" y="77"/>
                    <a:pt x="153" y="76"/>
                    <a:pt x="152" y="76"/>
                  </a:cubicBezTo>
                  <a:cubicBezTo>
                    <a:pt x="149" y="76"/>
                    <a:pt x="145" y="77"/>
                    <a:pt x="142" y="78"/>
                  </a:cubicBezTo>
                  <a:cubicBezTo>
                    <a:pt x="139" y="79"/>
                    <a:pt x="135" y="81"/>
                    <a:pt x="132" y="81"/>
                  </a:cubicBezTo>
                  <a:cubicBezTo>
                    <a:pt x="130" y="81"/>
                    <a:pt x="131" y="79"/>
                    <a:pt x="132" y="77"/>
                  </a:cubicBezTo>
                  <a:cubicBezTo>
                    <a:pt x="132" y="76"/>
                    <a:pt x="133" y="74"/>
                    <a:pt x="133" y="72"/>
                  </a:cubicBezTo>
                  <a:cubicBezTo>
                    <a:pt x="133" y="68"/>
                    <a:pt x="134" y="64"/>
                    <a:pt x="133" y="61"/>
                  </a:cubicBezTo>
                  <a:cubicBezTo>
                    <a:pt x="132" y="58"/>
                    <a:pt x="127" y="58"/>
                    <a:pt x="127" y="55"/>
                  </a:cubicBezTo>
                  <a:cubicBezTo>
                    <a:pt x="126" y="50"/>
                    <a:pt x="128" y="43"/>
                    <a:pt x="128" y="37"/>
                  </a:cubicBezTo>
                  <a:cubicBezTo>
                    <a:pt x="128" y="35"/>
                    <a:pt x="127" y="33"/>
                    <a:pt x="126" y="30"/>
                  </a:cubicBezTo>
                  <a:cubicBezTo>
                    <a:pt x="126" y="29"/>
                    <a:pt x="128" y="28"/>
                    <a:pt x="127" y="26"/>
                  </a:cubicBezTo>
                  <a:cubicBezTo>
                    <a:pt x="127" y="24"/>
                    <a:pt x="127" y="21"/>
                    <a:pt x="125" y="20"/>
                  </a:cubicBezTo>
                  <a:cubicBezTo>
                    <a:pt x="121" y="18"/>
                    <a:pt x="117" y="21"/>
                    <a:pt x="113" y="21"/>
                  </a:cubicBezTo>
                  <a:cubicBezTo>
                    <a:pt x="112" y="20"/>
                    <a:pt x="112" y="18"/>
                    <a:pt x="111" y="18"/>
                  </a:cubicBezTo>
                  <a:cubicBezTo>
                    <a:pt x="110" y="17"/>
                    <a:pt x="109" y="18"/>
                    <a:pt x="108" y="18"/>
                  </a:cubicBezTo>
                  <a:cubicBezTo>
                    <a:pt x="105" y="18"/>
                    <a:pt x="102" y="18"/>
                    <a:pt x="100" y="20"/>
                  </a:cubicBezTo>
                  <a:cubicBezTo>
                    <a:pt x="98" y="21"/>
                    <a:pt x="100" y="24"/>
                    <a:pt x="99" y="26"/>
                  </a:cubicBezTo>
                  <a:cubicBezTo>
                    <a:pt x="99" y="27"/>
                    <a:pt x="98" y="28"/>
                    <a:pt x="98" y="29"/>
                  </a:cubicBezTo>
                  <a:cubicBezTo>
                    <a:pt x="97" y="30"/>
                    <a:pt x="98" y="32"/>
                    <a:pt x="97" y="33"/>
                  </a:cubicBezTo>
                  <a:cubicBezTo>
                    <a:pt x="95" y="34"/>
                    <a:pt x="93" y="33"/>
                    <a:pt x="92" y="33"/>
                  </a:cubicBezTo>
                  <a:cubicBezTo>
                    <a:pt x="89" y="33"/>
                    <a:pt x="87" y="33"/>
                    <a:pt x="85" y="33"/>
                  </a:cubicBezTo>
                  <a:cubicBezTo>
                    <a:pt x="80" y="33"/>
                    <a:pt x="76" y="35"/>
                    <a:pt x="72" y="33"/>
                  </a:cubicBezTo>
                  <a:cubicBezTo>
                    <a:pt x="68" y="31"/>
                    <a:pt x="67" y="26"/>
                    <a:pt x="66" y="22"/>
                  </a:cubicBezTo>
                  <a:cubicBezTo>
                    <a:pt x="65" y="19"/>
                    <a:pt x="64" y="16"/>
                    <a:pt x="64" y="14"/>
                  </a:cubicBezTo>
                  <a:cubicBezTo>
                    <a:pt x="64" y="11"/>
                    <a:pt x="64" y="9"/>
                    <a:pt x="63" y="6"/>
                  </a:cubicBezTo>
                  <a:cubicBezTo>
                    <a:pt x="63" y="4"/>
                    <a:pt x="64" y="1"/>
                    <a:pt x="62" y="1"/>
                  </a:cubicBezTo>
                  <a:lnTo>
                    <a:pt x="20" y="1"/>
                  </a:lnTo>
                  <a:cubicBezTo>
                    <a:pt x="18" y="1"/>
                    <a:pt x="16" y="1"/>
                    <a:pt x="14" y="1"/>
                  </a:cubicBezTo>
                  <a:cubicBezTo>
                    <a:pt x="12" y="1"/>
                    <a:pt x="11" y="3"/>
                    <a:pt x="10" y="3"/>
                  </a:cubicBezTo>
                  <a:cubicBezTo>
                    <a:pt x="8" y="3"/>
                    <a:pt x="7" y="1"/>
                    <a:pt x="6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3" name="Freeform 2520"/>
            <p:cNvSpPr>
              <a:spLocks noChangeAspect="1"/>
            </p:cNvSpPr>
            <p:nvPr/>
          </p:nvSpPr>
          <p:spPr bwMode="auto">
            <a:xfrm>
              <a:off x="5223431" y="3286353"/>
              <a:ext cx="234831" cy="278588"/>
            </a:xfrm>
            <a:custGeom>
              <a:avLst/>
              <a:gdLst>
                <a:gd name="T0" fmla="*/ 18 w 134"/>
                <a:gd name="T1" fmla="*/ 132 h 159"/>
                <a:gd name="T2" fmla="*/ 25 w 134"/>
                <a:gd name="T3" fmla="*/ 139 h 159"/>
                <a:gd name="T4" fmla="*/ 36 w 134"/>
                <a:gd name="T5" fmla="*/ 145 h 159"/>
                <a:gd name="T6" fmla="*/ 46 w 134"/>
                <a:gd name="T7" fmla="*/ 149 h 159"/>
                <a:gd name="T8" fmla="*/ 53 w 134"/>
                <a:gd name="T9" fmla="*/ 149 h 159"/>
                <a:gd name="T10" fmla="*/ 64 w 134"/>
                <a:gd name="T11" fmla="*/ 155 h 159"/>
                <a:gd name="T12" fmla="*/ 76 w 134"/>
                <a:gd name="T13" fmla="*/ 167 h 159"/>
                <a:gd name="T14" fmla="*/ 74 w 134"/>
                <a:gd name="T15" fmla="*/ 179 h 159"/>
                <a:gd name="T16" fmla="*/ 78 w 134"/>
                <a:gd name="T17" fmla="*/ 186 h 159"/>
                <a:gd name="T18" fmla="*/ 83 w 134"/>
                <a:gd name="T19" fmla="*/ 189 h 159"/>
                <a:gd name="T20" fmla="*/ 91 w 134"/>
                <a:gd name="T21" fmla="*/ 189 h 159"/>
                <a:gd name="T22" fmla="*/ 97 w 134"/>
                <a:gd name="T23" fmla="*/ 183 h 159"/>
                <a:gd name="T24" fmla="*/ 105 w 134"/>
                <a:gd name="T25" fmla="*/ 191 h 159"/>
                <a:gd name="T26" fmla="*/ 113 w 134"/>
                <a:gd name="T27" fmla="*/ 187 h 159"/>
                <a:gd name="T28" fmla="*/ 121 w 134"/>
                <a:gd name="T29" fmla="*/ 190 h 159"/>
                <a:gd name="T30" fmla="*/ 127 w 134"/>
                <a:gd name="T31" fmla="*/ 184 h 159"/>
                <a:gd name="T32" fmla="*/ 132 w 134"/>
                <a:gd name="T33" fmla="*/ 184 h 159"/>
                <a:gd name="T34" fmla="*/ 136 w 134"/>
                <a:gd name="T35" fmla="*/ 186 h 159"/>
                <a:gd name="T36" fmla="*/ 142 w 134"/>
                <a:gd name="T37" fmla="*/ 183 h 159"/>
                <a:gd name="T38" fmla="*/ 149 w 134"/>
                <a:gd name="T39" fmla="*/ 180 h 159"/>
                <a:gd name="T40" fmla="*/ 161 w 134"/>
                <a:gd name="T41" fmla="*/ 169 h 159"/>
                <a:gd name="T42" fmla="*/ 159 w 134"/>
                <a:gd name="T43" fmla="*/ 163 h 159"/>
                <a:gd name="T44" fmla="*/ 155 w 134"/>
                <a:gd name="T45" fmla="*/ 155 h 159"/>
                <a:gd name="T46" fmla="*/ 153 w 134"/>
                <a:gd name="T47" fmla="*/ 147 h 159"/>
                <a:gd name="T48" fmla="*/ 147 w 134"/>
                <a:gd name="T49" fmla="*/ 132 h 159"/>
                <a:gd name="T50" fmla="*/ 148 w 134"/>
                <a:gd name="T51" fmla="*/ 124 h 159"/>
                <a:gd name="T52" fmla="*/ 148 w 134"/>
                <a:gd name="T53" fmla="*/ 114 h 159"/>
                <a:gd name="T54" fmla="*/ 150 w 134"/>
                <a:gd name="T55" fmla="*/ 108 h 159"/>
                <a:gd name="T56" fmla="*/ 145 w 134"/>
                <a:gd name="T57" fmla="*/ 96 h 159"/>
                <a:gd name="T58" fmla="*/ 139 w 134"/>
                <a:gd name="T59" fmla="*/ 91 h 159"/>
                <a:gd name="T60" fmla="*/ 139 w 134"/>
                <a:gd name="T61" fmla="*/ 84 h 159"/>
                <a:gd name="T62" fmla="*/ 143 w 134"/>
                <a:gd name="T63" fmla="*/ 76 h 159"/>
                <a:gd name="T64" fmla="*/ 148 w 134"/>
                <a:gd name="T65" fmla="*/ 70 h 159"/>
                <a:gd name="T66" fmla="*/ 123 w 134"/>
                <a:gd name="T67" fmla="*/ 47 h 159"/>
                <a:gd name="T68" fmla="*/ 121 w 134"/>
                <a:gd name="T69" fmla="*/ 40 h 159"/>
                <a:gd name="T70" fmla="*/ 61 w 134"/>
                <a:gd name="T71" fmla="*/ 0 h 159"/>
                <a:gd name="T72" fmla="*/ 55 w 134"/>
                <a:gd name="T73" fmla="*/ 4 h 159"/>
                <a:gd name="T74" fmla="*/ 41 w 134"/>
                <a:gd name="T75" fmla="*/ 4 h 159"/>
                <a:gd name="T76" fmla="*/ 23 w 134"/>
                <a:gd name="T77" fmla="*/ 2 h 159"/>
                <a:gd name="T78" fmla="*/ 13 w 134"/>
                <a:gd name="T79" fmla="*/ 5 h 159"/>
                <a:gd name="T80" fmla="*/ 19 w 134"/>
                <a:gd name="T81" fmla="*/ 12 h 159"/>
                <a:gd name="T82" fmla="*/ 19 w 134"/>
                <a:gd name="T83" fmla="*/ 20 h 159"/>
                <a:gd name="T84" fmla="*/ 22 w 134"/>
                <a:gd name="T85" fmla="*/ 26 h 159"/>
                <a:gd name="T86" fmla="*/ 16 w 134"/>
                <a:gd name="T87" fmla="*/ 32 h 159"/>
                <a:gd name="T88" fmla="*/ 16 w 134"/>
                <a:gd name="T89" fmla="*/ 36 h 159"/>
                <a:gd name="T90" fmla="*/ 20 w 134"/>
                <a:gd name="T91" fmla="*/ 40 h 159"/>
                <a:gd name="T92" fmla="*/ 20 w 134"/>
                <a:gd name="T93" fmla="*/ 44 h 159"/>
                <a:gd name="T94" fmla="*/ 14 w 134"/>
                <a:gd name="T95" fmla="*/ 50 h 159"/>
                <a:gd name="T96" fmla="*/ 11 w 134"/>
                <a:gd name="T97" fmla="*/ 56 h 159"/>
                <a:gd name="T98" fmla="*/ 0 w 134"/>
                <a:gd name="T99" fmla="*/ 68 h 159"/>
                <a:gd name="T100" fmla="*/ 1 w 134"/>
                <a:gd name="T101" fmla="*/ 78 h 159"/>
                <a:gd name="T102" fmla="*/ 1 w 134"/>
                <a:gd name="T103" fmla="*/ 86 h 159"/>
                <a:gd name="T104" fmla="*/ 2 w 134"/>
                <a:gd name="T105" fmla="*/ 97 h 159"/>
                <a:gd name="T106" fmla="*/ 8 w 134"/>
                <a:gd name="T107" fmla="*/ 106 h 159"/>
                <a:gd name="T108" fmla="*/ 14 w 134"/>
                <a:gd name="T109" fmla="*/ 118 h 159"/>
                <a:gd name="T110" fmla="*/ 18 w 134"/>
                <a:gd name="T111" fmla="*/ 132 h 15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4"/>
                <a:gd name="T169" fmla="*/ 0 h 159"/>
                <a:gd name="T170" fmla="*/ 134 w 134"/>
                <a:gd name="T171" fmla="*/ 159 h 15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4" h="159">
                  <a:moveTo>
                    <a:pt x="15" y="110"/>
                  </a:moveTo>
                  <a:lnTo>
                    <a:pt x="21" y="116"/>
                  </a:lnTo>
                  <a:lnTo>
                    <a:pt x="30" y="121"/>
                  </a:lnTo>
                  <a:lnTo>
                    <a:pt x="38" y="124"/>
                  </a:lnTo>
                  <a:lnTo>
                    <a:pt x="44" y="124"/>
                  </a:lnTo>
                  <a:cubicBezTo>
                    <a:pt x="47" y="126"/>
                    <a:pt x="50" y="127"/>
                    <a:pt x="53" y="129"/>
                  </a:cubicBezTo>
                  <a:cubicBezTo>
                    <a:pt x="57" y="132"/>
                    <a:pt x="61" y="135"/>
                    <a:pt x="63" y="139"/>
                  </a:cubicBezTo>
                  <a:cubicBezTo>
                    <a:pt x="64" y="142"/>
                    <a:pt x="61" y="145"/>
                    <a:pt x="62" y="149"/>
                  </a:cubicBezTo>
                  <a:cubicBezTo>
                    <a:pt x="62" y="151"/>
                    <a:pt x="64" y="153"/>
                    <a:pt x="65" y="155"/>
                  </a:cubicBezTo>
                  <a:cubicBezTo>
                    <a:pt x="67" y="156"/>
                    <a:pt x="68" y="156"/>
                    <a:pt x="69" y="157"/>
                  </a:cubicBezTo>
                  <a:cubicBezTo>
                    <a:pt x="71" y="157"/>
                    <a:pt x="74" y="157"/>
                    <a:pt x="76" y="157"/>
                  </a:cubicBezTo>
                  <a:cubicBezTo>
                    <a:pt x="78" y="156"/>
                    <a:pt x="79" y="152"/>
                    <a:pt x="81" y="152"/>
                  </a:cubicBezTo>
                  <a:cubicBezTo>
                    <a:pt x="84" y="153"/>
                    <a:pt x="84" y="158"/>
                    <a:pt x="87" y="159"/>
                  </a:cubicBezTo>
                  <a:cubicBezTo>
                    <a:pt x="90" y="159"/>
                    <a:pt x="92" y="156"/>
                    <a:pt x="94" y="156"/>
                  </a:cubicBezTo>
                  <a:cubicBezTo>
                    <a:pt x="97" y="156"/>
                    <a:pt x="98" y="159"/>
                    <a:pt x="101" y="158"/>
                  </a:cubicBezTo>
                  <a:cubicBezTo>
                    <a:pt x="103" y="157"/>
                    <a:pt x="103" y="154"/>
                    <a:pt x="106" y="153"/>
                  </a:cubicBezTo>
                  <a:cubicBezTo>
                    <a:pt x="107" y="152"/>
                    <a:pt x="109" y="152"/>
                    <a:pt x="110" y="153"/>
                  </a:cubicBezTo>
                  <a:cubicBezTo>
                    <a:pt x="112" y="153"/>
                    <a:pt x="112" y="155"/>
                    <a:pt x="113" y="155"/>
                  </a:cubicBezTo>
                  <a:cubicBezTo>
                    <a:pt x="115" y="154"/>
                    <a:pt x="117" y="153"/>
                    <a:pt x="118" y="152"/>
                  </a:cubicBezTo>
                  <a:cubicBezTo>
                    <a:pt x="120" y="151"/>
                    <a:pt x="123" y="151"/>
                    <a:pt x="124" y="150"/>
                  </a:cubicBezTo>
                  <a:cubicBezTo>
                    <a:pt x="128" y="148"/>
                    <a:pt x="131" y="144"/>
                    <a:pt x="134" y="141"/>
                  </a:cubicBezTo>
                  <a:cubicBezTo>
                    <a:pt x="134" y="139"/>
                    <a:pt x="133" y="138"/>
                    <a:pt x="132" y="136"/>
                  </a:cubicBezTo>
                  <a:cubicBezTo>
                    <a:pt x="131" y="134"/>
                    <a:pt x="129" y="132"/>
                    <a:pt x="129" y="129"/>
                  </a:cubicBezTo>
                  <a:cubicBezTo>
                    <a:pt x="128" y="127"/>
                    <a:pt x="128" y="124"/>
                    <a:pt x="127" y="122"/>
                  </a:cubicBezTo>
                  <a:cubicBezTo>
                    <a:pt x="126" y="118"/>
                    <a:pt x="123" y="114"/>
                    <a:pt x="122" y="110"/>
                  </a:cubicBezTo>
                  <a:cubicBezTo>
                    <a:pt x="122" y="108"/>
                    <a:pt x="123" y="105"/>
                    <a:pt x="123" y="103"/>
                  </a:cubicBezTo>
                  <a:cubicBezTo>
                    <a:pt x="124" y="100"/>
                    <a:pt x="123" y="97"/>
                    <a:pt x="123" y="95"/>
                  </a:cubicBezTo>
                  <a:cubicBezTo>
                    <a:pt x="124" y="93"/>
                    <a:pt x="125" y="92"/>
                    <a:pt x="125" y="90"/>
                  </a:cubicBezTo>
                  <a:cubicBezTo>
                    <a:pt x="124" y="86"/>
                    <a:pt x="123" y="83"/>
                    <a:pt x="121" y="80"/>
                  </a:cubicBezTo>
                  <a:cubicBezTo>
                    <a:pt x="120" y="78"/>
                    <a:pt x="117" y="78"/>
                    <a:pt x="116" y="76"/>
                  </a:cubicBezTo>
                  <a:cubicBezTo>
                    <a:pt x="115" y="74"/>
                    <a:pt x="116" y="72"/>
                    <a:pt x="116" y="70"/>
                  </a:cubicBezTo>
                  <a:cubicBezTo>
                    <a:pt x="117" y="67"/>
                    <a:pt x="118" y="65"/>
                    <a:pt x="119" y="63"/>
                  </a:cubicBezTo>
                  <a:cubicBezTo>
                    <a:pt x="120" y="61"/>
                    <a:pt x="122" y="59"/>
                    <a:pt x="123" y="58"/>
                  </a:cubicBezTo>
                  <a:lnTo>
                    <a:pt x="102" y="39"/>
                  </a:lnTo>
                  <a:lnTo>
                    <a:pt x="101" y="33"/>
                  </a:lnTo>
                  <a:lnTo>
                    <a:pt x="51" y="0"/>
                  </a:lnTo>
                  <a:cubicBezTo>
                    <a:pt x="49" y="1"/>
                    <a:pt x="48" y="2"/>
                    <a:pt x="46" y="3"/>
                  </a:cubicBezTo>
                  <a:cubicBezTo>
                    <a:pt x="42" y="4"/>
                    <a:pt x="38" y="4"/>
                    <a:pt x="34" y="3"/>
                  </a:cubicBezTo>
                  <a:cubicBezTo>
                    <a:pt x="29" y="3"/>
                    <a:pt x="24" y="2"/>
                    <a:pt x="19" y="2"/>
                  </a:cubicBezTo>
                  <a:cubicBezTo>
                    <a:pt x="16" y="2"/>
                    <a:pt x="14" y="4"/>
                    <a:pt x="11" y="4"/>
                  </a:cubicBezTo>
                  <a:cubicBezTo>
                    <a:pt x="13" y="6"/>
                    <a:pt x="15" y="7"/>
                    <a:pt x="16" y="10"/>
                  </a:cubicBezTo>
                  <a:cubicBezTo>
                    <a:pt x="17" y="12"/>
                    <a:pt x="16" y="14"/>
                    <a:pt x="16" y="17"/>
                  </a:cubicBezTo>
                  <a:cubicBezTo>
                    <a:pt x="16" y="18"/>
                    <a:pt x="18" y="20"/>
                    <a:pt x="18" y="22"/>
                  </a:cubicBezTo>
                  <a:cubicBezTo>
                    <a:pt x="17" y="24"/>
                    <a:pt x="14" y="25"/>
                    <a:pt x="13" y="27"/>
                  </a:cubicBezTo>
                  <a:lnTo>
                    <a:pt x="13" y="30"/>
                  </a:lnTo>
                  <a:lnTo>
                    <a:pt x="17" y="33"/>
                  </a:lnTo>
                  <a:lnTo>
                    <a:pt x="17" y="37"/>
                  </a:lnTo>
                  <a:lnTo>
                    <a:pt x="12" y="42"/>
                  </a:lnTo>
                  <a:lnTo>
                    <a:pt x="9" y="47"/>
                  </a:lnTo>
                  <a:lnTo>
                    <a:pt x="0" y="57"/>
                  </a:lnTo>
                  <a:cubicBezTo>
                    <a:pt x="0" y="60"/>
                    <a:pt x="1" y="63"/>
                    <a:pt x="1" y="65"/>
                  </a:cubicBezTo>
                  <a:cubicBezTo>
                    <a:pt x="1" y="68"/>
                    <a:pt x="1" y="70"/>
                    <a:pt x="1" y="72"/>
                  </a:cubicBezTo>
                  <a:cubicBezTo>
                    <a:pt x="1" y="75"/>
                    <a:pt x="1" y="78"/>
                    <a:pt x="2" y="81"/>
                  </a:cubicBezTo>
                  <a:cubicBezTo>
                    <a:pt x="3" y="84"/>
                    <a:pt x="5" y="86"/>
                    <a:pt x="7" y="88"/>
                  </a:cubicBezTo>
                  <a:cubicBezTo>
                    <a:pt x="9" y="92"/>
                    <a:pt x="11" y="95"/>
                    <a:pt x="12" y="98"/>
                  </a:cubicBezTo>
                  <a:cubicBezTo>
                    <a:pt x="14" y="102"/>
                    <a:pt x="14" y="106"/>
                    <a:pt x="15" y="11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4" name="Freeform 2521"/>
            <p:cNvSpPr>
              <a:spLocks noChangeAspect="1"/>
            </p:cNvSpPr>
            <p:nvPr/>
          </p:nvSpPr>
          <p:spPr bwMode="auto">
            <a:xfrm>
              <a:off x="5211763" y="3325734"/>
              <a:ext cx="42299" cy="59802"/>
            </a:xfrm>
            <a:custGeom>
              <a:avLst/>
              <a:gdLst>
                <a:gd name="T0" fmla="*/ 8 w 24"/>
                <a:gd name="T1" fmla="*/ 41 h 34"/>
                <a:gd name="T2" fmla="*/ 6 w 24"/>
                <a:gd name="T3" fmla="*/ 31 h 34"/>
                <a:gd name="T4" fmla="*/ 4 w 24"/>
                <a:gd name="T5" fmla="*/ 16 h 34"/>
                <a:gd name="T6" fmla="*/ 5 w 24"/>
                <a:gd name="T7" fmla="*/ 11 h 34"/>
                <a:gd name="T8" fmla="*/ 0 w 24"/>
                <a:gd name="T9" fmla="*/ 6 h 34"/>
                <a:gd name="T10" fmla="*/ 5 w 24"/>
                <a:gd name="T11" fmla="*/ 5 h 34"/>
                <a:gd name="T12" fmla="*/ 7 w 24"/>
                <a:gd name="T13" fmla="*/ 7 h 34"/>
                <a:gd name="T14" fmla="*/ 12 w 24"/>
                <a:gd name="T15" fmla="*/ 7 h 34"/>
                <a:gd name="T16" fmla="*/ 15 w 24"/>
                <a:gd name="T17" fmla="*/ 1 h 34"/>
                <a:gd name="T18" fmla="*/ 21 w 24"/>
                <a:gd name="T19" fmla="*/ 2 h 34"/>
                <a:gd name="T20" fmla="*/ 24 w 24"/>
                <a:gd name="T21" fmla="*/ 5 h 34"/>
                <a:gd name="T22" fmla="*/ 24 w 24"/>
                <a:gd name="T23" fmla="*/ 8 h 34"/>
                <a:gd name="T24" fmla="*/ 29 w 24"/>
                <a:gd name="T25" fmla="*/ 12 h 34"/>
                <a:gd name="T26" fmla="*/ 29 w 24"/>
                <a:gd name="T27" fmla="*/ 17 h 34"/>
                <a:gd name="T28" fmla="*/ 23 w 24"/>
                <a:gd name="T29" fmla="*/ 23 h 34"/>
                <a:gd name="T30" fmla="*/ 19 w 24"/>
                <a:gd name="T31" fmla="*/ 29 h 34"/>
                <a:gd name="T32" fmla="*/ 8 w 24"/>
                <a:gd name="T33" fmla="*/ 4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4"/>
                <a:gd name="T53" fmla="*/ 24 w 24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4">
                  <a:moveTo>
                    <a:pt x="7" y="34"/>
                  </a:moveTo>
                  <a:cubicBezTo>
                    <a:pt x="6" y="31"/>
                    <a:pt x="5" y="29"/>
                    <a:pt x="5" y="26"/>
                  </a:cubicBezTo>
                  <a:cubicBezTo>
                    <a:pt x="4" y="22"/>
                    <a:pt x="3" y="17"/>
                    <a:pt x="3" y="13"/>
                  </a:cubicBezTo>
                  <a:cubicBezTo>
                    <a:pt x="3" y="12"/>
                    <a:pt x="4" y="11"/>
                    <a:pt x="4" y="9"/>
                  </a:cubicBezTo>
                  <a:cubicBezTo>
                    <a:pt x="3" y="8"/>
                    <a:pt x="2" y="6"/>
                    <a:pt x="0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5" y="4"/>
                    <a:pt x="5" y="6"/>
                    <a:pt x="6" y="6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1" y="5"/>
                    <a:pt x="11" y="2"/>
                    <a:pt x="12" y="1"/>
                  </a:cubicBezTo>
                  <a:cubicBezTo>
                    <a:pt x="14" y="0"/>
                    <a:pt x="16" y="1"/>
                    <a:pt x="17" y="2"/>
                  </a:cubicBezTo>
                  <a:cubicBezTo>
                    <a:pt x="19" y="2"/>
                    <a:pt x="19" y="3"/>
                    <a:pt x="20" y="4"/>
                  </a:cubicBezTo>
                  <a:lnTo>
                    <a:pt x="20" y="7"/>
                  </a:lnTo>
                  <a:lnTo>
                    <a:pt x="24" y="10"/>
                  </a:lnTo>
                  <a:lnTo>
                    <a:pt x="24" y="14"/>
                  </a:lnTo>
                  <a:lnTo>
                    <a:pt x="19" y="19"/>
                  </a:lnTo>
                  <a:lnTo>
                    <a:pt x="16" y="24"/>
                  </a:lnTo>
                  <a:lnTo>
                    <a:pt x="7" y="34"/>
                  </a:ln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5" name="Freeform 2522"/>
            <p:cNvSpPr>
              <a:spLocks noChangeAspect="1"/>
            </p:cNvSpPr>
            <p:nvPr/>
          </p:nvSpPr>
          <p:spPr bwMode="auto">
            <a:xfrm>
              <a:off x="5210304" y="3293646"/>
              <a:ext cx="45216" cy="43757"/>
            </a:xfrm>
            <a:custGeom>
              <a:avLst/>
              <a:gdLst>
                <a:gd name="T0" fmla="*/ 1 w 26"/>
                <a:gd name="T1" fmla="*/ 29 h 25"/>
                <a:gd name="T2" fmla="*/ 0 w 26"/>
                <a:gd name="T3" fmla="*/ 24 h 25"/>
                <a:gd name="T4" fmla="*/ 5 w 26"/>
                <a:gd name="T5" fmla="*/ 10 h 25"/>
                <a:gd name="T6" fmla="*/ 10 w 26"/>
                <a:gd name="T7" fmla="*/ 4 h 25"/>
                <a:gd name="T8" fmla="*/ 17 w 26"/>
                <a:gd name="T9" fmla="*/ 5 h 25"/>
                <a:gd name="T10" fmla="*/ 23 w 26"/>
                <a:gd name="T11" fmla="*/ 0 h 25"/>
                <a:gd name="T12" fmla="*/ 29 w 26"/>
                <a:gd name="T13" fmla="*/ 7 h 25"/>
                <a:gd name="T14" fmla="*/ 29 w 26"/>
                <a:gd name="T15" fmla="*/ 16 h 25"/>
                <a:gd name="T16" fmla="*/ 31 w 26"/>
                <a:gd name="T17" fmla="*/ 22 h 25"/>
                <a:gd name="T18" fmla="*/ 25 w 26"/>
                <a:gd name="T19" fmla="*/ 28 h 25"/>
                <a:gd name="T20" fmla="*/ 21 w 26"/>
                <a:gd name="T21" fmla="*/ 25 h 25"/>
                <a:gd name="T22" fmla="*/ 16 w 26"/>
                <a:gd name="T23" fmla="*/ 24 h 25"/>
                <a:gd name="T24" fmla="*/ 13 w 26"/>
                <a:gd name="T25" fmla="*/ 30 h 25"/>
                <a:gd name="T26" fmla="*/ 8 w 26"/>
                <a:gd name="T27" fmla="*/ 30 h 25"/>
                <a:gd name="T28" fmla="*/ 6 w 26"/>
                <a:gd name="T29" fmla="*/ 28 h 25"/>
                <a:gd name="T30" fmla="*/ 1 w 26"/>
                <a:gd name="T31" fmla="*/ 29 h 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"/>
                <a:gd name="T49" fmla="*/ 0 h 25"/>
                <a:gd name="T50" fmla="*/ 26 w 26"/>
                <a:gd name="T51" fmla="*/ 25 h 2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" h="25">
                  <a:moveTo>
                    <a:pt x="1" y="24"/>
                  </a:moveTo>
                  <a:cubicBezTo>
                    <a:pt x="1" y="22"/>
                    <a:pt x="0" y="21"/>
                    <a:pt x="0" y="20"/>
                  </a:cubicBezTo>
                  <a:cubicBezTo>
                    <a:pt x="1" y="16"/>
                    <a:pt x="3" y="12"/>
                    <a:pt x="4" y="8"/>
                  </a:cubicBezTo>
                  <a:cubicBezTo>
                    <a:pt x="5" y="6"/>
                    <a:pt x="7" y="5"/>
                    <a:pt x="8" y="3"/>
                  </a:cubicBezTo>
                  <a:cubicBezTo>
                    <a:pt x="10" y="4"/>
                    <a:pt x="12" y="5"/>
                    <a:pt x="14" y="4"/>
                  </a:cubicBezTo>
                  <a:cubicBezTo>
                    <a:pt x="17" y="4"/>
                    <a:pt x="18" y="1"/>
                    <a:pt x="19" y="0"/>
                  </a:cubicBezTo>
                  <a:cubicBezTo>
                    <a:pt x="21" y="2"/>
                    <a:pt x="23" y="3"/>
                    <a:pt x="24" y="6"/>
                  </a:cubicBezTo>
                  <a:cubicBezTo>
                    <a:pt x="25" y="8"/>
                    <a:pt x="24" y="10"/>
                    <a:pt x="24" y="13"/>
                  </a:cubicBezTo>
                  <a:cubicBezTo>
                    <a:pt x="24" y="14"/>
                    <a:pt x="26" y="16"/>
                    <a:pt x="26" y="18"/>
                  </a:cubicBezTo>
                  <a:cubicBezTo>
                    <a:pt x="25" y="20"/>
                    <a:pt x="22" y="21"/>
                    <a:pt x="21" y="23"/>
                  </a:cubicBezTo>
                  <a:cubicBezTo>
                    <a:pt x="20" y="22"/>
                    <a:pt x="20" y="21"/>
                    <a:pt x="18" y="21"/>
                  </a:cubicBezTo>
                  <a:cubicBezTo>
                    <a:pt x="17" y="20"/>
                    <a:pt x="15" y="19"/>
                    <a:pt x="13" y="20"/>
                  </a:cubicBezTo>
                  <a:cubicBezTo>
                    <a:pt x="12" y="21"/>
                    <a:pt x="12" y="24"/>
                    <a:pt x="11" y="25"/>
                  </a:cubicBezTo>
                  <a:cubicBezTo>
                    <a:pt x="10" y="25"/>
                    <a:pt x="8" y="25"/>
                    <a:pt x="7" y="25"/>
                  </a:cubicBezTo>
                  <a:cubicBezTo>
                    <a:pt x="6" y="25"/>
                    <a:pt x="6" y="23"/>
                    <a:pt x="5" y="23"/>
                  </a:cubicBezTo>
                  <a:cubicBezTo>
                    <a:pt x="4" y="23"/>
                    <a:pt x="3" y="23"/>
                    <a:pt x="1" y="2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6" name="Freeform 2523"/>
            <p:cNvSpPr>
              <a:spLocks noChangeAspect="1"/>
            </p:cNvSpPr>
            <p:nvPr/>
          </p:nvSpPr>
          <p:spPr bwMode="auto">
            <a:xfrm>
              <a:off x="4835450" y="3378243"/>
              <a:ext cx="24796" cy="37923"/>
            </a:xfrm>
            <a:custGeom>
              <a:avLst/>
              <a:gdLst>
                <a:gd name="T0" fmla="*/ 4 w 14"/>
                <a:gd name="T1" fmla="*/ 25 h 21"/>
                <a:gd name="T2" fmla="*/ 4 w 14"/>
                <a:gd name="T3" fmla="*/ 17 h 21"/>
                <a:gd name="T4" fmla="*/ 0 w 14"/>
                <a:gd name="T5" fmla="*/ 10 h 21"/>
                <a:gd name="T6" fmla="*/ 12 w 14"/>
                <a:gd name="T7" fmla="*/ 1 h 21"/>
                <a:gd name="T8" fmla="*/ 17 w 14"/>
                <a:gd name="T9" fmla="*/ 5 h 21"/>
                <a:gd name="T10" fmla="*/ 7 w 14"/>
                <a:gd name="T11" fmla="*/ 11 h 21"/>
                <a:gd name="T12" fmla="*/ 9 w 14"/>
                <a:gd name="T13" fmla="*/ 24 h 21"/>
                <a:gd name="T14" fmla="*/ 4 w 14"/>
                <a:gd name="T15" fmla="*/ 25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21"/>
                <a:gd name="T26" fmla="*/ 14 w 14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21">
                  <a:moveTo>
                    <a:pt x="3" y="20"/>
                  </a:moveTo>
                  <a:cubicBezTo>
                    <a:pt x="3" y="18"/>
                    <a:pt x="3" y="16"/>
                    <a:pt x="3" y="14"/>
                  </a:cubicBezTo>
                  <a:cubicBezTo>
                    <a:pt x="2" y="12"/>
                    <a:pt x="1" y="10"/>
                    <a:pt x="0" y="8"/>
                  </a:cubicBezTo>
                  <a:cubicBezTo>
                    <a:pt x="3" y="6"/>
                    <a:pt x="6" y="2"/>
                    <a:pt x="10" y="1"/>
                  </a:cubicBezTo>
                  <a:cubicBezTo>
                    <a:pt x="11" y="0"/>
                    <a:pt x="13" y="3"/>
                    <a:pt x="14" y="4"/>
                  </a:cubicBezTo>
                  <a:cubicBezTo>
                    <a:pt x="11" y="5"/>
                    <a:pt x="8" y="7"/>
                    <a:pt x="6" y="9"/>
                  </a:cubicBezTo>
                  <a:cubicBezTo>
                    <a:pt x="5" y="12"/>
                    <a:pt x="8" y="16"/>
                    <a:pt x="7" y="19"/>
                  </a:cubicBezTo>
                  <a:cubicBezTo>
                    <a:pt x="6" y="21"/>
                    <a:pt x="4" y="20"/>
                    <a:pt x="3" y="2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7" name="Freeform 2524"/>
            <p:cNvSpPr>
              <a:spLocks noChangeAspect="1"/>
            </p:cNvSpPr>
            <p:nvPr/>
          </p:nvSpPr>
          <p:spPr bwMode="auto">
            <a:xfrm>
              <a:off x="4841284" y="3133202"/>
              <a:ext cx="421529" cy="482789"/>
            </a:xfrm>
            <a:custGeom>
              <a:avLst/>
              <a:gdLst>
                <a:gd name="T0" fmla="*/ 22 w 241"/>
                <a:gd name="T1" fmla="*/ 171 h 275"/>
                <a:gd name="T2" fmla="*/ 40 w 241"/>
                <a:gd name="T3" fmla="*/ 175 h 275"/>
                <a:gd name="T4" fmla="*/ 61 w 241"/>
                <a:gd name="T5" fmla="*/ 146 h 275"/>
                <a:gd name="T6" fmla="*/ 71 w 241"/>
                <a:gd name="T7" fmla="*/ 114 h 275"/>
                <a:gd name="T8" fmla="*/ 86 w 241"/>
                <a:gd name="T9" fmla="*/ 102 h 275"/>
                <a:gd name="T10" fmla="*/ 88 w 241"/>
                <a:gd name="T11" fmla="*/ 65 h 275"/>
                <a:gd name="T12" fmla="*/ 97 w 241"/>
                <a:gd name="T13" fmla="*/ 29 h 275"/>
                <a:gd name="T14" fmla="*/ 107 w 241"/>
                <a:gd name="T15" fmla="*/ 4 h 275"/>
                <a:gd name="T16" fmla="*/ 137 w 241"/>
                <a:gd name="T17" fmla="*/ 16 h 275"/>
                <a:gd name="T18" fmla="*/ 162 w 241"/>
                <a:gd name="T19" fmla="*/ 7 h 275"/>
                <a:gd name="T20" fmla="*/ 186 w 241"/>
                <a:gd name="T21" fmla="*/ 2 h 275"/>
                <a:gd name="T22" fmla="*/ 200 w 241"/>
                <a:gd name="T23" fmla="*/ 0 h 275"/>
                <a:gd name="T24" fmla="*/ 216 w 241"/>
                <a:gd name="T25" fmla="*/ 7 h 275"/>
                <a:gd name="T26" fmla="*/ 236 w 241"/>
                <a:gd name="T27" fmla="*/ 11 h 275"/>
                <a:gd name="T28" fmla="*/ 257 w 241"/>
                <a:gd name="T29" fmla="*/ 12 h 275"/>
                <a:gd name="T30" fmla="*/ 276 w 241"/>
                <a:gd name="T31" fmla="*/ 28 h 275"/>
                <a:gd name="T32" fmla="*/ 279 w 241"/>
                <a:gd name="T33" fmla="*/ 40 h 275"/>
                <a:gd name="T34" fmla="*/ 289 w 241"/>
                <a:gd name="T35" fmla="*/ 54 h 275"/>
                <a:gd name="T36" fmla="*/ 276 w 241"/>
                <a:gd name="T37" fmla="*/ 70 h 275"/>
                <a:gd name="T38" fmla="*/ 265 w 241"/>
                <a:gd name="T39" fmla="*/ 93 h 275"/>
                <a:gd name="T40" fmla="*/ 258 w 241"/>
                <a:gd name="T41" fmla="*/ 119 h 275"/>
                <a:gd name="T42" fmla="*/ 259 w 241"/>
                <a:gd name="T43" fmla="*/ 143 h 275"/>
                <a:gd name="T44" fmla="*/ 263 w 241"/>
                <a:gd name="T45" fmla="*/ 173 h 275"/>
                <a:gd name="T46" fmla="*/ 265 w 241"/>
                <a:gd name="T47" fmla="*/ 202 h 275"/>
                <a:gd name="T48" fmla="*/ 281 w 241"/>
                <a:gd name="T49" fmla="*/ 237 h 275"/>
                <a:gd name="T50" fmla="*/ 251 w 241"/>
                <a:gd name="T51" fmla="*/ 264 h 275"/>
                <a:gd name="T52" fmla="*/ 247 w 241"/>
                <a:gd name="T53" fmla="*/ 300 h 275"/>
                <a:gd name="T54" fmla="*/ 266 w 241"/>
                <a:gd name="T55" fmla="*/ 307 h 275"/>
                <a:gd name="T56" fmla="*/ 245 w 241"/>
                <a:gd name="T57" fmla="*/ 315 h 275"/>
                <a:gd name="T58" fmla="*/ 223 w 241"/>
                <a:gd name="T59" fmla="*/ 294 h 275"/>
                <a:gd name="T60" fmla="*/ 197 w 241"/>
                <a:gd name="T61" fmla="*/ 292 h 275"/>
                <a:gd name="T62" fmla="*/ 176 w 241"/>
                <a:gd name="T63" fmla="*/ 286 h 275"/>
                <a:gd name="T64" fmla="*/ 151 w 241"/>
                <a:gd name="T65" fmla="*/ 290 h 275"/>
                <a:gd name="T66" fmla="*/ 152 w 241"/>
                <a:gd name="T67" fmla="*/ 266 h 275"/>
                <a:gd name="T68" fmla="*/ 144 w 241"/>
                <a:gd name="T69" fmla="*/ 229 h 275"/>
                <a:gd name="T70" fmla="*/ 128 w 241"/>
                <a:gd name="T71" fmla="*/ 218 h 275"/>
                <a:gd name="T72" fmla="*/ 113 w 241"/>
                <a:gd name="T73" fmla="*/ 217 h 275"/>
                <a:gd name="T74" fmla="*/ 109 w 241"/>
                <a:gd name="T75" fmla="*/ 232 h 275"/>
                <a:gd name="T76" fmla="*/ 79 w 241"/>
                <a:gd name="T77" fmla="*/ 232 h 275"/>
                <a:gd name="T78" fmla="*/ 68 w 241"/>
                <a:gd name="T79" fmla="*/ 200 h 275"/>
                <a:gd name="T80" fmla="*/ 10 w 241"/>
                <a:gd name="T81" fmla="*/ 194 h 275"/>
                <a:gd name="T82" fmla="*/ 5 w 241"/>
                <a:gd name="T83" fmla="*/ 191 h 2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1"/>
                <a:gd name="T127" fmla="*/ 0 h 275"/>
                <a:gd name="T128" fmla="*/ 241 w 241"/>
                <a:gd name="T129" fmla="*/ 275 h 2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1" h="275">
                  <a:moveTo>
                    <a:pt x="11" y="144"/>
                  </a:moveTo>
                  <a:cubicBezTo>
                    <a:pt x="12" y="144"/>
                    <a:pt x="14" y="147"/>
                    <a:pt x="16" y="147"/>
                  </a:cubicBezTo>
                  <a:cubicBezTo>
                    <a:pt x="17" y="146"/>
                    <a:pt x="17" y="143"/>
                    <a:pt x="18" y="142"/>
                  </a:cubicBezTo>
                  <a:cubicBezTo>
                    <a:pt x="21" y="140"/>
                    <a:pt x="24" y="138"/>
                    <a:pt x="27" y="138"/>
                  </a:cubicBezTo>
                  <a:cubicBezTo>
                    <a:pt x="29" y="138"/>
                    <a:pt x="26" y="142"/>
                    <a:pt x="27" y="144"/>
                  </a:cubicBezTo>
                  <a:cubicBezTo>
                    <a:pt x="28" y="145"/>
                    <a:pt x="31" y="146"/>
                    <a:pt x="33" y="145"/>
                  </a:cubicBezTo>
                  <a:cubicBezTo>
                    <a:pt x="36" y="144"/>
                    <a:pt x="36" y="140"/>
                    <a:pt x="38" y="138"/>
                  </a:cubicBezTo>
                  <a:cubicBezTo>
                    <a:pt x="40" y="136"/>
                    <a:pt x="45" y="137"/>
                    <a:pt x="47" y="134"/>
                  </a:cubicBezTo>
                  <a:cubicBezTo>
                    <a:pt x="49" y="130"/>
                    <a:pt x="50" y="126"/>
                    <a:pt x="51" y="121"/>
                  </a:cubicBezTo>
                  <a:cubicBezTo>
                    <a:pt x="52" y="117"/>
                    <a:pt x="49" y="113"/>
                    <a:pt x="50" y="110"/>
                  </a:cubicBezTo>
                  <a:cubicBezTo>
                    <a:pt x="51" y="106"/>
                    <a:pt x="55" y="104"/>
                    <a:pt x="57" y="101"/>
                  </a:cubicBezTo>
                  <a:cubicBezTo>
                    <a:pt x="58" y="99"/>
                    <a:pt x="57" y="96"/>
                    <a:pt x="59" y="95"/>
                  </a:cubicBezTo>
                  <a:cubicBezTo>
                    <a:pt x="61" y="93"/>
                    <a:pt x="64" y="94"/>
                    <a:pt x="66" y="93"/>
                  </a:cubicBezTo>
                  <a:cubicBezTo>
                    <a:pt x="67" y="92"/>
                    <a:pt x="65" y="89"/>
                    <a:pt x="66" y="88"/>
                  </a:cubicBezTo>
                  <a:cubicBezTo>
                    <a:pt x="67" y="87"/>
                    <a:pt x="71" y="87"/>
                    <a:pt x="72" y="85"/>
                  </a:cubicBezTo>
                  <a:cubicBezTo>
                    <a:pt x="73" y="82"/>
                    <a:pt x="71" y="78"/>
                    <a:pt x="72" y="75"/>
                  </a:cubicBezTo>
                  <a:cubicBezTo>
                    <a:pt x="72" y="71"/>
                    <a:pt x="72" y="67"/>
                    <a:pt x="72" y="63"/>
                  </a:cubicBezTo>
                  <a:cubicBezTo>
                    <a:pt x="72" y="60"/>
                    <a:pt x="73" y="57"/>
                    <a:pt x="73" y="54"/>
                  </a:cubicBezTo>
                  <a:cubicBezTo>
                    <a:pt x="74" y="49"/>
                    <a:pt x="75" y="45"/>
                    <a:pt x="77" y="41"/>
                  </a:cubicBezTo>
                  <a:cubicBezTo>
                    <a:pt x="78" y="37"/>
                    <a:pt x="81" y="34"/>
                    <a:pt x="81" y="30"/>
                  </a:cubicBezTo>
                  <a:cubicBezTo>
                    <a:pt x="82" y="28"/>
                    <a:pt x="81" y="26"/>
                    <a:pt x="81" y="24"/>
                  </a:cubicBezTo>
                  <a:cubicBezTo>
                    <a:pt x="81" y="21"/>
                    <a:pt x="80" y="18"/>
                    <a:pt x="81" y="14"/>
                  </a:cubicBezTo>
                  <a:cubicBezTo>
                    <a:pt x="81" y="12"/>
                    <a:pt x="83" y="9"/>
                    <a:pt x="84" y="7"/>
                  </a:cubicBezTo>
                  <a:cubicBezTo>
                    <a:pt x="85" y="5"/>
                    <a:pt x="87" y="4"/>
                    <a:pt x="89" y="3"/>
                  </a:cubicBezTo>
                  <a:cubicBezTo>
                    <a:pt x="90" y="3"/>
                    <a:pt x="93" y="2"/>
                    <a:pt x="94" y="3"/>
                  </a:cubicBezTo>
                  <a:cubicBezTo>
                    <a:pt x="98" y="5"/>
                    <a:pt x="101" y="9"/>
                    <a:pt x="105" y="11"/>
                  </a:cubicBezTo>
                  <a:cubicBezTo>
                    <a:pt x="108" y="13"/>
                    <a:pt x="111" y="12"/>
                    <a:pt x="114" y="13"/>
                  </a:cubicBezTo>
                  <a:cubicBezTo>
                    <a:pt x="119" y="14"/>
                    <a:pt x="123" y="17"/>
                    <a:pt x="127" y="16"/>
                  </a:cubicBezTo>
                  <a:cubicBezTo>
                    <a:pt x="130" y="16"/>
                    <a:pt x="130" y="11"/>
                    <a:pt x="131" y="9"/>
                  </a:cubicBezTo>
                  <a:cubicBezTo>
                    <a:pt x="132" y="8"/>
                    <a:pt x="134" y="6"/>
                    <a:pt x="135" y="6"/>
                  </a:cubicBezTo>
                  <a:cubicBezTo>
                    <a:pt x="138" y="6"/>
                    <a:pt x="140" y="9"/>
                    <a:pt x="142" y="9"/>
                  </a:cubicBezTo>
                  <a:cubicBezTo>
                    <a:pt x="145" y="9"/>
                    <a:pt x="149" y="7"/>
                    <a:pt x="152" y="6"/>
                  </a:cubicBezTo>
                  <a:cubicBezTo>
                    <a:pt x="153" y="5"/>
                    <a:pt x="154" y="2"/>
                    <a:pt x="155" y="2"/>
                  </a:cubicBezTo>
                  <a:cubicBezTo>
                    <a:pt x="157" y="2"/>
                    <a:pt x="157" y="5"/>
                    <a:pt x="158" y="5"/>
                  </a:cubicBezTo>
                  <a:cubicBezTo>
                    <a:pt x="160" y="6"/>
                    <a:pt x="162" y="6"/>
                    <a:pt x="164" y="5"/>
                  </a:cubicBezTo>
                  <a:cubicBezTo>
                    <a:pt x="166" y="4"/>
                    <a:pt x="165" y="0"/>
                    <a:pt x="167" y="0"/>
                  </a:cubicBezTo>
                  <a:cubicBezTo>
                    <a:pt x="170" y="0"/>
                    <a:pt x="171" y="4"/>
                    <a:pt x="173" y="4"/>
                  </a:cubicBezTo>
                  <a:cubicBezTo>
                    <a:pt x="175" y="4"/>
                    <a:pt x="176" y="2"/>
                    <a:pt x="177" y="2"/>
                  </a:cubicBezTo>
                  <a:cubicBezTo>
                    <a:pt x="179" y="2"/>
                    <a:pt x="178" y="6"/>
                    <a:pt x="180" y="6"/>
                  </a:cubicBezTo>
                  <a:cubicBezTo>
                    <a:pt x="183" y="5"/>
                    <a:pt x="184" y="2"/>
                    <a:pt x="187" y="2"/>
                  </a:cubicBezTo>
                  <a:cubicBezTo>
                    <a:pt x="188" y="2"/>
                    <a:pt x="190" y="4"/>
                    <a:pt x="191" y="5"/>
                  </a:cubicBezTo>
                  <a:cubicBezTo>
                    <a:pt x="193" y="6"/>
                    <a:pt x="195" y="8"/>
                    <a:pt x="197" y="9"/>
                  </a:cubicBezTo>
                  <a:cubicBezTo>
                    <a:pt x="199" y="10"/>
                    <a:pt x="202" y="12"/>
                    <a:pt x="204" y="12"/>
                  </a:cubicBezTo>
                  <a:cubicBezTo>
                    <a:pt x="206" y="12"/>
                    <a:pt x="207" y="10"/>
                    <a:pt x="208" y="10"/>
                  </a:cubicBezTo>
                  <a:cubicBezTo>
                    <a:pt x="210" y="9"/>
                    <a:pt x="212" y="10"/>
                    <a:pt x="214" y="10"/>
                  </a:cubicBezTo>
                  <a:cubicBezTo>
                    <a:pt x="216" y="9"/>
                    <a:pt x="216" y="7"/>
                    <a:pt x="218" y="7"/>
                  </a:cubicBezTo>
                  <a:cubicBezTo>
                    <a:pt x="221" y="9"/>
                    <a:pt x="224" y="13"/>
                    <a:pt x="226" y="17"/>
                  </a:cubicBezTo>
                  <a:cubicBezTo>
                    <a:pt x="228" y="18"/>
                    <a:pt x="228" y="21"/>
                    <a:pt x="230" y="23"/>
                  </a:cubicBezTo>
                  <a:cubicBezTo>
                    <a:pt x="231" y="24"/>
                    <a:pt x="232" y="25"/>
                    <a:pt x="233" y="26"/>
                  </a:cubicBezTo>
                  <a:cubicBezTo>
                    <a:pt x="234" y="27"/>
                    <a:pt x="236" y="29"/>
                    <a:pt x="235" y="30"/>
                  </a:cubicBezTo>
                  <a:cubicBezTo>
                    <a:pt x="235" y="31"/>
                    <a:pt x="233" y="32"/>
                    <a:pt x="233" y="33"/>
                  </a:cubicBezTo>
                  <a:cubicBezTo>
                    <a:pt x="233" y="35"/>
                    <a:pt x="236" y="35"/>
                    <a:pt x="237" y="36"/>
                  </a:cubicBezTo>
                  <a:cubicBezTo>
                    <a:pt x="237" y="39"/>
                    <a:pt x="234" y="41"/>
                    <a:pt x="235" y="43"/>
                  </a:cubicBezTo>
                  <a:cubicBezTo>
                    <a:pt x="236" y="44"/>
                    <a:pt x="240" y="43"/>
                    <a:pt x="241" y="45"/>
                  </a:cubicBezTo>
                  <a:cubicBezTo>
                    <a:pt x="241" y="47"/>
                    <a:pt x="237" y="47"/>
                    <a:pt x="236" y="49"/>
                  </a:cubicBezTo>
                  <a:cubicBezTo>
                    <a:pt x="234" y="50"/>
                    <a:pt x="232" y="51"/>
                    <a:pt x="231" y="53"/>
                  </a:cubicBezTo>
                  <a:cubicBezTo>
                    <a:pt x="230" y="54"/>
                    <a:pt x="231" y="56"/>
                    <a:pt x="230" y="58"/>
                  </a:cubicBezTo>
                  <a:cubicBezTo>
                    <a:pt x="229" y="59"/>
                    <a:pt x="227" y="59"/>
                    <a:pt x="227" y="61"/>
                  </a:cubicBezTo>
                  <a:cubicBezTo>
                    <a:pt x="225" y="63"/>
                    <a:pt x="225" y="65"/>
                    <a:pt x="224" y="68"/>
                  </a:cubicBezTo>
                  <a:cubicBezTo>
                    <a:pt x="223" y="71"/>
                    <a:pt x="222" y="74"/>
                    <a:pt x="221" y="77"/>
                  </a:cubicBezTo>
                  <a:cubicBezTo>
                    <a:pt x="220" y="79"/>
                    <a:pt x="220" y="81"/>
                    <a:pt x="220" y="83"/>
                  </a:cubicBezTo>
                  <a:cubicBezTo>
                    <a:pt x="220" y="87"/>
                    <a:pt x="219" y="90"/>
                    <a:pt x="219" y="94"/>
                  </a:cubicBezTo>
                  <a:cubicBezTo>
                    <a:pt x="218" y="96"/>
                    <a:pt x="216" y="97"/>
                    <a:pt x="215" y="99"/>
                  </a:cubicBezTo>
                  <a:cubicBezTo>
                    <a:pt x="214" y="103"/>
                    <a:pt x="212" y="107"/>
                    <a:pt x="211" y="111"/>
                  </a:cubicBezTo>
                  <a:cubicBezTo>
                    <a:pt x="211" y="112"/>
                    <a:pt x="212" y="113"/>
                    <a:pt x="212" y="115"/>
                  </a:cubicBezTo>
                  <a:cubicBezTo>
                    <a:pt x="214" y="116"/>
                    <a:pt x="215" y="118"/>
                    <a:pt x="216" y="119"/>
                  </a:cubicBezTo>
                  <a:cubicBezTo>
                    <a:pt x="216" y="121"/>
                    <a:pt x="215" y="122"/>
                    <a:pt x="215" y="123"/>
                  </a:cubicBezTo>
                  <a:cubicBezTo>
                    <a:pt x="215" y="127"/>
                    <a:pt x="216" y="132"/>
                    <a:pt x="217" y="136"/>
                  </a:cubicBezTo>
                  <a:cubicBezTo>
                    <a:pt x="217" y="139"/>
                    <a:pt x="218" y="141"/>
                    <a:pt x="219" y="144"/>
                  </a:cubicBezTo>
                  <a:cubicBezTo>
                    <a:pt x="219" y="147"/>
                    <a:pt x="220" y="150"/>
                    <a:pt x="220" y="152"/>
                  </a:cubicBezTo>
                  <a:cubicBezTo>
                    <a:pt x="220" y="155"/>
                    <a:pt x="220" y="157"/>
                    <a:pt x="220" y="159"/>
                  </a:cubicBezTo>
                  <a:cubicBezTo>
                    <a:pt x="220" y="162"/>
                    <a:pt x="220" y="165"/>
                    <a:pt x="221" y="168"/>
                  </a:cubicBezTo>
                  <a:cubicBezTo>
                    <a:pt x="222" y="171"/>
                    <a:pt x="224" y="173"/>
                    <a:pt x="226" y="175"/>
                  </a:cubicBezTo>
                  <a:cubicBezTo>
                    <a:pt x="228" y="179"/>
                    <a:pt x="230" y="182"/>
                    <a:pt x="231" y="185"/>
                  </a:cubicBezTo>
                  <a:cubicBezTo>
                    <a:pt x="233" y="189"/>
                    <a:pt x="233" y="193"/>
                    <a:pt x="234" y="197"/>
                  </a:cubicBezTo>
                  <a:cubicBezTo>
                    <a:pt x="226" y="198"/>
                    <a:pt x="218" y="195"/>
                    <a:pt x="211" y="198"/>
                  </a:cubicBezTo>
                  <a:cubicBezTo>
                    <a:pt x="207" y="201"/>
                    <a:pt x="208" y="208"/>
                    <a:pt x="207" y="212"/>
                  </a:cubicBezTo>
                  <a:cubicBezTo>
                    <a:pt x="207" y="215"/>
                    <a:pt x="209" y="216"/>
                    <a:pt x="209" y="219"/>
                  </a:cubicBezTo>
                  <a:cubicBezTo>
                    <a:pt x="209" y="223"/>
                    <a:pt x="208" y="228"/>
                    <a:pt x="207" y="233"/>
                  </a:cubicBezTo>
                  <a:cubicBezTo>
                    <a:pt x="207" y="235"/>
                    <a:pt x="205" y="237"/>
                    <a:pt x="205" y="239"/>
                  </a:cubicBezTo>
                  <a:cubicBezTo>
                    <a:pt x="205" y="243"/>
                    <a:pt x="205" y="246"/>
                    <a:pt x="206" y="249"/>
                  </a:cubicBezTo>
                  <a:cubicBezTo>
                    <a:pt x="208" y="252"/>
                    <a:pt x="211" y="255"/>
                    <a:pt x="214" y="256"/>
                  </a:cubicBezTo>
                  <a:cubicBezTo>
                    <a:pt x="215" y="257"/>
                    <a:pt x="216" y="257"/>
                    <a:pt x="218" y="257"/>
                  </a:cubicBezTo>
                  <a:cubicBezTo>
                    <a:pt x="219" y="257"/>
                    <a:pt x="223" y="254"/>
                    <a:pt x="222" y="255"/>
                  </a:cubicBezTo>
                  <a:cubicBezTo>
                    <a:pt x="221" y="260"/>
                    <a:pt x="221" y="267"/>
                    <a:pt x="220" y="272"/>
                  </a:cubicBezTo>
                  <a:cubicBezTo>
                    <a:pt x="219" y="275"/>
                    <a:pt x="214" y="274"/>
                    <a:pt x="212" y="273"/>
                  </a:cubicBezTo>
                  <a:cubicBezTo>
                    <a:pt x="208" y="271"/>
                    <a:pt x="207" y="266"/>
                    <a:pt x="204" y="262"/>
                  </a:cubicBezTo>
                  <a:cubicBezTo>
                    <a:pt x="201" y="260"/>
                    <a:pt x="199" y="257"/>
                    <a:pt x="197" y="255"/>
                  </a:cubicBezTo>
                  <a:cubicBezTo>
                    <a:pt x="195" y="253"/>
                    <a:pt x="193" y="252"/>
                    <a:pt x="191" y="250"/>
                  </a:cubicBezTo>
                  <a:cubicBezTo>
                    <a:pt x="189" y="248"/>
                    <a:pt x="189" y="244"/>
                    <a:pt x="186" y="244"/>
                  </a:cubicBezTo>
                  <a:cubicBezTo>
                    <a:pt x="183" y="244"/>
                    <a:pt x="183" y="249"/>
                    <a:pt x="181" y="250"/>
                  </a:cubicBezTo>
                  <a:cubicBezTo>
                    <a:pt x="177" y="250"/>
                    <a:pt x="173" y="249"/>
                    <a:pt x="169" y="247"/>
                  </a:cubicBezTo>
                  <a:cubicBezTo>
                    <a:pt x="167" y="247"/>
                    <a:pt x="166" y="245"/>
                    <a:pt x="164" y="243"/>
                  </a:cubicBezTo>
                  <a:cubicBezTo>
                    <a:pt x="164" y="242"/>
                    <a:pt x="164" y="240"/>
                    <a:pt x="163" y="240"/>
                  </a:cubicBezTo>
                  <a:cubicBezTo>
                    <a:pt x="160" y="240"/>
                    <a:pt x="157" y="243"/>
                    <a:pt x="154" y="243"/>
                  </a:cubicBezTo>
                  <a:cubicBezTo>
                    <a:pt x="151" y="242"/>
                    <a:pt x="150" y="240"/>
                    <a:pt x="147" y="238"/>
                  </a:cubicBezTo>
                  <a:cubicBezTo>
                    <a:pt x="147" y="237"/>
                    <a:pt x="147" y="236"/>
                    <a:pt x="146" y="236"/>
                  </a:cubicBezTo>
                  <a:cubicBezTo>
                    <a:pt x="143" y="236"/>
                    <a:pt x="139" y="237"/>
                    <a:pt x="136" y="238"/>
                  </a:cubicBezTo>
                  <a:cubicBezTo>
                    <a:pt x="133" y="239"/>
                    <a:pt x="129" y="241"/>
                    <a:pt x="126" y="241"/>
                  </a:cubicBezTo>
                  <a:cubicBezTo>
                    <a:pt x="124" y="241"/>
                    <a:pt x="125" y="239"/>
                    <a:pt x="126" y="237"/>
                  </a:cubicBezTo>
                  <a:cubicBezTo>
                    <a:pt x="126" y="236"/>
                    <a:pt x="127" y="234"/>
                    <a:pt x="127" y="232"/>
                  </a:cubicBezTo>
                  <a:cubicBezTo>
                    <a:pt x="127" y="228"/>
                    <a:pt x="128" y="224"/>
                    <a:pt x="127" y="221"/>
                  </a:cubicBezTo>
                  <a:cubicBezTo>
                    <a:pt x="126" y="218"/>
                    <a:pt x="121" y="218"/>
                    <a:pt x="121" y="215"/>
                  </a:cubicBezTo>
                  <a:cubicBezTo>
                    <a:pt x="120" y="210"/>
                    <a:pt x="122" y="203"/>
                    <a:pt x="122" y="197"/>
                  </a:cubicBezTo>
                  <a:cubicBezTo>
                    <a:pt x="122" y="195"/>
                    <a:pt x="121" y="193"/>
                    <a:pt x="120" y="190"/>
                  </a:cubicBezTo>
                  <a:cubicBezTo>
                    <a:pt x="120" y="189"/>
                    <a:pt x="122" y="188"/>
                    <a:pt x="121" y="186"/>
                  </a:cubicBezTo>
                  <a:cubicBezTo>
                    <a:pt x="121" y="184"/>
                    <a:pt x="121" y="181"/>
                    <a:pt x="119" y="180"/>
                  </a:cubicBezTo>
                  <a:cubicBezTo>
                    <a:pt x="115" y="178"/>
                    <a:pt x="111" y="181"/>
                    <a:pt x="107" y="181"/>
                  </a:cubicBezTo>
                  <a:cubicBezTo>
                    <a:pt x="106" y="180"/>
                    <a:pt x="106" y="178"/>
                    <a:pt x="105" y="178"/>
                  </a:cubicBezTo>
                  <a:cubicBezTo>
                    <a:pt x="104" y="177"/>
                    <a:pt x="103" y="178"/>
                    <a:pt x="102" y="178"/>
                  </a:cubicBezTo>
                  <a:cubicBezTo>
                    <a:pt x="99" y="178"/>
                    <a:pt x="96" y="178"/>
                    <a:pt x="94" y="180"/>
                  </a:cubicBezTo>
                  <a:cubicBezTo>
                    <a:pt x="92" y="181"/>
                    <a:pt x="94" y="184"/>
                    <a:pt x="93" y="186"/>
                  </a:cubicBezTo>
                  <a:cubicBezTo>
                    <a:pt x="93" y="187"/>
                    <a:pt x="92" y="188"/>
                    <a:pt x="92" y="189"/>
                  </a:cubicBezTo>
                  <a:cubicBezTo>
                    <a:pt x="91" y="190"/>
                    <a:pt x="92" y="192"/>
                    <a:pt x="91" y="193"/>
                  </a:cubicBezTo>
                  <a:cubicBezTo>
                    <a:pt x="89" y="194"/>
                    <a:pt x="87" y="193"/>
                    <a:pt x="86" y="193"/>
                  </a:cubicBezTo>
                  <a:cubicBezTo>
                    <a:pt x="83" y="193"/>
                    <a:pt x="81" y="193"/>
                    <a:pt x="79" y="193"/>
                  </a:cubicBezTo>
                  <a:cubicBezTo>
                    <a:pt x="74" y="193"/>
                    <a:pt x="70" y="195"/>
                    <a:pt x="66" y="193"/>
                  </a:cubicBezTo>
                  <a:cubicBezTo>
                    <a:pt x="62" y="191"/>
                    <a:pt x="61" y="186"/>
                    <a:pt x="60" y="182"/>
                  </a:cubicBezTo>
                  <a:cubicBezTo>
                    <a:pt x="59" y="179"/>
                    <a:pt x="58" y="176"/>
                    <a:pt x="58" y="174"/>
                  </a:cubicBezTo>
                  <a:cubicBezTo>
                    <a:pt x="58" y="171"/>
                    <a:pt x="58" y="169"/>
                    <a:pt x="57" y="166"/>
                  </a:cubicBezTo>
                  <a:cubicBezTo>
                    <a:pt x="57" y="164"/>
                    <a:pt x="58" y="161"/>
                    <a:pt x="56" y="161"/>
                  </a:cubicBezTo>
                  <a:lnTo>
                    <a:pt x="14" y="161"/>
                  </a:lnTo>
                  <a:cubicBezTo>
                    <a:pt x="12" y="161"/>
                    <a:pt x="10" y="161"/>
                    <a:pt x="8" y="161"/>
                  </a:cubicBezTo>
                  <a:cubicBezTo>
                    <a:pt x="6" y="161"/>
                    <a:pt x="5" y="163"/>
                    <a:pt x="4" y="163"/>
                  </a:cubicBezTo>
                  <a:cubicBezTo>
                    <a:pt x="2" y="163"/>
                    <a:pt x="1" y="161"/>
                    <a:pt x="0" y="160"/>
                  </a:cubicBezTo>
                  <a:cubicBezTo>
                    <a:pt x="1" y="160"/>
                    <a:pt x="3" y="161"/>
                    <a:pt x="4" y="159"/>
                  </a:cubicBezTo>
                  <a:cubicBezTo>
                    <a:pt x="5" y="156"/>
                    <a:pt x="2" y="152"/>
                    <a:pt x="3" y="149"/>
                  </a:cubicBezTo>
                  <a:cubicBezTo>
                    <a:pt x="5" y="147"/>
                    <a:pt x="8" y="145"/>
                    <a:pt x="11" y="14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8" name="Freeform 2525"/>
            <p:cNvSpPr>
              <a:spLocks noChangeAspect="1"/>
            </p:cNvSpPr>
            <p:nvPr/>
          </p:nvSpPr>
          <p:spPr bwMode="auto">
            <a:xfrm>
              <a:off x="4816489" y="3174043"/>
              <a:ext cx="167736" cy="218786"/>
            </a:xfrm>
            <a:custGeom>
              <a:avLst/>
              <a:gdLst>
                <a:gd name="T0" fmla="*/ 13 w 96"/>
                <a:gd name="T1" fmla="*/ 150 h 125"/>
                <a:gd name="T2" fmla="*/ 6 w 96"/>
                <a:gd name="T3" fmla="*/ 140 h 125"/>
                <a:gd name="T4" fmla="*/ 0 w 96"/>
                <a:gd name="T5" fmla="*/ 132 h 125"/>
                <a:gd name="T6" fmla="*/ 2 w 96"/>
                <a:gd name="T7" fmla="*/ 126 h 125"/>
                <a:gd name="T8" fmla="*/ 10 w 96"/>
                <a:gd name="T9" fmla="*/ 127 h 125"/>
                <a:gd name="T10" fmla="*/ 11 w 96"/>
                <a:gd name="T11" fmla="*/ 119 h 125"/>
                <a:gd name="T12" fmla="*/ 5 w 96"/>
                <a:gd name="T13" fmla="*/ 113 h 125"/>
                <a:gd name="T14" fmla="*/ 6 w 96"/>
                <a:gd name="T15" fmla="*/ 104 h 125"/>
                <a:gd name="T16" fmla="*/ 17 w 96"/>
                <a:gd name="T17" fmla="*/ 106 h 125"/>
                <a:gd name="T18" fmla="*/ 19 w 96"/>
                <a:gd name="T19" fmla="*/ 97 h 125"/>
                <a:gd name="T20" fmla="*/ 26 w 96"/>
                <a:gd name="T21" fmla="*/ 103 h 125"/>
                <a:gd name="T22" fmla="*/ 36 w 96"/>
                <a:gd name="T23" fmla="*/ 102 h 125"/>
                <a:gd name="T24" fmla="*/ 38 w 96"/>
                <a:gd name="T25" fmla="*/ 106 h 125"/>
                <a:gd name="T26" fmla="*/ 43 w 96"/>
                <a:gd name="T27" fmla="*/ 106 h 125"/>
                <a:gd name="T28" fmla="*/ 44 w 96"/>
                <a:gd name="T29" fmla="*/ 95 h 125"/>
                <a:gd name="T30" fmla="*/ 44 w 96"/>
                <a:gd name="T31" fmla="*/ 83 h 125"/>
                <a:gd name="T32" fmla="*/ 47 w 96"/>
                <a:gd name="T33" fmla="*/ 74 h 125"/>
                <a:gd name="T34" fmla="*/ 40 w 96"/>
                <a:gd name="T35" fmla="*/ 72 h 125"/>
                <a:gd name="T36" fmla="*/ 42 w 96"/>
                <a:gd name="T37" fmla="*/ 59 h 125"/>
                <a:gd name="T38" fmla="*/ 50 w 96"/>
                <a:gd name="T39" fmla="*/ 54 h 125"/>
                <a:gd name="T40" fmla="*/ 50 w 96"/>
                <a:gd name="T41" fmla="*/ 42 h 125"/>
                <a:gd name="T42" fmla="*/ 34 w 96"/>
                <a:gd name="T43" fmla="*/ 41 h 125"/>
                <a:gd name="T44" fmla="*/ 31 w 96"/>
                <a:gd name="T45" fmla="*/ 35 h 125"/>
                <a:gd name="T46" fmla="*/ 35 w 96"/>
                <a:gd name="T47" fmla="*/ 26 h 125"/>
                <a:gd name="T48" fmla="*/ 52 w 96"/>
                <a:gd name="T49" fmla="*/ 26 h 125"/>
                <a:gd name="T50" fmla="*/ 75 w 96"/>
                <a:gd name="T51" fmla="*/ 35 h 125"/>
                <a:gd name="T52" fmla="*/ 75 w 96"/>
                <a:gd name="T53" fmla="*/ 29 h 125"/>
                <a:gd name="T54" fmla="*/ 77 w 96"/>
                <a:gd name="T55" fmla="*/ 22 h 125"/>
                <a:gd name="T56" fmla="*/ 80 w 96"/>
                <a:gd name="T57" fmla="*/ 18 h 125"/>
                <a:gd name="T58" fmla="*/ 81 w 96"/>
                <a:gd name="T59" fmla="*/ 8 h 125"/>
                <a:gd name="T60" fmla="*/ 83 w 96"/>
                <a:gd name="T61" fmla="*/ 2 h 125"/>
                <a:gd name="T62" fmla="*/ 93 w 96"/>
                <a:gd name="T63" fmla="*/ 2 h 125"/>
                <a:gd name="T64" fmla="*/ 98 w 96"/>
                <a:gd name="T65" fmla="*/ 0 h 125"/>
                <a:gd name="T66" fmla="*/ 105 w 96"/>
                <a:gd name="T67" fmla="*/ 2 h 125"/>
                <a:gd name="T68" fmla="*/ 114 w 96"/>
                <a:gd name="T69" fmla="*/ 1 h 125"/>
                <a:gd name="T70" fmla="*/ 114 w 96"/>
                <a:gd name="T71" fmla="*/ 8 h 125"/>
                <a:gd name="T72" fmla="*/ 109 w 96"/>
                <a:gd name="T73" fmla="*/ 22 h 125"/>
                <a:gd name="T74" fmla="*/ 104 w 96"/>
                <a:gd name="T75" fmla="*/ 37 h 125"/>
                <a:gd name="T76" fmla="*/ 103 w 96"/>
                <a:gd name="T77" fmla="*/ 48 h 125"/>
                <a:gd name="T78" fmla="*/ 103 w 96"/>
                <a:gd name="T79" fmla="*/ 62 h 125"/>
                <a:gd name="T80" fmla="*/ 103 w 96"/>
                <a:gd name="T81" fmla="*/ 74 h 125"/>
                <a:gd name="T82" fmla="*/ 96 w 96"/>
                <a:gd name="T83" fmla="*/ 78 h 125"/>
                <a:gd name="T84" fmla="*/ 96 w 96"/>
                <a:gd name="T85" fmla="*/ 84 h 125"/>
                <a:gd name="T86" fmla="*/ 87 w 96"/>
                <a:gd name="T87" fmla="*/ 86 h 125"/>
                <a:gd name="T88" fmla="*/ 85 w 96"/>
                <a:gd name="T89" fmla="*/ 94 h 125"/>
                <a:gd name="T90" fmla="*/ 77 w 96"/>
                <a:gd name="T91" fmla="*/ 104 h 125"/>
                <a:gd name="T92" fmla="*/ 78 w 96"/>
                <a:gd name="T93" fmla="*/ 118 h 125"/>
                <a:gd name="T94" fmla="*/ 73 w 96"/>
                <a:gd name="T95" fmla="*/ 133 h 125"/>
                <a:gd name="T96" fmla="*/ 62 w 96"/>
                <a:gd name="T97" fmla="*/ 138 h 125"/>
                <a:gd name="T98" fmla="*/ 56 w 96"/>
                <a:gd name="T99" fmla="*/ 146 h 125"/>
                <a:gd name="T100" fmla="*/ 49 w 96"/>
                <a:gd name="T101" fmla="*/ 145 h 125"/>
                <a:gd name="T102" fmla="*/ 49 w 96"/>
                <a:gd name="T103" fmla="*/ 138 h 125"/>
                <a:gd name="T104" fmla="*/ 38 w 96"/>
                <a:gd name="T105" fmla="*/ 143 h 125"/>
                <a:gd name="T106" fmla="*/ 36 w 96"/>
                <a:gd name="T107" fmla="*/ 149 h 125"/>
                <a:gd name="T108" fmla="*/ 30 w 96"/>
                <a:gd name="T109" fmla="*/ 145 h 125"/>
                <a:gd name="T110" fmla="*/ 25 w 96"/>
                <a:gd name="T111" fmla="*/ 142 h 125"/>
                <a:gd name="T112" fmla="*/ 13 w 96"/>
                <a:gd name="T113" fmla="*/ 150 h 12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6"/>
                <a:gd name="T172" fmla="*/ 0 h 125"/>
                <a:gd name="T173" fmla="*/ 96 w 96"/>
                <a:gd name="T174" fmla="*/ 125 h 12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6" h="125">
                  <a:moveTo>
                    <a:pt x="11" y="125"/>
                  </a:moveTo>
                  <a:lnTo>
                    <a:pt x="5" y="117"/>
                  </a:lnTo>
                  <a:lnTo>
                    <a:pt x="0" y="110"/>
                  </a:lnTo>
                  <a:cubicBezTo>
                    <a:pt x="1" y="108"/>
                    <a:pt x="1" y="106"/>
                    <a:pt x="2" y="105"/>
                  </a:cubicBezTo>
                  <a:cubicBezTo>
                    <a:pt x="4" y="104"/>
                    <a:pt x="7" y="107"/>
                    <a:pt x="8" y="106"/>
                  </a:cubicBezTo>
                  <a:cubicBezTo>
                    <a:pt x="9" y="104"/>
                    <a:pt x="9" y="101"/>
                    <a:pt x="9" y="99"/>
                  </a:cubicBezTo>
                  <a:cubicBezTo>
                    <a:pt x="8" y="97"/>
                    <a:pt x="4" y="96"/>
                    <a:pt x="4" y="94"/>
                  </a:cubicBezTo>
                  <a:cubicBezTo>
                    <a:pt x="3" y="91"/>
                    <a:pt x="3" y="88"/>
                    <a:pt x="5" y="87"/>
                  </a:cubicBezTo>
                  <a:cubicBezTo>
                    <a:pt x="8" y="85"/>
                    <a:pt x="12" y="90"/>
                    <a:pt x="14" y="88"/>
                  </a:cubicBezTo>
                  <a:cubicBezTo>
                    <a:pt x="16" y="87"/>
                    <a:pt x="14" y="82"/>
                    <a:pt x="16" y="81"/>
                  </a:cubicBezTo>
                  <a:cubicBezTo>
                    <a:pt x="19" y="80"/>
                    <a:pt x="20" y="85"/>
                    <a:pt x="22" y="86"/>
                  </a:cubicBezTo>
                  <a:cubicBezTo>
                    <a:pt x="25" y="87"/>
                    <a:pt x="28" y="85"/>
                    <a:pt x="30" y="85"/>
                  </a:cubicBezTo>
                  <a:cubicBezTo>
                    <a:pt x="31" y="86"/>
                    <a:pt x="31" y="88"/>
                    <a:pt x="32" y="88"/>
                  </a:cubicBezTo>
                  <a:cubicBezTo>
                    <a:pt x="33" y="89"/>
                    <a:pt x="35" y="90"/>
                    <a:pt x="36" y="88"/>
                  </a:cubicBezTo>
                  <a:cubicBezTo>
                    <a:pt x="38" y="86"/>
                    <a:pt x="37" y="82"/>
                    <a:pt x="37" y="79"/>
                  </a:cubicBezTo>
                  <a:cubicBezTo>
                    <a:pt x="37" y="76"/>
                    <a:pt x="37" y="72"/>
                    <a:pt x="37" y="69"/>
                  </a:cubicBezTo>
                  <a:cubicBezTo>
                    <a:pt x="37" y="67"/>
                    <a:pt x="40" y="64"/>
                    <a:pt x="39" y="62"/>
                  </a:cubicBezTo>
                  <a:cubicBezTo>
                    <a:pt x="38" y="60"/>
                    <a:pt x="34" y="62"/>
                    <a:pt x="33" y="60"/>
                  </a:cubicBezTo>
                  <a:cubicBezTo>
                    <a:pt x="32" y="56"/>
                    <a:pt x="33" y="52"/>
                    <a:pt x="35" y="49"/>
                  </a:cubicBezTo>
                  <a:cubicBezTo>
                    <a:pt x="36" y="47"/>
                    <a:pt x="40" y="47"/>
                    <a:pt x="42" y="45"/>
                  </a:cubicBezTo>
                  <a:cubicBezTo>
                    <a:pt x="43" y="42"/>
                    <a:pt x="45" y="37"/>
                    <a:pt x="42" y="35"/>
                  </a:cubicBezTo>
                  <a:cubicBezTo>
                    <a:pt x="39" y="32"/>
                    <a:pt x="32" y="36"/>
                    <a:pt x="28" y="34"/>
                  </a:cubicBezTo>
                  <a:cubicBezTo>
                    <a:pt x="26" y="34"/>
                    <a:pt x="26" y="31"/>
                    <a:pt x="26" y="29"/>
                  </a:cubicBezTo>
                  <a:cubicBezTo>
                    <a:pt x="26" y="27"/>
                    <a:pt x="28" y="24"/>
                    <a:pt x="29" y="22"/>
                  </a:cubicBezTo>
                  <a:cubicBezTo>
                    <a:pt x="34" y="22"/>
                    <a:pt x="38" y="21"/>
                    <a:pt x="43" y="22"/>
                  </a:cubicBezTo>
                  <a:cubicBezTo>
                    <a:pt x="50" y="23"/>
                    <a:pt x="56" y="28"/>
                    <a:pt x="63" y="29"/>
                  </a:cubicBezTo>
                  <a:cubicBezTo>
                    <a:pt x="64" y="29"/>
                    <a:pt x="62" y="26"/>
                    <a:pt x="63" y="24"/>
                  </a:cubicBezTo>
                  <a:cubicBezTo>
                    <a:pt x="63" y="22"/>
                    <a:pt x="63" y="20"/>
                    <a:pt x="64" y="18"/>
                  </a:cubicBezTo>
                  <a:cubicBezTo>
                    <a:pt x="65" y="17"/>
                    <a:pt x="67" y="17"/>
                    <a:pt x="67" y="15"/>
                  </a:cubicBezTo>
                  <a:cubicBezTo>
                    <a:pt x="68" y="13"/>
                    <a:pt x="68" y="10"/>
                    <a:pt x="68" y="7"/>
                  </a:cubicBezTo>
                  <a:cubicBezTo>
                    <a:pt x="68" y="6"/>
                    <a:pt x="68" y="3"/>
                    <a:pt x="69" y="2"/>
                  </a:cubicBezTo>
                  <a:cubicBezTo>
                    <a:pt x="72" y="1"/>
                    <a:pt x="75" y="2"/>
                    <a:pt x="78" y="2"/>
                  </a:cubicBezTo>
                  <a:cubicBezTo>
                    <a:pt x="79" y="2"/>
                    <a:pt x="80" y="0"/>
                    <a:pt x="82" y="0"/>
                  </a:cubicBezTo>
                  <a:cubicBezTo>
                    <a:pt x="84" y="1"/>
                    <a:pt x="86" y="2"/>
                    <a:pt x="88" y="2"/>
                  </a:cubicBezTo>
                  <a:cubicBezTo>
                    <a:pt x="90" y="3"/>
                    <a:pt x="92" y="2"/>
                    <a:pt x="95" y="1"/>
                  </a:cubicBezTo>
                  <a:cubicBezTo>
                    <a:pt x="95" y="3"/>
                    <a:pt x="96" y="5"/>
                    <a:pt x="95" y="7"/>
                  </a:cubicBezTo>
                  <a:cubicBezTo>
                    <a:pt x="95" y="11"/>
                    <a:pt x="92" y="14"/>
                    <a:pt x="91" y="18"/>
                  </a:cubicBezTo>
                  <a:cubicBezTo>
                    <a:pt x="89" y="22"/>
                    <a:pt x="88" y="26"/>
                    <a:pt x="87" y="31"/>
                  </a:cubicBezTo>
                  <a:cubicBezTo>
                    <a:pt x="87" y="34"/>
                    <a:pt x="86" y="37"/>
                    <a:pt x="86" y="40"/>
                  </a:cubicBezTo>
                  <a:cubicBezTo>
                    <a:pt x="86" y="44"/>
                    <a:pt x="86" y="48"/>
                    <a:pt x="86" y="52"/>
                  </a:cubicBezTo>
                  <a:cubicBezTo>
                    <a:pt x="85" y="55"/>
                    <a:pt x="87" y="59"/>
                    <a:pt x="86" y="62"/>
                  </a:cubicBezTo>
                  <a:cubicBezTo>
                    <a:pt x="85" y="64"/>
                    <a:pt x="81" y="64"/>
                    <a:pt x="80" y="65"/>
                  </a:cubicBezTo>
                  <a:cubicBezTo>
                    <a:pt x="79" y="66"/>
                    <a:pt x="81" y="69"/>
                    <a:pt x="80" y="70"/>
                  </a:cubicBezTo>
                  <a:cubicBezTo>
                    <a:pt x="78" y="71"/>
                    <a:pt x="75" y="70"/>
                    <a:pt x="73" y="72"/>
                  </a:cubicBezTo>
                  <a:cubicBezTo>
                    <a:pt x="71" y="73"/>
                    <a:pt x="72" y="76"/>
                    <a:pt x="71" y="78"/>
                  </a:cubicBezTo>
                  <a:cubicBezTo>
                    <a:pt x="69" y="81"/>
                    <a:pt x="65" y="83"/>
                    <a:pt x="64" y="87"/>
                  </a:cubicBezTo>
                  <a:cubicBezTo>
                    <a:pt x="63" y="90"/>
                    <a:pt x="66" y="94"/>
                    <a:pt x="65" y="98"/>
                  </a:cubicBezTo>
                  <a:cubicBezTo>
                    <a:pt x="64" y="103"/>
                    <a:pt x="63" y="107"/>
                    <a:pt x="61" y="111"/>
                  </a:cubicBezTo>
                  <a:cubicBezTo>
                    <a:pt x="59" y="114"/>
                    <a:pt x="54" y="113"/>
                    <a:pt x="52" y="115"/>
                  </a:cubicBezTo>
                  <a:cubicBezTo>
                    <a:pt x="50" y="117"/>
                    <a:pt x="50" y="121"/>
                    <a:pt x="47" y="122"/>
                  </a:cubicBezTo>
                  <a:cubicBezTo>
                    <a:pt x="45" y="123"/>
                    <a:pt x="42" y="122"/>
                    <a:pt x="41" y="121"/>
                  </a:cubicBezTo>
                  <a:cubicBezTo>
                    <a:pt x="40" y="119"/>
                    <a:pt x="43" y="115"/>
                    <a:pt x="41" y="115"/>
                  </a:cubicBezTo>
                  <a:cubicBezTo>
                    <a:pt x="38" y="115"/>
                    <a:pt x="35" y="117"/>
                    <a:pt x="32" y="119"/>
                  </a:cubicBezTo>
                  <a:cubicBezTo>
                    <a:pt x="31" y="120"/>
                    <a:pt x="31" y="123"/>
                    <a:pt x="30" y="124"/>
                  </a:cubicBezTo>
                  <a:cubicBezTo>
                    <a:pt x="28" y="124"/>
                    <a:pt x="26" y="121"/>
                    <a:pt x="25" y="121"/>
                  </a:cubicBezTo>
                  <a:cubicBezTo>
                    <a:pt x="24" y="120"/>
                    <a:pt x="22" y="117"/>
                    <a:pt x="21" y="118"/>
                  </a:cubicBezTo>
                  <a:cubicBezTo>
                    <a:pt x="17" y="119"/>
                    <a:pt x="14" y="123"/>
                    <a:pt x="11" y="12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9" name="Freeform 2526"/>
            <p:cNvSpPr>
              <a:spLocks noChangeAspect="1"/>
            </p:cNvSpPr>
            <p:nvPr/>
          </p:nvSpPr>
          <p:spPr bwMode="auto">
            <a:xfrm>
              <a:off x="2932008" y="3128827"/>
              <a:ext cx="866394" cy="1012252"/>
            </a:xfrm>
            <a:custGeom>
              <a:avLst/>
              <a:gdLst>
                <a:gd name="T0" fmla="*/ 344 w 495"/>
                <a:gd name="T1" fmla="*/ 671 h 578"/>
                <a:gd name="T2" fmla="*/ 317 w 495"/>
                <a:gd name="T3" fmla="*/ 652 h 578"/>
                <a:gd name="T4" fmla="*/ 269 w 495"/>
                <a:gd name="T5" fmla="*/ 628 h 578"/>
                <a:gd name="T6" fmla="*/ 320 w 495"/>
                <a:gd name="T7" fmla="*/ 561 h 578"/>
                <a:gd name="T8" fmla="*/ 311 w 495"/>
                <a:gd name="T9" fmla="*/ 525 h 578"/>
                <a:gd name="T10" fmla="*/ 280 w 495"/>
                <a:gd name="T11" fmla="*/ 479 h 578"/>
                <a:gd name="T12" fmla="*/ 248 w 495"/>
                <a:gd name="T13" fmla="*/ 439 h 578"/>
                <a:gd name="T14" fmla="*/ 244 w 495"/>
                <a:gd name="T15" fmla="*/ 377 h 578"/>
                <a:gd name="T16" fmla="*/ 212 w 495"/>
                <a:gd name="T17" fmla="*/ 348 h 578"/>
                <a:gd name="T18" fmla="*/ 175 w 495"/>
                <a:gd name="T19" fmla="*/ 319 h 578"/>
                <a:gd name="T20" fmla="*/ 130 w 495"/>
                <a:gd name="T21" fmla="*/ 275 h 578"/>
                <a:gd name="T22" fmla="*/ 82 w 495"/>
                <a:gd name="T23" fmla="*/ 282 h 578"/>
                <a:gd name="T24" fmla="*/ 50 w 495"/>
                <a:gd name="T25" fmla="*/ 257 h 578"/>
                <a:gd name="T26" fmla="*/ 4 w 495"/>
                <a:gd name="T27" fmla="*/ 239 h 578"/>
                <a:gd name="T28" fmla="*/ 18 w 495"/>
                <a:gd name="T29" fmla="*/ 189 h 578"/>
                <a:gd name="T30" fmla="*/ 61 w 495"/>
                <a:gd name="T31" fmla="*/ 166 h 578"/>
                <a:gd name="T32" fmla="*/ 62 w 495"/>
                <a:gd name="T33" fmla="*/ 78 h 578"/>
                <a:gd name="T34" fmla="*/ 85 w 495"/>
                <a:gd name="T35" fmla="*/ 60 h 578"/>
                <a:gd name="T36" fmla="*/ 106 w 495"/>
                <a:gd name="T37" fmla="*/ 68 h 578"/>
                <a:gd name="T38" fmla="*/ 145 w 495"/>
                <a:gd name="T39" fmla="*/ 67 h 578"/>
                <a:gd name="T40" fmla="*/ 160 w 495"/>
                <a:gd name="T41" fmla="*/ 48 h 578"/>
                <a:gd name="T42" fmla="*/ 148 w 495"/>
                <a:gd name="T43" fmla="*/ 25 h 578"/>
                <a:gd name="T44" fmla="*/ 172 w 495"/>
                <a:gd name="T45" fmla="*/ 22 h 578"/>
                <a:gd name="T46" fmla="*/ 209 w 495"/>
                <a:gd name="T47" fmla="*/ 1 h 578"/>
                <a:gd name="T48" fmla="*/ 221 w 495"/>
                <a:gd name="T49" fmla="*/ 23 h 578"/>
                <a:gd name="T50" fmla="*/ 224 w 495"/>
                <a:gd name="T51" fmla="*/ 62 h 578"/>
                <a:gd name="T52" fmla="*/ 242 w 495"/>
                <a:gd name="T53" fmla="*/ 65 h 578"/>
                <a:gd name="T54" fmla="*/ 270 w 495"/>
                <a:gd name="T55" fmla="*/ 58 h 578"/>
                <a:gd name="T56" fmla="*/ 288 w 495"/>
                <a:gd name="T57" fmla="*/ 46 h 578"/>
                <a:gd name="T58" fmla="*/ 313 w 495"/>
                <a:gd name="T59" fmla="*/ 54 h 578"/>
                <a:gd name="T60" fmla="*/ 342 w 495"/>
                <a:gd name="T61" fmla="*/ 18 h 578"/>
                <a:gd name="T62" fmla="*/ 361 w 495"/>
                <a:gd name="T63" fmla="*/ 61 h 578"/>
                <a:gd name="T64" fmla="*/ 353 w 495"/>
                <a:gd name="T65" fmla="*/ 84 h 578"/>
                <a:gd name="T66" fmla="*/ 310 w 495"/>
                <a:gd name="T67" fmla="*/ 121 h 578"/>
                <a:gd name="T68" fmla="*/ 332 w 495"/>
                <a:gd name="T69" fmla="*/ 131 h 578"/>
                <a:gd name="T70" fmla="*/ 354 w 495"/>
                <a:gd name="T71" fmla="*/ 98 h 578"/>
                <a:gd name="T72" fmla="*/ 383 w 495"/>
                <a:gd name="T73" fmla="*/ 108 h 578"/>
                <a:gd name="T74" fmla="*/ 372 w 495"/>
                <a:gd name="T75" fmla="*/ 122 h 578"/>
                <a:gd name="T76" fmla="*/ 377 w 495"/>
                <a:gd name="T77" fmla="*/ 122 h 578"/>
                <a:gd name="T78" fmla="*/ 416 w 495"/>
                <a:gd name="T79" fmla="*/ 108 h 578"/>
                <a:gd name="T80" fmla="*/ 448 w 495"/>
                <a:gd name="T81" fmla="*/ 128 h 578"/>
                <a:gd name="T82" fmla="*/ 492 w 495"/>
                <a:gd name="T83" fmla="*/ 137 h 578"/>
                <a:gd name="T84" fmla="*/ 554 w 495"/>
                <a:gd name="T85" fmla="*/ 172 h 578"/>
                <a:gd name="T86" fmla="*/ 593 w 495"/>
                <a:gd name="T87" fmla="*/ 213 h 578"/>
                <a:gd name="T88" fmla="*/ 553 w 495"/>
                <a:gd name="T89" fmla="*/ 297 h 578"/>
                <a:gd name="T90" fmla="*/ 534 w 495"/>
                <a:gd name="T91" fmla="*/ 349 h 578"/>
                <a:gd name="T92" fmla="*/ 522 w 495"/>
                <a:gd name="T93" fmla="*/ 438 h 578"/>
                <a:gd name="T94" fmla="*/ 491 w 495"/>
                <a:gd name="T95" fmla="*/ 495 h 578"/>
                <a:gd name="T96" fmla="*/ 454 w 495"/>
                <a:gd name="T97" fmla="*/ 497 h 578"/>
                <a:gd name="T98" fmla="*/ 397 w 495"/>
                <a:gd name="T99" fmla="*/ 546 h 578"/>
                <a:gd name="T100" fmla="*/ 397 w 495"/>
                <a:gd name="T101" fmla="*/ 599 h 578"/>
                <a:gd name="T102" fmla="*/ 358 w 495"/>
                <a:gd name="T103" fmla="*/ 657 h 578"/>
                <a:gd name="T104" fmla="*/ 361 w 495"/>
                <a:gd name="T105" fmla="*/ 624 h 578"/>
                <a:gd name="T106" fmla="*/ 347 w 495"/>
                <a:gd name="T107" fmla="*/ 675 h 5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95"/>
                <a:gd name="T163" fmla="*/ 0 h 578"/>
                <a:gd name="T164" fmla="*/ 495 w 495"/>
                <a:gd name="T165" fmla="*/ 578 h 57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95" h="578">
                  <a:moveTo>
                    <a:pt x="281" y="578"/>
                  </a:moveTo>
                  <a:cubicBezTo>
                    <a:pt x="280" y="577"/>
                    <a:pt x="278" y="576"/>
                    <a:pt x="277" y="575"/>
                  </a:cubicBezTo>
                  <a:cubicBezTo>
                    <a:pt x="277" y="573"/>
                    <a:pt x="278" y="571"/>
                    <a:pt x="279" y="570"/>
                  </a:cubicBezTo>
                  <a:cubicBezTo>
                    <a:pt x="280" y="567"/>
                    <a:pt x="280" y="565"/>
                    <a:pt x="282" y="563"/>
                  </a:cubicBezTo>
                  <a:cubicBezTo>
                    <a:pt x="283" y="562"/>
                    <a:pt x="285" y="563"/>
                    <a:pt x="285" y="563"/>
                  </a:cubicBezTo>
                  <a:cubicBezTo>
                    <a:pt x="286" y="562"/>
                    <a:pt x="286" y="560"/>
                    <a:pt x="287" y="559"/>
                  </a:cubicBezTo>
                  <a:cubicBezTo>
                    <a:pt x="287" y="556"/>
                    <a:pt x="289" y="553"/>
                    <a:pt x="287" y="552"/>
                  </a:cubicBezTo>
                  <a:cubicBezTo>
                    <a:pt x="285" y="551"/>
                    <a:pt x="286" y="556"/>
                    <a:pt x="285" y="558"/>
                  </a:cubicBezTo>
                  <a:cubicBezTo>
                    <a:pt x="283" y="559"/>
                    <a:pt x="281" y="559"/>
                    <a:pt x="279" y="559"/>
                  </a:cubicBezTo>
                  <a:cubicBezTo>
                    <a:pt x="278" y="559"/>
                    <a:pt x="277" y="558"/>
                    <a:pt x="276" y="557"/>
                  </a:cubicBezTo>
                  <a:cubicBezTo>
                    <a:pt x="275" y="556"/>
                    <a:pt x="275" y="554"/>
                    <a:pt x="274" y="553"/>
                  </a:cubicBezTo>
                  <a:cubicBezTo>
                    <a:pt x="271" y="549"/>
                    <a:pt x="268" y="545"/>
                    <a:pt x="264" y="543"/>
                  </a:cubicBezTo>
                  <a:cubicBezTo>
                    <a:pt x="260" y="541"/>
                    <a:pt x="256" y="541"/>
                    <a:pt x="253" y="539"/>
                  </a:cubicBezTo>
                  <a:cubicBezTo>
                    <a:pt x="251" y="537"/>
                    <a:pt x="250" y="534"/>
                    <a:pt x="247" y="532"/>
                  </a:cubicBezTo>
                  <a:cubicBezTo>
                    <a:pt x="247" y="532"/>
                    <a:pt x="247" y="533"/>
                    <a:pt x="246" y="534"/>
                  </a:cubicBezTo>
                  <a:cubicBezTo>
                    <a:pt x="245" y="534"/>
                    <a:pt x="244" y="536"/>
                    <a:pt x="243" y="536"/>
                  </a:cubicBezTo>
                  <a:cubicBezTo>
                    <a:pt x="239" y="531"/>
                    <a:pt x="239" y="523"/>
                    <a:pt x="234" y="520"/>
                  </a:cubicBezTo>
                  <a:cubicBezTo>
                    <a:pt x="232" y="518"/>
                    <a:pt x="227" y="522"/>
                    <a:pt x="224" y="523"/>
                  </a:cubicBezTo>
                  <a:cubicBezTo>
                    <a:pt x="228" y="518"/>
                    <a:pt x="232" y="514"/>
                    <a:pt x="235" y="509"/>
                  </a:cubicBezTo>
                  <a:cubicBezTo>
                    <a:pt x="238" y="504"/>
                    <a:pt x="239" y="498"/>
                    <a:pt x="242" y="494"/>
                  </a:cubicBezTo>
                  <a:cubicBezTo>
                    <a:pt x="244" y="491"/>
                    <a:pt x="248" y="491"/>
                    <a:pt x="250" y="489"/>
                  </a:cubicBezTo>
                  <a:cubicBezTo>
                    <a:pt x="252" y="487"/>
                    <a:pt x="253" y="484"/>
                    <a:pt x="255" y="482"/>
                  </a:cubicBezTo>
                  <a:cubicBezTo>
                    <a:pt x="259" y="479"/>
                    <a:pt x="265" y="479"/>
                    <a:pt x="267" y="476"/>
                  </a:cubicBezTo>
                  <a:cubicBezTo>
                    <a:pt x="269" y="473"/>
                    <a:pt x="267" y="470"/>
                    <a:pt x="267" y="467"/>
                  </a:cubicBezTo>
                  <a:cubicBezTo>
                    <a:pt x="267" y="464"/>
                    <a:pt x="269" y="462"/>
                    <a:pt x="268" y="460"/>
                  </a:cubicBezTo>
                  <a:cubicBezTo>
                    <a:pt x="268" y="458"/>
                    <a:pt x="265" y="455"/>
                    <a:pt x="264" y="453"/>
                  </a:cubicBezTo>
                  <a:cubicBezTo>
                    <a:pt x="263" y="452"/>
                    <a:pt x="262" y="451"/>
                    <a:pt x="261" y="451"/>
                  </a:cubicBezTo>
                  <a:cubicBezTo>
                    <a:pt x="259" y="451"/>
                    <a:pt x="257" y="451"/>
                    <a:pt x="256" y="451"/>
                  </a:cubicBezTo>
                  <a:cubicBezTo>
                    <a:pt x="256" y="449"/>
                    <a:pt x="256" y="447"/>
                    <a:pt x="256" y="445"/>
                  </a:cubicBezTo>
                  <a:cubicBezTo>
                    <a:pt x="257" y="443"/>
                    <a:pt x="258" y="440"/>
                    <a:pt x="259" y="437"/>
                  </a:cubicBezTo>
                  <a:cubicBezTo>
                    <a:pt x="259" y="434"/>
                    <a:pt x="261" y="430"/>
                    <a:pt x="261" y="426"/>
                  </a:cubicBezTo>
                  <a:cubicBezTo>
                    <a:pt x="260" y="424"/>
                    <a:pt x="257" y="423"/>
                    <a:pt x="255" y="423"/>
                  </a:cubicBezTo>
                  <a:cubicBezTo>
                    <a:pt x="251" y="422"/>
                    <a:pt x="247" y="427"/>
                    <a:pt x="244" y="425"/>
                  </a:cubicBezTo>
                  <a:cubicBezTo>
                    <a:pt x="241" y="424"/>
                    <a:pt x="239" y="420"/>
                    <a:pt x="239" y="417"/>
                  </a:cubicBezTo>
                  <a:cubicBezTo>
                    <a:pt x="238" y="413"/>
                    <a:pt x="242" y="408"/>
                    <a:pt x="241" y="403"/>
                  </a:cubicBezTo>
                  <a:cubicBezTo>
                    <a:pt x="240" y="401"/>
                    <a:pt x="236" y="400"/>
                    <a:pt x="233" y="399"/>
                  </a:cubicBezTo>
                  <a:cubicBezTo>
                    <a:pt x="229" y="398"/>
                    <a:pt x="225" y="399"/>
                    <a:pt x="222" y="398"/>
                  </a:cubicBezTo>
                  <a:cubicBezTo>
                    <a:pt x="219" y="398"/>
                    <a:pt x="216" y="399"/>
                    <a:pt x="213" y="398"/>
                  </a:cubicBezTo>
                  <a:cubicBezTo>
                    <a:pt x="212" y="398"/>
                    <a:pt x="213" y="396"/>
                    <a:pt x="213" y="395"/>
                  </a:cubicBezTo>
                  <a:cubicBezTo>
                    <a:pt x="213" y="390"/>
                    <a:pt x="214" y="386"/>
                    <a:pt x="213" y="381"/>
                  </a:cubicBezTo>
                  <a:cubicBezTo>
                    <a:pt x="212" y="378"/>
                    <a:pt x="208" y="378"/>
                    <a:pt x="207" y="375"/>
                  </a:cubicBezTo>
                  <a:cubicBezTo>
                    <a:pt x="206" y="372"/>
                    <a:pt x="207" y="369"/>
                    <a:pt x="207" y="366"/>
                  </a:cubicBezTo>
                  <a:cubicBezTo>
                    <a:pt x="208" y="362"/>
                    <a:pt x="210" y="357"/>
                    <a:pt x="211" y="353"/>
                  </a:cubicBezTo>
                  <a:cubicBezTo>
                    <a:pt x="212" y="348"/>
                    <a:pt x="212" y="344"/>
                    <a:pt x="212" y="339"/>
                  </a:cubicBezTo>
                  <a:cubicBezTo>
                    <a:pt x="211" y="335"/>
                    <a:pt x="211" y="331"/>
                    <a:pt x="208" y="328"/>
                  </a:cubicBezTo>
                  <a:cubicBezTo>
                    <a:pt x="207" y="326"/>
                    <a:pt x="202" y="327"/>
                    <a:pt x="201" y="325"/>
                  </a:cubicBezTo>
                  <a:cubicBezTo>
                    <a:pt x="200" y="322"/>
                    <a:pt x="203" y="320"/>
                    <a:pt x="203" y="317"/>
                  </a:cubicBezTo>
                  <a:cubicBezTo>
                    <a:pt x="204" y="316"/>
                    <a:pt x="203" y="315"/>
                    <a:pt x="203" y="314"/>
                  </a:cubicBezTo>
                  <a:cubicBezTo>
                    <a:pt x="203" y="313"/>
                    <a:pt x="202" y="314"/>
                    <a:pt x="202" y="314"/>
                  </a:cubicBezTo>
                  <a:cubicBezTo>
                    <a:pt x="194" y="314"/>
                    <a:pt x="186" y="314"/>
                    <a:pt x="179" y="314"/>
                  </a:cubicBezTo>
                  <a:cubicBezTo>
                    <a:pt x="178" y="314"/>
                    <a:pt x="179" y="313"/>
                    <a:pt x="179" y="312"/>
                  </a:cubicBezTo>
                  <a:cubicBezTo>
                    <a:pt x="177" y="307"/>
                    <a:pt x="174" y="303"/>
                    <a:pt x="174" y="298"/>
                  </a:cubicBezTo>
                  <a:cubicBezTo>
                    <a:pt x="174" y="296"/>
                    <a:pt x="177" y="297"/>
                    <a:pt x="177" y="296"/>
                  </a:cubicBezTo>
                  <a:cubicBezTo>
                    <a:pt x="178" y="294"/>
                    <a:pt x="178" y="292"/>
                    <a:pt x="177" y="290"/>
                  </a:cubicBezTo>
                  <a:cubicBezTo>
                    <a:pt x="177" y="288"/>
                    <a:pt x="175" y="286"/>
                    <a:pt x="174" y="284"/>
                  </a:cubicBezTo>
                  <a:cubicBezTo>
                    <a:pt x="174" y="281"/>
                    <a:pt x="176" y="277"/>
                    <a:pt x="174" y="275"/>
                  </a:cubicBezTo>
                  <a:cubicBezTo>
                    <a:pt x="173" y="274"/>
                    <a:pt x="169" y="273"/>
                    <a:pt x="166" y="273"/>
                  </a:cubicBezTo>
                  <a:cubicBezTo>
                    <a:pt x="162" y="272"/>
                    <a:pt x="159" y="273"/>
                    <a:pt x="155" y="272"/>
                  </a:cubicBezTo>
                  <a:cubicBezTo>
                    <a:pt x="153" y="271"/>
                    <a:pt x="153" y="267"/>
                    <a:pt x="151" y="266"/>
                  </a:cubicBezTo>
                  <a:cubicBezTo>
                    <a:pt x="149" y="266"/>
                    <a:pt x="148" y="267"/>
                    <a:pt x="146" y="266"/>
                  </a:cubicBezTo>
                  <a:cubicBezTo>
                    <a:pt x="144" y="265"/>
                    <a:pt x="144" y="261"/>
                    <a:pt x="142" y="260"/>
                  </a:cubicBezTo>
                  <a:cubicBezTo>
                    <a:pt x="139" y="259"/>
                    <a:pt x="137" y="260"/>
                    <a:pt x="134" y="260"/>
                  </a:cubicBezTo>
                  <a:cubicBezTo>
                    <a:pt x="131" y="259"/>
                    <a:pt x="126" y="260"/>
                    <a:pt x="123" y="258"/>
                  </a:cubicBezTo>
                  <a:cubicBezTo>
                    <a:pt x="120" y="254"/>
                    <a:pt x="116" y="249"/>
                    <a:pt x="113" y="245"/>
                  </a:cubicBezTo>
                  <a:cubicBezTo>
                    <a:pt x="112" y="243"/>
                    <a:pt x="112" y="241"/>
                    <a:pt x="111" y="239"/>
                  </a:cubicBezTo>
                  <a:cubicBezTo>
                    <a:pt x="110" y="236"/>
                    <a:pt x="111" y="233"/>
                    <a:pt x="108" y="229"/>
                  </a:cubicBezTo>
                  <a:cubicBezTo>
                    <a:pt x="108" y="226"/>
                    <a:pt x="112" y="220"/>
                    <a:pt x="109" y="218"/>
                  </a:cubicBezTo>
                  <a:cubicBezTo>
                    <a:pt x="105" y="219"/>
                    <a:pt x="100" y="217"/>
                    <a:pt x="95" y="219"/>
                  </a:cubicBezTo>
                  <a:cubicBezTo>
                    <a:pt x="92" y="220"/>
                    <a:pt x="91" y="224"/>
                    <a:pt x="88" y="225"/>
                  </a:cubicBezTo>
                  <a:cubicBezTo>
                    <a:pt x="86" y="226"/>
                    <a:pt x="83" y="226"/>
                    <a:pt x="82" y="227"/>
                  </a:cubicBezTo>
                  <a:cubicBezTo>
                    <a:pt x="79" y="228"/>
                    <a:pt x="78" y="231"/>
                    <a:pt x="76" y="232"/>
                  </a:cubicBezTo>
                  <a:cubicBezTo>
                    <a:pt x="73" y="234"/>
                    <a:pt x="71" y="235"/>
                    <a:pt x="68" y="235"/>
                  </a:cubicBezTo>
                  <a:cubicBezTo>
                    <a:pt x="66" y="236"/>
                    <a:pt x="64" y="235"/>
                    <a:pt x="63" y="235"/>
                  </a:cubicBezTo>
                  <a:cubicBezTo>
                    <a:pt x="61" y="235"/>
                    <a:pt x="59" y="234"/>
                    <a:pt x="58" y="234"/>
                  </a:cubicBezTo>
                  <a:cubicBezTo>
                    <a:pt x="57" y="234"/>
                    <a:pt x="55" y="235"/>
                    <a:pt x="54" y="235"/>
                  </a:cubicBezTo>
                  <a:cubicBezTo>
                    <a:pt x="51" y="235"/>
                    <a:pt x="47" y="238"/>
                    <a:pt x="46" y="235"/>
                  </a:cubicBezTo>
                  <a:cubicBezTo>
                    <a:pt x="43" y="229"/>
                    <a:pt x="45" y="221"/>
                    <a:pt x="44" y="214"/>
                  </a:cubicBezTo>
                  <a:cubicBezTo>
                    <a:pt x="44" y="214"/>
                    <a:pt x="43" y="214"/>
                    <a:pt x="42" y="214"/>
                  </a:cubicBezTo>
                  <a:cubicBezTo>
                    <a:pt x="39" y="217"/>
                    <a:pt x="38" y="221"/>
                    <a:pt x="34" y="223"/>
                  </a:cubicBezTo>
                  <a:cubicBezTo>
                    <a:pt x="32" y="224"/>
                    <a:pt x="28" y="224"/>
                    <a:pt x="25" y="223"/>
                  </a:cubicBezTo>
                  <a:cubicBezTo>
                    <a:pt x="23" y="221"/>
                    <a:pt x="24" y="217"/>
                    <a:pt x="22" y="215"/>
                  </a:cubicBezTo>
                  <a:cubicBezTo>
                    <a:pt x="20" y="213"/>
                    <a:pt x="15" y="215"/>
                    <a:pt x="14" y="213"/>
                  </a:cubicBezTo>
                  <a:cubicBezTo>
                    <a:pt x="12" y="211"/>
                    <a:pt x="16" y="208"/>
                    <a:pt x="15" y="206"/>
                  </a:cubicBezTo>
                  <a:cubicBezTo>
                    <a:pt x="12" y="203"/>
                    <a:pt x="5" y="203"/>
                    <a:pt x="3" y="199"/>
                  </a:cubicBezTo>
                  <a:cubicBezTo>
                    <a:pt x="1" y="197"/>
                    <a:pt x="2" y="193"/>
                    <a:pt x="2" y="190"/>
                  </a:cubicBezTo>
                  <a:cubicBezTo>
                    <a:pt x="2" y="188"/>
                    <a:pt x="2" y="185"/>
                    <a:pt x="2" y="182"/>
                  </a:cubicBezTo>
                  <a:cubicBezTo>
                    <a:pt x="2" y="180"/>
                    <a:pt x="0" y="177"/>
                    <a:pt x="2" y="175"/>
                  </a:cubicBezTo>
                  <a:cubicBezTo>
                    <a:pt x="4" y="172"/>
                    <a:pt x="10" y="172"/>
                    <a:pt x="12" y="168"/>
                  </a:cubicBezTo>
                  <a:cubicBezTo>
                    <a:pt x="13" y="167"/>
                    <a:pt x="9" y="166"/>
                    <a:pt x="10" y="164"/>
                  </a:cubicBezTo>
                  <a:cubicBezTo>
                    <a:pt x="10" y="161"/>
                    <a:pt x="14" y="160"/>
                    <a:pt x="15" y="157"/>
                  </a:cubicBezTo>
                  <a:cubicBezTo>
                    <a:pt x="16" y="154"/>
                    <a:pt x="14" y="152"/>
                    <a:pt x="15" y="150"/>
                  </a:cubicBezTo>
                  <a:cubicBezTo>
                    <a:pt x="17" y="146"/>
                    <a:pt x="21" y="144"/>
                    <a:pt x="24" y="142"/>
                  </a:cubicBezTo>
                  <a:cubicBezTo>
                    <a:pt x="26" y="142"/>
                    <a:pt x="28" y="143"/>
                    <a:pt x="29" y="142"/>
                  </a:cubicBezTo>
                  <a:cubicBezTo>
                    <a:pt x="33" y="142"/>
                    <a:pt x="36" y="140"/>
                    <a:pt x="39" y="139"/>
                  </a:cubicBezTo>
                  <a:cubicBezTo>
                    <a:pt x="41" y="139"/>
                    <a:pt x="44" y="137"/>
                    <a:pt x="46" y="137"/>
                  </a:cubicBezTo>
                  <a:cubicBezTo>
                    <a:pt x="48" y="137"/>
                    <a:pt x="49" y="138"/>
                    <a:pt x="51" y="138"/>
                  </a:cubicBezTo>
                  <a:cubicBezTo>
                    <a:pt x="53" y="125"/>
                    <a:pt x="55" y="110"/>
                    <a:pt x="57" y="97"/>
                  </a:cubicBezTo>
                  <a:cubicBezTo>
                    <a:pt x="58" y="94"/>
                    <a:pt x="58" y="92"/>
                    <a:pt x="59" y="90"/>
                  </a:cubicBezTo>
                  <a:cubicBezTo>
                    <a:pt x="57" y="88"/>
                    <a:pt x="55" y="87"/>
                    <a:pt x="54" y="85"/>
                  </a:cubicBezTo>
                  <a:cubicBezTo>
                    <a:pt x="52" y="84"/>
                    <a:pt x="50" y="83"/>
                    <a:pt x="49" y="82"/>
                  </a:cubicBezTo>
                  <a:cubicBezTo>
                    <a:pt x="49" y="77"/>
                    <a:pt x="49" y="72"/>
                    <a:pt x="49" y="67"/>
                  </a:cubicBezTo>
                  <a:cubicBezTo>
                    <a:pt x="50" y="66"/>
                    <a:pt x="51" y="66"/>
                    <a:pt x="52" y="65"/>
                  </a:cubicBezTo>
                  <a:cubicBezTo>
                    <a:pt x="55" y="65"/>
                    <a:pt x="57" y="66"/>
                    <a:pt x="59" y="65"/>
                  </a:cubicBezTo>
                  <a:cubicBezTo>
                    <a:pt x="60" y="65"/>
                    <a:pt x="59" y="64"/>
                    <a:pt x="59" y="63"/>
                  </a:cubicBezTo>
                  <a:cubicBezTo>
                    <a:pt x="58" y="61"/>
                    <a:pt x="58" y="60"/>
                    <a:pt x="57" y="59"/>
                  </a:cubicBezTo>
                  <a:cubicBezTo>
                    <a:pt x="56" y="58"/>
                    <a:pt x="55" y="59"/>
                    <a:pt x="54" y="59"/>
                  </a:cubicBezTo>
                  <a:cubicBezTo>
                    <a:pt x="53" y="56"/>
                    <a:pt x="53" y="54"/>
                    <a:pt x="53" y="51"/>
                  </a:cubicBezTo>
                  <a:cubicBezTo>
                    <a:pt x="59" y="51"/>
                    <a:pt x="65" y="50"/>
                    <a:pt x="71" y="50"/>
                  </a:cubicBezTo>
                  <a:cubicBezTo>
                    <a:pt x="71" y="49"/>
                    <a:pt x="71" y="48"/>
                    <a:pt x="72" y="48"/>
                  </a:cubicBezTo>
                  <a:cubicBezTo>
                    <a:pt x="73" y="48"/>
                    <a:pt x="74" y="49"/>
                    <a:pt x="76" y="50"/>
                  </a:cubicBezTo>
                  <a:cubicBezTo>
                    <a:pt x="77" y="48"/>
                    <a:pt x="77" y="45"/>
                    <a:pt x="79" y="45"/>
                  </a:cubicBezTo>
                  <a:cubicBezTo>
                    <a:pt x="80" y="44"/>
                    <a:pt x="80" y="47"/>
                    <a:pt x="81" y="48"/>
                  </a:cubicBezTo>
                  <a:cubicBezTo>
                    <a:pt x="83" y="52"/>
                    <a:pt x="84" y="56"/>
                    <a:pt x="86" y="60"/>
                  </a:cubicBezTo>
                  <a:cubicBezTo>
                    <a:pt x="87" y="59"/>
                    <a:pt x="87" y="58"/>
                    <a:pt x="88" y="57"/>
                  </a:cubicBezTo>
                  <a:cubicBezTo>
                    <a:pt x="91" y="60"/>
                    <a:pt x="93" y="64"/>
                    <a:pt x="96" y="65"/>
                  </a:cubicBezTo>
                  <a:cubicBezTo>
                    <a:pt x="98" y="67"/>
                    <a:pt x="101" y="66"/>
                    <a:pt x="104" y="65"/>
                  </a:cubicBezTo>
                  <a:cubicBezTo>
                    <a:pt x="107" y="63"/>
                    <a:pt x="110" y="60"/>
                    <a:pt x="113" y="58"/>
                  </a:cubicBezTo>
                  <a:cubicBezTo>
                    <a:pt x="114" y="57"/>
                    <a:pt x="115" y="57"/>
                    <a:pt x="116" y="56"/>
                  </a:cubicBezTo>
                  <a:cubicBezTo>
                    <a:pt x="117" y="56"/>
                    <a:pt x="118" y="54"/>
                    <a:pt x="119" y="54"/>
                  </a:cubicBezTo>
                  <a:cubicBezTo>
                    <a:pt x="120" y="54"/>
                    <a:pt x="120" y="56"/>
                    <a:pt x="121" y="56"/>
                  </a:cubicBezTo>
                  <a:cubicBezTo>
                    <a:pt x="122" y="56"/>
                    <a:pt x="122" y="55"/>
                    <a:pt x="122" y="54"/>
                  </a:cubicBezTo>
                  <a:cubicBezTo>
                    <a:pt x="123" y="52"/>
                    <a:pt x="121" y="50"/>
                    <a:pt x="122" y="48"/>
                  </a:cubicBezTo>
                  <a:cubicBezTo>
                    <a:pt x="123" y="47"/>
                    <a:pt x="126" y="48"/>
                    <a:pt x="128" y="47"/>
                  </a:cubicBezTo>
                  <a:cubicBezTo>
                    <a:pt x="128" y="46"/>
                    <a:pt x="127" y="45"/>
                    <a:pt x="128" y="45"/>
                  </a:cubicBezTo>
                  <a:cubicBezTo>
                    <a:pt x="129" y="43"/>
                    <a:pt x="132" y="43"/>
                    <a:pt x="133" y="42"/>
                  </a:cubicBezTo>
                  <a:cubicBezTo>
                    <a:pt x="134" y="41"/>
                    <a:pt x="134" y="40"/>
                    <a:pt x="133" y="40"/>
                  </a:cubicBezTo>
                  <a:cubicBezTo>
                    <a:pt x="130" y="39"/>
                    <a:pt x="127" y="40"/>
                    <a:pt x="124" y="40"/>
                  </a:cubicBezTo>
                  <a:cubicBezTo>
                    <a:pt x="123" y="40"/>
                    <a:pt x="122" y="39"/>
                    <a:pt x="122" y="38"/>
                  </a:cubicBezTo>
                  <a:cubicBezTo>
                    <a:pt x="121" y="37"/>
                    <a:pt x="122" y="35"/>
                    <a:pt x="122" y="34"/>
                  </a:cubicBezTo>
                  <a:cubicBezTo>
                    <a:pt x="121" y="34"/>
                    <a:pt x="120" y="33"/>
                    <a:pt x="120" y="32"/>
                  </a:cubicBezTo>
                  <a:cubicBezTo>
                    <a:pt x="121" y="30"/>
                    <a:pt x="123" y="29"/>
                    <a:pt x="123" y="27"/>
                  </a:cubicBezTo>
                  <a:cubicBezTo>
                    <a:pt x="124" y="25"/>
                    <a:pt x="124" y="23"/>
                    <a:pt x="123" y="21"/>
                  </a:cubicBezTo>
                  <a:cubicBezTo>
                    <a:pt x="122" y="19"/>
                    <a:pt x="119" y="20"/>
                    <a:pt x="118" y="18"/>
                  </a:cubicBezTo>
                  <a:cubicBezTo>
                    <a:pt x="118" y="17"/>
                    <a:pt x="120" y="17"/>
                    <a:pt x="122" y="17"/>
                  </a:cubicBezTo>
                  <a:cubicBezTo>
                    <a:pt x="125" y="17"/>
                    <a:pt x="127" y="20"/>
                    <a:pt x="130" y="20"/>
                  </a:cubicBezTo>
                  <a:cubicBezTo>
                    <a:pt x="132" y="21"/>
                    <a:pt x="133" y="20"/>
                    <a:pt x="134" y="20"/>
                  </a:cubicBezTo>
                  <a:cubicBezTo>
                    <a:pt x="137" y="21"/>
                    <a:pt x="139" y="22"/>
                    <a:pt x="141" y="22"/>
                  </a:cubicBezTo>
                  <a:cubicBezTo>
                    <a:pt x="142" y="21"/>
                    <a:pt x="141" y="19"/>
                    <a:pt x="143" y="18"/>
                  </a:cubicBezTo>
                  <a:cubicBezTo>
                    <a:pt x="147" y="17"/>
                    <a:pt x="152" y="18"/>
                    <a:pt x="156" y="17"/>
                  </a:cubicBezTo>
                  <a:cubicBezTo>
                    <a:pt x="158" y="16"/>
                    <a:pt x="158" y="14"/>
                    <a:pt x="160" y="13"/>
                  </a:cubicBezTo>
                  <a:cubicBezTo>
                    <a:pt x="162" y="12"/>
                    <a:pt x="164" y="13"/>
                    <a:pt x="165" y="12"/>
                  </a:cubicBezTo>
                  <a:cubicBezTo>
                    <a:pt x="166" y="11"/>
                    <a:pt x="167" y="9"/>
                    <a:pt x="167" y="7"/>
                  </a:cubicBezTo>
                  <a:cubicBezTo>
                    <a:pt x="168" y="5"/>
                    <a:pt x="167" y="2"/>
                    <a:pt x="167" y="1"/>
                  </a:cubicBezTo>
                  <a:cubicBezTo>
                    <a:pt x="170" y="1"/>
                    <a:pt x="172" y="0"/>
                    <a:pt x="174" y="1"/>
                  </a:cubicBezTo>
                  <a:cubicBezTo>
                    <a:pt x="176" y="1"/>
                    <a:pt x="175" y="4"/>
                    <a:pt x="175" y="5"/>
                  </a:cubicBezTo>
                  <a:cubicBezTo>
                    <a:pt x="175" y="6"/>
                    <a:pt x="173" y="7"/>
                    <a:pt x="173" y="8"/>
                  </a:cubicBezTo>
                  <a:cubicBezTo>
                    <a:pt x="173" y="9"/>
                    <a:pt x="173" y="11"/>
                    <a:pt x="174" y="11"/>
                  </a:cubicBezTo>
                  <a:cubicBezTo>
                    <a:pt x="176" y="12"/>
                    <a:pt x="178" y="10"/>
                    <a:pt x="180" y="11"/>
                  </a:cubicBezTo>
                  <a:cubicBezTo>
                    <a:pt x="181" y="12"/>
                    <a:pt x="179" y="15"/>
                    <a:pt x="180" y="17"/>
                  </a:cubicBezTo>
                  <a:cubicBezTo>
                    <a:pt x="181" y="18"/>
                    <a:pt x="184" y="17"/>
                    <a:pt x="184" y="19"/>
                  </a:cubicBezTo>
                  <a:cubicBezTo>
                    <a:pt x="182" y="21"/>
                    <a:pt x="177" y="21"/>
                    <a:pt x="176" y="24"/>
                  </a:cubicBezTo>
                  <a:cubicBezTo>
                    <a:pt x="176" y="28"/>
                    <a:pt x="176" y="34"/>
                    <a:pt x="176" y="38"/>
                  </a:cubicBezTo>
                  <a:cubicBezTo>
                    <a:pt x="176" y="40"/>
                    <a:pt x="179" y="40"/>
                    <a:pt x="179" y="41"/>
                  </a:cubicBezTo>
                  <a:cubicBezTo>
                    <a:pt x="180" y="42"/>
                    <a:pt x="179" y="45"/>
                    <a:pt x="179" y="46"/>
                  </a:cubicBezTo>
                  <a:cubicBezTo>
                    <a:pt x="179" y="48"/>
                    <a:pt x="180" y="49"/>
                    <a:pt x="181" y="49"/>
                  </a:cubicBezTo>
                  <a:cubicBezTo>
                    <a:pt x="182" y="51"/>
                    <a:pt x="185" y="51"/>
                    <a:pt x="187" y="52"/>
                  </a:cubicBezTo>
                  <a:cubicBezTo>
                    <a:pt x="188" y="53"/>
                    <a:pt x="186" y="55"/>
                    <a:pt x="187" y="56"/>
                  </a:cubicBezTo>
                  <a:cubicBezTo>
                    <a:pt x="188" y="57"/>
                    <a:pt x="189" y="59"/>
                    <a:pt x="191" y="59"/>
                  </a:cubicBezTo>
                  <a:cubicBezTo>
                    <a:pt x="192" y="60"/>
                    <a:pt x="194" y="61"/>
                    <a:pt x="195" y="60"/>
                  </a:cubicBezTo>
                  <a:cubicBezTo>
                    <a:pt x="196" y="59"/>
                    <a:pt x="194" y="57"/>
                    <a:pt x="194" y="56"/>
                  </a:cubicBezTo>
                  <a:cubicBezTo>
                    <a:pt x="195" y="54"/>
                    <a:pt x="197" y="53"/>
                    <a:pt x="199" y="52"/>
                  </a:cubicBezTo>
                  <a:cubicBezTo>
                    <a:pt x="200" y="52"/>
                    <a:pt x="201" y="54"/>
                    <a:pt x="202" y="54"/>
                  </a:cubicBezTo>
                  <a:cubicBezTo>
                    <a:pt x="203" y="53"/>
                    <a:pt x="202" y="50"/>
                    <a:pt x="204" y="49"/>
                  </a:cubicBezTo>
                  <a:cubicBezTo>
                    <a:pt x="205" y="49"/>
                    <a:pt x="206" y="50"/>
                    <a:pt x="208" y="49"/>
                  </a:cubicBezTo>
                  <a:cubicBezTo>
                    <a:pt x="209" y="49"/>
                    <a:pt x="209" y="47"/>
                    <a:pt x="210" y="47"/>
                  </a:cubicBezTo>
                  <a:cubicBezTo>
                    <a:pt x="212" y="47"/>
                    <a:pt x="213" y="48"/>
                    <a:pt x="214" y="48"/>
                  </a:cubicBezTo>
                  <a:cubicBezTo>
                    <a:pt x="216" y="49"/>
                    <a:pt x="218" y="48"/>
                    <a:pt x="220" y="48"/>
                  </a:cubicBezTo>
                  <a:cubicBezTo>
                    <a:pt x="221" y="48"/>
                    <a:pt x="224" y="48"/>
                    <a:pt x="225" y="48"/>
                  </a:cubicBezTo>
                  <a:cubicBezTo>
                    <a:pt x="227" y="48"/>
                    <a:pt x="229" y="47"/>
                    <a:pt x="229" y="46"/>
                  </a:cubicBezTo>
                  <a:cubicBezTo>
                    <a:pt x="229" y="44"/>
                    <a:pt x="225" y="45"/>
                    <a:pt x="225" y="43"/>
                  </a:cubicBezTo>
                  <a:cubicBezTo>
                    <a:pt x="225" y="41"/>
                    <a:pt x="227" y="39"/>
                    <a:pt x="229" y="38"/>
                  </a:cubicBezTo>
                  <a:cubicBezTo>
                    <a:pt x="231" y="38"/>
                    <a:pt x="232" y="40"/>
                    <a:pt x="234" y="40"/>
                  </a:cubicBezTo>
                  <a:cubicBezTo>
                    <a:pt x="235" y="40"/>
                    <a:pt x="237" y="39"/>
                    <a:pt x="238" y="39"/>
                  </a:cubicBezTo>
                  <a:cubicBezTo>
                    <a:pt x="239" y="39"/>
                    <a:pt x="240" y="37"/>
                    <a:pt x="240" y="38"/>
                  </a:cubicBezTo>
                  <a:cubicBezTo>
                    <a:pt x="242" y="38"/>
                    <a:pt x="242" y="40"/>
                    <a:pt x="242" y="41"/>
                  </a:cubicBezTo>
                  <a:cubicBezTo>
                    <a:pt x="244" y="43"/>
                    <a:pt x="245" y="44"/>
                    <a:pt x="247" y="45"/>
                  </a:cubicBezTo>
                  <a:cubicBezTo>
                    <a:pt x="249" y="46"/>
                    <a:pt x="251" y="46"/>
                    <a:pt x="252" y="45"/>
                  </a:cubicBezTo>
                  <a:cubicBezTo>
                    <a:pt x="253" y="45"/>
                    <a:pt x="254" y="43"/>
                    <a:pt x="255" y="43"/>
                  </a:cubicBezTo>
                  <a:cubicBezTo>
                    <a:pt x="257" y="42"/>
                    <a:pt x="258" y="42"/>
                    <a:pt x="259" y="43"/>
                  </a:cubicBezTo>
                  <a:cubicBezTo>
                    <a:pt x="260" y="43"/>
                    <a:pt x="260" y="45"/>
                    <a:pt x="261" y="45"/>
                  </a:cubicBezTo>
                  <a:cubicBezTo>
                    <a:pt x="262" y="46"/>
                    <a:pt x="265" y="46"/>
                    <a:pt x="267" y="45"/>
                  </a:cubicBezTo>
                  <a:cubicBezTo>
                    <a:pt x="269" y="44"/>
                    <a:pt x="270" y="41"/>
                    <a:pt x="270" y="39"/>
                  </a:cubicBezTo>
                  <a:cubicBezTo>
                    <a:pt x="271" y="36"/>
                    <a:pt x="271" y="33"/>
                    <a:pt x="272" y="29"/>
                  </a:cubicBezTo>
                  <a:cubicBezTo>
                    <a:pt x="273" y="27"/>
                    <a:pt x="275" y="24"/>
                    <a:pt x="277" y="22"/>
                  </a:cubicBezTo>
                  <a:cubicBezTo>
                    <a:pt x="279" y="20"/>
                    <a:pt x="281" y="19"/>
                    <a:pt x="284" y="17"/>
                  </a:cubicBezTo>
                  <a:cubicBezTo>
                    <a:pt x="285" y="16"/>
                    <a:pt x="284" y="15"/>
                    <a:pt x="285" y="15"/>
                  </a:cubicBezTo>
                  <a:cubicBezTo>
                    <a:pt x="287" y="15"/>
                    <a:pt x="288" y="17"/>
                    <a:pt x="288" y="18"/>
                  </a:cubicBezTo>
                  <a:cubicBezTo>
                    <a:pt x="289" y="21"/>
                    <a:pt x="287" y="24"/>
                    <a:pt x="288" y="27"/>
                  </a:cubicBezTo>
                  <a:cubicBezTo>
                    <a:pt x="289" y="29"/>
                    <a:pt x="290" y="30"/>
                    <a:pt x="291" y="32"/>
                  </a:cubicBezTo>
                  <a:cubicBezTo>
                    <a:pt x="293" y="36"/>
                    <a:pt x="294" y="41"/>
                    <a:pt x="295" y="45"/>
                  </a:cubicBezTo>
                  <a:cubicBezTo>
                    <a:pt x="296" y="47"/>
                    <a:pt x="295" y="49"/>
                    <a:pt x="296" y="51"/>
                  </a:cubicBezTo>
                  <a:cubicBezTo>
                    <a:pt x="297" y="52"/>
                    <a:pt x="300" y="50"/>
                    <a:pt x="301" y="51"/>
                  </a:cubicBezTo>
                  <a:cubicBezTo>
                    <a:pt x="302" y="52"/>
                    <a:pt x="297" y="53"/>
                    <a:pt x="298" y="54"/>
                  </a:cubicBezTo>
                  <a:cubicBezTo>
                    <a:pt x="299" y="55"/>
                    <a:pt x="302" y="54"/>
                    <a:pt x="303" y="56"/>
                  </a:cubicBezTo>
                  <a:cubicBezTo>
                    <a:pt x="303" y="57"/>
                    <a:pt x="299" y="55"/>
                    <a:pt x="299" y="56"/>
                  </a:cubicBezTo>
                  <a:cubicBezTo>
                    <a:pt x="299" y="58"/>
                    <a:pt x="302" y="58"/>
                    <a:pt x="302" y="59"/>
                  </a:cubicBezTo>
                  <a:cubicBezTo>
                    <a:pt x="302" y="61"/>
                    <a:pt x="300" y="62"/>
                    <a:pt x="299" y="64"/>
                  </a:cubicBezTo>
                  <a:cubicBezTo>
                    <a:pt x="297" y="66"/>
                    <a:pt x="296" y="68"/>
                    <a:pt x="294" y="70"/>
                  </a:cubicBezTo>
                  <a:cubicBezTo>
                    <a:pt x="293" y="72"/>
                    <a:pt x="291" y="73"/>
                    <a:pt x="290" y="74"/>
                  </a:cubicBezTo>
                  <a:cubicBezTo>
                    <a:pt x="288" y="76"/>
                    <a:pt x="287" y="78"/>
                    <a:pt x="285" y="80"/>
                  </a:cubicBezTo>
                  <a:cubicBezTo>
                    <a:pt x="284" y="83"/>
                    <a:pt x="283" y="87"/>
                    <a:pt x="281" y="90"/>
                  </a:cubicBezTo>
                  <a:cubicBezTo>
                    <a:pt x="279" y="92"/>
                    <a:pt x="278" y="94"/>
                    <a:pt x="275" y="95"/>
                  </a:cubicBezTo>
                  <a:cubicBezTo>
                    <a:pt x="272" y="97"/>
                    <a:pt x="268" y="98"/>
                    <a:pt x="264" y="99"/>
                  </a:cubicBezTo>
                  <a:cubicBezTo>
                    <a:pt x="262" y="100"/>
                    <a:pt x="260" y="101"/>
                    <a:pt x="258" y="101"/>
                  </a:cubicBezTo>
                  <a:cubicBezTo>
                    <a:pt x="260" y="102"/>
                    <a:pt x="263" y="103"/>
                    <a:pt x="265" y="103"/>
                  </a:cubicBezTo>
                  <a:cubicBezTo>
                    <a:pt x="268" y="102"/>
                    <a:pt x="270" y="100"/>
                    <a:pt x="273" y="99"/>
                  </a:cubicBezTo>
                  <a:cubicBezTo>
                    <a:pt x="273" y="98"/>
                    <a:pt x="275" y="98"/>
                    <a:pt x="275" y="99"/>
                  </a:cubicBezTo>
                  <a:cubicBezTo>
                    <a:pt x="275" y="102"/>
                    <a:pt x="273" y="105"/>
                    <a:pt x="274" y="108"/>
                  </a:cubicBezTo>
                  <a:cubicBezTo>
                    <a:pt x="274" y="111"/>
                    <a:pt x="277" y="112"/>
                    <a:pt x="279" y="115"/>
                  </a:cubicBezTo>
                  <a:cubicBezTo>
                    <a:pt x="278" y="113"/>
                    <a:pt x="277" y="111"/>
                    <a:pt x="277" y="109"/>
                  </a:cubicBezTo>
                  <a:cubicBezTo>
                    <a:pt x="276" y="106"/>
                    <a:pt x="276" y="103"/>
                    <a:pt x="277" y="100"/>
                  </a:cubicBezTo>
                  <a:cubicBezTo>
                    <a:pt x="278" y="99"/>
                    <a:pt x="281" y="99"/>
                    <a:pt x="282" y="98"/>
                  </a:cubicBezTo>
                  <a:cubicBezTo>
                    <a:pt x="284" y="96"/>
                    <a:pt x="286" y="94"/>
                    <a:pt x="288" y="92"/>
                  </a:cubicBezTo>
                  <a:cubicBezTo>
                    <a:pt x="289" y="90"/>
                    <a:pt x="289" y="87"/>
                    <a:pt x="291" y="85"/>
                  </a:cubicBezTo>
                  <a:cubicBezTo>
                    <a:pt x="292" y="84"/>
                    <a:pt x="295" y="86"/>
                    <a:pt x="296" y="85"/>
                  </a:cubicBezTo>
                  <a:cubicBezTo>
                    <a:pt x="296" y="84"/>
                    <a:pt x="295" y="83"/>
                    <a:pt x="295" y="82"/>
                  </a:cubicBezTo>
                  <a:cubicBezTo>
                    <a:pt x="295" y="80"/>
                    <a:pt x="296" y="79"/>
                    <a:pt x="297" y="78"/>
                  </a:cubicBezTo>
                  <a:cubicBezTo>
                    <a:pt x="299" y="78"/>
                    <a:pt x="301" y="78"/>
                    <a:pt x="302" y="78"/>
                  </a:cubicBezTo>
                  <a:cubicBezTo>
                    <a:pt x="304" y="79"/>
                    <a:pt x="304" y="81"/>
                    <a:pt x="306" y="81"/>
                  </a:cubicBezTo>
                  <a:cubicBezTo>
                    <a:pt x="310" y="81"/>
                    <a:pt x="314" y="79"/>
                    <a:pt x="318" y="79"/>
                  </a:cubicBezTo>
                  <a:cubicBezTo>
                    <a:pt x="319" y="79"/>
                    <a:pt x="321" y="78"/>
                    <a:pt x="321" y="79"/>
                  </a:cubicBezTo>
                  <a:cubicBezTo>
                    <a:pt x="321" y="83"/>
                    <a:pt x="320" y="87"/>
                    <a:pt x="319" y="90"/>
                  </a:cubicBezTo>
                  <a:cubicBezTo>
                    <a:pt x="318" y="93"/>
                    <a:pt x="318" y="95"/>
                    <a:pt x="317" y="97"/>
                  </a:cubicBezTo>
                  <a:cubicBezTo>
                    <a:pt x="316" y="99"/>
                    <a:pt x="314" y="100"/>
                    <a:pt x="313" y="100"/>
                  </a:cubicBezTo>
                  <a:cubicBezTo>
                    <a:pt x="307" y="101"/>
                    <a:pt x="301" y="99"/>
                    <a:pt x="296" y="100"/>
                  </a:cubicBezTo>
                  <a:cubicBezTo>
                    <a:pt x="294" y="101"/>
                    <a:pt x="292" y="103"/>
                    <a:pt x="291" y="104"/>
                  </a:cubicBezTo>
                  <a:cubicBezTo>
                    <a:pt x="294" y="104"/>
                    <a:pt x="298" y="103"/>
                    <a:pt x="302" y="103"/>
                  </a:cubicBezTo>
                  <a:cubicBezTo>
                    <a:pt x="305" y="103"/>
                    <a:pt x="307" y="102"/>
                    <a:pt x="310" y="102"/>
                  </a:cubicBezTo>
                  <a:cubicBezTo>
                    <a:pt x="310" y="105"/>
                    <a:pt x="309" y="108"/>
                    <a:pt x="308" y="111"/>
                  </a:cubicBezTo>
                  <a:cubicBezTo>
                    <a:pt x="308" y="113"/>
                    <a:pt x="305" y="114"/>
                    <a:pt x="305" y="117"/>
                  </a:cubicBezTo>
                  <a:cubicBezTo>
                    <a:pt x="304" y="120"/>
                    <a:pt x="306" y="123"/>
                    <a:pt x="307" y="126"/>
                  </a:cubicBezTo>
                  <a:cubicBezTo>
                    <a:pt x="307" y="123"/>
                    <a:pt x="307" y="121"/>
                    <a:pt x="308" y="118"/>
                  </a:cubicBezTo>
                  <a:cubicBezTo>
                    <a:pt x="308" y="117"/>
                    <a:pt x="309" y="115"/>
                    <a:pt x="309" y="114"/>
                  </a:cubicBezTo>
                  <a:cubicBezTo>
                    <a:pt x="311" y="110"/>
                    <a:pt x="312" y="106"/>
                    <a:pt x="314" y="102"/>
                  </a:cubicBezTo>
                  <a:cubicBezTo>
                    <a:pt x="315" y="100"/>
                    <a:pt x="318" y="100"/>
                    <a:pt x="320" y="98"/>
                  </a:cubicBezTo>
                  <a:cubicBezTo>
                    <a:pt x="321" y="97"/>
                    <a:pt x="323" y="95"/>
                    <a:pt x="324" y="93"/>
                  </a:cubicBezTo>
                  <a:cubicBezTo>
                    <a:pt x="325" y="90"/>
                    <a:pt x="324" y="87"/>
                    <a:pt x="326" y="85"/>
                  </a:cubicBezTo>
                  <a:cubicBezTo>
                    <a:pt x="328" y="83"/>
                    <a:pt x="330" y="85"/>
                    <a:pt x="332" y="85"/>
                  </a:cubicBezTo>
                  <a:cubicBezTo>
                    <a:pt x="335" y="85"/>
                    <a:pt x="338" y="84"/>
                    <a:pt x="340" y="85"/>
                  </a:cubicBezTo>
                  <a:cubicBezTo>
                    <a:pt x="343" y="86"/>
                    <a:pt x="345" y="89"/>
                    <a:pt x="347" y="90"/>
                  </a:cubicBezTo>
                  <a:cubicBezTo>
                    <a:pt x="352" y="92"/>
                    <a:pt x="357" y="92"/>
                    <a:pt x="361" y="94"/>
                  </a:cubicBezTo>
                  <a:cubicBezTo>
                    <a:pt x="362" y="94"/>
                    <a:pt x="360" y="97"/>
                    <a:pt x="361" y="97"/>
                  </a:cubicBezTo>
                  <a:cubicBezTo>
                    <a:pt x="362" y="98"/>
                    <a:pt x="363" y="95"/>
                    <a:pt x="364" y="95"/>
                  </a:cubicBezTo>
                  <a:cubicBezTo>
                    <a:pt x="365" y="95"/>
                    <a:pt x="366" y="96"/>
                    <a:pt x="367" y="97"/>
                  </a:cubicBezTo>
                  <a:cubicBezTo>
                    <a:pt x="369" y="98"/>
                    <a:pt x="370" y="99"/>
                    <a:pt x="371" y="100"/>
                  </a:cubicBezTo>
                  <a:cubicBezTo>
                    <a:pt x="372" y="102"/>
                    <a:pt x="373" y="105"/>
                    <a:pt x="373" y="107"/>
                  </a:cubicBezTo>
                  <a:cubicBezTo>
                    <a:pt x="373" y="109"/>
                    <a:pt x="371" y="112"/>
                    <a:pt x="372" y="114"/>
                  </a:cubicBezTo>
                  <a:cubicBezTo>
                    <a:pt x="372" y="115"/>
                    <a:pt x="375" y="116"/>
                    <a:pt x="376" y="115"/>
                  </a:cubicBezTo>
                  <a:cubicBezTo>
                    <a:pt x="379" y="114"/>
                    <a:pt x="381" y="111"/>
                    <a:pt x="384" y="110"/>
                  </a:cubicBezTo>
                  <a:cubicBezTo>
                    <a:pt x="386" y="109"/>
                    <a:pt x="389" y="110"/>
                    <a:pt x="391" y="110"/>
                  </a:cubicBezTo>
                  <a:cubicBezTo>
                    <a:pt x="392" y="110"/>
                    <a:pt x="394" y="111"/>
                    <a:pt x="396" y="111"/>
                  </a:cubicBezTo>
                  <a:cubicBezTo>
                    <a:pt x="400" y="112"/>
                    <a:pt x="405" y="113"/>
                    <a:pt x="410" y="114"/>
                  </a:cubicBezTo>
                  <a:cubicBezTo>
                    <a:pt x="414" y="114"/>
                    <a:pt x="419" y="113"/>
                    <a:pt x="423" y="114"/>
                  </a:cubicBezTo>
                  <a:cubicBezTo>
                    <a:pt x="427" y="114"/>
                    <a:pt x="431" y="115"/>
                    <a:pt x="435" y="117"/>
                  </a:cubicBezTo>
                  <a:cubicBezTo>
                    <a:pt x="440" y="120"/>
                    <a:pt x="444" y="124"/>
                    <a:pt x="448" y="128"/>
                  </a:cubicBezTo>
                  <a:cubicBezTo>
                    <a:pt x="451" y="130"/>
                    <a:pt x="451" y="134"/>
                    <a:pt x="453" y="137"/>
                  </a:cubicBezTo>
                  <a:cubicBezTo>
                    <a:pt x="455" y="138"/>
                    <a:pt x="457" y="137"/>
                    <a:pt x="459" y="138"/>
                  </a:cubicBezTo>
                  <a:cubicBezTo>
                    <a:pt x="460" y="139"/>
                    <a:pt x="460" y="141"/>
                    <a:pt x="462" y="143"/>
                  </a:cubicBezTo>
                  <a:cubicBezTo>
                    <a:pt x="463" y="144"/>
                    <a:pt x="465" y="144"/>
                    <a:pt x="466" y="145"/>
                  </a:cubicBezTo>
                  <a:cubicBezTo>
                    <a:pt x="468" y="146"/>
                    <a:pt x="470" y="148"/>
                    <a:pt x="472" y="148"/>
                  </a:cubicBezTo>
                  <a:cubicBezTo>
                    <a:pt x="476" y="149"/>
                    <a:pt x="481" y="146"/>
                    <a:pt x="485" y="147"/>
                  </a:cubicBezTo>
                  <a:cubicBezTo>
                    <a:pt x="488" y="149"/>
                    <a:pt x="489" y="153"/>
                    <a:pt x="490" y="156"/>
                  </a:cubicBezTo>
                  <a:cubicBezTo>
                    <a:pt x="491" y="158"/>
                    <a:pt x="490" y="160"/>
                    <a:pt x="490" y="162"/>
                  </a:cubicBezTo>
                  <a:cubicBezTo>
                    <a:pt x="491" y="167"/>
                    <a:pt x="494" y="172"/>
                    <a:pt x="494" y="177"/>
                  </a:cubicBezTo>
                  <a:cubicBezTo>
                    <a:pt x="495" y="181"/>
                    <a:pt x="495" y="185"/>
                    <a:pt x="494" y="188"/>
                  </a:cubicBezTo>
                  <a:cubicBezTo>
                    <a:pt x="494" y="192"/>
                    <a:pt x="494" y="196"/>
                    <a:pt x="492" y="200"/>
                  </a:cubicBezTo>
                  <a:cubicBezTo>
                    <a:pt x="490" y="204"/>
                    <a:pt x="485" y="207"/>
                    <a:pt x="483" y="212"/>
                  </a:cubicBezTo>
                  <a:cubicBezTo>
                    <a:pt x="481" y="216"/>
                    <a:pt x="481" y="221"/>
                    <a:pt x="478" y="224"/>
                  </a:cubicBezTo>
                  <a:cubicBezTo>
                    <a:pt x="476" y="228"/>
                    <a:pt x="470" y="230"/>
                    <a:pt x="467" y="234"/>
                  </a:cubicBezTo>
                  <a:cubicBezTo>
                    <a:pt x="464" y="238"/>
                    <a:pt x="463" y="243"/>
                    <a:pt x="461" y="247"/>
                  </a:cubicBezTo>
                  <a:cubicBezTo>
                    <a:pt x="459" y="251"/>
                    <a:pt x="458" y="256"/>
                    <a:pt x="454" y="260"/>
                  </a:cubicBezTo>
                  <a:cubicBezTo>
                    <a:pt x="453" y="261"/>
                    <a:pt x="449" y="258"/>
                    <a:pt x="448" y="260"/>
                  </a:cubicBezTo>
                  <a:cubicBezTo>
                    <a:pt x="446" y="263"/>
                    <a:pt x="447" y="267"/>
                    <a:pt x="446" y="271"/>
                  </a:cubicBezTo>
                  <a:cubicBezTo>
                    <a:pt x="445" y="273"/>
                    <a:pt x="443" y="275"/>
                    <a:pt x="443" y="277"/>
                  </a:cubicBezTo>
                  <a:cubicBezTo>
                    <a:pt x="443" y="278"/>
                    <a:pt x="446" y="279"/>
                    <a:pt x="446" y="281"/>
                  </a:cubicBezTo>
                  <a:cubicBezTo>
                    <a:pt x="447" y="284"/>
                    <a:pt x="445" y="287"/>
                    <a:pt x="445" y="291"/>
                  </a:cubicBezTo>
                  <a:cubicBezTo>
                    <a:pt x="445" y="296"/>
                    <a:pt x="448" y="300"/>
                    <a:pt x="447" y="305"/>
                  </a:cubicBezTo>
                  <a:cubicBezTo>
                    <a:pt x="447" y="313"/>
                    <a:pt x="443" y="320"/>
                    <a:pt x="443" y="328"/>
                  </a:cubicBezTo>
                  <a:cubicBezTo>
                    <a:pt x="442" y="330"/>
                    <a:pt x="445" y="332"/>
                    <a:pt x="444" y="334"/>
                  </a:cubicBezTo>
                  <a:cubicBezTo>
                    <a:pt x="444" y="336"/>
                    <a:pt x="441" y="337"/>
                    <a:pt x="441" y="339"/>
                  </a:cubicBezTo>
                  <a:cubicBezTo>
                    <a:pt x="440" y="344"/>
                    <a:pt x="441" y="350"/>
                    <a:pt x="440" y="356"/>
                  </a:cubicBezTo>
                  <a:cubicBezTo>
                    <a:pt x="439" y="359"/>
                    <a:pt x="436" y="362"/>
                    <a:pt x="435" y="365"/>
                  </a:cubicBezTo>
                  <a:cubicBezTo>
                    <a:pt x="433" y="368"/>
                    <a:pt x="431" y="371"/>
                    <a:pt x="430" y="375"/>
                  </a:cubicBezTo>
                  <a:cubicBezTo>
                    <a:pt x="428" y="378"/>
                    <a:pt x="426" y="381"/>
                    <a:pt x="424" y="385"/>
                  </a:cubicBezTo>
                  <a:cubicBezTo>
                    <a:pt x="423" y="387"/>
                    <a:pt x="422" y="389"/>
                    <a:pt x="422" y="391"/>
                  </a:cubicBezTo>
                  <a:cubicBezTo>
                    <a:pt x="422" y="394"/>
                    <a:pt x="424" y="397"/>
                    <a:pt x="422" y="399"/>
                  </a:cubicBezTo>
                  <a:cubicBezTo>
                    <a:pt x="420" y="402"/>
                    <a:pt x="415" y="403"/>
                    <a:pt x="412" y="406"/>
                  </a:cubicBezTo>
                  <a:cubicBezTo>
                    <a:pt x="410" y="407"/>
                    <a:pt x="411" y="411"/>
                    <a:pt x="409" y="412"/>
                  </a:cubicBezTo>
                  <a:cubicBezTo>
                    <a:pt x="407" y="413"/>
                    <a:pt x="404" y="413"/>
                    <a:pt x="401" y="412"/>
                  </a:cubicBezTo>
                  <a:cubicBezTo>
                    <a:pt x="400" y="412"/>
                    <a:pt x="399" y="409"/>
                    <a:pt x="397" y="409"/>
                  </a:cubicBezTo>
                  <a:cubicBezTo>
                    <a:pt x="396" y="409"/>
                    <a:pt x="397" y="412"/>
                    <a:pt x="396" y="412"/>
                  </a:cubicBezTo>
                  <a:cubicBezTo>
                    <a:pt x="394" y="414"/>
                    <a:pt x="391" y="415"/>
                    <a:pt x="388" y="415"/>
                  </a:cubicBezTo>
                  <a:cubicBezTo>
                    <a:pt x="386" y="415"/>
                    <a:pt x="384" y="412"/>
                    <a:pt x="382" y="412"/>
                  </a:cubicBezTo>
                  <a:cubicBezTo>
                    <a:pt x="380" y="412"/>
                    <a:pt x="379" y="413"/>
                    <a:pt x="378" y="414"/>
                  </a:cubicBezTo>
                  <a:cubicBezTo>
                    <a:pt x="375" y="416"/>
                    <a:pt x="374" y="419"/>
                    <a:pt x="372" y="421"/>
                  </a:cubicBezTo>
                  <a:cubicBezTo>
                    <a:pt x="371" y="422"/>
                    <a:pt x="369" y="424"/>
                    <a:pt x="367" y="425"/>
                  </a:cubicBezTo>
                  <a:cubicBezTo>
                    <a:pt x="364" y="426"/>
                    <a:pt x="360" y="425"/>
                    <a:pt x="358" y="426"/>
                  </a:cubicBezTo>
                  <a:cubicBezTo>
                    <a:pt x="352" y="429"/>
                    <a:pt x="348" y="435"/>
                    <a:pt x="343" y="439"/>
                  </a:cubicBezTo>
                  <a:cubicBezTo>
                    <a:pt x="341" y="441"/>
                    <a:pt x="339" y="443"/>
                    <a:pt x="338" y="445"/>
                  </a:cubicBezTo>
                  <a:cubicBezTo>
                    <a:pt x="335" y="448"/>
                    <a:pt x="332" y="451"/>
                    <a:pt x="331" y="455"/>
                  </a:cubicBezTo>
                  <a:cubicBezTo>
                    <a:pt x="330" y="457"/>
                    <a:pt x="331" y="460"/>
                    <a:pt x="331" y="463"/>
                  </a:cubicBezTo>
                  <a:cubicBezTo>
                    <a:pt x="331" y="464"/>
                    <a:pt x="329" y="465"/>
                    <a:pt x="329" y="466"/>
                  </a:cubicBezTo>
                  <a:cubicBezTo>
                    <a:pt x="330" y="469"/>
                    <a:pt x="333" y="472"/>
                    <a:pt x="334" y="476"/>
                  </a:cubicBezTo>
                  <a:cubicBezTo>
                    <a:pt x="334" y="482"/>
                    <a:pt x="334" y="488"/>
                    <a:pt x="332" y="494"/>
                  </a:cubicBezTo>
                  <a:cubicBezTo>
                    <a:pt x="332" y="495"/>
                    <a:pt x="329" y="494"/>
                    <a:pt x="329" y="495"/>
                  </a:cubicBezTo>
                  <a:cubicBezTo>
                    <a:pt x="329" y="497"/>
                    <a:pt x="332" y="498"/>
                    <a:pt x="331" y="499"/>
                  </a:cubicBezTo>
                  <a:cubicBezTo>
                    <a:pt x="329" y="502"/>
                    <a:pt x="323" y="504"/>
                    <a:pt x="321" y="507"/>
                  </a:cubicBezTo>
                  <a:cubicBezTo>
                    <a:pt x="317" y="513"/>
                    <a:pt x="315" y="521"/>
                    <a:pt x="312" y="528"/>
                  </a:cubicBezTo>
                  <a:cubicBezTo>
                    <a:pt x="311" y="532"/>
                    <a:pt x="310" y="537"/>
                    <a:pt x="307" y="541"/>
                  </a:cubicBezTo>
                  <a:cubicBezTo>
                    <a:pt x="304" y="545"/>
                    <a:pt x="300" y="548"/>
                    <a:pt x="296" y="551"/>
                  </a:cubicBezTo>
                  <a:cubicBezTo>
                    <a:pt x="295" y="552"/>
                    <a:pt x="293" y="550"/>
                    <a:pt x="293" y="549"/>
                  </a:cubicBezTo>
                  <a:cubicBezTo>
                    <a:pt x="294" y="547"/>
                    <a:pt x="296" y="548"/>
                    <a:pt x="298" y="547"/>
                  </a:cubicBezTo>
                  <a:cubicBezTo>
                    <a:pt x="300" y="545"/>
                    <a:pt x="302" y="544"/>
                    <a:pt x="303" y="541"/>
                  </a:cubicBezTo>
                  <a:cubicBezTo>
                    <a:pt x="304" y="540"/>
                    <a:pt x="302" y="538"/>
                    <a:pt x="303" y="537"/>
                  </a:cubicBezTo>
                  <a:cubicBezTo>
                    <a:pt x="304" y="536"/>
                    <a:pt x="306" y="537"/>
                    <a:pt x="306" y="536"/>
                  </a:cubicBezTo>
                  <a:cubicBezTo>
                    <a:pt x="308" y="533"/>
                    <a:pt x="310" y="529"/>
                    <a:pt x="310" y="525"/>
                  </a:cubicBezTo>
                  <a:cubicBezTo>
                    <a:pt x="309" y="523"/>
                    <a:pt x="307" y="527"/>
                    <a:pt x="305" y="526"/>
                  </a:cubicBezTo>
                  <a:cubicBezTo>
                    <a:pt x="303" y="525"/>
                    <a:pt x="303" y="521"/>
                    <a:pt x="301" y="520"/>
                  </a:cubicBezTo>
                  <a:cubicBezTo>
                    <a:pt x="299" y="520"/>
                    <a:pt x="299" y="523"/>
                    <a:pt x="300" y="525"/>
                  </a:cubicBezTo>
                  <a:cubicBezTo>
                    <a:pt x="300" y="526"/>
                    <a:pt x="303" y="527"/>
                    <a:pt x="303" y="528"/>
                  </a:cubicBezTo>
                  <a:cubicBezTo>
                    <a:pt x="302" y="533"/>
                    <a:pt x="297" y="536"/>
                    <a:pt x="295" y="540"/>
                  </a:cubicBezTo>
                  <a:cubicBezTo>
                    <a:pt x="294" y="543"/>
                    <a:pt x="292" y="546"/>
                    <a:pt x="291" y="549"/>
                  </a:cubicBezTo>
                  <a:cubicBezTo>
                    <a:pt x="291" y="550"/>
                    <a:pt x="294" y="551"/>
                    <a:pt x="293" y="553"/>
                  </a:cubicBezTo>
                  <a:cubicBezTo>
                    <a:pt x="293" y="556"/>
                    <a:pt x="290" y="559"/>
                    <a:pt x="289" y="562"/>
                  </a:cubicBezTo>
                  <a:cubicBezTo>
                    <a:pt x="287" y="565"/>
                    <a:pt x="287" y="568"/>
                    <a:pt x="285" y="571"/>
                  </a:cubicBezTo>
                  <a:cubicBezTo>
                    <a:pt x="284" y="573"/>
                    <a:pt x="282" y="576"/>
                    <a:pt x="281" y="57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10" name="Freeform 2527"/>
            <p:cNvSpPr>
              <a:spLocks noChangeAspect="1"/>
            </p:cNvSpPr>
            <p:nvPr/>
          </p:nvSpPr>
          <p:spPr bwMode="auto">
            <a:xfrm>
              <a:off x="3034108" y="3508056"/>
              <a:ext cx="269837" cy="345683"/>
            </a:xfrm>
            <a:custGeom>
              <a:avLst/>
              <a:gdLst>
                <a:gd name="T0" fmla="*/ 118 w 154"/>
                <a:gd name="T1" fmla="*/ 201 h 197"/>
                <a:gd name="T2" fmla="*/ 121 w 154"/>
                <a:gd name="T3" fmla="*/ 186 h 197"/>
                <a:gd name="T4" fmla="*/ 150 w 154"/>
                <a:gd name="T5" fmla="*/ 168 h 197"/>
                <a:gd name="T6" fmla="*/ 179 w 154"/>
                <a:gd name="T7" fmla="*/ 179 h 197"/>
                <a:gd name="T8" fmla="*/ 185 w 154"/>
                <a:gd name="T9" fmla="*/ 147 h 197"/>
                <a:gd name="T10" fmla="*/ 172 w 154"/>
                <a:gd name="T11" fmla="*/ 130 h 197"/>
                <a:gd name="T12" fmla="*/ 174 w 154"/>
                <a:gd name="T13" fmla="*/ 117 h 197"/>
                <a:gd name="T14" fmla="*/ 145 w 154"/>
                <a:gd name="T15" fmla="*/ 117 h 197"/>
                <a:gd name="T16" fmla="*/ 139 w 154"/>
                <a:gd name="T17" fmla="*/ 97 h 197"/>
                <a:gd name="T18" fmla="*/ 143 w 154"/>
                <a:gd name="T19" fmla="*/ 88 h 197"/>
                <a:gd name="T20" fmla="*/ 139 w 154"/>
                <a:gd name="T21" fmla="*/ 70 h 197"/>
                <a:gd name="T22" fmla="*/ 117 w 154"/>
                <a:gd name="T23" fmla="*/ 66 h 197"/>
                <a:gd name="T24" fmla="*/ 106 w 154"/>
                <a:gd name="T25" fmla="*/ 59 h 197"/>
                <a:gd name="T26" fmla="*/ 91 w 154"/>
                <a:gd name="T27" fmla="*/ 52 h 197"/>
                <a:gd name="T28" fmla="*/ 66 w 154"/>
                <a:gd name="T29" fmla="*/ 34 h 197"/>
                <a:gd name="T30" fmla="*/ 60 w 154"/>
                <a:gd name="T31" fmla="*/ 14 h 197"/>
                <a:gd name="T32" fmla="*/ 44 w 154"/>
                <a:gd name="T33" fmla="*/ 2 h 197"/>
                <a:gd name="T34" fmla="*/ 29 w 154"/>
                <a:gd name="T35" fmla="*/ 12 h 197"/>
                <a:gd name="T36" fmla="*/ 12 w 154"/>
                <a:gd name="T37" fmla="*/ 22 h 197"/>
                <a:gd name="T38" fmla="*/ 0 w 154"/>
                <a:gd name="T39" fmla="*/ 20 h 197"/>
                <a:gd name="T40" fmla="*/ 16 w 154"/>
                <a:gd name="T41" fmla="*/ 57 h 197"/>
                <a:gd name="T42" fmla="*/ 13 w 154"/>
                <a:gd name="T43" fmla="*/ 71 h 197"/>
                <a:gd name="T44" fmla="*/ 13 w 154"/>
                <a:gd name="T45" fmla="*/ 79 h 197"/>
                <a:gd name="T46" fmla="*/ 10 w 154"/>
                <a:gd name="T47" fmla="*/ 100 h 197"/>
                <a:gd name="T48" fmla="*/ 6 w 154"/>
                <a:gd name="T49" fmla="*/ 129 h 197"/>
                <a:gd name="T50" fmla="*/ 6 w 154"/>
                <a:gd name="T51" fmla="*/ 141 h 197"/>
                <a:gd name="T52" fmla="*/ 16 w 154"/>
                <a:gd name="T53" fmla="*/ 164 h 197"/>
                <a:gd name="T54" fmla="*/ 19 w 154"/>
                <a:gd name="T55" fmla="*/ 177 h 197"/>
                <a:gd name="T56" fmla="*/ 19 w 154"/>
                <a:gd name="T57" fmla="*/ 183 h 197"/>
                <a:gd name="T58" fmla="*/ 23 w 154"/>
                <a:gd name="T59" fmla="*/ 194 h 197"/>
                <a:gd name="T60" fmla="*/ 26 w 154"/>
                <a:gd name="T61" fmla="*/ 200 h 197"/>
                <a:gd name="T62" fmla="*/ 35 w 154"/>
                <a:gd name="T63" fmla="*/ 226 h 197"/>
                <a:gd name="T64" fmla="*/ 40 w 154"/>
                <a:gd name="T65" fmla="*/ 233 h 197"/>
                <a:gd name="T66" fmla="*/ 49 w 154"/>
                <a:gd name="T67" fmla="*/ 227 h 197"/>
                <a:gd name="T68" fmla="*/ 56 w 154"/>
                <a:gd name="T69" fmla="*/ 221 h 197"/>
                <a:gd name="T70" fmla="*/ 67 w 154"/>
                <a:gd name="T71" fmla="*/ 220 h 197"/>
                <a:gd name="T72" fmla="*/ 88 w 154"/>
                <a:gd name="T73" fmla="*/ 235 h 197"/>
                <a:gd name="T74" fmla="*/ 94 w 154"/>
                <a:gd name="T75" fmla="*/ 218 h 197"/>
                <a:gd name="T76" fmla="*/ 113 w 154"/>
                <a:gd name="T77" fmla="*/ 223 h 19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54"/>
                <a:gd name="T118" fmla="*/ 0 h 197"/>
                <a:gd name="T119" fmla="*/ 154 w 154"/>
                <a:gd name="T120" fmla="*/ 197 h 19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54" h="197">
                  <a:moveTo>
                    <a:pt x="94" y="185"/>
                  </a:moveTo>
                  <a:cubicBezTo>
                    <a:pt x="96" y="179"/>
                    <a:pt x="97" y="173"/>
                    <a:pt x="98" y="167"/>
                  </a:cubicBezTo>
                  <a:cubicBezTo>
                    <a:pt x="98" y="164"/>
                    <a:pt x="97" y="162"/>
                    <a:pt x="97" y="160"/>
                  </a:cubicBezTo>
                  <a:cubicBezTo>
                    <a:pt x="99" y="158"/>
                    <a:pt x="100" y="156"/>
                    <a:pt x="101" y="155"/>
                  </a:cubicBezTo>
                  <a:cubicBezTo>
                    <a:pt x="102" y="152"/>
                    <a:pt x="102" y="149"/>
                    <a:pt x="103" y="147"/>
                  </a:cubicBezTo>
                  <a:cubicBezTo>
                    <a:pt x="110" y="144"/>
                    <a:pt x="117" y="142"/>
                    <a:pt x="125" y="140"/>
                  </a:cubicBezTo>
                  <a:cubicBezTo>
                    <a:pt x="129" y="140"/>
                    <a:pt x="133" y="141"/>
                    <a:pt x="138" y="141"/>
                  </a:cubicBezTo>
                  <a:cubicBezTo>
                    <a:pt x="141" y="144"/>
                    <a:pt x="145" y="146"/>
                    <a:pt x="149" y="149"/>
                  </a:cubicBezTo>
                  <a:cubicBezTo>
                    <a:pt x="150" y="145"/>
                    <a:pt x="152" y="140"/>
                    <a:pt x="153" y="136"/>
                  </a:cubicBezTo>
                  <a:cubicBezTo>
                    <a:pt x="154" y="131"/>
                    <a:pt x="154" y="127"/>
                    <a:pt x="154" y="122"/>
                  </a:cubicBezTo>
                  <a:cubicBezTo>
                    <a:pt x="153" y="118"/>
                    <a:pt x="153" y="114"/>
                    <a:pt x="150" y="111"/>
                  </a:cubicBezTo>
                  <a:cubicBezTo>
                    <a:pt x="149" y="109"/>
                    <a:pt x="144" y="110"/>
                    <a:pt x="143" y="108"/>
                  </a:cubicBezTo>
                  <a:cubicBezTo>
                    <a:pt x="142" y="105"/>
                    <a:pt x="145" y="103"/>
                    <a:pt x="145" y="100"/>
                  </a:cubicBezTo>
                  <a:cubicBezTo>
                    <a:pt x="146" y="99"/>
                    <a:pt x="145" y="98"/>
                    <a:pt x="145" y="97"/>
                  </a:cubicBezTo>
                  <a:cubicBezTo>
                    <a:pt x="145" y="96"/>
                    <a:pt x="144" y="97"/>
                    <a:pt x="144" y="97"/>
                  </a:cubicBezTo>
                  <a:cubicBezTo>
                    <a:pt x="136" y="97"/>
                    <a:pt x="128" y="97"/>
                    <a:pt x="121" y="97"/>
                  </a:cubicBezTo>
                  <a:cubicBezTo>
                    <a:pt x="120" y="97"/>
                    <a:pt x="121" y="96"/>
                    <a:pt x="121" y="95"/>
                  </a:cubicBezTo>
                  <a:cubicBezTo>
                    <a:pt x="119" y="90"/>
                    <a:pt x="116" y="86"/>
                    <a:pt x="116" y="81"/>
                  </a:cubicBezTo>
                  <a:cubicBezTo>
                    <a:pt x="116" y="79"/>
                    <a:pt x="119" y="80"/>
                    <a:pt x="119" y="79"/>
                  </a:cubicBezTo>
                  <a:cubicBezTo>
                    <a:pt x="120" y="77"/>
                    <a:pt x="120" y="75"/>
                    <a:pt x="119" y="73"/>
                  </a:cubicBezTo>
                  <a:cubicBezTo>
                    <a:pt x="119" y="71"/>
                    <a:pt x="117" y="69"/>
                    <a:pt x="116" y="67"/>
                  </a:cubicBezTo>
                  <a:cubicBezTo>
                    <a:pt x="116" y="64"/>
                    <a:pt x="118" y="60"/>
                    <a:pt x="116" y="58"/>
                  </a:cubicBezTo>
                  <a:cubicBezTo>
                    <a:pt x="115" y="57"/>
                    <a:pt x="111" y="56"/>
                    <a:pt x="108" y="56"/>
                  </a:cubicBezTo>
                  <a:cubicBezTo>
                    <a:pt x="104" y="55"/>
                    <a:pt x="101" y="56"/>
                    <a:pt x="97" y="55"/>
                  </a:cubicBezTo>
                  <a:cubicBezTo>
                    <a:pt x="95" y="54"/>
                    <a:pt x="95" y="50"/>
                    <a:pt x="93" y="49"/>
                  </a:cubicBezTo>
                  <a:cubicBezTo>
                    <a:pt x="91" y="49"/>
                    <a:pt x="90" y="50"/>
                    <a:pt x="88" y="49"/>
                  </a:cubicBezTo>
                  <a:cubicBezTo>
                    <a:pt x="86" y="48"/>
                    <a:pt x="86" y="44"/>
                    <a:pt x="84" y="43"/>
                  </a:cubicBezTo>
                  <a:cubicBezTo>
                    <a:pt x="81" y="42"/>
                    <a:pt x="79" y="43"/>
                    <a:pt x="76" y="43"/>
                  </a:cubicBezTo>
                  <a:cubicBezTo>
                    <a:pt x="73" y="42"/>
                    <a:pt x="68" y="43"/>
                    <a:pt x="65" y="41"/>
                  </a:cubicBezTo>
                  <a:cubicBezTo>
                    <a:pt x="62" y="37"/>
                    <a:pt x="58" y="32"/>
                    <a:pt x="55" y="28"/>
                  </a:cubicBezTo>
                  <a:cubicBezTo>
                    <a:pt x="54" y="26"/>
                    <a:pt x="54" y="24"/>
                    <a:pt x="53" y="22"/>
                  </a:cubicBezTo>
                  <a:cubicBezTo>
                    <a:pt x="52" y="19"/>
                    <a:pt x="53" y="16"/>
                    <a:pt x="50" y="12"/>
                  </a:cubicBezTo>
                  <a:cubicBezTo>
                    <a:pt x="50" y="9"/>
                    <a:pt x="54" y="3"/>
                    <a:pt x="51" y="1"/>
                  </a:cubicBezTo>
                  <a:cubicBezTo>
                    <a:pt x="47" y="2"/>
                    <a:pt x="42" y="0"/>
                    <a:pt x="37" y="2"/>
                  </a:cubicBezTo>
                  <a:cubicBezTo>
                    <a:pt x="34" y="3"/>
                    <a:pt x="33" y="7"/>
                    <a:pt x="30" y="8"/>
                  </a:cubicBezTo>
                  <a:cubicBezTo>
                    <a:pt x="28" y="9"/>
                    <a:pt x="25" y="9"/>
                    <a:pt x="24" y="10"/>
                  </a:cubicBezTo>
                  <a:cubicBezTo>
                    <a:pt x="21" y="11"/>
                    <a:pt x="20" y="14"/>
                    <a:pt x="18" y="15"/>
                  </a:cubicBezTo>
                  <a:cubicBezTo>
                    <a:pt x="15" y="17"/>
                    <a:pt x="13" y="18"/>
                    <a:pt x="10" y="18"/>
                  </a:cubicBezTo>
                  <a:cubicBezTo>
                    <a:pt x="8" y="19"/>
                    <a:pt x="6" y="18"/>
                    <a:pt x="5" y="18"/>
                  </a:cubicBezTo>
                  <a:cubicBezTo>
                    <a:pt x="3" y="18"/>
                    <a:pt x="1" y="17"/>
                    <a:pt x="0" y="17"/>
                  </a:cubicBezTo>
                  <a:cubicBezTo>
                    <a:pt x="5" y="25"/>
                    <a:pt x="10" y="33"/>
                    <a:pt x="16" y="41"/>
                  </a:cubicBezTo>
                  <a:cubicBezTo>
                    <a:pt x="15" y="43"/>
                    <a:pt x="14" y="45"/>
                    <a:pt x="13" y="47"/>
                  </a:cubicBezTo>
                  <a:cubicBezTo>
                    <a:pt x="12" y="49"/>
                    <a:pt x="11" y="50"/>
                    <a:pt x="10" y="52"/>
                  </a:cubicBezTo>
                  <a:cubicBezTo>
                    <a:pt x="10" y="54"/>
                    <a:pt x="11" y="56"/>
                    <a:pt x="11" y="59"/>
                  </a:cubicBezTo>
                  <a:cubicBezTo>
                    <a:pt x="10" y="60"/>
                    <a:pt x="8" y="58"/>
                    <a:pt x="8" y="59"/>
                  </a:cubicBezTo>
                  <a:cubicBezTo>
                    <a:pt x="8" y="61"/>
                    <a:pt x="11" y="64"/>
                    <a:pt x="11" y="66"/>
                  </a:cubicBezTo>
                  <a:cubicBezTo>
                    <a:pt x="11" y="70"/>
                    <a:pt x="6" y="73"/>
                    <a:pt x="6" y="77"/>
                  </a:cubicBezTo>
                  <a:cubicBezTo>
                    <a:pt x="5" y="79"/>
                    <a:pt x="8" y="81"/>
                    <a:pt x="8" y="83"/>
                  </a:cubicBezTo>
                  <a:cubicBezTo>
                    <a:pt x="9" y="88"/>
                    <a:pt x="9" y="94"/>
                    <a:pt x="8" y="100"/>
                  </a:cubicBezTo>
                  <a:cubicBezTo>
                    <a:pt x="8" y="102"/>
                    <a:pt x="7" y="105"/>
                    <a:pt x="5" y="107"/>
                  </a:cubicBezTo>
                  <a:cubicBezTo>
                    <a:pt x="4" y="108"/>
                    <a:pt x="2" y="109"/>
                    <a:pt x="2" y="110"/>
                  </a:cubicBezTo>
                  <a:cubicBezTo>
                    <a:pt x="1" y="112"/>
                    <a:pt x="4" y="115"/>
                    <a:pt x="5" y="117"/>
                  </a:cubicBezTo>
                  <a:cubicBezTo>
                    <a:pt x="6" y="119"/>
                    <a:pt x="9" y="120"/>
                    <a:pt x="10" y="122"/>
                  </a:cubicBezTo>
                  <a:cubicBezTo>
                    <a:pt x="12" y="127"/>
                    <a:pt x="11" y="131"/>
                    <a:pt x="13" y="136"/>
                  </a:cubicBezTo>
                  <a:cubicBezTo>
                    <a:pt x="14" y="138"/>
                    <a:pt x="17" y="140"/>
                    <a:pt x="18" y="142"/>
                  </a:cubicBezTo>
                  <a:cubicBezTo>
                    <a:pt x="18" y="144"/>
                    <a:pt x="16" y="145"/>
                    <a:pt x="16" y="147"/>
                  </a:cubicBezTo>
                  <a:cubicBezTo>
                    <a:pt x="16" y="148"/>
                    <a:pt x="18" y="149"/>
                    <a:pt x="17" y="150"/>
                  </a:cubicBezTo>
                  <a:cubicBezTo>
                    <a:pt x="17" y="150"/>
                    <a:pt x="16" y="151"/>
                    <a:pt x="16" y="152"/>
                  </a:cubicBezTo>
                  <a:cubicBezTo>
                    <a:pt x="16" y="154"/>
                    <a:pt x="16" y="156"/>
                    <a:pt x="16" y="158"/>
                  </a:cubicBezTo>
                  <a:cubicBezTo>
                    <a:pt x="17" y="159"/>
                    <a:pt x="19" y="159"/>
                    <a:pt x="19" y="161"/>
                  </a:cubicBezTo>
                  <a:cubicBezTo>
                    <a:pt x="19" y="162"/>
                    <a:pt x="18" y="164"/>
                    <a:pt x="19" y="165"/>
                  </a:cubicBezTo>
                  <a:cubicBezTo>
                    <a:pt x="19" y="166"/>
                    <a:pt x="21" y="165"/>
                    <a:pt x="22" y="166"/>
                  </a:cubicBezTo>
                  <a:cubicBezTo>
                    <a:pt x="23" y="168"/>
                    <a:pt x="23" y="171"/>
                    <a:pt x="24" y="173"/>
                  </a:cubicBezTo>
                  <a:cubicBezTo>
                    <a:pt x="26" y="178"/>
                    <a:pt x="28" y="183"/>
                    <a:pt x="29" y="188"/>
                  </a:cubicBezTo>
                  <a:cubicBezTo>
                    <a:pt x="30" y="189"/>
                    <a:pt x="29" y="191"/>
                    <a:pt x="30" y="193"/>
                  </a:cubicBezTo>
                  <a:cubicBezTo>
                    <a:pt x="31" y="194"/>
                    <a:pt x="32" y="194"/>
                    <a:pt x="33" y="194"/>
                  </a:cubicBezTo>
                  <a:cubicBezTo>
                    <a:pt x="35" y="195"/>
                    <a:pt x="36" y="194"/>
                    <a:pt x="37" y="194"/>
                  </a:cubicBezTo>
                  <a:cubicBezTo>
                    <a:pt x="38" y="193"/>
                    <a:pt x="39" y="191"/>
                    <a:pt x="41" y="189"/>
                  </a:cubicBezTo>
                  <a:cubicBezTo>
                    <a:pt x="41" y="188"/>
                    <a:pt x="42" y="187"/>
                    <a:pt x="44" y="186"/>
                  </a:cubicBezTo>
                  <a:cubicBezTo>
                    <a:pt x="45" y="185"/>
                    <a:pt x="47" y="186"/>
                    <a:pt x="47" y="184"/>
                  </a:cubicBezTo>
                  <a:cubicBezTo>
                    <a:pt x="49" y="183"/>
                    <a:pt x="47" y="178"/>
                    <a:pt x="49" y="178"/>
                  </a:cubicBezTo>
                  <a:cubicBezTo>
                    <a:pt x="52" y="177"/>
                    <a:pt x="53" y="182"/>
                    <a:pt x="56" y="183"/>
                  </a:cubicBezTo>
                  <a:cubicBezTo>
                    <a:pt x="60" y="185"/>
                    <a:pt x="66" y="182"/>
                    <a:pt x="69" y="184"/>
                  </a:cubicBezTo>
                  <a:cubicBezTo>
                    <a:pt x="72" y="186"/>
                    <a:pt x="70" y="193"/>
                    <a:pt x="73" y="195"/>
                  </a:cubicBezTo>
                  <a:cubicBezTo>
                    <a:pt x="75" y="197"/>
                    <a:pt x="73" y="190"/>
                    <a:pt x="74" y="188"/>
                  </a:cubicBezTo>
                  <a:cubicBezTo>
                    <a:pt x="75" y="185"/>
                    <a:pt x="76" y="182"/>
                    <a:pt x="78" y="181"/>
                  </a:cubicBezTo>
                  <a:cubicBezTo>
                    <a:pt x="82" y="180"/>
                    <a:pt x="87" y="180"/>
                    <a:pt x="91" y="181"/>
                  </a:cubicBezTo>
                  <a:cubicBezTo>
                    <a:pt x="92" y="182"/>
                    <a:pt x="93" y="184"/>
                    <a:pt x="94" y="18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11" name="Freeform 2528"/>
            <p:cNvSpPr>
              <a:spLocks noChangeAspect="1"/>
            </p:cNvSpPr>
            <p:nvPr/>
          </p:nvSpPr>
          <p:spPr bwMode="auto">
            <a:xfrm>
              <a:off x="3198927" y="3753097"/>
              <a:ext cx="189615" cy="217328"/>
            </a:xfrm>
            <a:custGeom>
              <a:avLst/>
              <a:gdLst>
                <a:gd name="T0" fmla="*/ 124 w 109"/>
                <a:gd name="T1" fmla="*/ 113 h 124"/>
                <a:gd name="T2" fmla="*/ 124 w 109"/>
                <a:gd name="T3" fmla="*/ 106 h 124"/>
                <a:gd name="T4" fmla="*/ 128 w 109"/>
                <a:gd name="T5" fmla="*/ 96 h 124"/>
                <a:gd name="T6" fmla="*/ 130 w 109"/>
                <a:gd name="T7" fmla="*/ 83 h 124"/>
                <a:gd name="T8" fmla="*/ 123 w 109"/>
                <a:gd name="T9" fmla="*/ 79 h 124"/>
                <a:gd name="T10" fmla="*/ 110 w 109"/>
                <a:gd name="T11" fmla="*/ 82 h 124"/>
                <a:gd name="T12" fmla="*/ 104 w 109"/>
                <a:gd name="T13" fmla="*/ 72 h 124"/>
                <a:gd name="T14" fmla="*/ 106 w 109"/>
                <a:gd name="T15" fmla="*/ 55 h 124"/>
                <a:gd name="T16" fmla="*/ 97 w 109"/>
                <a:gd name="T17" fmla="*/ 50 h 124"/>
                <a:gd name="T18" fmla="*/ 83 w 109"/>
                <a:gd name="T19" fmla="*/ 49 h 124"/>
                <a:gd name="T20" fmla="*/ 73 w 109"/>
                <a:gd name="T21" fmla="*/ 49 h 124"/>
                <a:gd name="T22" fmla="*/ 73 w 109"/>
                <a:gd name="T23" fmla="*/ 46 h 124"/>
                <a:gd name="T24" fmla="*/ 73 w 109"/>
                <a:gd name="T25" fmla="*/ 29 h 124"/>
                <a:gd name="T26" fmla="*/ 66 w 109"/>
                <a:gd name="T27" fmla="*/ 22 h 124"/>
                <a:gd name="T28" fmla="*/ 66 w 109"/>
                <a:gd name="T29" fmla="*/ 11 h 124"/>
                <a:gd name="T30" fmla="*/ 52 w 109"/>
                <a:gd name="T31" fmla="*/ 1 h 124"/>
                <a:gd name="T32" fmla="*/ 37 w 109"/>
                <a:gd name="T33" fmla="*/ 0 h 124"/>
                <a:gd name="T34" fmla="*/ 11 w 109"/>
                <a:gd name="T35" fmla="*/ 8 h 124"/>
                <a:gd name="T36" fmla="*/ 8 w 109"/>
                <a:gd name="T37" fmla="*/ 18 h 124"/>
                <a:gd name="T38" fmla="*/ 4 w 109"/>
                <a:gd name="T39" fmla="*/ 24 h 124"/>
                <a:gd name="T40" fmla="*/ 5 w 109"/>
                <a:gd name="T41" fmla="*/ 32 h 124"/>
                <a:gd name="T42" fmla="*/ 0 w 109"/>
                <a:gd name="T43" fmla="*/ 54 h 124"/>
                <a:gd name="T44" fmla="*/ 6 w 109"/>
                <a:gd name="T45" fmla="*/ 61 h 124"/>
                <a:gd name="T46" fmla="*/ 11 w 109"/>
                <a:gd name="T47" fmla="*/ 71 h 124"/>
                <a:gd name="T48" fmla="*/ 25 w 109"/>
                <a:gd name="T49" fmla="*/ 79 h 124"/>
                <a:gd name="T50" fmla="*/ 35 w 109"/>
                <a:gd name="T51" fmla="*/ 87 h 124"/>
                <a:gd name="T52" fmla="*/ 43 w 109"/>
                <a:gd name="T53" fmla="*/ 87 h 124"/>
                <a:gd name="T54" fmla="*/ 57 w 109"/>
                <a:gd name="T55" fmla="*/ 99 h 124"/>
                <a:gd name="T56" fmla="*/ 74 w 109"/>
                <a:gd name="T57" fmla="*/ 103 h 124"/>
                <a:gd name="T58" fmla="*/ 78 w 109"/>
                <a:gd name="T59" fmla="*/ 109 h 124"/>
                <a:gd name="T60" fmla="*/ 78 w 109"/>
                <a:gd name="T61" fmla="*/ 123 h 124"/>
                <a:gd name="T62" fmla="*/ 70 w 109"/>
                <a:gd name="T63" fmla="*/ 125 h 124"/>
                <a:gd name="T64" fmla="*/ 70 w 109"/>
                <a:gd name="T65" fmla="*/ 133 h 124"/>
                <a:gd name="T66" fmla="*/ 66 w 109"/>
                <a:gd name="T67" fmla="*/ 144 h 124"/>
                <a:gd name="T68" fmla="*/ 76 w 109"/>
                <a:gd name="T69" fmla="*/ 144 h 124"/>
                <a:gd name="T70" fmla="*/ 92 w 109"/>
                <a:gd name="T71" fmla="*/ 149 h 124"/>
                <a:gd name="T72" fmla="*/ 101 w 109"/>
                <a:gd name="T73" fmla="*/ 145 h 124"/>
                <a:gd name="T74" fmla="*/ 107 w 109"/>
                <a:gd name="T75" fmla="*/ 147 h 124"/>
                <a:gd name="T76" fmla="*/ 110 w 109"/>
                <a:gd name="T77" fmla="*/ 148 h 124"/>
                <a:gd name="T78" fmla="*/ 116 w 109"/>
                <a:gd name="T79" fmla="*/ 137 h 124"/>
                <a:gd name="T80" fmla="*/ 124 w 109"/>
                <a:gd name="T81" fmla="*/ 130 h 124"/>
                <a:gd name="T82" fmla="*/ 124 w 109"/>
                <a:gd name="T83" fmla="*/ 123 h 124"/>
                <a:gd name="T84" fmla="*/ 124 w 109"/>
                <a:gd name="T85" fmla="*/ 113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9"/>
                <a:gd name="T130" fmla="*/ 0 h 124"/>
                <a:gd name="T131" fmla="*/ 109 w 109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9" h="124">
                  <a:moveTo>
                    <a:pt x="104" y="94"/>
                  </a:moveTo>
                  <a:cubicBezTo>
                    <a:pt x="104" y="92"/>
                    <a:pt x="104" y="90"/>
                    <a:pt x="104" y="88"/>
                  </a:cubicBezTo>
                  <a:cubicBezTo>
                    <a:pt x="105" y="86"/>
                    <a:pt x="106" y="83"/>
                    <a:pt x="107" y="80"/>
                  </a:cubicBezTo>
                  <a:cubicBezTo>
                    <a:pt x="107" y="77"/>
                    <a:pt x="109" y="73"/>
                    <a:pt x="109" y="69"/>
                  </a:cubicBezTo>
                  <a:cubicBezTo>
                    <a:pt x="108" y="67"/>
                    <a:pt x="105" y="66"/>
                    <a:pt x="103" y="66"/>
                  </a:cubicBezTo>
                  <a:cubicBezTo>
                    <a:pt x="99" y="65"/>
                    <a:pt x="95" y="70"/>
                    <a:pt x="92" y="68"/>
                  </a:cubicBezTo>
                  <a:cubicBezTo>
                    <a:pt x="89" y="67"/>
                    <a:pt x="87" y="63"/>
                    <a:pt x="87" y="60"/>
                  </a:cubicBezTo>
                  <a:cubicBezTo>
                    <a:pt x="86" y="56"/>
                    <a:pt x="90" y="51"/>
                    <a:pt x="89" y="46"/>
                  </a:cubicBezTo>
                  <a:cubicBezTo>
                    <a:pt x="88" y="44"/>
                    <a:pt x="84" y="43"/>
                    <a:pt x="81" y="42"/>
                  </a:cubicBezTo>
                  <a:cubicBezTo>
                    <a:pt x="77" y="41"/>
                    <a:pt x="73" y="42"/>
                    <a:pt x="70" y="41"/>
                  </a:cubicBezTo>
                  <a:cubicBezTo>
                    <a:pt x="67" y="41"/>
                    <a:pt x="64" y="42"/>
                    <a:pt x="61" y="41"/>
                  </a:cubicBezTo>
                  <a:cubicBezTo>
                    <a:pt x="60" y="41"/>
                    <a:pt x="61" y="39"/>
                    <a:pt x="61" y="38"/>
                  </a:cubicBezTo>
                  <a:cubicBezTo>
                    <a:pt x="61" y="33"/>
                    <a:pt x="62" y="29"/>
                    <a:pt x="61" y="24"/>
                  </a:cubicBezTo>
                  <a:cubicBezTo>
                    <a:pt x="60" y="21"/>
                    <a:pt x="56" y="21"/>
                    <a:pt x="55" y="18"/>
                  </a:cubicBezTo>
                  <a:cubicBezTo>
                    <a:pt x="54" y="15"/>
                    <a:pt x="55" y="12"/>
                    <a:pt x="55" y="9"/>
                  </a:cubicBezTo>
                  <a:cubicBezTo>
                    <a:pt x="51" y="6"/>
                    <a:pt x="47" y="4"/>
                    <a:pt x="44" y="1"/>
                  </a:cubicBezTo>
                  <a:cubicBezTo>
                    <a:pt x="39" y="1"/>
                    <a:pt x="35" y="0"/>
                    <a:pt x="31" y="0"/>
                  </a:cubicBezTo>
                  <a:cubicBezTo>
                    <a:pt x="23" y="2"/>
                    <a:pt x="16" y="4"/>
                    <a:pt x="9" y="7"/>
                  </a:cubicBezTo>
                  <a:cubicBezTo>
                    <a:pt x="8" y="9"/>
                    <a:pt x="8" y="12"/>
                    <a:pt x="7" y="15"/>
                  </a:cubicBezTo>
                  <a:cubicBezTo>
                    <a:pt x="6" y="16"/>
                    <a:pt x="5" y="18"/>
                    <a:pt x="3" y="20"/>
                  </a:cubicBezTo>
                  <a:cubicBezTo>
                    <a:pt x="3" y="22"/>
                    <a:pt x="4" y="24"/>
                    <a:pt x="4" y="27"/>
                  </a:cubicBezTo>
                  <a:cubicBezTo>
                    <a:pt x="3" y="33"/>
                    <a:pt x="2" y="39"/>
                    <a:pt x="0" y="45"/>
                  </a:cubicBezTo>
                  <a:cubicBezTo>
                    <a:pt x="2" y="47"/>
                    <a:pt x="4" y="49"/>
                    <a:pt x="5" y="51"/>
                  </a:cubicBezTo>
                  <a:cubicBezTo>
                    <a:pt x="7" y="53"/>
                    <a:pt x="7" y="56"/>
                    <a:pt x="9" y="59"/>
                  </a:cubicBezTo>
                  <a:cubicBezTo>
                    <a:pt x="13" y="62"/>
                    <a:pt x="17" y="63"/>
                    <a:pt x="21" y="66"/>
                  </a:cubicBezTo>
                  <a:cubicBezTo>
                    <a:pt x="24" y="68"/>
                    <a:pt x="26" y="70"/>
                    <a:pt x="29" y="72"/>
                  </a:cubicBezTo>
                  <a:cubicBezTo>
                    <a:pt x="31" y="73"/>
                    <a:pt x="34" y="71"/>
                    <a:pt x="36" y="72"/>
                  </a:cubicBezTo>
                  <a:cubicBezTo>
                    <a:pt x="40" y="74"/>
                    <a:pt x="43" y="79"/>
                    <a:pt x="48" y="82"/>
                  </a:cubicBezTo>
                  <a:cubicBezTo>
                    <a:pt x="52" y="84"/>
                    <a:pt x="57" y="84"/>
                    <a:pt x="62" y="86"/>
                  </a:cubicBezTo>
                  <a:cubicBezTo>
                    <a:pt x="64" y="87"/>
                    <a:pt x="65" y="89"/>
                    <a:pt x="65" y="91"/>
                  </a:cubicBezTo>
                  <a:cubicBezTo>
                    <a:pt x="66" y="95"/>
                    <a:pt x="66" y="99"/>
                    <a:pt x="65" y="102"/>
                  </a:cubicBezTo>
                  <a:cubicBezTo>
                    <a:pt x="64" y="104"/>
                    <a:pt x="60" y="103"/>
                    <a:pt x="59" y="104"/>
                  </a:cubicBezTo>
                  <a:cubicBezTo>
                    <a:pt x="57" y="106"/>
                    <a:pt x="59" y="109"/>
                    <a:pt x="59" y="111"/>
                  </a:cubicBezTo>
                  <a:cubicBezTo>
                    <a:pt x="58" y="114"/>
                    <a:pt x="53" y="117"/>
                    <a:pt x="55" y="120"/>
                  </a:cubicBezTo>
                  <a:cubicBezTo>
                    <a:pt x="56" y="123"/>
                    <a:pt x="61" y="119"/>
                    <a:pt x="64" y="120"/>
                  </a:cubicBezTo>
                  <a:cubicBezTo>
                    <a:pt x="69" y="121"/>
                    <a:pt x="73" y="124"/>
                    <a:pt x="77" y="124"/>
                  </a:cubicBezTo>
                  <a:cubicBezTo>
                    <a:pt x="80" y="124"/>
                    <a:pt x="82" y="121"/>
                    <a:pt x="85" y="121"/>
                  </a:cubicBezTo>
                  <a:cubicBezTo>
                    <a:pt x="87" y="120"/>
                    <a:pt x="89" y="121"/>
                    <a:pt x="90" y="122"/>
                  </a:cubicBezTo>
                  <a:cubicBezTo>
                    <a:pt x="91" y="122"/>
                    <a:pt x="91" y="123"/>
                    <a:pt x="92" y="123"/>
                  </a:cubicBezTo>
                  <a:cubicBezTo>
                    <a:pt x="94" y="120"/>
                    <a:pt x="95" y="117"/>
                    <a:pt x="97" y="114"/>
                  </a:cubicBezTo>
                  <a:cubicBezTo>
                    <a:pt x="99" y="112"/>
                    <a:pt x="102" y="110"/>
                    <a:pt x="104" y="108"/>
                  </a:cubicBezTo>
                  <a:cubicBezTo>
                    <a:pt x="105" y="106"/>
                    <a:pt x="104" y="104"/>
                    <a:pt x="104" y="102"/>
                  </a:cubicBezTo>
                  <a:cubicBezTo>
                    <a:pt x="104" y="99"/>
                    <a:pt x="104" y="97"/>
                    <a:pt x="104" y="9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12" name="Freeform 2529"/>
            <p:cNvSpPr>
              <a:spLocks noChangeAspect="1"/>
            </p:cNvSpPr>
            <p:nvPr/>
          </p:nvSpPr>
          <p:spPr bwMode="auto">
            <a:xfrm>
              <a:off x="3308320" y="4036061"/>
              <a:ext cx="115228" cy="137106"/>
            </a:xfrm>
            <a:custGeom>
              <a:avLst/>
              <a:gdLst>
                <a:gd name="T0" fmla="*/ 74 w 66"/>
                <a:gd name="T1" fmla="*/ 68 h 79"/>
                <a:gd name="T2" fmla="*/ 79 w 66"/>
                <a:gd name="T3" fmla="*/ 71 h 79"/>
                <a:gd name="T4" fmla="*/ 74 w 66"/>
                <a:gd name="T5" fmla="*/ 79 h 79"/>
                <a:gd name="T6" fmla="*/ 71 w 66"/>
                <a:gd name="T7" fmla="*/ 83 h 79"/>
                <a:gd name="T8" fmla="*/ 55 w 66"/>
                <a:gd name="T9" fmla="*/ 93 h 79"/>
                <a:gd name="T10" fmla="*/ 32 w 66"/>
                <a:gd name="T11" fmla="*/ 93 h 79"/>
                <a:gd name="T12" fmla="*/ 12 w 66"/>
                <a:gd name="T13" fmla="*/ 86 h 79"/>
                <a:gd name="T14" fmla="*/ 2 w 66"/>
                <a:gd name="T15" fmla="*/ 79 h 79"/>
                <a:gd name="T16" fmla="*/ 2 w 66"/>
                <a:gd name="T17" fmla="*/ 64 h 79"/>
                <a:gd name="T18" fmla="*/ 5 w 66"/>
                <a:gd name="T19" fmla="*/ 55 h 79"/>
                <a:gd name="T20" fmla="*/ 4 w 66"/>
                <a:gd name="T21" fmla="*/ 49 h 79"/>
                <a:gd name="T22" fmla="*/ 6 w 66"/>
                <a:gd name="T23" fmla="*/ 45 h 79"/>
                <a:gd name="T24" fmla="*/ 2 w 66"/>
                <a:gd name="T25" fmla="*/ 37 h 79"/>
                <a:gd name="T26" fmla="*/ 7 w 66"/>
                <a:gd name="T27" fmla="*/ 29 h 79"/>
                <a:gd name="T28" fmla="*/ 7 w 66"/>
                <a:gd name="T29" fmla="*/ 13 h 79"/>
                <a:gd name="T30" fmla="*/ 11 w 66"/>
                <a:gd name="T31" fmla="*/ 6 h 79"/>
                <a:gd name="T32" fmla="*/ 23 w 66"/>
                <a:gd name="T33" fmla="*/ 2 h 79"/>
                <a:gd name="T34" fmla="*/ 34 w 66"/>
                <a:gd name="T35" fmla="*/ 21 h 79"/>
                <a:gd name="T36" fmla="*/ 37 w 66"/>
                <a:gd name="T37" fmla="*/ 19 h 79"/>
                <a:gd name="T38" fmla="*/ 38 w 66"/>
                <a:gd name="T39" fmla="*/ 17 h 79"/>
                <a:gd name="T40" fmla="*/ 45 w 66"/>
                <a:gd name="T41" fmla="*/ 25 h 79"/>
                <a:gd name="T42" fmla="*/ 59 w 66"/>
                <a:gd name="T43" fmla="*/ 30 h 79"/>
                <a:gd name="T44" fmla="*/ 71 w 66"/>
                <a:gd name="T45" fmla="*/ 42 h 79"/>
                <a:gd name="T46" fmla="*/ 73 w 66"/>
                <a:gd name="T47" fmla="*/ 46 h 79"/>
                <a:gd name="T48" fmla="*/ 77 w 66"/>
                <a:gd name="T49" fmla="*/ 49 h 79"/>
                <a:gd name="T50" fmla="*/ 74 w 66"/>
                <a:gd name="T51" fmla="*/ 57 h 79"/>
                <a:gd name="T52" fmla="*/ 72 w 66"/>
                <a:gd name="T53" fmla="*/ 61 h 79"/>
                <a:gd name="T54" fmla="*/ 74 w 66"/>
                <a:gd name="T55" fmla="*/ 68 h 7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6"/>
                <a:gd name="T85" fmla="*/ 0 h 79"/>
                <a:gd name="T86" fmla="*/ 66 w 66"/>
                <a:gd name="T87" fmla="*/ 79 h 7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6" h="79">
                  <a:moveTo>
                    <a:pt x="62" y="57"/>
                  </a:moveTo>
                  <a:cubicBezTo>
                    <a:pt x="63" y="58"/>
                    <a:pt x="65" y="59"/>
                    <a:pt x="66" y="60"/>
                  </a:cubicBezTo>
                  <a:cubicBezTo>
                    <a:pt x="65" y="62"/>
                    <a:pt x="63" y="64"/>
                    <a:pt x="62" y="66"/>
                  </a:cubicBezTo>
                  <a:cubicBezTo>
                    <a:pt x="61" y="67"/>
                    <a:pt x="61" y="69"/>
                    <a:pt x="59" y="70"/>
                  </a:cubicBezTo>
                  <a:cubicBezTo>
                    <a:pt x="55" y="73"/>
                    <a:pt x="51" y="77"/>
                    <a:pt x="46" y="78"/>
                  </a:cubicBezTo>
                  <a:cubicBezTo>
                    <a:pt x="40" y="79"/>
                    <a:pt x="34" y="77"/>
                    <a:pt x="27" y="78"/>
                  </a:cubicBezTo>
                  <a:cubicBezTo>
                    <a:pt x="23" y="75"/>
                    <a:pt x="17" y="72"/>
                    <a:pt x="10" y="72"/>
                  </a:cubicBezTo>
                  <a:cubicBezTo>
                    <a:pt x="7" y="72"/>
                    <a:pt x="3" y="69"/>
                    <a:pt x="2" y="66"/>
                  </a:cubicBezTo>
                  <a:cubicBezTo>
                    <a:pt x="0" y="63"/>
                    <a:pt x="1" y="58"/>
                    <a:pt x="2" y="54"/>
                  </a:cubicBezTo>
                  <a:cubicBezTo>
                    <a:pt x="2" y="52"/>
                    <a:pt x="4" y="49"/>
                    <a:pt x="4" y="46"/>
                  </a:cubicBezTo>
                  <a:cubicBezTo>
                    <a:pt x="4" y="45"/>
                    <a:pt x="3" y="43"/>
                    <a:pt x="3" y="41"/>
                  </a:cubicBezTo>
                  <a:cubicBezTo>
                    <a:pt x="3" y="40"/>
                    <a:pt x="5" y="39"/>
                    <a:pt x="5" y="38"/>
                  </a:cubicBezTo>
                  <a:cubicBezTo>
                    <a:pt x="4" y="35"/>
                    <a:pt x="2" y="33"/>
                    <a:pt x="2" y="31"/>
                  </a:cubicBezTo>
                  <a:cubicBezTo>
                    <a:pt x="3" y="28"/>
                    <a:pt x="5" y="26"/>
                    <a:pt x="6" y="24"/>
                  </a:cubicBezTo>
                  <a:cubicBezTo>
                    <a:pt x="6" y="20"/>
                    <a:pt x="5" y="15"/>
                    <a:pt x="6" y="11"/>
                  </a:cubicBezTo>
                  <a:cubicBezTo>
                    <a:pt x="6" y="9"/>
                    <a:pt x="8" y="7"/>
                    <a:pt x="9" y="5"/>
                  </a:cubicBezTo>
                  <a:cubicBezTo>
                    <a:pt x="12" y="4"/>
                    <a:pt x="17" y="0"/>
                    <a:pt x="19" y="2"/>
                  </a:cubicBezTo>
                  <a:cubicBezTo>
                    <a:pt x="24" y="5"/>
                    <a:pt x="24" y="13"/>
                    <a:pt x="28" y="18"/>
                  </a:cubicBezTo>
                  <a:cubicBezTo>
                    <a:pt x="29" y="18"/>
                    <a:pt x="30" y="16"/>
                    <a:pt x="31" y="16"/>
                  </a:cubicBezTo>
                  <a:cubicBezTo>
                    <a:pt x="32" y="15"/>
                    <a:pt x="32" y="14"/>
                    <a:pt x="32" y="14"/>
                  </a:cubicBezTo>
                  <a:cubicBezTo>
                    <a:pt x="35" y="16"/>
                    <a:pt x="36" y="19"/>
                    <a:pt x="38" y="21"/>
                  </a:cubicBezTo>
                  <a:cubicBezTo>
                    <a:pt x="41" y="23"/>
                    <a:pt x="45" y="23"/>
                    <a:pt x="49" y="25"/>
                  </a:cubicBezTo>
                  <a:cubicBezTo>
                    <a:pt x="53" y="27"/>
                    <a:pt x="56" y="31"/>
                    <a:pt x="59" y="35"/>
                  </a:cubicBezTo>
                  <a:cubicBezTo>
                    <a:pt x="60" y="36"/>
                    <a:pt x="60" y="38"/>
                    <a:pt x="61" y="39"/>
                  </a:cubicBezTo>
                  <a:cubicBezTo>
                    <a:pt x="62" y="40"/>
                    <a:pt x="63" y="41"/>
                    <a:pt x="64" y="41"/>
                  </a:cubicBezTo>
                  <a:cubicBezTo>
                    <a:pt x="64" y="43"/>
                    <a:pt x="63" y="46"/>
                    <a:pt x="62" y="48"/>
                  </a:cubicBezTo>
                  <a:cubicBezTo>
                    <a:pt x="62" y="49"/>
                    <a:pt x="60" y="50"/>
                    <a:pt x="60" y="51"/>
                  </a:cubicBezTo>
                  <a:cubicBezTo>
                    <a:pt x="60" y="53"/>
                    <a:pt x="60" y="56"/>
                    <a:pt x="62" y="5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13" name="Freeform 2530"/>
            <p:cNvSpPr>
              <a:spLocks noChangeAspect="1"/>
            </p:cNvSpPr>
            <p:nvPr/>
          </p:nvSpPr>
          <p:spPr bwMode="auto">
            <a:xfrm>
              <a:off x="3114330" y="4685127"/>
              <a:ext cx="49592" cy="78763"/>
            </a:xfrm>
            <a:custGeom>
              <a:avLst/>
              <a:gdLst>
                <a:gd name="T0" fmla="*/ 34 w 28"/>
                <a:gd name="T1" fmla="*/ 52 h 45"/>
                <a:gd name="T2" fmla="*/ 32 w 28"/>
                <a:gd name="T3" fmla="*/ 50 h 45"/>
                <a:gd name="T4" fmla="*/ 32 w 28"/>
                <a:gd name="T5" fmla="*/ 54 h 45"/>
                <a:gd name="T6" fmla="*/ 22 w 28"/>
                <a:gd name="T7" fmla="*/ 52 h 45"/>
                <a:gd name="T8" fmla="*/ 11 w 28"/>
                <a:gd name="T9" fmla="*/ 50 h 45"/>
                <a:gd name="T10" fmla="*/ 4 w 28"/>
                <a:gd name="T11" fmla="*/ 52 h 45"/>
                <a:gd name="T12" fmla="*/ 1 w 28"/>
                <a:gd name="T13" fmla="*/ 46 h 45"/>
                <a:gd name="T14" fmla="*/ 1 w 28"/>
                <a:gd name="T15" fmla="*/ 41 h 45"/>
                <a:gd name="T16" fmla="*/ 5 w 28"/>
                <a:gd name="T17" fmla="*/ 44 h 45"/>
                <a:gd name="T18" fmla="*/ 11 w 28"/>
                <a:gd name="T19" fmla="*/ 43 h 45"/>
                <a:gd name="T20" fmla="*/ 11 w 28"/>
                <a:gd name="T21" fmla="*/ 41 h 45"/>
                <a:gd name="T22" fmla="*/ 16 w 28"/>
                <a:gd name="T23" fmla="*/ 40 h 45"/>
                <a:gd name="T24" fmla="*/ 22 w 28"/>
                <a:gd name="T25" fmla="*/ 44 h 45"/>
                <a:gd name="T26" fmla="*/ 27 w 28"/>
                <a:gd name="T27" fmla="*/ 44 h 45"/>
                <a:gd name="T28" fmla="*/ 27 w 28"/>
                <a:gd name="T29" fmla="*/ 42 h 45"/>
                <a:gd name="T30" fmla="*/ 16 w 28"/>
                <a:gd name="T31" fmla="*/ 36 h 45"/>
                <a:gd name="T32" fmla="*/ 10 w 28"/>
                <a:gd name="T33" fmla="*/ 32 h 45"/>
                <a:gd name="T34" fmla="*/ 12 w 28"/>
                <a:gd name="T35" fmla="*/ 28 h 45"/>
                <a:gd name="T36" fmla="*/ 21 w 28"/>
                <a:gd name="T37" fmla="*/ 23 h 45"/>
                <a:gd name="T38" fmla="*/ 19 w 28"/>
                <a:gd name="T39" fmla="*/ 18 h 45"/>
                <a:gd name="T40" fmla="*/ 7 w 28"/>
                <a:gd name="T41" fmla="*/ 23 h 45"/>
                <a:gd name="T42" fmla="*/ 4 w 28"/>
                <a:gd name="T43" fmla="*/ 14 h 45"/>
                <a:gd name="T44" fmla="*/ 9 w 28"/>
                <a:gd name="T45" fmla="*/ 11 h 45"/>
                <a:gd name="T46" fmla="*/ 5 w 28"/>
                <a:gd name="T47" fmla="*/ 6 h 45"/>
                <a:gd name="T48" fmla="*/ 9 w 28"/>
                <a:gd name="T49" fmla="*/ 7 h 45"/>
                <a:gd name="T50" fmla="*/ 12 w 28"/>
                <a:gd name="T51" fmla="*/ 7 h 45"/>
                <a:gd name="T52" fmla="*/ 16 w 28"/>
                <a:gd name="T53" fmla="*/ 0 h 45"/>
                <a:gd name="T54" fmla="*/ 22 w 28"/>
                <a:gd name="T55" fmla="*/ 5 h 45"/>
                <a:gd name="T56" fmla="*/ 27 w 28"/>
                <a:gd name="T57" fmla="*/ 4 h 45"/>
                <a:gd name="T58" fmla="*/ 34 w 28"/>
                <a:gd name="T59" fmla="*/ 52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8"/>
                <a:gd name="T91" fmla="*/ 0 h 45"/>
                <a:gd name="T92" fmla="*/ 28 w 28"/>
                <a:gd name="T93" fmla="*/ 45 h 4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8" h="45">
                  <a:moveTo>
                    <a:pt x="28" y="43"/>
                  </a:moveTo>
                  <a:cubicBezTo>
                    <a:pt x="28" y="43"/>
                    <a:pt x="27" y="41"/>
                    <a:pt x="26" y="42"/>
                  </a:cubicBezTo>
                  <a:cubicBezTo>
                    <a:pt x="25" y="42"/>
                    <a:pt x="27" y="45"/>
                    <a:pt x="26" y="45"/>
                  </a:cubicBezTo>
                  <a:cubicBezTo>
                    <a:pt x="23" y="45"/>
                    <a:pt x="21" y="44"/>
                    <a:pt x="18" y="43"/>
                  </a:cubicBezTo>
                  <a:cubicBezTo>
                    <a:pt x="15" y="43"/>
                    <a:pt x="12" y="42"/>
                    <a:pt x="9" y="42"/>
                  </a:cubicBezTo>
                  <a:cubicBezTo>
                    <a:pt x="7" y="42"/>
                    <a:pt x="4" y="44"/>
                    <a:pt x="3" y="43"/>
                  </a:cubicBezTo>
                  <a:cubicBezTo>
                    <a:pt x="1" y="42"/>
                    <a:pt x="2" y="40"/>
                    <a:pt x="1" y="38"/>
                  </a:cubicBezTo>
                  <a:cubicBezTo>
                    <a:pt x="1" y="37"/>
                    <a:pt x="0" y="35"/>
                    <a:pt x="1" y="34"/>
                  </a:cubicBezTo>
                  <a:cubicBezTo>
                    <a:pt x="2" y="34"/>
                    <a:pt x="3" y="37"/>
                    <a:pt x="4" y="37"/>
                  </a:cubicBezTo>
                  <a:cubicBezTo>
                    <a:pt x="6" y="37"/>
                    <a:pt x="8" y="37"/>
                    <a:pt x="9" y="36"/>
                  </a:cubicBezTo>
                  <a:cubicBezTo>
                    <a:pt x="10" y="35"/>
                    <a:pt x="9" y="34"/>
                    <a:pt x="9" y="34"/>
                  </a:cubicBezTo>
                  <a:cubicBezTo>
                    <a:pt x="10" y="33"/>
                    <a:pt x="12" y="33"/>
                    <a:pt x="13" y="33"/>
                  </a:cubicBezTo>
                  <a:cubicBezTo>
                    <a:pt x="15" y="34"/>
                    <a:pt x="16" y="36"/>
                    <a:pt x="18" y="37"/>
                  </a:cubicBezTo>
                  <a:cubicBezTo>
                    <a:pt x="19" y="38"/>
                    <a:pt x="21" y="38"/>
                    <a:pt x="22" y="37"/>
                  </a:cubicBezTo>
                  <a:cubicBezTo>
                    <a:pt x="23" y="37"/>
                    <a:pt x="23" y="35"/>
                    <a:pt x="22" y="35"/>
                  </a:cubicBezTo>
                  <a:cubicBezTo>
                    <a:pt x="19" y="33"/>
                    <a:pt x="16" y="32"/>
                    <a:pt x="13" y="30"/>
                  </a:cubicBezTo>
                  <a:cubicBezTo>
                    <a:pt x="11" y="29"/>
                    <a:pt x="9" y="28"/>
                    <a:pt x="8" y="27"/>
                  </a:cubicBezTo>
                  <a:cubicBezTo>
                    <a:pt x="8" y="25"/>
                    <a:pt x="9" y="24"/>
                    <a:pt x="10" y="23"/>
                  </a:cubicBezTo>
                  <a:cubicBezTo>
                    <a:pt x="12" y="21"/>
                    <a:pt x="15" y="21"/>
                    <a:pt x="17" y="19"/>
                  </a:cubicBezTo>
                  <a:cubicBezTo>
                    <a:pt x="18" y="18"/>
                    <a:pt x="17" y="15"/>
                    <a:pt x="16" y="15"/>
                  </a:cubicBezTo>
                  <a:cubicBezTo>
                    <a:pt x="12" y="15"/>
                    <a:pt x="9" y="20"/>
                    <a:pt x="6" y="19"/>
                  </a:cubicBezTo>
                  <a:cubicBezTo>
                    <a:pt x="3" y="18"/>
                    <a:pt x="3" y="14"/>
                    <a:pt x="3" y="12"/>
                  </a:cubicBezTo>
                  <a:cubicBezTo>
                    <a:pt x="3" y="10"/>
                    <a:pt x="7" y="11"/>
                    <a:pt x="7" y="9"/>
                  </a:cubicBezTo>
                  <a:cubicBezTo>
                    <a:pt x="7" y="7"/>
                    <a:pt x="4" y="6"/>
                    <a:pt x="4" y="5"/>
                  </a:cubicBezTo>
                  <a:cubicBezTo>
                    <a:pt x="4" y="4"/>
                    <a:pt x="6" y="6"/>
                    <a:pt x="7" y="6"/>
                  </a:cubicBezTo>
                  <a:cubicBezTo>
                    <a:pt x="8" y="6"/>
                    <a:pt x="9" y="7"/>
                    <a:pt x="10" y="6"/>
                  </a:cubicBezTo>
                  <a:cubicBezTo>
                    <a:pt x="12" y="4"/>
                    <a:pt x="11" y="1"/>
                    <a:pt x="13" y="0"/>
                  </a:cubicBezTo>
                  <a:cubicBezTo>
                    <a:pt x="15" y="0"/>
                    <a:pt x="16" y="4"/>
                    <a:pt x="18" y="4"/>
                  </a:cubicBezTo>
                  <a:cubicBezTo>
                    <a:pt x="19" y="4"/>
                    <a:pt x="20" y="4"/>
                    <a:pt x="22" y="3"/>
                  </a:cubicBezTo>
                  <a:cubicBezTo>
                    <a:pt x="24" y="16"/>
                    <a:pt x="26" y="30"/>
                    <a:pt x="28" y="4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14" name="Freeform 2531"/>
            <p:cNvSpPr>
              <a:spLocks noChangeAspect="1"/>
            </p:cNvSpPr>
            <p:nvPr/>
          </p:nvSpPr>
          <p:spPr bwMode="auto">
            <a:xfrm>
              <a:off x="3038484" y="3818733"/>
              <a:ext cx="364644" cy="872229"/>
            </a:xfrm>
            <a:custGeom>
              <a:avLst/>
              <a:gdLst>
                <a:gd name="T0" fmla="*/ 67 w 208"/>
                <a:gd name="T1" fmla="*/ 568 h 498"/>
                <a:gd name="T2" fmla="*/ 72 w 208"/>
                <a:gd name="T3" fmla="*/ 540 h 498"/>
                <a:gd name="T4" fmla="*/ 84 w 208"/>
                <a:gd name="T5" fmla="*/ 522 h 498"/>
                <a:gd name="T6" fmla="*/ 102 w 208"/>
                <a:gd name="T7" fmla="*/ 483 h 498"/>
                <a:gd name="T8" fmla="*/ 78 w 208"/>
                <a:gd name="T9" fmla="*/ 456 h 498"/>
                <a:gd name="T10" fmla="*/ 100 w 208"/>
                <a:gd name="T11" fmla="*/ 436 h 498"/>
                <a:gd name="T12" fmla="*/ 113 w 208"/>
                <a:gd name="T13" fmla="*/ 400 h 498"/>
                <a:gd name="T14" fmla="*/ 121 w 208"/>
                <a:gd name="T15" fmla="*/ 400 h 498"/>
                <a:gd name="T16" fmla="*/ 119 w 208"/>
                <a:gd name="T17" fmla="*/ 388 h 498"/>
                <a:gd name="T18" fmla="*/ 106 w 208"/>
                <a:gd name="T19" fmla="*/ 382 h 498"/>
                <a:gd name="T20" fmla="*/ 105 w 208"/>
                <a:gd name="T21" fmla="*/ 355 h 498"/>
                <a:gd name="T22" fmla="*/ 130 w 208"/>
                <a:gd name="T23" fmla="*/ 364 h 498"/>
                <a:gd name="T24" fmla="*/ 143 w 208"/>
                <a:gd name="T25" fmla="*/ 337 h 498"/>
                <a:gd name="T26" fmla="*/ 151 w 208"/>
                <a:gd name="T27" fmla="*/ 322 h 498"/>
                <a:gd name="T28" fmla="*/ 207 w 208"/>
                <a:gd name="T29" fmla="*/ 300 h 498"/>
                <a:gd name="T30" fmla="*/ 212 w 208"/>
                <a:gd name="T31" fmla="*/ 270 h 498"/>
                <a:gd name="T32" fmla="*/ 207 w 208"/>
                <a:gd name="T33" fmla="*/ 250 h 498"/>
                <a:gd name="T34" fmla="*/ 186 w 208"/>
                <a:gd name="T35" fmla="*/ 232 h 498"/>
                <a:gd name="T36" fmla="*/ 190 w 208"/>
                <a:gd name="T37" fmla="*/ 204 h 498"/>
                <a:gd name="T38" fmla="*/ 188 w 208"/>
                <a:gd name="T39" fmla="*/ 186 h 498"/>
                <a:gd name="T40" fmla="*/ 196 w 208"/>
                <a:gd name="T41" fmla="*/ 155 h 498"/>
                <a:gd name="T42" fmla="*/ 227 w 208"/>
                <a:gd name="T43" fmla="*/ 114 h 498"/>
                <a:gd name="T44" fmla="*/ 248 w 208"/>
                <a:gd name="T45" fmla="*/ 88 h 498"/>
                <a:gd name="T46" fmla="*/ 240 w 208"/>
                <a:gd name="T47" fmla="*/ 68 h 498"/>
                <a:gd name="T48" fmla="*/ 234 w 208"/>
                <a:gd name="T49" fmla="*/ 85 h 498"/>
                <a:gd name="T50" fmla="*/ 218 w 208"/>
                <a:gd name="T51" fmla="*/ 102 h 498"/>
                <a:gd name="T52" fmla="*/ 186 w 208"/>
                <a:gd name="T53" fmla="*/ 100 h 498"/>
                <a:gd name="T54" fmla="*/ 180 w 208"/>
                <a:gd name="T55" fmla="*/ 80 h 498"/>
                <a:gd name="T56" fmla="*/ 184 w 208"/>
                <a:gd name="T57" fmla="*/ 59 h 498"/>
                <a:gd name="T58" fmla="*/ 144 w 208"/>
                <a:gd name="T59" fmla="*/ 42 h 498"/>
                <a:gd name="T60" fmla="*/ 115 w 208"/>
                <a:gd name="T61" fmla="*/ 17 h 498"/>
                <a:gd name="T62" fmla="*/ 90 w 208"/>
                <a:gd name="T63" fmla="*/ 5 h 498"/>
                <a:gd name="T64" fmla="*/ 79 w 208"/>
                <a:gd name="T65" fmla="*/ 8 h 498"/>
                <a:gd name="T66" fmla="*/ 53 w 208"/>
                <a:gd name="T67" fmla="*/ 8 h 498"/>
                <a:gd name="T68" fmla="*/ 41 w 208"/>
                <a:gd name="T69" fmla="*/ 20 h 498"/>
                <a:gd name="T70" fmla="*/ 28 w 208"/>
                <a:gd name="T71" fmla="*/ 49 h 498"/>
                <a:gd name="T72" fmla="*/ 25 w 208"/>
                <a:gd name="T73" fmla="*/ 64 h 498"/>
                <a:gd name="T74" fmla="*/ 26 w 208"/>
                <a:gd name="T75" fmla="*/ 90 h 498"/>
                <a:gd name="T76" fmla="*/ 19 w 208"/>
                <a:gd name="T77" fmla="*/ 114 h 498"/>
                <a:gd name="T78" fmla="*/ 8 w 208"/>
                <a:gd name="T79" fmla="*/ 138 h 498"/>
                <a:gd name="T80" fmla="*/ 5 w 208"/>
                <a:gd name="T81" fmla="*/ 181 h 498"/>
                <a:gd name="T82" fmla="*/ 13 w 208"/>
                <a:gd name="T83" fmla="*/ 198 h 498"/>
                <a:gd name="T84" fmla="*/ 17 w 208"/>
                <a:gd name="T85" fmla="*/ 225 h 498"/>
                <a:gd name="T86" fmla="*/ 12 w 208"/>
                <a:gd name="T87" fmla="*/ 267 h 498"/>
                <a:gd name="T88" fmla="*/ 12 w 208"/>
                <a:gd name="T89" fmla="*/ 312 h 498"/>
                <a:gd name="T90" fmla="*/ 2 w 208"/>
                <a:gd name="T91" fmla="*/ 336 h 498"/>
                <a:gd name="T92" fmla="*/ 6 w 208"/>
                <a:gd name="T93" fmla="*/ 375 h 498"/>
                <a:gd name="T94" fmla="*/ 8 w 208"/>
                <a:gd name="T95" fmla="*/ 401 h 498"/>
                <a:gd name="T96" fmla="*/ 11 w 208"/>
                <a:gd name="T97" fmla="*/ 427 h 498"/>
                <a:gd name="T98" fmla="*/ 20 w 208"/>
                <a:gd name="T99" fmla="*/ 436 h 498"/>
                <a:gd name="T100" fmla="*/ 22 w 208"/>
                <a:gd name="T101" fmla="*/ 443 h 498"/>
                <a:gd name="T102" fmla="*/ 19 w 208"/>
                <a:gd name="T103" fmla="*/ 470 h 498"/>
                <a:gd name="T104" fmla="*/ 8 w 208"/>
                <a:gd name="T105" fmla="*/ 494 h 498"/>
                <a:gd name="T106" fmla="*/ 10 w 208"/>
                <a:gd name="T107" fmla="*/ 520 h 498"/>
                <a:gd name="T108" fmla="*/ 10 w 208"/>
                <a:gd name="T109" fmla="*/ 558 h 498"/>
                <a:gd name="T110" fmla="*/ 26 w 208"/>
                <a:gd name="T111" fmla="*/ 575 h 498"/>
                <a:gd name="T112" fmla="*/ 70 w 208"/>
                <a:gd name="T113" fmla="*/ 590 h 49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8"/>
                <a:gd name="T172" fmla="*/ 0 h 498"/>
                <a:gd name="T173" fmla="*/ 208 w 208"/>
                <a:gd name="T174" fmla="*/ 498 h 49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8" h="498">
                  <a:moveTo>
                    <a:pt x="58" y="491"/>
                  </a:moveTo>
                  <a:cubicBezTo>
                    <a:pt x="61" y="492"/>
                    <a:pt x="69" y="498"/>
                    <a:pt x="68" y="494"/>
                  </a:cubicBezTo>
                  <a:cubicBezTo>
                    <a:pt x="68" y="486"/>
                    <a:pt x="60" y="480"/>
                    <a:pt x="56" y="473"/>
                  </a:cubicBezTo>
                  <a:cubicBezTo>
                    <a:pt x="55" y="470"/>
                    <a:pt x="54" y="467"/>
                    <a:pt x="55" y="464"/>
                  </a:cubicBezTo>
                  <a:cubicBezTo>
                    <a:pt x="56" y="461"/>
                    <a:pt x="60" y="459"/>
                    <a:pt x="61" y="455"/>
                  </a:cubicBezTo>
                  <a:cubicBezTo>
                    <a:pt x="62" y="454"/>
                    <a:pt x="58" y="451"/>
                    <a:pt x="60" y="450"/>
                  </a:cubicBezTo>
                  <a:cubicBezTo>
                    <a:pt x="61" y="449"/>
                    <a:pt x="62" y="453"/>
                    <a:pt x="64" y="453"/>
                  </a:cubicBezTo>
                  <a:cubicBezTo>
                    <a:pt x="66" y="453"/>
                    <a:pt x="69" y="452"/>
                    <a:pt x="70" y="450"/>
                  </a:cubicBezTo>
                  <a:cubicBezTo>
                    <a:pt x="72" y="445"/>
                    <a:pt x="68" y="439"/>
                    <a:pt x="70" y="435"/>
                  </a:cubicBezTo>
                  <a:cubicBezTo>
                    <a:pt x="74" y="428"/>
                    <a:pt x="83" y="424"/>
                    <a:pt x="88" y="417"/>
                  </a:cubicBezTo>
                  <a:cubicBezTo>
                    <a:pt x="90" y="414"/>
                    <a:pt x="91" y="410"/>
                    <a:pt x="90" y="407"/>
                  </a:cubicBezTo>
                  <a:cubicBezTo>
                    <a:pt x="90" y="404"/>
                    <a:pt x="87" y="403"/>
                    <a:pt x="85" y="402"/>
                  </a:cubicBezTo>
                  <a:cubicBezTo>
                    <a:pt x="82" y="401"/>
                    <a:pt x="78" y="401"/>
                    <a:pt x="75" y="399"/>
                  </a:cubicBezTo>
                  <a:cubicBezTo>
                    <a:pt x="71" y="396"/>
                    <a:pt x="67" y="392"/>
                    <a:pt x="65" y="387"/>
                  </a:cubicBezTo>
                  <a:cubicBezTo>
                    <a:pt x="64" y="385"/>
                    <a:pt x="64" y="382"/>
                    <a:pt x="65" y="380"/>
                  </a:cubicBezTo>
                  <a:cubicBezTo>
                    <a:pt x="69" y="375"/>
                    <a:pt x="73" y="370"/>
                    <a:pt x="78" y="367"/>
                  </a:cubicBezTo>
                  <a:cubicBezTo>
                    <a:pt x="80" y="365"/>
                    <a:pt x="84" y="368"/>
                    <a:pt x="87" y="367"/>
                  </a:cubicBezTo>
                  <a:cubicBezTo>
                    <a:pt x="88" y="366"/>
                    <a:pt x="83" y="365"/>
                    <a:pt x="83" y="363"/>
                  </a:cubicBezTo>
                  <a:cubicBezTo>
                    <a:pt x="84" y="361"/>
                    <a:pt x="88" y="360"/>
                    <a:pt x="88" y="358"/>
                  </a:cubicBezTo>
                  <a:cubicBezTo>
                    <a:pt x="89" y="354"/>
                    <a:pt x="86" y="349"/>
                    <a:pt x="87" y="345"/>
                  </a:cubicBezTo>
                  <a:cubicBezTo>
                    <a:pt x="88" y="341"/>
                    <a:pt x="93" y="338"/>
                    <a:pt x="94" y="333"/>
                  </a:cubicBezTo>
                  <a:cubicBezTo>
                    <a:pt x="94" y="331"/>
                    <a:pt x="89" y="330"/>
                    <a:pt x="90" y="328"/>
                  </a:cubicBezTo>
                  <a:cubicBezTo>
                    <a:pt x="92" y="326"/>
                    <a:pt x="96" y="325"/>
                    <a:pt x="99" y="326"/>
                  </a:cubicBezTo>
                  <a:cubicBezTo>
                    <a:pt x="101" y="327"/>
                    <a:pt x="99" y="333"/>
                    <a:pt x="101" y="333"/>
                  </a:cubicBezTo>
                  <a:cubicBezTo>
                    <a:pt x="104" y="332"/>
                    <a:pt x="105" y="328"/>
                    <a:pt x="105" y="325"/>
                  </a:cubicBezTo>
                  <a:cubicBezTo>
                    <a:pt x="106" y="322"/>
                    <a:pt x="104" y="319"/>
                    <a:pt x="101" y="318"/>
                  </a:cubicBezTo>
                  <a:cubicBezTo>
                    <a:pt x="100" y="317"/>
                    <a:pt x="100" y="322"/>
                    <a:pt x="99" y="323"/>
                  </a:cubicBezTo>
                  <a:cubicBezTo>
                    <a:pt x="97" y="324"/>
                    <a:pt x="95" y="324"/>
                    <a:pt x="94" y="323"/>
                  </a:cubicBezTo>
                  <a:cubicBezTo>
                    <a:pt x="93" y="323"/>
                    <a:pt x="95" y="321"/>
                    <a:pt x="94" y="320"/>
                  </a:cubicBezTo>
                  <a:cubicBezTo>
                    <a:pt x="92" y="319"/>
                    <a:pt x="89" y="320"/>
                    <a:pt x="88" y="318"/>
                  </a:cubicBezTo>
                  <a:cubicBezTo>
                    <a:pt x="87" y="316"/>
                    <a:pt x="89" y="313"/>
                    <a:pt x="88" y="310"/>
                  </a:cubicBezTo>
                  <a:cubicBezTo>
                    <a:pt x="87" y="307"/>
                    <a:pt x="83" y="306"/>
                    <a:pt x="83" y="303"/>
                  </a:cubicBezTo>
                  <a:cubicBezTo>
                    <a:pt x="83" y="300"/>
                    <a:pt x="85" y="298"/>
                    <a:pt x="87" y="296"/>
                  </a:cubicBezTo>
                  <a:cubicBezTo>
                    <a:pt x="88" y="296"/>
                    <a:pt x="88" y="298"/>
                    <a:pt x="89" y="298"/>
                  </a:cubicBezTo>
                  <a:cubicBezTo>
                    <a:pt x="92" y="300"/>
                    <a:pt x="95" y="302"/>
                    <a:pt x="99" y="303"/>
                  </a:cubicBezTo>
                  <a:cubicBezTo>
                    <a:pt x="102" y="303"/>
                    <a:pt x="105" y="303"/>
                    <a:pt x="108" y="303"/>
                  </a:cubicBezTo>
                  <a:cubicBezTo>
                    <a:pt x="111" y="302"/>
                    <a:pt x="115" y="301"/>
                    <a:pt x="118" y="298"/>
                  </a:cubicBezTo>
                  <a:cubicBezTo>
                    <a:pt x="119" y="296"/>
                    <a:pt x="115" y="294"/>
                    <a:pt x="115" y="292"/>
                  </a:cubicBezTo>
                  <a:cubicBezTo>
                    <a:pt x="115" y="288"/>
                    <a:pt x="119" y="285"/>
                    <a:pt x="119" y="281"/>
                  </a:cubicBezTo>
                  <a:cubicBezTo>
                    <a:pt x="119" y="278"/>
                    <a:pt x="117" y="275"/>
                    <a:pt x="116" y="273"/>
                  </a:cubicBezTo>
                  <a:cubicBezTo>
                    <a:pt x="116" y="270"/>
                    <a:pt x="113" y="265"/>
                    <a:pt x="116" y="263"/>
                  </a:cubicBezTo>
                  <a:cubicBezTo>
                    <a:pt x="119" y="262"/>
                    <a:pt x="122" y="268"/>
                    <a:pt x="126" y="268"/>
                  </a:cubicBezTo>
                  <a:cubicBezTo>
                    <a:pt x="130" y="269"/>
                    <a:pt x="134" y="267"/>
                    <a:pt x="138" y="267"/>
                  </a:cubicBezTo>
                  <a:cubicBezTo>
                    <a:pt x="144" y="266"/>
                    <a:pt x="150" y="266"/>
                    <a:pt x="155" y="263"/>
                  </a:cubicBezTo>
                  <a:cubicBezTo>
                    <a:pt x="161" y="260"/>
                    <a:pt x="167" y="255"/>
                    <a:pt x="172" y="250"/>
                  </a:cubicBezTo>
                  <a:cubicBezTo>
                    <a:pt x="176" y="246"/>
                    <a:pt x="180" y="240"/>
                    <a:pt x="181" y="235"/>
                  </a:cubicBezTo>
                  <a:cubicBezTo>
                    <a:pt x="182" y="232"/>
                    <a:pt x="181" y="228"/>
                    <a:pt x="180" y="225"/>
                  </a:cubicBezTo>
                  <a:cubicBezTo>
                    <a:pt x="179" y="224"/>
                    <a:pt x="177" y="226"/>
                    <a:pt x="176" y="225"/>
                  </a:cubicBezTo>
                  <a:cubicBezTo>
                    <a:pt x="175" y="224"/>
                    <a:pt x="173" y="221"/>
                    <a:pt x="173" y="219"/>
                  </a:cubicBezTo>
                  <a:cubicBezTo>
                    <a:pt x="172" y="218"/>
                    <a:pt x="174" y="217"/>
                    <a:pt x="174" y="215"/>
                  </a:cubicBezTo>
                  <a:cubicBezTo>
                    <a:pt x="174" y="213"/>
                    <a:pt x="174" y="210"/>
                    <a:pt x="172" y="208"/>
                  </a:cubicBezTo>
                  <a:cubicBezTo>
                    <a:pt x="167" y="204"/>
                    <a:pt x="161" y="203"/>
                    <a:pt x="156" y="200"/>
                  </a:cubicBezTo>
                  <a:cubicBezTo>
                    <a:pt x="154" y="199"/>
                    <a:pt x="153" y="197"/>
                    <a:pt x="152" y="195"/>
                  </a:cubicBezTo>
                  <a:cubicBezTo>
                    <a:pt x="152" y="194"/>
                    <a:pt x="155" y="194"/>
                    <a:pt x="155" y="193"/>
                  </a:cubicBezTo>
                  <a:cubicBezTo>
                    <a:pt x="155" y="191"/>
                    <a:pt x="153" y="189"/>
                    <a:pt x="153" y="187"/>
                  </a:cubicBezTo>
                  <a:cubicBezTo>
                    <a:pt x="152" y="183"/>
                    <a:pt x="152" y="180"/>
                    <a:pt x="153" y="176"/>
                  </a:cubicBezTo>
                  <a:cubicBezTo>
                    <a:pt x="154" y="174"/>
                    <a:pt x="157" y="172"/>
                    <a:pt x="158" y="170"/>
                  </a:cubicBezTo>
                  <a:cubicBezTo>
                    <a:pt x="158" y="169"/>
                    <a:pt x="157" y="167"/>
                    <a:pt x="157" y="165"/>
                  </a:cubicBezTo>
                  <a:cubicBezTo>
                    <a:pt x="157" y="164"/>
                    <a:pt x="159" y="163"/>
                    <a:pt x="159" y="162"/>
                  </a:cubicBezTo>
                  <a:cubicBezTo>
                    <a:pt x="158" y="159"/>
                    <a:pt x="156" y="157"/>
                    <a:pt x="156" y="155"/>
                  </a:cubicBezTo>
                  <a:cubicBezTo>
                    <a:pt x="157" y="152"/>
                    <a:pt x="159" y="150"/>
                    <a:pt x="160" y="148"/>
                  </a:cubicBezTo>
                  <a:cubicBezTo>
                    <a:pt x="160" y="144"/>
                    <a:pt x="159" y="139"/>
                    <a:pt x="160" y="135"/>
                  </a:cubicBezTo>
                  <a:cubicBezTo>
                    <a:pt x="160" y="133"/>
                    <a:pt x="162" y="131"/>
                    <a:pt x="163" y="129"/>
                  </a:cubicBezTo>
                  <a:cubicBezTo>
                    <a:pt x="167" y="124"/>
                    <a:pt x="171" y="120"/>
                    <a:pt x="174" y="115"/>
                  </a:cubicBezTo>
                  <a:cubicBezTo>
                    <a:pt x="177" y="110"/>
                    <a:pt x="178" y="104"/>
                    <a:pt x="181" y="100"/>
                  </a:cubicBezTo>
                  <a:cubicBezTo>
                    <a:pt x="183" y="97"/>
                    <a:pt x="187" y="97"/>
                    <a:pt x="189" y="95"/>
                  </a:cubicBezTo>
                  <a:cubicBezTo>
                    <a:pt x="191" y="93"/>
                    <a:pt x="192" y="90"/>
                    <a:pt x="194" y="88"/>
                  </a:cubicBezTo>
                  <a:cubicBezTo>
                    <a:pt x="198" y="85"/>
                    <a:pt x="204" y="85"/>
                    <a:pt x="206" y="82"/>
                  </a:cubicBezTo>
                  <a:cubicBezTo>
                    <a:pt x="208" y="79"/>
                    <a:pt x="206" y="76"/>
                    <a:pt x="206" y="73"/>
                  </a:cubicBezTo>
                  <a:cubicBezTo>
                    <a:pt x="206" y="70"/>
                    <a:pt x="208" y="68"/>
                    <a:pt x="207" y="66"/>
                  </a:cubicBezTo>
                  <a:cubicBezTo>
                    <a:pt x="207" y="64"/>
                    <a:pt x="204" y="61"/>
                    <a:pt x="203" y="59"/>
                  </a:cubicBezTo>
                  <a:cubicBezTo>
                    <a:pt x="202" y="58"/>
                    <a:pt x="201" y="57"/>
                    <a:pt x="200" y="57"/>
                  </a:cubicBezTo>
                  <a:cubicBezTo>
                    <a:pt x="198" y="57"/>
                    <a:pt x="196" y="57"/>
                    <a:pt x="195" y="57"/>
                  </a:cubicBezTo>
                  <a:cubicBezTo>
                    <a:pt x="195" y="60"/>
                    <a:pt x="195" y="62"/>
                    <a:pt x="195" y="65"/>
                  </a:cubicBezTo>
                  <a:cubicBezTo>
                    <a:pt x="195" y="67"/>
                    <a:pt x="196" y="69"/>
                    <a:pt x="195" y="71"/>
                  </a:cubicBezTo>
                  <a:cubicBezTo>
                    <a:pt x="193" y="73"/>
                    <a:pt x="190" y="75"/>
                    <a:pt x="188" y="77"/>
                  </a:cubicBezTo>
                  <a:cubicBezTo>
                    <a:pt x="186" y="80"/>
                    <a:pt x="185" y="83"/>
                    <a:pt x="183" y="86"/>
                  </a:cubicBezTo>
                  <a:cubicBezTo>
                    <a:pt x="182" y="86"/>
                    <a:pt x="182" y="85"/>
                    <a:pt x="181" y="85"/>
                  </a:cubicBezTo>
                  <a:cubicBezTo>
                    <a:pt x="180" y="84"/>
                    <a:pt x="178" y="83"/>
                    <a:pt x="176" y="84"/>
                  </a:cubicBezTo>
                  <a:cubicBezTo>
                    <a:pt x="173" y="84"/>
                    <a:pt x="171" y="87"/>
                    <a:pt x="168" y="87"/>
                  </a:cubicBezTo>
                  <a:cubicBezTo>
                    <a:pt x="164" y="87"/>
                    <a:pt x="160" y="84"/>
                    <a:pt x="155" y="83"/>
                  </a:cubicBezTo>
                  <a:cubicBezTo>
                    <a:pt x="152" y="82"/>
                    <a:pt x="147" y="86"/>
                    <a:pt x="146" y="83"/>
                  </a:cubicBezTo>
                  <a:cubicBezTo>
                    <a:pt x="144" y="80"/>
                    <a:pt x="149" y="77"/>
                    <a:pt x="150" y="74"/>
                  </a:cubicBezTo>
                  <a:cubicBezTo>
                    <a:pt x="150" y="72"/>
                    <a:pt x="148" y="69"/>
                    <a:pt x="150" y="67"/>
                  </a:cubicBezTo>
                  <a:cubicBezTo>
                    <a:pt x="151" y="66"/>
                    <a:pt x="155" y="67"/>
                    <a:pt x="156" y="65"/>
                  </a:cubicBezTo>
                  <a:cubicBezTo>
                    <a:pt x="157" y="62"/>
                    <a:pt x="157" y="58"/>
                    <a:pt x="156" y="54"/>
                  </a:cubicBezTo>
                  <a:cubicBezTo>
                    <a:pt x="156" y="52"/>
                    <a:pt x="155" y="50"/>
                    <a:pt x="153" y="49"/>
                  </a:cubicBezTo>
                  <a:cubicBezTo>
                    <a:pt x="148" y="47"/>
                    <a:pt x="143" y="47"/>
                    <a:pt x="139" y="45"/>
                  </a:cubicBezTo>
                  <a:cubicBezTo>
                    <a:pt x="134" y="42"/>
                    <a:pt x="131" y="37"/>
                    <a:pt x="127" y="35"/>
                  </a:cubicBezTo>
                  <a:cubicBezTo>
                    <a:pt x="125" y="34"/>
                    <a:pt x="122" y="36"/>
                    <a:pt x="120" y="35"/>
                  </a:cubicBezTo>
                  <a:cubicBezTo>
                    <a:pt x="117" y="33"/>
                    <a:pt x="115" y="31"/>
                    <a:pt x="112" y="29"/>
                  </a:cubicBezTo>
                  <a:cubicBezTo>
                    <a:pt x="108" y="26"/>
                    <a:pt x="104" y="25"/>
                    <a:pt x="100" y="22"/>
                  </a:cubicBezTo>
                  <a:cubicBezTo>
                    <a:pt x="98" y="19"/>
                    <a:pt x="98" y="16"/>
                    <a:pt x="96" y="14"/>
                  </a:cubicBezTo>
                  <a:cubicBezTo>
                    <a:pt x="95" y="12"/>
                    <a:pt x="93" y="10"/>
                    <a:pt x="91" y="8"/>
                  </a:cubicBezTo>
                  <a:cubicBezTo>
                    <a:pt x="90" y="7"/>
                    <a:pt x="89" y="5"/>
                    <a:pt x="88" y="4"/>
                  </a:cubicBezTo>
                  <a:cubicBezTo>
                    <a:pt x="84" y="3"/>
                    <a:pt x="79" y="3"/>
                    <a:pt x="75" y="4"/>
                  </a:cubicBezTo>
                  <a:cubicBezTo>
                    <a:pt x="73" y="5"/>
                    <a:pt x="72" y="8"/>
                    <a:pt x="71" y="11"/>
                  </a:cubicBezTo>
                  <a:cubicBezTo>
                    <a:pt x="70" y="13"/>
                    <a:pt x="72" y="20"/>
                    <a:pt x="70" y="18"/>
                  </a:cubicBezTo>
                  <a:cubicBezTo>
                    <a:pt x="67" y="16"/>
                    <a:pt x="69" y="9"/>
                    <a:pt x="66" y="7"/>
                  </a:cubicBezTo>
                  <a:cubicBezTo>
                    <a:pt x="63" y="5"/>
                    <a:pt x="57" y="8"/>
                    <a:pt x="53" y="6"/>
                  </a:cubicBezTo>
                  <a:cubicBezTo>
                    <a:pt x="50" y="5"/>
                    <a:pt x="49" y="0"/>
                    <a:pt x="46" y="1"/>
                  </a:cubicBezTo>
                  <a:cubicBezTo>
                    <a:pt x="44" y="1"/>
                    <a:pt x="46" y="6"/>
                    <a:pt x="44" y="7"/>
                  </a:cubicBezTo>
                  <a:cubicBezTo>
                    <a:pt x="44" y="9"/>
                    <a:pt x="42" y="8"/>
                    <a:pt x="41" y="9"/>
                  </a:cubicBezTo>
                  <a:cubicBezTo>
                    <a:pt x="39" y="10"/>
                    <a:pt x="38" y="11"/>
                    <a:pt x="38" y="12"/>
                  </a:cubicBezTo>
                  <a:cubicBezTo>
                    <a:pt x="36" y="14"/>
                    <a:pt x="35" y="16"/>
                    <a:pt x="34" y="17"/>
                  </a:cubicBezTo>
                  <a:cubicBezTo>
                    <a:pt x="35" y="19"/>
                    <a:pt x="36" y="22"/>
                    <a:pt x="36" y="24"/>
                  </a:cubicBezTo>
                  <a:cubicBezTo>
                    <a:pt x="35" y="28"/>
                    <a:pt x="36" y="32"/>
                    <a:pt x="33" y="36"/>
                  </a:cubicBezTo>
                  <a:cubicBezTo>
                    <a:pt x="31" y="39"/>
                    <a:pt x="26" y="39"/>
                    <a:pt x="23" y="41"/>
                  </a:cubicBezTo>
                  <a:cubicBezTo>
                    <a:pt x="21" y="42"/>
                    <a:pt x="18" y="44"/>
                    <a:pt x="18" y="46"/>
                  </a:cubicBezTo>
                  <a:cubicBezTo>
                    <a:pt x="18" y="49"/>
                    <a:pt x="22" y="50"/>
                    <a:pt x="23" y="52"/>
                  </a:cubicBezTo>
                  <a:cubicBezTo>
                    <a:pt x="23" y="53"/>
                    <a:pt x="21" y="52"/>
                    <a:pt x="21" y="53"/>
                  </a:cubicBezTo>
                  <a:cubicBezTo>
                    <a:pt x="20" y="55"/>
                    <a:pt x="20" y="57"/>
                    <a:pt x="20" y="58"/>
                  </a:cubicBezTo>
                  <a:cubicBezTo>
                    <a:pt x="21" y="62"/>
                    <a:pt x="23" y="65"/>
                    <a:pt x="23" y="68"/>
                  </a:cubicBezTo>
                  <a:cubicBezTo>
                    <a:pt x="23" y="71"/>
                    <a:pt x="21" y="73"/>
                    <a:pt x="22" y="75"/>
                  </a:cubicBezTo>
                  <a:cubicBezTo>
                    <a:pt x="22" y="77"/>
                    <a:pt x="27" y="79"/>
                    <a:pt x="26" y="82"/>
                  </a:cubicBezTo>
                  <a:cubicBezTo>
                    <a:pt x="25" y="84"/>
                    <a:pt x="20" y="81"/>
                    <a:pt x="19" y="83"/>
                  </a:cubicBezTo>
                  <a:cubicBezTo>
                    <a:pt x="17" y="86"/>
                    <a:pt x="18" y="91"/>
                    <a:pt x="16" y="95"/>
                  </a:cubicBezTo>
                  <a:cubicBezTo>
                    <a:pt x="15" y="98"/>
                    <a:pt x="11" y="100"/>
                    <a:pt x="9" y="103"/>
                  </a:cubicBezTo>
                  <a:cubicBezTo>
                    <a:pt x="8" y="106"/>
                    <a:pt x="11" y="112"/>
                    <a:pt x="9" y="111"/>
                  </a:cubicBezTo>
                  <a:cubicBezTo>
                    <a:pt x="8" y="113"/>
                    <a:pt x="8" y="114"/>
                    <a:pt x="7" y="115"/>
                  </a:cubicBezTo>
                  <a:cubicBezTo>
                    <a:pt x="11" y="116"/>
                    <a:pt x="10" y="123"/>
                    <a:pt x="10" y="127"/>
                  </a:cubicBezTo>
                  <a:cubicBezTo>
                    <a:pt x="9" y="132"/>
                    <a:pt x="5" y="136"/>
                    <a:pt x="4" y="141"/>
                  </a:cubicBezTo>
                  <a:cubicBezTo>
                    <a:pt x="3" y="144"/>
                    <a:pt x="3" y="147"/>
                    <a:pt x="4" y="151"/>
                  </a:cubicBezTo>
                  <a:cubicBezTo>
                    <a:pt x="4" y="153"/>
                    <a:pt x="7" y="154"/>
                    <a:pt x="7" y="156"/>
                  </a:cubicBezTo>
                  <a:cubicBezTo>
                    <a:pt x="7" y="158"/>
                    <a:pt x="4" y="159"/>
                    <a:pt x="5" y="160"/>
                  </a:cubicBezTo>
                  <a:cubicBezTo>
                    <a:pt x="6" y="163"/>
                    <a:pt x="10" y="163"/>
                    <a:pt x="11" y="165"/>
                  </a:cubicBezTo>
                  <a:cubicBezTo>
                    <a:pt x="12" y="169"/>
                    <a:pt x="9" y="173"/>
                    <a:pt x="10" y="176"/>
                  </a:cubicBezTo>
                  <a:cubicBezTo>
                    <a:pt x="11" y="178"/>
                    <a:pt x="15" y="174"/>
                    <a:pt x="15" y="176"/>
                  </a:cubicBezTo>
                  <a:cubicBezTo>
                    <a:pt x="17" y="179"/>
                    <a:pt x="14" y="184"/>
                    <a:pt x="14" y="187"/>
                  </a:cubicBezTo>
                  <a:cubicBezTo>
                    <a:pt x="12" y="193"/>
                    <a:pt x="10" y="199"/>
                    <a:pt x="9" y="207"/>
                  </a:cubicBezTo>
                  <a:cubicBezTo>
                    <a:pt x="9" y="208"/>
                    <a:pt x="7" y="208"/>
                    <a:pt x="7" y="209"/>
                  </a:cubicBezTo>
                  <a:cubicBezTo>
                    <a:pt x="7" y="214"/>
                    <a:pt x="12" y="214"/>
                    <a:pt x="10" y="222"/>
                  </a:cubicBezTo>
                  <a:cubicBezTo>
                    <a:pt x="9" y="225"/>
                    <a:pt x="3" y="224"/>
                    <a:pt x="2" y="226"/>
                  </a:cubicBezTo>
                  <a:cubicBezTo>
                    <a:pt x="1" y="233"/>
                    <a:pt x="3" y="239"/>
                    <a:pt x="5" y="246"/>
                  </a:cubicBezTo>
                  <a:cubicBezTo>
                    <a:pt x="6" y="251"/>
                    <a:pt x="11" y="255"/>
                    <a:pt x="10" y="260"/>
                  </a:cubicBezTo>
                  <a:cubicBezTo>
                    <a:pt x="10" y="263"/>
                    <a:pt x="4" y="263"/>
                    <a:pt x="2" y="265"/>
                  </a:cubicBezTo>
                  <a:cubicBezTo>
                    <a:pt x="1" y="268"/>
                    <a:pt x="4" y="271"/>
                    <a:pt x="4" y="274"/>
                  </a:cubicBezTo>
                  <a:cubicBezTo>
                    <a:pt x="4" y="276"/>
                    <a:pt x="2" y="278"/>
                    <a:pt x="2" y="280"/>
                  </a:cubicBezTo>
                  <a:cubicBezTo>
                    <a:pt x="2" y="283"/>
                    <a:pt x="2" y="286"/>
                    <a:pt x="2" y="289"/>
                  </a:cubicBezTo>
                  <a:cubicBezTo>
                    <a:pt x="1" y="293"/>
                    <a:pt x="1" y="297"/>
                    <a:pt x="1" y="301"/>
                  </a:cubicBezTo>
                  <a:cubicBezTo>
                    <a:pt x="2" y="305"/>
                    <a:pt x="5" y="308"/>
                    <a:pt x="5" y="312"/>
                  </a:cubicBezTo>
                  <a:cubicBezTo>
                    <a:pt x="6" y="315"/>
                    <a:pt x="3" y="317"/>
                    <a:pt x="3" y="320"/>
                  </a:cubicBezTo>
                  <a:cubicBezTo>
                    <a:pt x="2" y="324"/>
                    <a:pt x="1" y="328"/>
                    <a:pt x="3" y="333"/>
                  </a:cubicBezTo>
                  <a:cubicBezTo>
                    <a:pt x="3" y="334"/>
                    <a:pt x="6" y="333"/>
                    <a:pt x="7" y="334"/>
                  </a:cubicBezTo>
                  <a:cubicBezTo>
                    <a:pt x="8" y="335"/>
                    <a:pt x="7" y="336"/>
                    <a:pt x="7" y="337"/>
                  </a:cubicBezTo>
                  <a:cubicBezTo>
                    <a:pt x="7" y="341"/>
                    <a:pt x="9" y="344"/>
                    <a:pt x="9" y="347"/>
                  </a:cubicBezTo>
                  <a:cubicBezTo>
                    <a:pt x="10" y="350"/>
                    <a:pt x="7" y="353"/>
                    <a:pt x="9" y="356"/>
                  </a:cubicBezTo>
                  <a:cubicBezTo>
                    <a:pt x="11" y="358"/>
                    <a:pt x="15" y="356"/>
                    <a:pt x="17" y="357"/>
                  </a:cubicBezTo>
                  <a:cubicBezTo>
                    <a:pt x="19" y="357"/>
                    <a:pt x="19" y="359"/>
                    <a:pt x="19" y="360"/>
                  </a:cubicBezTo>
                  <a:cubicBezTo>
                    <a:pt x="19" y="361"/>
                    <a:pt x="18" y="363"/>
                    <a:pt x="17" y="363"/>
                  </a:cubicBezTo>
                  <a:cubicBezTo>
                    <a:pt x="15" y="364"/>
                    <a:pt x="14" y="361"/>
                    <a:pt x="12" y="361"/>
                  </a:cubicBezTo>
                  <a:cubicBezTo>
                    <a:pt x="11" y="361"/>
                    <a:pt x="7" y="362"/>
                    <a:pt x="8" y="363"/>
                  </a:cubicBezTo>
                  <a:cubicBezTo>
                    <a:pt x="10" y="366"/>
                    <a:pt x="17" y="365"/>
                    <a:pt x="18" y="369"/>
                  </a:cubicBezTo>
                  <a:cubicBezTo>
                    <a:pt x="19" y="372"/>
                    <a:pt x="12" y="373"/>
                    <a:pt x="11" y="376"/>
                  </a:cubicBezTo>
                  <a:cubicBezTo>
                    <a:pt x="11" y="378"/>
                    <a:pt x="16" y="379"/>
                    <a:pt x="16" y="381"/>
                  </a:cubicBezTo>
                  <a:cubicBezTo>
                    <a:pt x="17" y="385"/>
                    <a:pt x="16" y="388"/>
                    <a:pt x="16" y="391"/>
                  </a:cubicBezTo>
                  <a:cubicBezTo>
                    <a:pt x="15" y="393"/>
                    <a:pt x="14" y="394"/>
                    <a:pt x="13" y="396"/>
                  </a:cubicBezTo>
                  <a:cubicBezTo>
                    <a:pt x="13" y="397"/>
                    <a:pt x="13" y="399"/>
                    <a:pt x="13" y="400"/>
                  </a:cubicBezTo>
                  <a:cubicBezTo>
                    <a:pt x="11" y="404"/>
                    <a:pt x="7" y="407"/>
                    <a:pt x="7" y="411"/>
                  </a:cubicBezTo>
                  <a:cubicBezTo>
                    <a:pt x="7" y="414"/>
                    <a:pt x="13" y="415"/>
                    <a:pt x="14" y="417"/>
                  </a:cubicBezTo>
                  <a:cubicBezTo>
                    <a:pt x="14" y="421"/>
                    <a:pt x="12" y="424"/>
                    <a:pt x="11" y="427"/>
                  </a:cubicBezTo>
                  <a:cubicBezTo>
                    <a:pt x="10" y="429"/>
                    <a:pt x="10" y="431"/>
                    <a:pt x="8" y="433"/>
                  </a:cubicBezTo>
                  <a:cubicBezTo>
                    <a:pt x="6" y="436"/>
                    <a:pt x="2" y="437"/>
                    <a:pt x="1" y="441"/>
                  </a:cubicBezTo>
                  <a:cubicBezTo>
                    <a:pt x="0" y="445"/>
                    <a:pt x="1" y="450"/>
                    <a:pt x="3" y="453"/>
                  </a:cubicBezTo>
                  <a:cubicBezTo>
                    <a:pt x="5" y="457"/>
                    <a:pt x="4" y="462"/>
                    <a:pt x="8" y="465"/>
                  </a:cubicBezTo>
                  <a:cubicBezTo>
                    <a:pt x="10" y="466"/>
                    <a:pt x="14" y="460"/>
                    <a:pt x="16" y="463"/>
                  </a:cubicBezTo>
                  <a:cubicBezTo>
                    <a:pt x="20" y="466"/>
                    <a:pt x="19" y="472"/>
                    <a:pt x="21" y="477"/>
                  </a:cubicBezTo>
                  <a:cubicBezTo>
                    <a:pt x="21" y="478"/>
                    <a:pt x="21" y="478"/>
                    <a:pt x="22" y="479"/>
                  </a:cubicBezTo>
                  <a:cubicBezTo>
                    <a:pt x="23" y="482"/>
                    <a:pt x="24" y="487"/>
                    <a:pt x="27" y="488"/>
                  </a:cubicBezTo>
                  <a:cubicBezTo>
                    <a:pt x="34" y="490"/>
                    <a:pt x="41" y="487"/>
                    <a:pt x="49" y="488"/>
                  </a:cubicBezTo>
                  <a:cubicBezTo>
                    <a:pt x="52" y="488"/>
                    <a:pt x="55" y="490"/>
                    <a:pt x="58" y="49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15" name="Freeform 2532"/>
            <p:cNvSpPr>
              <a:spLocks noChangeAspect="1"/>
            </p:cNvSpPr>
            <p:nvPr/>
          </p:nvSpPr>
          <p:spPr bwMode="auto">
            <a:xfrm>
              <a:off x="2983058" y="3712257"/>
              <a:ext cx="119603" cy="956826"/>
            </a:xfrm>
            <a:custGeom>
              <a:avLst/>
              <a:gdLst>
                <a:gd name="T0" fmla="*/ 71 w 68"/>
                <a:gd name="T1" fmla="*/ 92 h 547"/>
                <a:gd name="T2" fmla="*/ 61 w 68"/>
                <a:gd name="T3" fmla="*/ 60 h 547"/>
                <a:gd name="T4" fmla="*/ 54 w 68"/>
                <a:gd name="T5" fmla="*/ 50 h 547"/>
                <a:gd name="T6" fmla="*/ 54 w 68"/>
                <a:gd name="T7" fmla="*/ 37 h 547"/>
                <a:gd name="T8" fmla="*/ 47 w 68"/>
                <a:gd name="T9" fmla="*/ 7 h 547"/>
                <a:gd name="T10" fmla="*/ 35 w 68"/>
                <a:gd name="T11" fmla="*/ 11 h 547"/>
                <a:gd name="T12" fmla="*/ 34 w 68"/>
                <a:gd name="T13" fmla="*/ 43 h 547"/>
                <a:gd name="T14" fmla="*/ 34 w 68"/>
                <a:gd name="T15" fmla="*/ 97 h 547"/>
                <a:gd name="T16" fmla="*/ 34 w 68"/>
                <a:gd name="T17" fmla="*/ 133 h 547"/>
                <a:gd name="T18" fmla="*/ 33 w 68"/>
                <a:gd name="T19" fmla="*/ 165 h 547"/>
                <a:gd name="T20" fmla="*/ 28 w 68"/>
                <a:gd name="T21" fmla="*/ 223 h 547"/>
                <a:gd name="T22" fmla="*/ 30 w 68"/>
                <a:gd name="T23" fmla="*/ 273 h 547"/>
                <a:gd name="T24" fmla="*/ 27 w 68"/>
                <a:gd name="T25" fmla="*/ 305 h 547"/>
                <a:gd name="T26" fmla="*/ 13 w 68"/>
                <a:gd name="T27" fmla="*/ 354 h 547"/>
                <a:gd name="T28" fmla="*/ 12 w 68"/>
                <a:gd name="T29" fmla="*/ 386 h 547"/>
                <a:gd name="T30" fmla="*/ 12 w 68"/>
                <a:gd name="T31" fmla="*/ 437 h 547"/>
                <a:gd name="T32" fmla="*/ 27 w 68"/>
                <a:gd name="T33" fmla="*/ 433 h 547"/>
                <a:gd name="T34" fmla="*/ 34 w 68"/>
                <a:gd name="T35" fmla="*/ 447 h 547"/>
                <a:gd name="T36" fmla="*/ 36 w 68"/>
                <a:gd name="T37" fmla="*/ 458 h 547"/>
                <a:gd name="T38" fmla="*/ 34 w 68"/>
                <a:gd name="T39" fmla="*/ 491 h 547"/>
                <a:gd name="T40" fmla="*/ 37 w 68"/>
                <a:gd name="T41" fmla="*/ 511 h 547"/>
                <a:gd name="T42" fmla="*/ 28 w 68"/>
                <a:gd name="T43" fmla="*/ 543 h 547"/>
                <a:gd name="T44" fmla="*/ 10 w 68"/>
                <a:gd name="T45" fmla="*/ 529 h 547"/>
                <a:gd name="T46" fmla="*/ 5 w 68"/>
                <a:gd name="T47" fmla="*/ 542 h 547"/>
                <a:gd name="T48" fmla="*/ 27 w 68"/>
                <a:gd name="T49" fmla="*/ 548 h 547"/>
                <a:gd name="T50" fmla="*/ 17 w 68"/>
                <a:gd name="T51" fmla="*/ 562 h 547"/>
                <a:gd name="T52" fmla="*/ 36 w 68"/>
                <a:gd name="T53" fmla="*/ 574 h 547"/>
                <a:gd name="T54" fmla="*/ 22 w 68"/>
                <a:gd name="T55" fmla="*/ 578 h 547"/>
                <a:gd name="T56" fmla="*/ 29 w 68"/>
                <a:gd name="T57" fmla="*/ 602 h 547"/>
                <a:gd name="T58" fmla="*/ 30 w 68"/>
                <a:gd name="T59" fmla="*/ 609 h 547"/>
                <a:gd name="T60" fmla="*/ 34 w 68"/>
                <a:gd name="T61" fmla="*/ 627 h 547"/>
                <a:gd name="T62" fmla="*/ 41 w 68"/>
                <a:gd name="T63" fmla="*/ 639 h 547"/>
                <a:gd name="T64" fmla="*/ 53 w 68"/>
                <a:gd name="T65" fmla="*/ 650 h 547"/>
                <a:gd name="T66" fmla="*/ 58 w 68"/>
                <a:gd name="T67" fmla="*/ 644 h 547"/>
                <a:gd name="T68" fmla="*/ 58 w 68"/>
                <a:gd name="T69" fmla="*/ 628 h 547"/>
                <a:gd name="T70" fmla="*/ 40 w 68"/>
                <a:gd name="T71" fmla="*/ 602 h 547"/>
                <a:gd name="T72" fmla="*/ 55 w 68"/>
                <a:gd name="T73" fmla="*/ 573 h 547"/>
                <a:gd name="T74" fmla="*/ 54 w 68"/>
                <a:gd name="T75" fmla="*/ 548 h 547"/>
                <a:gd name="T76" fmla="*/ 52 w 68"/>
                <a:gd name="T77" fmla="*/ 524 h 547"/>
                <a:gd name="T78" fmla="*/ 53 w 68"/>
                <a:gd name="T79" fmla="*/ 506 h 547"/>
                <a:gd name="T80" fmla="*/ 59 w 68"/>
                <a:gd name="T81" fmla="*/ 501 h 547"/>
                <a:gd name="T82" fmla="*/ 47 w 68"/>
                <a:gd name="T83" fmla="*/ 477 h 547"/>
                <a:gd name="T84" fmla="*/ 42 w 68"/>
                <a:gd name="T85" fmla="*/ 457 h 547"/>
                <a:gd name="T86" fmla="*/ 41 w 68"/>
                <a:gd name="T87" fmla="*/ 420 h 547"/>
                <a:gd name="T88" fmla="*/ 41 w 68"/>
                <a:gd name="T89" fmla="*/ 391 h 547"/>
                <a:gd name="T90" fmla="*/ 41 w 68"/>
                <a:gd name="T91" fmla="*/ 344 h 547"/>
                <a:gd name="T92" fmla="*/ 49 w 68"/>
                <a:gd name="T93" fmla="*/ 321 h 547"/>
                <a:gd name="T94" fmla="*/ 51 w 68"/>
                <a:gd name="T95" fmla="*/ 284 h 547"/>
                <a:gd name="T96" fmla="*/ 47 w 68"/>
                <a:gd name="T97" fmla="*/ 260 h 547"/>
                <a:gd name="T98" fmla="*/ 51 w 68"/>
                <a:gd name="T99" fmla="*/ 225 h 547"/>
                <a:gd name="T100" fmla="*/ 49 w 68"/>
                <a:gd name="T101" fmla="*/ 197 h 547"/>
                <a:gd name="T102" fmla="*/ 70 w 68"/>
                <a:gd name="T103" fmla="*/ 171 h 547"/>
                <a:gd name="T104" fmla="*/ 63 w 68"/>
                <a:gd name="T105" fmla="*/ 143 h 547"/>
                <a:gd name="T106" fmla="*/ 60 w 68"/>
                <a:gd name="T107" fmla="*/ 128 h 547"/>
                <a:gd name="T108" fmla="*/ 82 w 68"/>
                <a:gd name="T109" fmla="*/ 102 h 5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8"/>
                <a:gd name="T166" fmla="*/ 0 h 547"/>
                <a:gd name="T167" fmla="*/ 68 w 68"/>
                <a:gd name="T168" fmla="*/ 547 h 54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8" h="547">
                  <a:moveTo>
                    <a:pt x="66" y="78"/>
                  </a:moveTo>
                  <a:cubicBezTo>
                    <a:pt x="65" y="78"/>
                    <a:pt x="64" y="79"/>
                    <a:pt x="62" y="78"/>
                  </a:cubicBezTo>
                  <a:cubicBezTo>
                    <a:pt x="61" y="78"/>
                    <a:pt x="60" y="78"/>
                    <a:pt x="59" y="77"/>
                  </a:cubicBezTo>
                  <a:cubicBezTo>
                    <a:pt x="58" y="75"/>
                    <a:pt x="59" y="73"/>
                    <a:pt x="58" y="72"/>
                  </a:cubicBezTo>
                  <a:cubicBezTo>
                    <a:pt x="57" y="67"/>
                    <a:pt x="55" y="62"/>
                    <a:pt x="53" y="57"/>
                  </a:cubicBezTo>
                  <a:cubicBezTo>
                    <a:pt x="52" y="55"/>
                    <a:pt x="52" y="52"/>
                    <a:pt x="51" y="50"/>
                  </a:cubicBezTo>
                  <a:cubicBezTo>
                    <a:pt x="50" y="49"/>
                    <a:pt x="48" y="50"/>
                    <a:pt x="48" y="49"/>
                  </a:cubicBezTo>
                  <a:cubicBezTo>
                    <a:pt x="47" y="48"/>
                    <a:pt x="48" y="46"/>
                    <a:pt x="48" y="45"/>
                  </a:cubicBezTo>
                  <a:cubicBezTo>
                    <a:pt x="48" y="43"/>
                    <a:pt x="46" y="43"/>
                    <a:pt x="45" y="42"/>
                  </a:cubicBezTo>
                  <a:cubicBezTo>
                    <a:pt x="45" y="40"/>
                    <a:pt x="45" y="38"/>
                    <a:pt x="45" y="36"/>
                  </a:cubicBezTo>
                  <a:cubicBezTo>
                    <a:pt x="45" y="35"/>
                    <a:pt x="46" y="34"/>
                    <a:pt x="46" y="34"/>
                  </a:cubicBezTo>
                  <a:cubicBezTo>
                    <a:pt x="47" y="33"/>
                    <a:pt x="45" y="32"/>
                    <a:pt x="45" y="31"/>
                  </a:cubicBezTo>
                  <a:cubicBezTo>
                    <a:pt x="45" y="29"/>
                    <a:pt x="47" y="28"/>
                    <a:pt x="47" y="26"/>
                  </a:cubicBezTo>
                  <a:cubicBezTo>
                    <a:pt x="46" y="24"/>
                    <a:pt x="43" y="22"/>
                    <a:pt x="42" y="20"/>
                  </a:cubicBezTo>
                  <a:cubicBezTo>
                    <a:pt x="40" y="15"/>
                    <a:pt x="41" y="11"/>
                    <a:pt x="39" y="6"/>
                  </a:cubicBezTo>
                  <a:cubicBezTo>
                    <a:pt x="38" y="4"/>
                    <a:pt x="35" y="3"/>
                    <a:pt x="34" y="1"/>
                  </a:cubicBezTo>
                  <a:cubicBezTo>
                    <a:pt x="32" y="1"/>
                    <a:pt x="30" y="0"/>
                    <a:pt x="29" y="1"/>
                  </a:cubicBezTo>
                  <a:cubicBezTo>
                    <a:pt x="28" y="4"/>
                    <a:pt x="31" y="7"/>
                    <a:pt x="29" y="9"/>
                  </a:cubicBezTo>
                  <a:cubicBezTo>
                    <a:pt x="28" y="11"/>
                    <a:pt x="25" y="11"/>
                    <a:pt x="22" y="12"/>
                  </a:cubicBezTo>
                  <a:cubicBezTo>
                    <a:pt x="23" y="15"/>
                    <a:pt x="24" y="18"/>
                    <a:pt x="24" y="21"/>
                  </a:cubicBezTo>
                  <a:cubicBezTo>
                    <a:pt x="25" y="26"/>
                    <a:pt x="27" y="31"/>
                    <a:pt x="28" y="36"/>
                  </a:cubicBezTo>
                  <a:cubicBezTo>
                    <a:pt x="28" y="39"/>
                    <a:pt x="27" y="43"/>
                    <a:pt x="27" y="47"/>
                  </a:cubicBezTo>
                  <a:cubicBezTo>
                    <a:pt x="27" y="51"/>
                    <a:pt x="29" y="54"/>
                    <a:pt x="29" y="58"/>
                  </a:cubicBezTo>
                  <a:cubicBezTo>
                    <a:pt x="30" y="66"/>
                    <a:pt x="29" y="73"/>
                    <a:pt x="28" y="81"/>
                  </a:cubicBezTo>
                  <a:cubicBezTo>
                    <a:pt x="27" y="83"/>
                    <a:pt x="26" y="86"/>
                    <a:pt x="26" y="88"/>
                  </a:cubicBezTo>
                  <a:cubicBezTo>
                    <a:pt x="26" y="90"/>
                    <a:pt x="27" y="91"/>
                    <a:pt x="27" y="93"/>
                  </a:cubicBezTo>
                  <a:cubicBezTo>
                    <a:pt x="28" y="99"/>
                    <a:pt x="27" y="105"/>
                    <a:pt x="28" y="111"/>
                  </a:cubicBezTo>
                  <a:cubicBezTo>
                    <a:pt x="28" y="113"/>
                    <a:pt x="30" y="114"/>
                    <a:pt x="29" y="116"/>
                  </a:cubicBezTo>
                  <a:cubicBezTo>
                    <a:pt x="29" y="118"/>
                    <a:pt x="27" y="120"/>
                    <a:pt x="26" y="122"/>
                  </a:cubicBezTo>
                  <a:cubicBezTo>
                    <a:pt x="26" y="127"/>
                    <a:pt x="27" y="133"/>
                    <a:pt x="27" y="138"/>
                  </a:cubicBezTo>
                  <a:cubicBezTo>
                    <a:pt x="27" y="142"/>
                    <a:pt x="26" y="147"/>
                    <a:pt x="25" y="151"/>
                  </a:cubicBezTo>
                  <a:cubicBezTo>
                    <a:pt x="24" y="158"/>
                    <a:pt x="21" y="164"/>
                    <a:pt x="21" y="171"/>
                  </a:cubicBezTo>
                  <a:cubicBezTo>
                    <a:pt x="20" y="176"/>
                    <a:pt x="24" y="181"/>
                    <a:pt x="23" y="186"/>
                  </a:cubicBezTo>
                  <a:cubicBezTo>
                    <a:pt x="23" y="189"/>
                    <a:pt x="18" y="191"/>
                    <a:pt x="18" y="195"/>
                  </a:cubicBezTo>
                  <a:cubicBezTo>
                    <a:pt x="18" y="200"/>
                    <a:pt x="21" y="205"/>
                    <a:pt x="22" y="211"/>
                  </a:cubicBezTo>
                  <a:cubicBezTo>
                    <a:pt x="23" y="216"/>
                    <a:pt x="25" y="222"/>
                    <a:pt x="25" y="228"/>
                  </a:cubicBezTo>
                  <a:cubicBezTo>
                    <a:pt x="25" y="231"/>
                    <a:pt x="22" y="233"/>
                    <a:pt x="22" y="236"/>
                  </a:cubicBezTo>
                  <a:cubicBezTo>
                    <a:pt x="22" y="239"/>
                    <a:pt x="23" y="242"/>
                    <a:pt x="23" y="246"/>
                  </a:cubicBezTo>
                  <a:cubicBezTo>
                    <a:pt x="23" y="249"/>
                    <a:pt x="23" y="251"/>
                    <a:pt x="22" y="254"/>
                  </a:cubicBezTo>
                  <a:cubicBezTo>
                    <a:pt x="21" y="257"/>
                    <a:pt x="18" y="260"/>
                    <a:pt x="18" y="263"/>
                  </a:cubicBezTo>
                  <a:cubicBezTo>
                    <a:pt x="16" y="272"/>
                    <a:pt x="17" y="280"/>
                    <a:pt x="15" y="289"/>
                  </a:cubicBezTo>
                  <a:cubicBezTo>
                    <a:pt x="15" y="291"/>
                    <a:pt x="12" y="293"/>
                    <a:pt x="11" y="295"/>
                  </a:cubicBezTo>
                  <a:cubicBezTo>
                    <a:pt x="9" y="299"/>
                    <a:pt x="7" y="302"/>
                    <a:pt x="7" y="305"/>
                  </a:cubicBezTo>
                  <a:cubicBezTo>
                    <a:pt x="7" y="308"/>
                    <a:pt x="10" y="311"/>
                    <a:pt x="11" y="314"/>
                  </a:cubicBezTo>
                  <a:cubicBezTo>
                    <a:pt x="11" y="316"/>
                    <a:pt x="10" y="319"/>
                    <a:pt x="10" y="322"/>
                  </a:cubicBezTo>
                  <a:cubicBezTo>
                    <a:pt x="10" y="326"/>
                    <a:pt x="13" y="329"/>
                    <a:pt x="13" y="333"/>
                  </a:cubicBezTo>
                  <a:cubicBezTo>
                    <a:pt x="13" y="337"/>
                    <a:pt x="10" y="341"/>
                    <a:pt x="10" y="346"/>
                  </a:cubicBezTo>
                  <a:cubicBezTo>
                    <a:pt x="9" y="352"/>
                    <a:pt x="9" y="358"/>
                    <a:pt x="10" y="364"/>
                  </a:cubicBezTo>
                  <a:cubicBezTo>
                    <a:pt x="11" y="367"/>
                    <a:pt x="12" y="371"/>
                    <a:pt x="15" y="373"/>
                  </a:cubicBezTo>
                  <a:cubicBezTo>
                    <a:pt x="17" y="374"/>
                    <a:pt x="20" y="375"/>
                    <a:pt x="21" y="373"/>
                  </a:cubicBezTo>
                  <a:cubicBezTo>
                    <a:pt x="23" y="370"/>
                    <a:pt x="21" y="365"/>
                    <a:pt x="22" y="361"/>
                  </a:cubicBezTo>
                  <a:cubicBezTo>
                    <a:pt x="22" y="360"/>
                    <a:pt x="24" y="360"/>
                    <a:pt x="24" y="361"/>
                  </a:cubicBezTo>
                  <a:cubicBezTo>
                    <a:pt x="25" y="363"/>
                    <a:pt x="24" y="366"/>
                    <a:pt x="25" y="368"/>
                  </a:cubicBezTo>
                  <a:cubicBezTo>
                    <a:pt x="25" y="369"/>
                    <a:pt x="27" y="371"/>
                    <a:pt x="28" y="373"/>
                  </a:cubicBezTo>
                  <a:cubicBezTo>
                    <a:pt x="27" y="374"/>
                    <a:pt x="25" y="376"/>
                    <a:pt x="26" y="377"/>
                  </a:cubicBezTo>
                  <a:cubicBezTo>
                    <a:pt x="26" y="378"/>
                    <a:pt x="28" y="376"/>
                    <a:pt x="29" y="378"/>
                  </a:cubicBezTo>
                  <a:cubicBezTo>
                    <a:pt x="30" y="380"/>
                    <a:pt x="30" y="380"/>
                    <a:pt x="30" y="382"/>
                  </a:cubicBezTo>
                  <a:cubicBezTo>
                    <a:pt x="26" y="383"/>
                    <a:pt x="29" y="391"/>
                    <a:pt x="28" y="394"/>
                  </a:cubicBezTo>
                  <a:cubicBezTo>
                    <a:pt x="27" y="396"/>
                    <a:pt x="26" y="398"/>
                    <a:pt x="26" y="401"/>
                  </a:cubicBezTo>
                  <a:cubicBezTo>
                    <a:pt x="26" y="404"/>
                    <a:pt x="28" y="406"/>
                    <a:pt x="28" y="409"/>
                  </a:cubicBezTo>
                  <a:cubicBezTo>
                    <a:pt x="28" y="411"/>
                    <a:pt x="25" y="413"/>
                    <a:pt x="26" y="415"/>
                  </a:cubicBezTo>
                  <a:cubicBezTo>
                    <a:pt x="27" y="417"/>
                    <a:pt x="32" y="416"/>
                    <a:pt x="32" y="417"/>
                  </a:cubicBezTo>
                  <a:cubicBezTo>
                    <a:pt x="34" y="420"/>
                    <a:pt x="33" y="424"/>
                    <a:pt x="31" y="426"/>
                  </a:cubicBezTo>
                  <a:cubicBezTo>
                    <a:pt x="30" y="428"/>
                    <a:pt x="26" y="426"/>
                    <a:pt x="25" y="428"/>
                  </a:cubicBezTo>
                  <a:cubicBezTo>
                    <a:pt x="25" y="431"/>
                    <a:pt x="29" y="432"/>
                    <a:pt x="28" y="434"/>
                  </a:cubicBezTo>
                  <a:cubicBezTo>
                    <a:pt x="28" y="441"/>
                    <a:pt x="25" y="447"/>
                    <a:pt x="23" y="453"/>
                  </a:cubicBezTo>
                  <a:cubicBezTo>
                    <a:pt x="22" y="454"/>
                    <a:pt x="21" y="453"/>
                    <a:pt x="21" y="452"/>
                  </a:cubicBezTo>
                  <a:cubicBezTo>
                    <a:pt x="20" y="449"/>
                    <a:pt x="24" y="445"/>
                    <a:pt x="22" y="444"/>
                  </a:cubicBezTo>
                  <a:cubicBezTo>
                    <a:pt x="17" y="443"/>
                    <a:pt x="13" y="440"/>
                    <a:pt x="8" y="441"/>
                  </a:cubicBezTo>
                  <a:cubicBezTo>
                    <a:pt x="7" y="446"/>
                    <a:pt x="3" y="446"/>
                    <a:pt x="2" y="450"/>
                  </a:cubicBezTo>
                  <a:cubicBezTo>
                    <a:pt x="1" y="452"/>
                    <a:pt x="0" y="456"/>
                    <a:pt x="2" y="457"/>
                  </a:cubicBezTo>
                  <a:cubicBezTo>
                    <a:pt x="4" y="457"/>
                    <a:pt x="6" y="455"/>
                    <a:pt x="4" y="452"/>
                  </a:cubicBezTo>
                  <a:cubicBezTo>
                    <a:pt x="5" y="451"/>
                    <a:pt x="7" y="452"/>
                    <a:pt x="8" y="452"/>
                  </a:cubicBezTo>
                  <a:cubicBezTo>
                    <a:pt x="10" y="451"/>
                    <a:pt x="11" y="454"/>
                    <a:pt x="12" y="455"/>
                  </a:cubicBezTo>
                  <a:cubicBezTo>
                    <a:pt x="15" y="453"/>
                    <a:pt x="20" y="455"/>
                    <a:pt x="22" y="457"/>
                  </a:cubicBezTo>
                  <a:cubicBezTo>
                    <a:pt x="23" y="459"/>
                    <a:pt x="20" y="461"/>
                    <a:pt x="20" y="462"/>
                  </a:cubicBezTo>
                  <a:cubicBezTo>
                    <a:pt x="19" y="463"/>
                    <a:pt x="18" y="465"/>
                    <a:pt x="17" y="466"/>
                  </a:cubicBezTo>
                  <a:cubicBezTo>
                    <a:pt x="16" y="467"/>
                    <a:pt x="14" y="467"/>
                    <a:pt x="14" y="469"/>
                  </a:cubicBezTo>
                  <a:cubicBezTo>
                    <a:pt x="13" y="470"/>
                    <a:pt x="12" y="472"/>
                    <a:pt x="13" y="472"/>
                  </a:cubicBezTo>
                  <a:cubicBezTo>
                    <a:pt x="18" y="473"/>
                    <a:pt x="23" y="470"/>
                    <a:pt x="28" y="472"/>
                  </a:cubicBezTo>
                  <a:cubicBezTo>
                    <a:pt x="30" y="473"/>
                    <a:pt x="32" y="477"/>
                    <a:pt x="30" y="479"/>
                  </a:cubicBezTo>
                  <a:cubicBezTo>
                    <a:pt x="29" y="481"/>
                    <a:pt x="26" y="477"/>
                    <a:pt x="23" y="477"/>
                  </a:cubicBezTo>
                  <a:cubicBezTo>
                    <a:pt x="21" y="476"/>
                    <a:pt x="18" y="474"/>
                    <a:pt x="17" y="476"/>
                  </a:cubicBezTo>
                  <a:cubicBezTo>
                    <a:pt x="15" y="477"/>
                    <a:pt x="16" y="481"/>
                    <a:pt x="18" y="482"/>
                  </a:cubicBezTo>
                  <a:cubicBezTo>
                    <a:pt x="20" y="484"/>
                    <a:pt x="24" y="480"/>
                    <a:pt x="25" y="482"/>
                  </a:cubicBezTo>
                  <a:cubicBezTo>
                    <a:pt x="26" y="485"/>
                    <a:pt x="21" y="487"/>
                    <a:pt x="21" y="490"/>
                  </a:cubicBezTo>
                  <a:cubicBezTo>
                    <a:pt x="21" y="494"/>
                    <a:pt x="21" y="499"/>
                    <a:pt x="24" y="502"/>
                  </a:cubicBezTo>
                  <a:cubicBezTo>
                    <a:pt x="26" y="503"/>
                    <a:pt x="26" y="495"/>
                    <a:pt x="28" y="496"/>
                  </a:cubicBezTo>
                  <a:cubicBezTo>
                    <a:pt x="31" y="497"/>
                    <a:pt x="28" y="501"/>
                    <a:pt x="29" y="503"/>
                  </a:cubicBezTo>
                  <a:cubicBezTo>
                    <a:pt x="28" y="505"/>
                    <a:pt x="26" y="506"/>
                    <a:pt x="25" y="508"/>
                  </a:cubicBezTo>
                  <a:cubicBezTo>
                    <a:pt x="23" y="510"/>
                    <a:pt x="21" y="513"/>
                    <a:pt x="22" y="516"/>
                  </a:cubicBezTo>
                  <a:cubicBezTo>
                    <a:pt x="24" y="518"/>
                    <a:pt x="28" y="517"/>
                    <a:pt x="30" y="519"/>
                  </a:cubicBezTo>
                  <a:cubicBezTo>
                    <a:pt x="31" y="520"/>
                    <a:pt x="28" y="522"/>
                    <a:pt x="28" y="523"/>
                  </a:cubicBezTo>
                  <a:cubicBezTo>
                    <a:pt x="29" y="525"/>
                    <a:pt x="34" y="523"/>
                    <a:pt x="34" y="525"/>
                  </a:cubicBezTo>
                  <a:cubicBezTo>
                    <a:pt x="34" y="527"/>
                    <a:pt x="29" y="526"/>
                    <a:pt x="29" y="528"/>
                  </a:cubicBezTo>
                  <a:cubicBezTo>
                    <a:pt x="29" y="530"/>
                    <a:pt x="33" y="531"/>
                    <a:pt x="34" y="533"/>
                  </a:cubicBezTo>
                  <a:cubicBezTo>
                    <a:pt x="35" y="536"/>
                    <a:pt x="34" y="540"/>
                    <a:pt x="36" y="542"/>
                  </a:cubicBezTo>
                  <a:cubicBezTo>
                    <a:pt x="38" y="545"/>
                    <a:pt x="40" y="547"/>
                    <a:pt x="43" y="547"/>
                  </a:cubicBezTo>
                  <a:cubicBezTo>
                    <a:pt x="45" y="547"/>
                    <a:pt x="43" y="543"/>
                    <a:pt x="44" y="542"/>
                  </a:cubicBezTo>
                  <a:cubicBezTo>
                    <a:pt x="44" y="540"/>
                    <a:pt x="47" y="540"/>
                    <a:pt x="47" y="539"/>
                  </a:cubicBezTo>
                  <a:cubicBezTo>
                    <a:pt x="47" y="537"/>
                    <a:pt x="44" y="536"/>
                    <a:pt x="45" y="535"/>
                  </a:cubicBezTo>
                  <a:cubicBezTo>
                    <a:pt x="45" y="534"/>
                    <a:pt x="47" y="536"/>
                    <a:pt x="48" y="537"/>
                  </a:cubicBezTo>
                  <a:cubicBezTo>
                    <a:pt x="49" y="538"/>
                    <a:pt x="52" y="539"/>
                    <a:pt x="54" y="540"/>
                  </a:cubicBezTo>
                  <a:cubicBezTo>
                    <a:pt x="53" y="539"/>
                    <a:pt x="53" y="539"/>
                    <a:pt x="53" y="538"/>
                  </a:cubicBezTo>
                  <a:cubicBezTo>
                    <a:pt x="51" y="533"/>
                    <a:pt x="52" y="527"/>
                    <a:pt x="48" y="524"/>
                  </a:cubicBezTo>
                  <a:cubicBezTo>
                    <a:pt x="46" y="521"/>
                    <a:pt x="42" y="527"/>
                    <a:pt x="40" y="526"/>
                  </a:cubicBezTo>
                  <a:cubicBezTo>
                    <a:pt x="36" y="523"/>
                    <a:pt x="37" y="518"/>
                    <a:pt x="35" y="514"/>
                  </a:cubicBezTo>
                  <a:cubicBezTo>
                    <a:pt x="33" y="511"/>
                    <a:pt x="32" y="506"/>
                    <a:pt x="33" y="502"/>
                  </a:cubicBezTo>
                  <a:cubicBezTo>
                    <a:pt x="34" y="498"/>
                    <a:pt x="38" y="497"/>
                    <a:pt x="40" y="494"/>
                  </a:cubicBezTo>
                  <a:cubicBezTo>
                    <a:pt x="42" y="492"/>
                    <a:pt x="42" y="490"/>
                    <a:pt x="43" y="488"/>
                  </a:cubicBezTo>
                  <a:cubicBezTo>
                    <a:pt x="44" y="485"/>
                    <a:pt x="46" y="482"/>
                    <a:pt x="46" y="478"/>
                  </a:cubicBezTo>
                  <a:cubicBezTo>
                    <a:pt x="45" y="476"/>
                    <a:pt x="39" y="475"/>
                    <a:pt x="39" y="472"/>
                  </a:cubicBezTo>
                  <a:cubicBezTo>
                    <a:pt x="39" y="468"/>
                    <a:pt x="43" y="465"/>
                    <a:pt x="45" y="461"/>
                  </a:cubicBezTo>
                  <a:cubicBezTo>
                    <a:pt x="45" y="460"/>
                    <a:pt x="45" y="458"/>
                    <a:pt x="45" y="457"/>
                  </a:cubicBezTo>
                  <a:cubicBezTo>
                    <a:pt x="46" y="455"/>
                    <a:pt x="47" y="454"/>
                    <a:pt x="48" y="452"/>
                  </a:cubicBezTo>
                  <a:cubicBezTo>
                    <a:pt x="48" y="449"/>
                    <a:pt x="49" y="446"/>
                    <a:pt x="48" y="442"/>
                  </a:cubicBezTo>
                  <a:cubicBezTo>
                    <a:pt x="48" y="440"/>
                    <a:pt x="43" y="439"/>
                    <a:pt x="43" y="437"/>
                  </a:cubicBezTo>
                  <a:cubicBezTo>
                    <a:pt x="44" y="434"/>
                    <a:pt x="51" y="433"/>
                    <a:pt x="50" y="430"/>
                  </a:cubicBezTo>
                  <a:cubicBezTo>
                    <a:pt x="49" y="426"/>
                    <a:pt x="42" y="427"/>
                    <a:pt x="40" y="424"/>
                  </a:cubicBezTo>
                  <a:cubicBezTo>
                    <a:pt x="39" y="423"/>
                    <a:pt x="43" y="422"/>
                    <a:pt x="44" y="422"/>
                  </a:cubicBezTo>
                  <a:cubicBezTo>
                    <a:pt x="46" y="422"/>
                    <a:pt x="47" y="425"/>
                    <a:pt x="49" y="424"/>
                  </a:cubicBezTo>
                  <a:cubicBezTo>
                    <a:pt x="50" y="424"/>
                    <a:pt x="51" y="422"/>
                    <a:pt x="51" y="421"/>
                  </a:cubicBezTo>
                  <a:cubicBezTo>
                    <a:pt x="51" y="420"/>
                    <a:pt x="51" y="418"/>
                    <a:pt x="49" y="418"/>
                  </a:cubicBezTo>
                  <a:cubicBezTo>
                    <a:pt x="47" y="417"/>
                    <a:pt x="43" y="419"/>
                    <a:pt x="41" y="417"/>
                  </a:cubicBezTo>
                  <a:cubicBezTo>
                    <a:pt x="39" y="414"/>
                    <a:pt x="42" y="411"/>
                    <a:pt x="41" y="408"/>
                  </a:cubicBezTo>
                  <a:cubicBezTo>
                    <a:pt x="41" y="405"/>
                    <a:pt x="39" y="402"/>
                    <a:pt x="39" y="398"/>
                  </a:cubicBezTo>
                  <a:cubicBezTo>
                    <a:pt x="39" y="397"/>
                    <a:pt x="40" y="396"/>
                    <a:pt x="39" y="395"/>
                  </a:cubicBezTo>
                  <a:cubicBezTo>
                    <a:pt x="38" y="394"/>
                    <a:pt x="35" y="395"/>
                    <a:pt x="35" y="394"/>
                  </a:cubicBezTo>
                  <a:cubicBezTo>
                    <a:pt x="33" y="389"/>
                    <a:pt x="34" y="385"/>
                    <a:pt x="35" y="381"/>
                  </a:cubicBezTo>
                  <a:cubicBezTo>
                    <a:pt x="35" y="378"/>
                    <a:pt x="38" y="376"/>
                    <a:pt x="37" y="373"/>
                  </a:cubicBezTo>
                  <a:cubicBezTo>
                    <a:pt x="37" y="369"/>
                    <a:pt x="34" y="366"/>
                    <a:pt x="33" y="362"/>
                  </a:cubicBezTo>
                  <a:cubicBezTo>
                    <a:pt x="33" y="358"/>
                    <a:pt x="33" y="354"/>
                    <a:pt x="34" y="350"/>
                  </a:cubicBezTo>
                  <a:cubicBezTo>
                    <a:pt x="34" y="347"/>
                    <a:pt x="34" y="344"/>
                    <a:pt x="34" y="341"/>
                  </a:cubicBezTo>
                  <a:cubicBezTo>
                    <a:pt x="34" y="339"/>
                    <a:pt x="36" y="337"/>
                    <a:pt x="36" y="335"/>
                  </a:cubicBezTo>
                  <a:cubicBezTo>
                    <a:pt x="36" y="332"/>
                    <a:pt x="33" y="329"/>
                    <a:pt x="34" y="326"/>
                  </a:cubicBezTo>
                  <a:cubicBezTo>
                    <a:pt x="36" y="324"/>
                    <a:pt x="42" y="324"/>
                    <a:pt x="42" y="321"/>
                  </a:cubicBezTo>
                  <a:cubicBezTo>
                    <a:pt x="43" y="316"/>
                    <a:pt x="38" y="312"/>
                    <a:pt x="37" y="307"/>
                  </a:cubicBezTo>
                  <a:cubicBezTo>
                    <a:pt x="35" y="300"/>
                    <a:pt x="33" y="294"/>
                    <a:pt x="34" y="287"/>
                  </a:cubicBezTo>
                  <a:cubicBezTo>
                    <a:pt x="35" y="285"/>
                    <a:pt x="41" y="286"/>
                    <a:pt x="42" y="283"/>
                  </a:cubicBezTo>
                  <a:cubicBezTo>
                    <a:pt x="44" y="275"/>
                    <a:pt x="39" y="275"/>
                    <a:pt x="39" y="270"/>
                  </a:cubicBezTo>
                  <a:cubicBezTo>
                    <a:pt x="39" y="269"/>
                    <a:pt x="41" y="269"/>
                    <a:pt x="41" y="268"/>
                  </a:cubicBezTo>
                  <a:cubicBezTo>
                    <a:pt x="42" y="260"/>
                    <a:pt x="44" y="254"/>
                    <a:pt x="46" y="248"/>
                  </a:cubicBezTo>
                  <a:cubicBezTo>
                    <a:pt x="46" y="245"/>
                    <a:pt x="49" y="240"/>
                    <a:pt x="47" y="237"/>
                  </a:cubicBezTo>
                  <a:cubicBezTo>
                    <a:pt x="47" y="235"/>
                    <a:pt x="43" y="239"/>
                    <a:pt x="42" y="237"/>
                  </a:cubicBezTo>
                  <a:cubicBezTo>
                    <a:pt x="41" y="234"/>
                    <a:pt x="44" y="230"/>
                    <a:pt x="43" y="226"/>
                  </a:cubicBezTo>
                  <a:cubicBezTo>
                    <a:pt x="42" y="224"/>
                    <a:pt x="38" y="224"/>
                    <a:pt x="37" y="221"/>
                  </a:cubicBezTo>
                  <a:cubicBezTo>
                    <a:pt x="36" y="220"/>
                    <a:pt x="39" y="219"/>
                    <a:pt x="39" y="217"/>
                  </a:cubicBezTo>
                  <a:cubicBezTo>
                    <a:pt x="39" y="215"/>
                    <a:pt x="36" y="214"/>
                    <a:pt x="36" y="212"/>
                  </a:cubicBezTo>
                  <a:cubicBezTo>
                    <a:pt x="35" y="208"/>
                    <a:pt x="35" y="205"/>
                    <a:pt x="36" y="202"/>
                  </a:cubicBezTo>
                  <a:cubicBezTo>
                    <a:pt x="37" y="197"/>
                    <a:pt x="41" y="193"/>
                    <a:pt x="42" y="188"/>
                  </a:cubicBezTo>
                  <a:cubicBezTo>
                    <a:pt x="42" y="184"/>
                    <a:pt x="43" y="177"/>
                    <a:pt x="39" y="176"/>
                  </a:cubicBezTo>
                  <a:cubicBezTo>
                    <a:pt x="40" y="175"/>
                    <a:pt x="40" y="174"/>
                    <a:pt x="41" y="172"/>
                  </a:cubicBezTo>
                  <a:cubicBezTo>
                    <a:pt x="43" y="173"/>
                    <a:pt x="40" y="167"/>
                    <a:pt x="41" y="164"/>
                  </a:cubicBezTo>
                  <a:cubicBezTo>
                    <a:pt x="43" y="161"/>
                    <a:pt x="47" y="159"/>
                    <a:pt x="48" y="156"/>
                  </a:cubicBezTo>
                  <a:cubicBezTo>
                    <a:pt x="50" y="152"/>
                    <a:pt x="49" y="147"/>
                    <a:pt x="51" y="144"/>
                  </a:cubicBezTo>
                  <a:cubicBezTo>
                    <a:pt x="52" y="142"/>
                    <a:pt x="57" y="145"/>
                    <a:pt x="58" y="143"/>
                  </a:cubicBezTo>
                  <a:cubicBezTo>
                    <a:pt x="59" y="140"/>
                    <a:pt x="54" y="138"/>
                    <a:pt x="54" y="136"/>
                  </a:cubicBezTo>
                  <a:cubicBezTo>
                    <a:pt x="53" y="134"/>
                    <a:pt x="55" y="132"/>
                    <a:pt x="55" y="129"/>
                  </a:cubicBezTo>
                  <a:cubicBezTo>
                    <a:pt x="55" y="126"/>
                    <a:pt x="53" y="123"/>
                    <a:pt x="52" y="119"/>
                  </a:cubicBezTo>
                  <a:cubicBezTo>
                    <a:pt x="52" y="118"/>
                    <a:pt x="52" y="116"/>
                    <a:pt x="53" y="114"/>
                  </a:cubicBezTo>
                  <a:cubicBezTo>
                    <a:pt x="53" y="113"/>
                    <a:pt x="55" y="114"/>
                    <a:pt x="55" y="113"/>
                  </a:cubicBezTo>
                  <a:cubicBezTo>
                    <a:pt x="54" y="111"/>
                    <a:pt x="50" y="110"/>
                    <a:pt x="50" y="107"/>
                  </a:cubicBezTo>
                  <a:cubicBezTo>
                    <a:pt x="50" y="105"/>
                    <a:pt x="53" y="103"/>
                    <a:pt x="55" y="102"/>
                  </a:cubicBezTo>
                  <a:cubicBezTo>
                    <a:pt x="58" y="100"/>
                    <a:pt x="63" y="100"/>
                    <a:pt x="65" y="97"/>
                  </a:cubicBezTo>
                  <a:cubicBezTo>
                    <a:pt x="68" y="93"/>
                    <a:pt x="67" y="89"/>
                    <a:pt x="68" y="85"/>
                  </a:cubicBezTo>
                  <a:cubicBezTo>
                    <a:pt x="68" y="83"/>
                    <a:pt x="67" y="80"/>
                    <a:pt x="66" y="7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16" name="Freeform 2533"/>
            <p:cNvSpPr>
              <a:spLocks noChangeAspect="1"/>
            </p:cNvSpPr>
            <p:nvPr/>
          </p:nvSpPr>
          <p:spPr bwMode="auto">
            <a:xfrm>
              <a:off x="2767189" y="3261557"/>
              <a:ext cx="294632" cy="471120"/>
            </a:xfrm>
            <a:custGeom>
              <a:avLst/>
              <a:gdLst>
                <a:gd name="T0" fmla="*/ 94 w 168"/>
                <a:gd name="T1" fmla="*/ 1 h 269"/>
                <a:gd name="T2" fmla="*/ 105 w 168"/>
                <a:gd name="T3" fmla="*/ 11 h 269"/>
                <a:gd name="T4" fmla="*/ 115 w 168"/>
                <a:gd name="T5" fmla="*/ 22 h 269"/>
                <a:gd name="T6" fmla="*/ 124 w 168"/>
                <a:gd name="T7" fmla="*/ 29 h 269"/>
                <a:gd name="T8" fmla="*/ 123 w 168"/>
                <a:gd name="T9" fmla="*/ 38 h 269"/>
                <a:gd name="T10" fmla="*/ 138 w 168"/>
                <a:gd name="T11" fmla="*/ 41 h 269"/>
                <a:gd name="T12" fmla="*/ 151 w 168"/>
                <a:gd name="T13" fmla="*/ 41 h 269"/>
                <a:gd name="T14" fmla="*/ 167 w 168"/>
                <a:gd name="T15" fmla="*/ 38 h 269"/>
                <a:gd name="T16" fmla="*/ 172 w 168"/>
                <a:gd name="T17" fmla="*/ 43 h 269"/>
                <a:gd name="T18" fmla="*/ 170 w 168"/>
                <a:gd name="T19" fmla="*/ 62 h 269"/>
                <a:gd name="T20" fmla="*/ 173 w 168"/>
                <a:gd name="T21" fmla="*/ 68 h 269"/>
                <a:gd name="T22" fmla="*/ 168 w 168"/>
                <a:gd name="T23" fmla="*/ 73 h 269"/>
                <a:gd name="T24" fmla="*/ 148 w 168"/>
                <a:gd name="T25" fmla="*/ 79 h 269"/>
                <a:gd name="T26" fmla="*/ 131 w 168"/>
                <a:gd name="T27" fmla="*/ 89 h 269"/>
                <a:gd name="T28" fmla="*/ 125 w 168"/>
                <a:gd name="T29" fmla="*/ 106 h 269"/>
                <a:gd name="T30" fmla="*/ 115 w 168"/>
                <a:gd name="T31" fmla="*/ 119 h 269"/>
                <a:gd name="T32" fmla="*/ 115 w 168"/>
                <a:gd name="T33" fmla="*/ 137 h 269"/>
                <a:gd name="T34" fmla="*/ 131 w 168"/>
                <a:gd name="T35" fmla="*/ 156 h 269"/>
                <a:gd name="T36" fmla="*/ 139 w 168"/>
                <a:gd name="T37" fmla="*/ 167 h 269"/>
                <a:gd name="T38" fmla="*/ 154 w 168"/>
                <a:gd name="T39" fmla="*/ 177 h 269"/>
                <a:gd name="T40" fmla="*/ 166 w 168"/>
                <a:gd name="T41" fmla="*/ 166 h 269"/>
                <a:gd name="T42" fmla="*/ 178 w 168"/>
                <a:gd name="T43" fmla="*/ 191 h 269"/>
                <a:gd name="T44" fmla="*/ 202 w 168"/>
                <a:gd name="T45" fmla="*/ 219 h 269"/>
                <a:gd name="T46" fmla="*/ 195 w 168"/>
                <a:gd name="T47" fmla="*/ 232 h 269"/>
                <a:gd name="T48" fmla="*/ 192 w 168"/>
                <a:gd name="T49" fmla="*/ 240 h 269"/>
                <a:gd name="T50" fmla="*/ 190 w 168"/>
                <a:gd name="T51" fmla="*/ 262 h 269"/>
                <a:gd name="T52" fmla="*/ 192 w 168"/>
                <a:gd name="T53" fmla="*/ 289 h 269"/>
                <a:gd name="T54" fmla="*/ 185 w 168"/>
                <a:gd name="T55" fmla="*/ 301 h 269"/>
                <a:gd name="T56" fmla="*/ 183 w 168"/>
                <a:gd name="T57" fmla="*/ 310 h 269"/>
                <a:gd name="T58" fmla="*/ 174 w 168"/>
                <a:gd name="T59" fmla="*/ 323 h 269"/>
                <a:gd name="T60" fmla="*/ 159 w 168"/>
                <a:gd name="T61" fmla="*/ 306 h 269"/>
                <a:gd name="T62" fmla="*/ 131 w 168"/>
                <a:gd name="T63" fmla="*/ 288 h 269"/>
                <a:gd name="T64" fmla="*/ 97 w 168"/>
                <a:gd name="T65" fmla="*/ 265 h 269"/>
                <a:gd name="T66" fmla="*/ 83 w 168"/>
                <a:gd name="T67" fmla="*/ 247 h 269"/>
                <a:gd name="T68" fmla="*/ 87 w 168"/>
                <a:gd name="T69" fmla="*/ 235 h 269"/>
                <a:gd name="T70" fmla="*/ 61 w 168"/>
                <a:gd name="T71" fmla="*/ 197 h 269"/>
                <a:gd name="T72" fmla="*/ 42 w 168"/>
                <a:gd name="T73" fmla="*/ 149 h 269"/>
                <a:gd name="T74" fmla="*/ 31 w 168"/>
                <a:gd name="T75" fmla="*/ 122 h 269"/>
                <a:gd name="T76" fmla="*/ 17 w 168"/>
                <a:gd name="T77" fmla="*/ 114 h 269"/>
                <a:gd name="T78" fmla="*/ 5 w 168"/>
                <a:gd name="T79" fmla="*/ 100 h 269"/>
                <a:gd name="T80" fmla="*/ 7 w 168"/>
                <a:gd name="T81" fmla="*/ 92 h 269"/>
                <a:gd name="T82" fmla="*/ 5 w 168"/>
                <a:gd name="T83" fmla="*/ 85 h 269"/>
                <a:gd name="T84" fmla="*/ 11 w 168"/>
                <a:gd name="T85" fmla="*/ 62 h 269"/>
                <a:gd name="T86" fmla="*/ 20 w 168"/>
                <a:gd name="T87" fmla="*/ 64 h 269"/>
                <a:gd name="T88" fmla="*/ 13 w 168"/>
                <a:gd name="T89" fmla="*/ 68 h 269"/>
                <a:gd name="T90" fmla="*/ 16 w 168"/>
                <a:gd name="T91" fmla="*/ 77 h 269"/>
                <a:gd name="T92" fmla="*/ 30 w 168"/>
                <a:gd name="T93" fmla="*/ 76 h 269"/>
                <a:gd name="T94" fmla="*/ 35 w 168"/>
                <a:gd name="T95" fmla="*/ 85 h 269"/>
                <a:gd name="T96" fmla="*/ 44 w 168"/>
                <a:gd name="T97" fmla="*/ 58 h 269"/>
                <a:gd name="T98" fmla="*/ 73 w 168"/>
                <a:gd name="T99" fmla="*/ 43 h 269"/>
                <a:gd name="T100" fmla="*/ 82 w 168"/>
                <a:gd name="T101" fmla="*/ 32 h 269"/>
                <a:gd name="T102" fmla="*/ 89 w 168"/>
                <a:gd name="T103" fmla="*/ 18 h 269"/>
                <a:gd name="T104" fmla="*/ 93 w 168"/>
                <a:gd name="T105" fmla="*/ 8 h 269"/>
                <a:gd name="T106" fmla="*/ 89 w 168"/>
                <a:gd name="T107" fmla="*/ 0 h 26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68"/>
                <a:gd name="T163" fmla="*/ 0 h 269"/>
                <a:gd name="T164" fmla="*/ 168 w 168"/>
                <a:gd name="T165" fmla="*/ 269 h 26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68" h="269">
                  <a:moveTo>
                    <a:pt x="74" y="0"/>
                  </a:moveTo>
                  <a:cubicBezTo>
                    <a:pt x="75" y="0"/>
                    <a:pt x="77" y="0"/>
                    <a:pt x="78" y="1"/>
                  </a:cubicBezTo>
                  <a:cubicBezTo>
                    <a:pt x="79" y="1"/>
                    <a:pt x="80" y="2"/>
                    <a:pt x="81" y="3"/>
                  </a:cubicBezTo>
                  <a:cubicBezTo>
                    <a:pt x="83" y="5"/>
                    <a:pt x="85" y="7"/>
                    <a:pt x="87" y="9"/>
                  </a:cubicBezTo>
                  <a:cubicBezTo>
                    <a:pt x="88" y="11"/>
                    <a:pt x="87" y="14"/>
                    <a:pt x="89" y="15"/>
                  </a:cubicBezTo>
                  <a:cubicBezTo>
                    <a:pt x="91" y="17"/>
                    <a:pt x="94" y="17"/>
                    <a:pt x="96" y="18"/>
                  </a:cubicBezTo>
                  <a:cubicBezTo>
                    <a:pt x="98" y="20"/>
                    <a:pt x="99" y="23"/>
                    <a:pt x="101" y="25"/>
                  </a:cubicBezTo>
                  <a:cubicBezTo>
                    <a:pt x="101" y="26"/>
                    <a:pt x="102" y="23"/>
                    <a:pt x="103" y="24"/>
                  </a:cubicBezTo>
                  <a:cubicBezTo>
                    <a:pt x="104" y="25"/>
                    <a:pt x="104" y="26"/>
                    <a:pt x="103" y="28"/>
                  </a:cubicBezTo>
                  <a:cubicBezTo>
                    <a:pt x="103" y="29"/>
                    <a:pt x="101" y="30"/>
                    <a:pt x="102" y="32"/>
                  </a:cubicBezTo>
                  <a:cubicBezTo>
                    <a:pt x="102" y="33"/>
                    <a:pt x="105" y="33"/>
                    <a:pt x="107" y="33"/>
                  </a:cubicBezTo>
                  <a:cubicBezTo>
                    <a:pt x="110" y="34"/>
                    <a:pt x="112" y="34"/>
                    <a:pt x="115" y="34"/>
                  </a:cubicBezTo>
                  <a:cubicBezTo>
                    <a:pt x="117" y="33"/>
                    <a:pt x="119" y="31"/>
                    <a:pt x="122" y="31"/>
                  </a:cubicBezTo>
                  <a:cubicBezTo>
                    <a:pt x="124" y="31"/>
                    <a:pt x="125" y="34"/>
                    <a:pt x="126" y="34"/>
                  </a:cubicBezTo>
                  <a:cubicBezTo>
                    <a:pt x="128" y="34"/>
                    <a:pt x="130" y="32"/>
                    <a:pt x="132" y="31"/>
                  </a:cubicBezTo>
                  <a:cubicBezTo>
                    <a:pt x="134" y="31"/>
                    <a:pt x="137" y="31"/>
                    <a:pt x="139" y="32"/>
                  </a:cubicBezTo>
                  <a:cubicBezTo>
                    <a:pt x="140" y="33"/>
                    <a:pt x="138" y="35"/>
                    <a:pt x="139" y="36"/>
                  </a:cubicBezTo>
                  <a:cubicBezTo>
                    <a:pt x="140" y="37"/>
                    <a:pt x="143" y="35"/>
                    <a:pt x="143" y="36"/>
                  </a:cubicBezTo>
                  <a:cubicBezTo>
                    <a:pt x="142" y="42"/>
                    <a:pt x="138" y="46"/>
                    <a:pt x="137" y="51"/>
                  </a:cubicBezTo>
                  <a:cubicBezTo>
                    <a:pt x="137" y="53"/>
                    <a:pt x="140" y="51"/>
                    <a:pt x="141" y="52"/>
                  </a:cubicBezTo>
                  <a:cubicBezTo>
                    <a:pt x="142" y="52"/>
                    <a:pt x="140" y="53"/>
                    <a:pt x="141" y="54"/>
                  </a:cubicBezTo>
                  <a:cubicBezTo>
                    <a:pt x="141" y="55"/>
                    <a:pt x="143" y="56"/>
                    <a:pt x="144" y="57"/>
                  </a:cubicBezTo>
                  <a:cubicBezTo>
                    <a:pt x="145" y="59"/>
                    <a:pt x="145" y="60"/>
                    <a:pt x="145" y="62"/>
                  </a:cubicBezTo>
                  <a:cubicBezTo>
                    <a:pt x="143" y="62"/>
                    <a:pt x="142" y="61"/>
                    <a:pt x="140" y="61"/>
                  </a:cubicBezTo>
                  <a:cubicBezTo>
                    <a:pt x="138" y="61"/>
                    <a:pt x="135" y="63"/>
                    <a:pt x="133" y="63"/>
                  </a:cubicBezTo>
                  <a:cubicBezTo>
                    <a:pt x="130" y="64"/>
                    <a:pt x="127" y="66"/>
                    <a:pt x="123" y="66"/>
                  </a:cubicBezTo>
                  <a:cubicBezTo>
                    <a:pt x="122" y="67"/>
                    <a:pt x="120" y="66"/>
                    <a:pt x="118" y="66"/>
                  </a:cubicBezTo>
                  <a:cubicBezTo>
                    <a:pt x="115" y="68"/>
                    <a:pt x="111" y="70"/>
                    <a:pt x="109" y="74"/>
                  </a:cubicBezTo>
                  <a:cubicBezTo>
                    <a:pt x="108" y="76"/>
                    <a:pt x="110" y="78"/>
                    <a:pt x="109" y="81"/>
                  </a:cubicBezTo>
                  <a:cubicBezTo>
                    <a:pt x="108" y="84"/>
                    <a:pt x="104" y="85"/>
                    <a:pt x="104" y="88"/>
                  </a:cubicBezTo>
                  <a:cubicBezTo>
                    <a:pt x="103" y="90"/>
                    <a:pt x="107" y="91"/>
                    <a:pt x="106" y="92"/>
                  </a:cubicBezTo>
                  <a:cubicBezTo>
                    <a:pt x="104" y="96"/>
                    <a:pt x="98" y="96"/>
                    <a:pt x="96" y="99"/>
                  </a:cubicBezTo>
                  <a:cubicBezTo>
                    <a:pt x="94" y="101"/>
                    <a:pt x="96" y="104"/>
                    <a:pt x="96" y="106"/>
                  </a:cubicBezTo>
                  <a:cubicBezTo>
                    <a:pt x="96" y="109"/>
                    <a:pt x="96" y="112"/>
                    <a:pt x="96" y="114"/>
                  </a:cubicBezTo>
                  <a:cubicBezTo>
                    <a:pt x="96" y="117"/>
                    <a:pt x="95" y="121"/>
                    <a:pt x="97" y="123"/>
                  </a:cubicBezTo>
                  <a:cubicBezTo>
                    <a:pt x="99" y="127"/>
                    <a:pt x="106" y="127"/>
                    <a:pt x="109" y="130"/>
                  </a:cubicBezTo>
                  <a:cubicBezTo>
                    <a:pt x="110" y="132"/>
                    <a:pt x="106" y="135"/>
                    <a:pt x="108" y="137"/>
                  </a:cubicBezTo>
                  <a:cubicBezTo>
                    <a:pt x="109" y="139"/>
                    <a:pt x="114" y="137"/>
                    <a:pt x="116" y="139"/>
                  </a:cubicBezTo>
                  <a:cubicBezTo>
                    <a:pt x="118" y="141"/>
                    <a:pt x="117" y="145"/>
                    <a:pt x="119" y="147"/>
                  </a:cubicBezTo>
                  <a:cubicBezTo>
                    <a:pt x="122" y="148"/>
                    <a:pt x="126" y="148"/>
                    <a:pt x="128" y="147"/>
                  </a:cubicBezTo>
                  <a:cubicBezTo>
                    <a:pt x="132" y="145"/>
                    <a:pt x="133" y="141"/>
                    <a:pt x="136" y="138"/>
                  </a:cubicBezTo>
                  <a:cubicBezTo>
                    <a:pt x="137" y="138"/>
                    <a:pt x="138" y="138"/>
                    <a:pt x="138" y="138"/>
                  </a:cubicBezTo>
                  <a:cubicBezTo>
                    <a:pt x="139" y="145"/>
                    <a:pt x="137" y="153"/>
                    <a:pt x="140" y="159"/>
                  </a:cubicBezTo>
                  <a:cubicBezTo>
                    <a:pt x="141" y="162"/>
                    <a:pt x="145" y="159"/>
                    <a:pt x="148" y="159"/>
                  </a:cubicBezTo>
                  <a:cubicBezTo>
                    <a:pt x="149" y="159"/>
                    <a:pt x="151" y="158"/>
                    <a:pt x="152" y="158"/>
                  </a:cubicBezTo>
                  <a:cubicBezTo>
                    <a:pt x="157" y="166"/>
                    <a:pt x="162" y="174"/>
                    <a:pt x="168" y="182"/>
                  </a:cubicBezTo>
                  <a:cubicBezTo>
                    <a:pt x="167" y="184"/>
                    <a:pt x="166" y="186"/>
                    <a:pt x="165" y="188"/>
                  </a:cubicBezTo>
                  <a:cubicBezTo>
                    <a:pt x="164" y="190"/>
                    <a:pt x="163" y="191"/>
                    <a:pt x="162" y="193"/>
                  </a:cubicBezTo>
                  <a:cubicBezTo>
                    <a:pt x="162" y="195"/>
                    <a:pt x="163" y="197"/>
                    <a:pt x="163" y="200"/>
                  </a:cubicBezTo>
                  <a:cubicBezTo>
                    <a:pt x="162" y="201"/>
                    <a:pt x="160" y="199"/>
                    <a:pt x="160" y="200"/>
                  </a:cubicBezTo>
                  <a:cubicBezTo>
                    <a:pt x="160" y="202"/>
                    <a:pt x="163" y="205"/>
                    <a:pt x="163" y="207"/>
                  </a:cubicBezTo>
                  <a:cubicBezTo>
                    <a:pt x="163" y="211"/>
                    <a:pt x="158" y="214"/>
                    <a:pt x="158" y="218"/>
                  </a:cubicBezTo>
                  <a:cubicBezTo>
                    <a:pt x="157" y="220"/>
                    <a:pt x="160" y="222"/>
                    <a:pt x="160" y="224"/>
                  </a:cubicBezTo>
                  <a:cubicBezTo>
                    <a:pt x="161" y="229"/>
                    <a:pt x="161" y="235"/>
                    <a:pt x="160" y="241"/>
                  </a:cubicBezTo>
                  <a:cubicBezTo>
                    <a:pt x="160" y="243"/>
                    <a:pt x="159" y="246"/>
                    <a:pt x="157" y="248"/>
                  </a:cubicBezTo>
                  <a:cubicBezTo>
                    <a:pt x="156" y="249"/>
                    <a:pt x="154" y="250"/>
                    <a:pt x="154" y="251"/>
                  </a:cubicBezTo>
                  <a:cubicBezTo>
                    <a:pt x="153" y="253"/>
                    <a:pt x="156" y="256"/>
                    <a:pt x="157" y="258"/>
                  </a:cubicBezTo>
                  <a:cubicBezTo>
                    <a:pt x="155" y="258"/>
                    <a:pt x="153" y="257"/>
                    <a:pt x="152" y="258"/>
                  </a:cubicBezTo>
                  <a:cubicBezTo>
                    <a:pt x="151" y="261"/>
                    <a:pt x="154" y="264"/>
                    <a:pt x="152" y="266"/>
                  </a:cubicBezTo>
                  <a:cubicBezTo>
                    <a:pt x="151" y="268"/>
                    <a:pt x="148" y="268"/>
                    <a:pt x="145" y="269"/>
                  </a:cubicBezTo>
                  <a:cubicBezTo>
                    <a:pt x="143" y="266"/>
                    <a:pt x="140" y="264"/>
                    <a:pt x="138" y="262"/>
                  </a:cubicBezTo>
                  <a:cubicBezTo>
                    <a:pt x="136" y="260"/>
                    <a:pt x="134" y="257"/>
                    <a:pt x="132" y="255"/>
                  </a:cubicBezTo>
                  <a:cubicBezTo>
                    <a:pt x="129" y="252"/>
                    <a:pt x="127" y="249"/>
                    <a:pt x="123" y="246"/>
                  </a:cubicBezTo>
                  <a:cubicBezTo>
                    <a:pt x="119" y="244"/>
                    <a:pt x="114" y="242"/>
                    <a:pt x="109" y="240"/>
                  </a:cubicBezTo>
                  <a:cubicBezTo>
                    <a:pt x="105" y="237"/>
                    <a:pt x="100" y="233"/>
                    <a:pt x="95" y="230"/>
                  </a:cubicBezTo>
                  <a:cubicBezTo>
                    <a:pt x="91" y="227"/>
                    <a:pt x="86" y="225"/>
                    <a:pt x="81" y="221"/>
                  </a:cubicBezTo>
                  <a:cubicBezTo>
                    <a:pt x="79" y="219"/>
                    <a:pt x="76" y="216"/>
                    <a:pt x="74" y="213"/>
                  </a:cubicBezTo>
                  <a:cubicBezTo>
                    <a:pt x="72" y="211"/>
                    <a:pt x="70" y="209"/>
                    <a:pt x="69" y="206"/>
                  </a:cubicBezTo>
                  <a:cubicBezTo>
                    <a:pt x="68" y="205"/>
                    <a:pt x="68" y="203"/>
                    <a:pt x="69" y="202"/>
                  </a:cubicBezTo>
                  <a:cubicBezTo>
                    <a:pt x="69" y="200"/>
                    <a:pt x="72" y="198"/>
                    <a:pt x="72" y="196"/>
                  </a:cubicBezTo>
                  <a:cubicBezTo>
                    <a:pt x="70" y="191"/>
                    <a:pt x="66" y="188"/>
                    <a:pt x="63" y="184"/>
                  </a:cubicBezTo>
                  <a:cubicBezTo>
                    <a:pt x="59" y="177"/>
                    <a:pt x="55" y="171"/>
                    <a:pt x="51" y="164"/>
                  </a:cubicBezTo>
                  <a:cubicBezTo>
                    <a:pt x="47" y="156"/>
                    <a:pt x="43" y="147"/>
                    <a:pt x="40" y="139"/>
                  </a:cubicBezTo>
                  <a:cubicBezTo>
                    <a:pt x="38" y="134"/>
                    <a:pt x="37" y="128"/>
                    <a:pt x="35" y="124"/>
                  </a:cubicBezTo>
                  <a:cubicBezTo>
                    <a:pt x="34" y="120"/>
                    <a:pt x="31" y="117"/>
                    <a:pt x="29" y="113"/>
                  </a:cubicBezTo>
                  <a:cubicBezTo>
                    <a:pt x="28" y="110"/>
                    <a:pt x="28" y="105"/>
                    <a:pt x="26" y="102"/>
                  </a:cubicBezTo>
                  <a:cubicBezTo>
                    <a:pt x="24" y="99"/>
                    <a:pt x="22" y="97"/>
                    <a:pt x="19" y="95"/>
                  </a:cubicBezTo>
                  <a:cubicBezTo>
                    <a:pt x="17" y="94"/>
                    <a:pt x="15" y="95"/>
                    <a:pt x="14" y="95"/>
                  </a:cubicBezTo>
                  <a:cubicBezTo>
                    <a:pt x="11" y="93"/>
                    <a:pt x="7" y="91"/>
                    <a:pt x="5" y="88"/>
                  </a:cubicBezTo>
                  <a:cubicBezTo>
                    <a:pt x="4" y="87"/>
                    <a:pt x="4" y="85"/>
                    <a:pt x="4" y="83"/>
                  </a:cubicBezTo>
                  <a:cubicBezTo>
                    <a:pt x="5" y="82"/>
                    <a:pt x="7" y="82"/>
                    <a:pt x="7" y="80"/>
                  </a:cubicBezTo>
                  <a:cubicBezTo>
                    <a:pt x="7" y="79"/>
                    <a:pt x="7" y="78"/>
                    <a:pt x="6" y="77"/>
                  </a:cubicBezTo>
                  <a:cubicBezTo>
                    <a:pt x="5" y="76"/>
                    <a:pt x="3" y="76"/>
                    <a:pt x="3" y="75"/>
                  </a:cubicBezTo>
                  <a:cubicBezTo>
                    <a:pt x="3" y="74"/>
                    <a:pt x="4" y="72"/>
                    <a:pt x="4" y="71"/>
                  </a:cubicBezTo>
                  <a:cubicBezTo>
                    <a:pt x="3" y="68"/>
                    <a:pt x="0" y="65"/>
                    <a:pt x="1" y="62"/>
                  </a:cubicBezTo>
                  <a:cubicBezTo>
                    <a:pt x="2" y="58"/>
                    <a:pt x="6" y="55"/>
                    <a:pt x="9" y="52"/>
                  </a:cubicBezTo>
                  <a:cubicBezTo>
                    <a:pt x="10" y="50"/>
                    <a:pt x="12" y="49"/>
                    <a:pt x="14" y="48"/>
                  </a:cubicBezTo>
                  <a:cubicBezTo>
                    <a:pt x="15" y="50"/>
                    <a:pt x="16" y="51"/>
                    <a:pt x="17" y="53"/>
                  </a:cubicBezTo>
                  <a:cubicBezTo>
                    <a:pt x="17" y="54"/>
                    <a:pt x="16" y="55"/>
                    <a:pt x="16" y="55"/>
                  </a:cubicBezTo>
                  <a:cubicBezTo>
                    <a:pt x="14" y="56"/>
                    <a:pt x="12" y="56"/>
                    <a:pt x="11" y="57"/>
                  </a:cubicBezTo>
                  <a:cubicBezTo>
                    <a:pt x="12" y="59"/>
                    <a:pt x="12" y="60"/>
                    <a:pt x="13" y="61"/>
                  </a:cubicBezTo>
                  <a:cubicBezTo>
                    <a:pt x="13" y="62"/>
                    <a:pt x="12" y="64"/>
                    <a:pt x="13" y="64"/>
                  </a:cubicBezTo>
                  <a:cubicBezTo>
                    <a:pt x="15" y="64"/>
                    <a:pt x="16" y="62"/>
                    <a:pt x="18" y="61"/>
                  </a:cubicBezTo>
                  <a:cubicBezTo>
                    <a:pt x="20" y="61"/>
                    <a:pt x="23" y="61"/>
                    <a:pt x="25" y="63"/>
                  </a:cubicBezTo>
                  <a:cubicBezTo>
                    <a:pt x="26" y="65"/>
                    <a:pt x="26" y="68"/>
                    <a:pt x="27" y="70"/>
                  </a:cubicBezTo>
                  <a:cubicBezTo>
                    <a:pt x="28" y="70"/>
                    <a:pt x="29" y="71"/>
                    <a:pt x="29" y="71"/>
                  </a:cubicBezTo>
                  <a:cubicBezTo>
                    <a:pt x="31" y="69"/>
                    <a:pt x="33" y="67"/>
                    <a:pt x="34" y="64"/>
                  </a:cubicBezTo>
                  <a:cubicBezTo>
                    <a:pt x="35" y="59"/>
                    <a:pt x="36" y="53"/>
                    <a:pt x="37" y="48"/>
                  </a:cubicBezTo>
                  <a:cubicBezTo>
                    <a:pt x="38" y="46"/>
                    <a:pt x="40" y="45"/>
                    <a:pt x="42" y="44"/>
                  </a:cubicBezTo>
                  <a:cubicBezTo>
                    <a:pt x="49" y="41"/>
                    <a:pt x="55" y="39"/>
                    <a:pt x="61" y="36"/>
                  </a:cubicBezTo>
                  <a:cubicBezTo>
                    <a:pt x="62" y="35"/>
                    <a:pt x="61" y="34"/>
                    <a:pt x="62" y="33"/>
                  </a:cubicBezTo>
                  <a:cubicBezTo>
                    <a:pt x="63" y="31"/>
                    <a:pt x="66" y="29"/>
                    <a:pt x="68" y="27"/>
                  </a:cubicBezTo>
                  <a:cubicBezTo>
                    <a:pt x="69" y="26"/>
                    <a:pt x="71" y="24"/>
                    <a:pt x="72" y="23"/>
                  </a:cubicBezTo>
                  <a:cubicBezTo>
                    <a:pt x="73" y="20"/>
                    <a:pt x="72" y="17"/>
                    <a:pt x="74" y="15"/>
                  </a:cubicBezTo>
                  <a:cubicBezTo>
                    <a:pt x="74" y="13"/>
                    <a:pt x="77" y="14"/>
                    <a:pt x="77" y="13"/>
                  </a:cubicBezTo>
                  <a:cubicBezTo>
                    <a:pt x="78" y="11"/>
                    <a:pt x="78" y="9"/>
                    <a:pt x="77" y="7"/>
                  </a:cubicBezTo>
                  <a:cubicBezTo>
                    <a:pt x="77" y="5"/>
                    <a:pt x="75" y="4"/>
                    <a:pt x="74" y="2"/>
                  </a:cubicBezTo>
                  <a:cubicBezTo>
                    <a:pt x="74" y="1"/>
                    <a:pt x="74" y="1"/>
                    <a:pt x="74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17" name="Freeform 2534"/>
            <p:cNvSpPr>
              <a:spLocks noChangeAspect="1"/>
            </p:cNvSpPr>
            <p:nvPr/>
          </p:nvSpPr>
          <p:spPr bwMode="auto">
            <a:xfrm>
              <a:off x="2774482" y="3226551"/>
              <a:ext cx="129813" cy="158985"/>
            </a:xfrm>
            <a:custGeom>
              <a:avLst/>
              <a:gdLst>
                <a:gd name="T0" fmla="*/ 12 w 74"/>
                <a:gd name="T1" fmla="*/ 81 h 91"/>
                <a:gd name="T2" fmla="*/ 19 w 74"/>
                <a:gd name="T3" fmla="*/ 78 h 91"/>
                <a:gd name="T4" fmla="*/ 22 w 74"/>
                <a:gd name="T5" fmla="*/ 67 h 91"/>
                <a:gd name="T6" fmla="*/ 19 w 74"/>
                <a:gd name="T7" fmla="*/ 65 h 91"/>
                <a:gd name="T8" fmla="*/ 17 w 74"/>
                <a:gd name="T9" fmla="*/ 67 h 91"/>
                <a:gd name="T10" fmla="*/ 13 w 74"/>
                <a:gd name="T11" fmla="*/ 66 h 91"/>
                <a:gd name="T12" fmla="*/ 10 w 74"/>
                <a:gd name="T13" fmla="*/ 69 h 91"/>
                <a:gd name="T14" fmla="*/ 1 w 74"/>
                <a:gd name="T15" fmla="*/ 65 h 91"/>
                <a:gd name="T16" fmla="*/ 2 w 74"/>
                <a:gd name="T17" fmla="*/ 60 h 91"/>
                <a:gd name="T18" fmla="*/ 5 w 74"/>
                <a:gd name="T19" fmla="*/ 54 h 91"/>
                <a:gd name="T20" fmla="*/ 2 w 74"/>
                <a:gd name="T21" fmla="*/ 50 h 91"/>
                <a:gd name="T22" fmla="*/ 2 w 74"/>
                <a:gd name="T23" fmla="*/ 43 h 91"/>
                <a:gd name="T24" fmla="*/ 7 w 74"/>
                <a:gd name="T25" fmla="*/ 35 h 91"/>
                <a:gd name="T26" fmla="*/ 5 w 74"/>
                <a:gd name="T27" fmla="*/ 31 h 91"/>
                <a:gd name="T28" fmla="*/ 12 w 74"/>
                <a:gd name="T29" fmla="*/ 24 h 91"/>
                <a:gd name="T30" fmla="*/ 13 w 74"/>
                <a:gd name="T31" fmla="*/ 17 h 91"/>
                <a:gd name="T32" fmla="*/ 13 w 74"/>
                <a:gd name="T33" fmla="*/ 11 h 91"/>
                <a:gd name="T34" fmla="*/ 20 w 74"/>
                <a:gd name="T35" fmla="*/ 7 h 91"/>
                <a:gd name="T36" fmla="*/ 28 w 74"/>
                <a:gd name="T37" fmla="*/ 2 h 91"/>
                <a:gd name="T38" fmla="*/ 32 w 74"/>
                <a:gd name="T39" fmla="*/ 0 h 91"/>
                <a:gd name="T40" fmla="*/ 41 w 74"/>
                <a:gd name="T41" fmla="*/ 4 h 91"/>
                <a:gd name="T42" fmla="*/ 45 w 74"/>
                <a:gd name="T43" fmla="*/ 7 h 91"/>
                <a:gd name="T44" fmla="*/ 51 w 74"/>
                <a:gd name="T45" fmla="*/ 11 h 91"/>
                <a:gd name="T46" fmla="*/ 54 w 74"/>
                <a:gd name="T47" fmla="*/ 16 h 91"/>
                <a:gd name="T48" fmla="*/ 59 w 74"/>
                <a:gd name="T49" fmla="*/ 16 h 91"/>
                <a:gd name="T50" fmla="*/ 64 w 74"/>
                <a:gd name="T51" fmla="*/ 18 h 91"/>
                <a:gd name="T52" fmla="*/ 69 w 74"/>
                <a:gd name="T53" fmla="*/ 18 h 91"/>
                <a:gd name="T54" fmla="*/ 70 w 74"/>
                <a:gd name="T55" fmla="*/ 16 h 91"/>
                <a:gd name="T56" fmla="*/ 75 w 74"/>
                <a:gd name="T57" fmla="*/ 17 h 91"/>
                <a:gd name="T58" fmla="*/ 84 w 74"/>
                <a:gd name="T59" fmla="*/ 24 h 91"/>
                <a:gd name="T60" fmla="*/ 84 w 74"/>
                <a:gd name="T61" fmla="*/ 26 h 91"/>
                <a:gd name="T62" fmla="*/ 88 w 74"/>
                <a:gd name="T63" fmla="*/ 32 h 91"/>
                <a:gd name="T64" fmla="*/ 88 w 74"/>
                <a:gd name="T65" fmla="*/ 40 h 91"/>
                <a:gd name="T66" fmla="*/ 84 w 74"/>
                <a:gd name="T67" fmla="*/ 42 h 91"/>
                <a:gd name="T68" fmla="*/ 82 w 74"/>
                <a:gd name="T69" fmla="*/ 52 h 91"/>
                <a:gd name="T70" fmla="*/ 77 w 74"/>
                <a:gd name="T71" fmla="*/ 56 h 91"/>
                <a:gd name="T72" fmla="*/ 70 w 74"/>
                <a:gd name="T73" fmla="*/ 63 h 91"/>
                <a:gd name="T74" fmla="*/ 69 w 74"/>
                <a:gd name="T75" fmla="*/ 67 h 91"/>
                <a:gd name="T76" fmla="*/ 46 w 74"/>
                <a:gd name="T77" fmla="*/ 77 h 91"/>
                <a:gd name="T78" fmla="*/ 40 w 74"/>
                <a:gd name="T79" fmla="*/ 81 h 91"/>
                <a:gd name="T80" fmla="*/ 36 w 74"/>
                <a:gd name="T81" fmla="*/ 101 h 91"/>
                <a:gd name="T82" fmla="*/ 30 w 74"/>
                <a:gd name="T83" fmla="*/ 109 h 91"/>
                <a:gd name="T84" fmla="*/ 28 w 74"/>
                <a:gd name="T85" fmla="*/ 108 h 91"/>
                <a:gd name="T86" fmla="*/ 25 w 74"/>
                <a:gd name="T87" fmla="*/ 99 h 91"/>
                <a:gd name="T88" fmla="*/ 17 w 74"/>
                <a:gd name="T89" fmla="*/ 97 h 91"/>
                <a:gd name="T90" fmla="*/ 11 w 74"/>
                <a:gd name="T91" fmla="*/ 101 h 91"/>
                <a:gd name="T92" fmla="*/ 11 w 74"/>
                <a:gd name="T93" fmla="*/ 97 h 91"/>
                <a:gd name="T94" fmla="*/ 8 w 74"/>
                <a:gd name="T95" fmla="*/ 92 h 91"/>
                <a:gd name="T96" fmla="*/ 14 w 74"/>
                <a:gd name="T97" fmla="*/ 90 h 91"/>
                <a:gd name="T98" fmla="*/ 16 w 74"/>
                <a:gd name="T99" fmla="*/ 87 h 91"/>
                <a:gd name="T100" fmla="*/ 12 w 74"/>
                <a:gd name="T101" fmla="*/ 81 h 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4"/>
                <a:gd name="T154" fmla="*/ 0 h 91"/>
                <a:gd name="T155" fmla="*/ 74 w 74"/>
                <a:gd name="T156" fmla="*/ 91 h 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4" h="91">
                  <a:moveTo>
                    <a:pt x="10" y="68"/>
                  </a:moveTo>
                  <a:cubicBezTo>
                    <a:pt x="12" y="67"/>
                    <a:pt x="15" y="67"/>
                    <a:pt x="16" y="65"/>
                  </a:cubicBezTo>
                  <a:cubicBezTo>
                    <a:pt x="18" y="63"/>
                    <a:pt x="18" y="60"/>
                    <a:pt x="18" y="56"/>
                  </a:cubicBezTo>
                  <a:cubicBezTo>
                    <a:pt x="18" y="55"/>
                    <a:pt x="17" y="54"/>
                    <a:pt x="16" y="54"/>
                  </a:cubicBezTo>
                  <a:cubicBezTo>
                    <a:pt x="15" y="54"/>
                    <a:pt x="15" y="56"/>
                    <a:pt x="14" y="56"/>
                  </a:cubicBezTo>
                  <a:cubicBezTo>
                    <a:pt x="13" y="56"/>
                    <a:pt x="12" y="54"/>
                    <a:pt x="11" y="55"/>
                  </a:cubicBezTo>
                  <a:cubicBezTo>
                    <a:pt x="10" y="55"/>
                    <a:pt x="9" y="58"/>
                    <a:pt x="8" y="58"/>
                  </a:cubicBezTo>
                  <a:cubicBezTo>
                    <a:pt x="5" y="57"/>
                    <a:pt x="3" y="56"/>
                    <a:pt x="1" y="54"/>
                  </a:cubicBezTo>
                  <a:cubicBezTo>
                    <a:pt x="0" y="53"/>
                    <a:pt x="2" y="51"/>
                    <a:pt x="2" y="50"/>
                  </a:cubicBezTo>
                  <a:cubicBezTo>
                    <a:pt x="3" y="48"/>
                    <a:pt x="4" y="47"/>
                    <a:pt x="4" y="45"/>
                  </a:cubicBezTo>
                  <a:cubicBezTo>
                    <a:pt x="4" y="44"/>
                    <a:pt x="2" y="43"/>
                    <a:pt x="2" y="42"/>
                  </a:cubicBezTo>
                  <a:cubicBezTo>
                    <a:pt x="1" y="40"/>
                    <a:pt x="1" y="37"/>
                    <a:pt x="2" y="36"/>
                  </a:cubicBezTo>
                  <a:cubicBezTo>
                    <a:pt x="2" y="33"/>
                    <a:pt x="5" y="31"/>
                    <a:pt x="6" y="29"/>
                  </a:cubicBezTo>
                  <a:cubicBezTo>
                    <a:pt x="6" y="28"/>
                    <a:pt x="3" y="27"/>
                    <a:pt x="4" y="26"/>
                  </a:cubicBezTo>
                  <a:cubicBezTo>
                    <a:pt x="5" y="24"/>
                    <a:pt x="8" y="22"/>
                    <a:pt x="10" y="20"/>
                  </a:cubicBezTo>
                  <a:cubicBezTo>
                    <a:pt x="11" y="18"/>
                    <a:pt x="11" y="16"/>
                    <a:pt x="11" y="14"/>
                  </a:cubicBezTo>
                  <a:cubicBezTo>
                    <a:pt x="12" y="12"/>
                    <a:pt x="10" y="10"/>
                    <a:pt x="11" y="9"/>
                  </a:cubicBezTo>
                  <a:cubicBezTo>
                    <a:pt x="12" y="7"/>
                    <a:pt x="15" y="7"/>
                    <a:pt x="17" y="6"/>
                  </a:cubicBezTo>
                  <a:cubicBezTo>
                    <a:pt x="19" y="5"/>
                    <a:pt x="21" y="3"/>
                    <a:pt x="23" y="2"/>
                  </a:cubicBezTo>
                  <a:cubicBezTo>
                    <a:pt x="24" y="1"/>
                    <a:pt x="26" y="1"/>
                    <a:pt x="27" y="0"/>
                  </a:cubicBezTo>
                  <a:lnTo>
                    <a:pt x="34" y="3"/>
                  </a:lnTo>
                  <a:lnTo>
                    <a:pt x="37" y="6"/>
                  </a:lnTo>
                  <a:lnTo>
                    <a:pt x="42" y="9"/>
                  </a:lnTo>
                  <a:lnTo>
                    <a:pt x="45" y="13"/>
                  </a:lnTo>
                  <a:lnTo>
                    <a:pt x="49" y="13"/>
                  </a:lnTo>
                  <a:lnTo>
                    <a:pt x="53" y="15"/>
                  </a:lnTo>
                  <a:lnTo>
                    <a:pt x="57" y="15"/>
                  </a:lnTo>
                  <a:lnTo>
                    <a:pt x="58" y="13"/>
                  </a:lnTo>
                  <a:lnTo>
                    <a:pt x="62" y="14"/>
                  </a:lnTo>
                  <a:lnTo>
                    <a:pt x="70" y="20"/>
                  </a:lnTo>
                  <a:cubicBezTo>
                    <a:pt x="70" y="21"/>
                    <a:pt x="70" y="21"/>
                    <a:pt x="70" y="22"/>
                  </a:cubicBezTo>
                  <a:cubicBezTo>
                    <a:pt x="71" y="24"/>
                    <a:pt x="73" y="25"/>
                    <a:pt x="73" y="27"/>
                  </a:cubicBezTo>
                  <a:cubicBezTo>
                    <a:pt x="74" y="29"/>
                    <a:pt x="74" y="31"/>
                    <a:pt x="73" y="33"/>
                  </a:cubicBezTo>
                  <a:cubicBezTo>
                    <a:pt x="73" y="34"/>
                    <a:pt x="70" y="33"/>
                    <a:pt x="70" y="35"/>
                  </a:cubicBezTo>
                  <a:cubicBezTo>
                    <a:pt x="68" y="37"/>
                    <a:pt x="69" y="40"/>
                    <a:pt x="68" y="43"/>
                  </a:cubicBezTo>
                  <a:cubicBezTo>
                    <a:pt x="67" y="44"/>
                    <a:pt x="65" y="46"/>
                    <a:pt x="64" y="47"/>
                  </a:cubicBezTo>
                  <a:cubicBezTo>
                    <a:pt x="62" y="49"/>
                    <a:pt x="59" y="51"/>
                    <a:pt x="58" y="53"/>
                  </a:cubicBezTo>
                  <a:cubicBezTo>
                    <a:pt x="57" y="54"/>
                    <a:pt x="58" y="55"/>
                    <a:pt x="57" y="56"/>
                  </a:cubicBezTo>
                  <a:cubicBezTo>
                    <a:pt x="51" y="59"/>
                    <a:pt x="45" y="61"/>
                    <a:pt x="38" y="64"/>
                  </a:cubicBezTo>
                  <a:cubicBezTo>
                    <a:pt x="36" y="65"/>
                    <a:pt x="34" y="66"/>
                    <a:pt x="33" y="68"/>
                  </a:cubicBezTo>
                  <a:cubicBezTo>
                    <a:pt x="32" y="73"/>
                    <a:pt x="31" y="79"/>
                    <a:pt x="30" y="84"/>
                  </a:cubicBezTo>
                  <a:cubicBezTo>
                    <a:pt x="29" y="87"/>
                    <a:pt x="27" y="89"/>
                    <a:pt x="25" y="91"/>
                  </a:cubicBezTo>
                  <a:cubicBezTo>
                    <a:pt x="25" y="91"/>
                    <a:pt x="24" y="90"/>
                    <a:pt x="23" y="90"/>
                  </a:cubicBezTo>
                  <a:cubicBezTo>
                    <a:pt x="22" y="88"/>
                    <a:pt x="22" y="85"/>
                    <a:pt x="21" y="83"/>
                  </a:cubicBezTo>
                  <a:cubicBezTo>
                    <a:pt x="19" y="81"/>
                    <a:pt x="16" y="81"/>
                    <a:pt x="14" y="81"/>
                  </a:cubicBezTo>
                  <a:cubicBezTo>
                    <a:pt x="12" y="82"/>
                    <a:pt x="11" y="84"/>
                    <a:pt x="9" y="84"/>
                  </a:cubicBezTo>
                  <a:cubicBezTo>
                    <a:pt x="8" y="84"/>
                    <a:pt x="9" y="82"/>
                    <a:pt x="9" y="81"/>
                  </a:cubicBezTo>
                  <a:cubicBezTo>
                    <a:pt x="8" y="80"/>
                    <a:pt x="8" y="79"/>
                    <a:pt x="7" y="77"/>
                  </a:cubicBezTo>
                  <a:cubicBezTo>
                    <a:pt x="8" y="76"/>
                    <a:pt x="10" y="76"/>
                    <a:pt x="12" y="75"/>
                  </a:cubicBezTo>
                  <a:cubicBezTo>
                    <a:pt x="12" y="75"/>
                    <a:pt x="13" y="74"/>
                    <a:pt x="13" y="73"/>
                  </a:cubicBezTo>
                  <a:cubicBezTo>
                    <a:pt x="12" y="71"/>
                    <a:pt x="11" y="70"/>
                    <a:pt x="10" y="6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18" name="Freeform 2535"/>
            <p:cNvSpPr>
              <a:spLocks noChangeAspect="1"/>
            </p:cNvSpPr>
            <p:nvPr/>
          </p:nvSpPr>
          <p:spPr bwMode="auto">
            <a:xfrm>
              <a:off x="2984517" y="2756890"/>
              <a:ext cx="83139" cy="52509"/>
            </a:xfrm>
            <a:custGeom>
              <a:avLst/>
              <a:gdLst>
                <a:gd name="T0" fmla="*/ 5 w 47"/>
                <a:gd name="T1" fmla="*/ 30 h 30"/>
                <a:gd name="T2" fmla="*/ 8 w 47"/>
                <a:gd name="T3" fmla="*/ 36 h 30"/>
                <a:gd name="T4" fmla="*/ 15 w 47"/>
                <a:gd name="T5" fmla="*/ 26 h 30"/>
                <a:gd name="T6" fmla="*/ 24 w 47"/>
                <a:gd name="T7" fmla="*/ 28 h 30"/>
                <a:gd name="T8" fmla="*/ 34 w 47"/>
                <a:gd name="T9" fmla="*/ 24 h 30"/>
                <a:gd name="T10" fmla="*/ 50 w 47"/>
                <a:gd name="T11" fmla="*/ 25 h 30"/>
                <a:gd name="T12" fmla="*/ 56 w 47"/>
                <a:gd name="T13" fmla="*/ 19 h 30"/>
                <a:gd name="T14" fmla="*/ 47 w 47"/>
                <a:gd name="T15" fmla="*/ 12 h 30"/>
                <a:gd name="T16" fmla="*/ 36 w 47"/>
                <a:gd name="T17" fmla="*/ 7 h 30"/>
                <a:gd name="T18" fmla="*/ 29 w 47"/>
                <a:gd name="T19" fmla="*/ 5 h 30"/>
                <a:gd name="T20" fmla="*/ 16 w 47"/>
                <a:gd name="T21" fmla="*/ 0 h 30"/>
                <a:gd name="T22" fmla="*/ 5 w 47"/>
                <a:gd name="T23" fmla="*/ 1 h 30"/>
                <a:gd name="T24" fmla="*/ 6 w 47"/>
                <a:gd name="T25" fmla="*/ 10 h 30"/>
                <a:gd name="T26" fmla="*/ 4 w 47"/>
                <a:gd name="T27" fmla="*/ 13 h 30"/>
                <a:gd name="T28" fmla="*/ 5 w 47"/>
                <a:gd name="T29" fmla="*/ 17 h 30"/>
                <a:gd name="T30" fmla="*/ 0 w 47"/>
                <a:gd name="T31" fmla="*/ 22 h 30"/>
                <a:gd name="T32" fmla="*/ 6 w 47"/>
                <a:gd name="T33" fmla="*/ 28 h 30"/>
                <a:gd name="T34" fmla="*/ 5 w 47"/>
                <a:gd name="T35" fmla="*/ 30 h 3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30"/>
                <a:gd name="T56" fmla="*/ 47 w 47"/>
                <a:gd name="T57" fmla="*/ 30 h 3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30">
                  <a:moveTo>
                    <a:pt x="4" y="25"/>
                  </a:moveTo>
                  <a:cubicBezTo>
                    <a:pt x="5" y="27"/>
                    <a:pt x="6" y="30"/>
                    <a:pt x="7" y="30"/>
                  </a:cubicBezTo>
                  <a:cubicBezTo>
                    <a:pt x="10" y="28"/>
                    <a:pt x="9" y="23"/>
                    <a:pt x="12" y="22"/>
                  </a:cubicBezTo>
                  <a:cubicBezTo>
                    <a:pt x="14" y="21"/>
                    <a:pt x="17" y="23"/>
                    <a:pt x="20" y="23"/>
                  </a:cubicBezTo>
                  <a:cubicBezTo>
                    <a:pt x="23" y="23"/>
                    <a:pt x="25" y="20"/>
                    <a:pt x="28" y="20"/>
                  </a:cubicBezTo>
                  <a:cubicBezTo>
                    <a:pt x="32" y="20"/>
                    <a:pt x="37" y="22"/>
                    <a:pt x="41" y="21"/>
                  </a:cubicBezTo>
                  <a:cubicBezTo>
                    <a:pt x="44" y="20"/>
                    <a:pt x="47" y="18"/>
                    <a:pt x="46" y="16"/>
                  </a:cubicBezTo>
                  <a:cubicBezTo>
                    <a:pt x="46" y="13"/>
                    <a:pt x="42" y="11"/>
                    <a:pt x="39" y="10"/>
                  </a:cubicBezTo>
                  <a:cubicBezTo>
                    <a:pt x="36" y="8"/>
                    <a:pt x="33" y="8"/>
                    <a:pt x="30" y="6"/>
                  </a:cubicBezTo>
                  <a:cubicBezTo>
                    <a:pt x="28" y="6"/>
                    <a:pt x="26" y="4"/>
                    <a:pt x="24" y="4"/>
                  </a:cubicBezTo>
                  <a:cubicBezTo>
                    <a:pt x="20" y="2"/>
                    <a:pt x="16" y="1"/>
                    <a:pt x="13" y="0"/>
                  </a:cubicBezTo>
                  <a:cubicBezTo>
                    <a:pt x="10" y="0"/>
                    <a:pt x="7" y="1"/>
                    <a:pt x="4" y="1"/>
                  </a:cubicBezTo>
                  <a:cubicBezTo>
                    <a:pt x="5" y="4"/>
                    <a:pt x="6" y="6"/>
                    <a:pt x="5" y="8"/>
                  </a:cubicBezTo>
                  <a:cubicBezTo>
                    <a:pt x="5" y="10"/>
                    <a:pt x="4" y="10"/>
                    <a:pt x="3" y="11"/>
                  </a:cubicBezTo>
                  <a:cubicBezTo>
                    <a:pt x="3" y="12"/>
                    <a:pt x="4" y="13"/>
                    <a:pt x="4" y="14"/>
                  </a:cubicBezTo>
                  <a:cubicBezTo>
                    <a:pt x="3" y="16"/>
                    <a:pt x="0" y="17"/>
                    <a:pt x="0" y="18"/>
                  </a:cubicBezTo>
                  <a:cubicBezTo>
                    <a:pt x="1" y="20"/>
                    <a:pt x="4" y="21"/>
                    <a:pt x="5" y="23"/>
                  </a:cubicBezTo>
                  <a:cubicBezTo>
                    <a:pt x="5" y="24"/>
                    <a:pt x="4" y="25"/>
                    <a:pt x="4" y="2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19" name="Freeform 2536"/>
            <p:cNvSpPr>
              <a:spLocks noChangeAspect="1"/>
            </p:cNvSpPr>
            <p:nvPr/>
          </p:nvSpPr>
          <p:spPr bwMode="auto">
            <a:xfrm>
              <a:off x="2032066" y="2414124"/>
              <a:ext cx="633022" cy="479872"/>
            </a:xfrm>
            <a:custGeom>
              <a:avLst/>
              <a:gdLst>
                <a:gd name="T0" fmla="*/ 414 w 361"/>
                <a:gd name="T1" fmla="*/ 257 h 274"/>
                <a:gd name="T2" fmla="*/ 421 w 361"/>
                <a:gd name="T3" fmla="*/ 243 h 274"/>
                <a:gd name="T4" fmla="*/ 434 w 361"/>
                <a:gd name="T5" fmla="*/ 214 h 274"/>
                <a:gd name="T6" fmla="*/ 396 w 361"/>
                <a:gd name="T7" fmla="*/ 209 h 274"/>
                <a:gd name="T8" fmla="*/ 371 w 361"/>
                <a:gd name="T9" fmla="*/ 245 h 274"/>
                <a:gd name="T10" fmla="*/ 364 w 361"/>
                <a:gd name="T11" fmla="*/ 256 h 274"/>
                <a:gd name="T12" fmla="*/ 349 w 361"/>
                <a:gd name="T13" fmla="*/ 259 h 274"/>
                <a:gd name="T14" fmla="*/ 339 w 361"/>
                <a:gd name="T15" fmla="*/ 258 h 274"/>
                <a:gd name="T16" fmla="*/ 296 w 361"/>
                <a:gd name="T17" fmla="*/ 255 h 274"/>
                <a:gd name="T18" fmla="*/ 269 w 361"/>
                <a:gd name="T19" fmla="*/ 204 h 274"/>
                <a:gd name="T20" fmla="*/ 274 w 361"/>
                <a:gd name="T21" fmla="*/ 202 h 274"/>
                <a:gd name="T22" fmla="*/ 270 w 361"/>
                <a:gd name="T23" fmla="*/ 152 h 274"/>
                <a:gd name="T24" fmla="*/ 281 w 361"/>
                <a:gd name="T25" fmla="*/ 128 h 274"/>
                <a:gd name="T26" fmla="*/ 251 w 361"/>
                <a:gd name="T27" fmla="*/ 107 h 274"/>
                <a:gd name="T28" fmla="*/ 234 w 361"/>
                <a:gd name="T29" fmla="*/ 62 h 274"/>
                <a:gd name="T30" fmla="*/ 208 w 361"/>
                <a:gd name="T31" fmla="*/ 55 h 274"/>
                <a:gd name="T32" fmla="*/ 190 w 361"/>
                <a:gd name="T33" fmla="*/ 62 h 274"/>
                <a:gd name="T34" fmla="*/ 162 w 361"/>
                <a:gd name="T35" fmla="*/ 25 h 274"/>
                <a:gd name="T36" fmla="*/ 89 w 361"/>
                <a:gd name="T37" fmla="*/ 24 h 274"/>
                <a:gd name="T38" fmla="*/ 6 w 361"/>
                <a:gd name="T39" fmla="*/ 0 h 274"/>
                <a:gd name="T40" fmla="*/ 7 w 361"/>
                <a:gd name="T41" fmla="*/ 22 h 274"/>
                <a:gd name="T42" fmla="*/ 12 w 361"/>
                <a:gd name="T43" fmla="*/ 46 h 274"/>
                <a:gd name="T44" fmla="*/ 32 w 361"/>
                <a:gd name="T45" fmla="*/ 77 h 274"/>
                <a:gd name="T46" fmla="*/ 36 w 361"/>
                <a:gd name="T47" fmla="*/ 91 h 274"/>
                <a:gd name="T48" fmla="*/ 19 w 361"/>
                <a:gd name="T49" fmla="*/ 90 h 274"/>
                <a:gd name="T50" fmla="*/ 46 w 361"/>
                <a:gd name="T51" fmla="*/ 107 h 274"/>
                <a:gd name="T52" fmla="*/ 55 w 361"/>
                <a:gd name="T53" fmla="*/ 139 h 274"/>
                <a:gd name="T54" fmla="*/ 72 w 361"/>
                <a:gd name="T55" fmla="*/ 157 h 274"/>
                <a:gd name="T56" fmla="*/ 95 w 361"/>
                <a:gd name="T57" fmla="*/ 172 h 274"/>
                <a:gd name="T58" fmla="*/ 83 w 361"/>
                <a:gd name="T59" fmla="*/ 157 h 274"/>
                <a:gd name="T60" fmla="*/ 73 w 361"/>
                <a:gd name="T61" fmla="*/ 119 h 274"/>
                <a:gd name="T62" fmla="*/ 54 w 361"/>
                <a:gd name="T63" fmla="*/ 91 h 274"/>
                <a:gd name="T64" fmla="*/ 41 w 361"/>
                <a:gd name="T65" fmla="*/ 60 h 274"/>
                <a:gd name="T66" fmla="*/ 31 w 361"/>
                <a:gd name="T67" fmla="*/ 18 h 274"/>
                <a:gd name="T68" fmla="*/ 53 w 361"/>
                <a:gd name="T69" fmla="*/ 26 h 274"/>
                <a:gd name="T70" fmla="*/ 61 w 361"/>
                <a:gd name="T71" fmla="*/ 67 h 274"/>
                <a:gd name="T72" fmla="*/ 85 w 361"/>
                <a:gd name="T73" fmla="*/ 94 h 274"/>
                <a:gd name="T74" fmla="*/ 95 w 361"/>
                <a:gd name="T75" fmla="*/ 109 h 274"/>
                <a:gd name="T76" fmla="*/ 100 w 361"/>
                <a:gd name="T77" fmla="*/ 121 h 274"/>
                <a:gd name="T78" fmla="*/ 118 w 361"/>
                <a:gd name="T79" fmla="*/ 138 h 274"/>
                <a:gd name="T80" fmla="*/ 138 w 361"/>
                <a:gd name="T81" fmla="*/ 172 h 274"/>
                <a:gd name="T82" fmla="*/ 148 w 361"/>
                <a:gd name="T83" fmla="*/ 217 h 274"/>
                <a:gd name="T84" fmla="*/ 153 w 361"/>
                <a:gd name="T85" fmla="*/ 239 h 274"/>
                <a:gd name="T86" fmla="*/ 198 w 361"/>
                <a:gd name="T87" fmla="*/ 267 h 274"/>
                <a:gd name="T88" fmla="*/ 252 w 361"/>
                <a:gd name="T89" fmla="*/ 295 h 274"/>
                <a:gd name="T90" fmla="*/ 302 w 361"/>
                <a:gd name="T91" fmla="*/ 300 h 274"/>
                <a:gd name="T92" fmla="*/ 321 w 361"/>
                <a:gd name="T93" fmla="*/ 304 h 274"/>
                <a:gd name="T94" fmla="*/ 345 w 361"/>
                <a:gd name="T95" fmla="*/ 318 h 274"/>
                <a:gd name="T96" fmla="*/ 369 w 361"/>
                <a:gd name="T97" fmla="*/ 292 h 274"/>
                <a:gd name="T98" fmla="*/ 365 w 361"/>
                <a:gd name="T99" fmla="*/ 274 h 274"/>
                <a:gd name="T100" fmla="*/ 403 w 361"/>
                <a:gd name="T101" fmla="*/ 265 h 27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61"/>
                <a:gd name="T154" fmla="*/ 0 h 274"/>
                <a:gd name="T155" fmla="*/ 361 w 361"/>
                <a:gd name="T156" fmla="*/ 274 h 27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61" h="274">
                  <a:moveTo>
                    <a:pt x="340" y="217"/>
                  </a:moveTo>
                  <a:cubicBezTo>
                    <a:pt x="340" y="216"/>
                    <a:pt x="339" y="215"/>
                    <a:pt x="340" y="214"/>
                  </a:cubicBezTo>
                  <a:cubicBezTo>
                    <a:pt x="340" y="213"/>
                    <a:pt x="341" y="212"/>
                    <a:pt x="342" y="212"/>
                  </a:cubicBezTo>
                  <a:cubicBezTo>
                    <a:pt x="343" y="212"/>
                    <a:pt x="343" y="213"/>
                    <a:pt x="344" y="214"/>
                  </a:cubicBezTo>
                  <a:cubicBezTo>
                    <a:pt x="345" y="215"/>
                    <a:pt x="345" y="218"/>
                    <a:pt x="347" y="218"/>
                  </a:cubicBezTo>
                  <a:cubicBezTo>
                    <a:pt x="348" y="219"/>
                    <a:pt x="348" y="216"/>
                    <a:pt x="348" y="215"/>
                  </a:cubicBezTo>
                  <a:cubicBezTo>
                    <a:pt x="349" y="212"/>
                    <a:pt x="351" y="209"/>
                    <a:pt x="352" y="206"/>
                  </a:cubicBezTo>
                  <a:cubicBezTo>
                    <a:pt x="352" y="204"/>
                    <a:pt x="350" y="203"/>
                    <a:pt x="350" y="202"/>
                  </a:cubicBezTo>
                  <a:cubicBezTo>
                    <a:pt x="350" y="199"/>
                    <a:pt x="352" y="198"/>
                    <a:pt x="353" y="195"/>
                  </a:cubicBezTo>
                  <a:cubicBezTo>
                    <a:pt x="353" y="193"/>
                    <a:pt x="353" y="191"/>
                    <a:pt x="354" y="189"/>
                  </a:cubicBezTo>
                  <a:cubicBezTo>
                    <a:pt x="355" y="186"/>
                    <a:pt x="358" y="185"/>
                    <a:pt x="359" y="183"/>
                  </a:cubicBezTo>
                  <a:cubicBezTo>
                    <a:pt x="360" y="181"/>
                    <a:pt x="361" y="180"/>
                    <a:pt x="361" y="178"/>
                  </a:cubicBezTo>
                  <a:cubicBezTo>
                    <a:pt x="361" y="176"/>
                    <a:pt x="360" y="174"/>
                    <a:pt x="359" y="173"/>
                  </a:cubicBezTo>
                  <a:cubicBezTo>
                    <a:pt x="356" y="172"/>
                    <a:pt x="352" y="172"/>
                    <a:pt x="349" y="172"/>
                  </a:cubicBezTo>
                  <a:cubicBezTo>
                    <a:pt x="346" y="172"/>
                    <a:pt x="343" y="172"/>
                    <a:pt x="339" y="172"/>
                  </a:cubicBezTo>
                  <a:cubicBezTo>
                    <a:pt x="336" y="173"/>
                    <a:pt x="332" y="174"/>
                    <a:pt x="329" y="174"/>
                  </a:cubicBezTo>
                  <a:cubicBezTo>
                    <a:pt x="325" y="175"/>
                    <a:pt x="321" y="174"/>
                    <a:pt x="318" y="176"/>
                  </a:cubicBezTo>
                  <a:cubicBezTo>
                    <a:pt x="315" y="179"/>
                    <a:pt x="314" y="183"/>
                    <a:pt x="313" y="186"/>
                  </a:cubicBezTo>
                  <a:cubicBezTo>
                    <a:pt x="312" y="190"/>
                    <a:pt x="313" y="193"/>
                    <a:pt x="312" y="196"/>
                  </a:cubicBezTo>
                  <a:cubicBezTo>
                    <a:pt x="311" y="199"/>
                    <a:pt x="310" y="202"/>
                    <a:pt x="309" y="204"/>
                  </a:cubicBezTo>
                  <a:cubicBezTo>
                    <a:pt x="308" y="206"/>
                    <a:pt x="306" y="208"/>
                    <a:pt x="304" y="209"/>
                  </a:cubicBezTo>
                  <a:cubicBezTo>
                    <a:pt x="303" y="209"/>
                    <a:pt x="300" y="209"/>
                    <a:pt x="299" y="210"/>
                  </a:cubicBezTo>
                  <a:cubicBezTo>
                    <a:pt x="298" y="210"/>
                    <a:pt x="300" y="210"/>
                    <a:pt x="301" y="210"/>
                  </a:cubicBezTo>
                  <a:cubicBezTo>
                    <a:pt x="302" y="211"/>
                    <a:pt x="303" y="212"/>
                    <a:pt x="303" y="213"/>
                  </a:cubicBezTo>
                  <a:cubicBezTo>
                    <a:pt x="303" y="214"/>
                    <a:pt x="300" y="215"/>
                    <a:pt x="299" y="215"/>
                  </a:cubicBezTo>
                  <a:cubicBezTo>
                    <a:pt x="298" y="216"/>
                    <a:pt x="298" y="218"/>
                    <a:pt x="296" y="218"/>
                  </a:cubicBezTo>
                  <a:cubicBezTo>
                    <a:pt x="296" y="219"/>
                    <a:pt x="297" y="217"/>
                    <a:pt x="296" y="217"/>
                  </a:cubicBezTo>
                  <a:cubicBezTo>
                    <a:pt x="294" y="216"/>
                    <a:pt x="291" y="218"/>
                    <a:pt x="290" y="216"/>
                  </a:cubicBezTo>
                  <a:cubicBezTo>
                    <a:pt x="289" y="215"/>
                    <a:pt x="294" y="215"/>
                    <a:pt x="295" y="214"/>
                  </a:cubicBezTo>
                  <a:cubicBezTo>
                    <a:pt x="295" y="213"/>
                    <a:pt x="294" y="213"/>
                    <a:pt x="294" y="212"/>
                  </a:cubicBezTo>
                  <a:cubicBezTo>
                    <a:pt x="292" y="212"/>
                    <a:pt x="290" y="211"/>
                    <a:pt x="288" y="211"/>
                  </a:cubicBezTo>
                  <a:cubicBezTo>
                    <a:pt x="286" y="212"/>
                    <a:pt x="284" y="214"/>
                    <a:pt x="282" y="215"/>
                  </a:cubicBezTo>
                  <a:cubicBezTo>
                    <a:pt x="278" y="216"/>
                    <a:pt x="273" y="218"/>
                    <a:pt x="268" y="219"/>
                  </a:cubicBezTo>
                  <a:cubicBezTo>
                    <a:pt x="266" y="220"/>
                    <a:pt x="263" y="220"/>
                    <a:pt x="261" y="218"/>
                  </a:cubicBezTo>
                  <a:cubicBezTo>
                    <a:pt x="258" y="217"/>
                    <a:pt x="257" y="214"/>
                    <a:pt x="254" y="212"/>
                  </a:cubicBezTo>
                  <a:cubicBezTo>
                    <a:pt x="252" y="211"/>
                    <a:pt x="249" y="214"/>
                    <a:pt x="246" y="212"/>
                  </a:cubicBezTo>
                  <a:cubicBezTo>
                    <a:pt x="244" y="211"/>
                    <a:pt x="243" y="209"/>
                    <a:pt x="242" y="207"/>
                  </a:cubicBezTo>
                  <a:cubicBezTo>
                    <a:pt x="241" y="203"/>
                    <a:pt x="240" y="200"/>
                    <a:pt x="238" y="196"/>
                  </a:cubicBezTo>
                  <a:cubicBezTo>
                    <a:pt x="236" y="193"/>
                    <a:pt x="232" y="190"/>
                    <a:pt x="230" y="187"/>
                  </a:cubicBezTo>
                  <a:cubicBezTo>
                    <a:pt x="228" y="182"/>
                    <a:pt x="226" y="176"/>
                    <a:pt x="224" y="170"/>
                  </a:cubicBezTo>
                  <a:cubicBezTo>
                    <a:pt x="224" y="169"/>
                    <a:pt x="223" y="166"/>
                    <a:pt x="224" y="167"/>
                  </a:cubicBezTo>
                  <a:cubicBezTo>
                    <a:pt x="226" y="168"/>
                    <a:pt x="226" y="170"/>
                    <a:pt x="227" y="172"/>
                  </a:cubicBezTo>
                  <a:cubicBezTo>
                    <a:pt x="227" y="173"/>
                    <a:pt x="228" y="174"/>
                    <a:pt x="228" y="173"/>
                  </a:cubicBezTo>
                  <a:cubicBezTo>
                    <a:pt x="229" y="171"/>
                    <a:pt x="228" y="170"/>
                    <a:pt x="228" y="168"/>
                  </a:cubicBezTo>
                  <a:cubicBezTo>
                    <a:pt x="227" y="165"/>
                    <a:pt x="225" y="163"/>
                    <a:pt x="224" y="160"/>
                  </a:cubicBezTo>
                  <a:cubicBezTo>
                    <a:pt x="224" y="158"/>
                    <a:pt x="224" y="155"/>
                    <a:pt x="224" y="153"/>
                  </a:cubicBezTo>
                  <a:cubicBezTo>
                    <a:pt x="224" y="148"/>
                    <a:pt x="224" y="144"/>
                    <a:pt x="224" y="140"/>
                  </a:cubicBezTo>
                  <a:cubicBezTo>
                    <a:pt x="224" y="135"/>
                    <a:pt x="224" y="131"/>
                    <a:pt x="225" y="127"/>
                  </a:cubicBezTo>
                  <a:cubicBezTo>
                    <a:pt x="225" y="125"/>
                    <a:pt x="227" y="123"/>
                    <a:pt x="228" y="120"/>
                  </a:cubicBezTo>
                  <a:cubicBezTo>
                    <a:pt x="229" y="118"/>
                    <a:pt x="227" y="116"/>
                    <a:pt x="228" y="113"/>
                  </a:cubicBezTo>
                  <a:cubicBezTo>
                    <a:pt x="229" y="112"/>
                    <a:pt x="231" y="115"/>
                    <a:pt x="231" y="114"/>
                  </a:cubicBezTo>
                  <a:cubicBezTo>
                    <a:pt x="233" y="113"/>
                    <a:pt x="233" y="109"/>
                    <a:pt x="234" y="107"/>
                  </a:cubicBezTo>
                  <a:cubicBezTo>
                    <a:pt x="232" y="106"/>
                    <a:pt x="231" y="103"/>
                    <a:pt x="229" y="103"/>
                  </a:cubicBezTo>
                  <a:cubicBezTo>
                    <a:pt x="227" y="102"/>
                    <a:pt x="225" y="103"/>
                    <a:pt x="223" y="103"/>
                  </a:cubicBezTo>
                  <a:cubicBezTo>
                    <a:pt x="220" y="101"/>
                    <a:pt x="217" y="100"/>
                    <a:pt x="215" y="98"/>
                  </a:cubicBezTo>
                  <a:cubicBezTo>
                    <a:pt x="212" y="95"/>
                    <a:pt x="211" y="92"/>
                    <a:pt x="209" y="89"/>
                  </a:cubicBezTo>
                  <a:cubicBezTo>
                    <a:pt x="208" y="87"/>
                    <a:pt x="209" y="84"/>
                    <a:pt x="208" y="82"/>
                  </a:cubicBezTo>
                  <a:cubicBezTo>
                    <a:pt x="207" y="80"/>
                    <a:pt x="205" y="78"/>
                    <a:pt x="204" y="75"/>
                  </a:cubicBezTo>
                  <a:cubicBezTo>
                    <a:pt x="202" y="71"/>
                    <a:pt x="200" y="67"/>
                    <a:pt x="198" y="62"/>
                  </a:cubicBezTo>
                  <a:cubicBezTo>
                    <a:pt x="197" y="59"/>
                    <a:pt x="196" y="55"/>
                    <a:pt x="195" y="52"/>
                  </a:cubicBezTo>
                  <a:cubicBezTo>
                    <a:pt x="194" y="49"/>
                    <a:pt x="192" y="46"/>
                    <a:pt x="190" y="45"/>
                  </a:cubicBezTo>
                  <a:cubicBezTo>
                    <a:pt x="187" y="44"/>
                    <a:pt x="185" y="44"/>
                    <a:pt x="182" y="44"/>
                  </a:cubicBezTo>
                  <a:cubicBezTo>
                    <a:pt x="180" y="44"/>
                    <a:pt x="178" y="44"/>
                    <a:pt x="177" y="44"/>
                  </a:cubicBezTo>
                  <a:cubicBezTo>
                    <a:pt x="175" y="45"/>
                    <a:pt x="174" y="45"/>
                    <a:pt x="173" y="46"/>
                  </a:cubicBezTo>
                  <a:cubicBezTo>
                    <a:pt x="172" y="47"/>
                    <a:pt x="172" y="48"/>
                    <a:pt x="171" y="49"/>
                  </a:cubicBezTo>
                  <a:cubicBezTo>
                    <a:pt x="171" y="51"/>
                    <a:pt x="171" y="53"/>
                    <a:pt x="170" y="55"/>
                  </a:cubicBezTo>
                  <a:cubicBezTo>
                    <a:pt x="170" y="56"/>
                    <a:pt x="168" y="57"/>
                    <a:pt x="167" y="57"/>
                  </a:cubicBezTo>
                  <a:cubicBezTo>
                    <a:pt x="164" y="56"/>
                    <a:pt x="161" y="53"/>
                    <a:pt x="158" y="52"/>
                  </a:cubicBezTo>
                  <a:cubicBezTo>
                    <a:pt x="156" y="50"/>
                    <a:pt x="152" y="50"/>
                    <a:pt x="151" y="48"/>
                  </a:cubicBezTo>
                  <a:cubicBezTo>
                    <a:pt x="148" y="45"/>
                    <a:pt x="148" y="41"/>
                    <a:pt x="146" y="38"/>
                  </a:cubicBezTo>
                  <a:cubicBezTo>
                    <a:pt x="145" y="35"/>
                    <a:pt x="145" y="32"/>
                    <a:pt x="143" y="30"/>
                  </a:cubicBezTo>
                  <a:cubicBezTo>
                    <a:pt x="141" y="27"/>
                    <a:pt x="138" y="24"/>
                    <a:pt x="135" y="21"/>
                  </a:cubicBezTo>
                  <a:cubicBezTo>
                    <a:pt x="133" y="18"/>
                    <a:pt x="132" y="16"/>
                    <a:pt x="131" y="13"/>
                  </a:cubicBezTo>
                  <a:cubicBezTo>
                    <a:pt x="124" y="13"/>
                    <a:pt x="117" y="13"/>
                    <a:pt x="109" y="13"/>
                  </a:cubicBezTo>
                  <a:cubicBezTo>
                    <a:pt x="109" y="16"/>
                    <a:pt x="108" y="18"/>
                    <a:pt x="108" y="21"/>
                  </a:cubicBezTo>
                  <a:cubicBezTo>
                    <a:pt x="97" y="20"/>
                    <a:pt x="86" y="20"/>
                    <a:pt x="74" y="20"/>
                  </a:cubicBezTo>
                  <a:cubicBezTo>
                    <a:pt x="74" y="20"/>
                    <a:pt x="73" y="20"/>
                    <a:pt x="72" y="20"/>
                  </a:cubicBezTo>
                  <a:cubicBezTo>
                    <a:pt x="57" y="14"/>
                    <a:pt x="43" y="8"/>
                    <a:pt x="28" y="2"/>
                  </a:cubicBezTo>
                  <a:cubicBezTo>
                    <a:pt x="28" y="2"/>
                    <a:pt x="28" y="1"/>
                    <a:pt x="28" y="0"/>
                  </a:cubicBezTo>
                  <a:cubicBezTo>
                    <a:pt x="20" y="0"/>
                    <a:pt x="13" y="0"/>
                    <a:pt x="5" y="0"/>
                  </a:cubicBezTo>
                  <a:cubicBezTo>
                    <a:pt x="3" y="1"/>
                    <a:pt x="2" y="2"/>
                    <a:pt x="0" y="3"/>
                  </a:cubicBezTo>
                  <a:cubicBezTo>
                    <a:pt x="1" y="5"/>
                    <a:pt x="3" y="7"/>
                    <a:pt x="3" y="9"/>
                  </a:cubicBezTo>
                  <a:cubicBezTo>
                    <a:pt x="4" y="11"/>
                    <a:pt x="3" y="13"/>
                    <a:pt x="3" y="15"/>
                  </a:cubicBezTo>
                  <a:cubicBezTo>
                    <a:pt x="4" y="16"/>
                    <a:pt x="5" y="17"/>
                    <a:pt x="6" y="18"/>
                  </a:cubicBezTo>
                  <a:cubicBezTo>
                    <a:pt x="6" y="22"/>
                    <a:pt x="5" y="26"/>
                    <a:pt x="6" y="29"/>
                  </a:cubicBezTo>
                  <a:cubicBezTo>
                    <a:pt x="6" y="30"/>
                    <a:pt x="7" y="31"/>
                    <a:pt x="8" y="32"/>
                  </a:cubicBezTo>
                  <a:cubicBezTo>
                    <a:pt x="8" y="33"/>
                    <a:pt x="8" y="34"/>
                    <a:pt x="8" y="35"/>
                  </a:cubicBezTo>
                  <a:cubicBezTo>
                    <a:pt x="8" y="37"/>
                    <a:pt x="10" y="37"/>
                    <a:pt x="10" y="38"/>
                  </a:cubicBezTo>
                  <a:cubicBezTo>
                    <a:pt x="11" y="40"/>
                    <a:pt x="10" y="42"/>
                    <a:pt x="10" y="45"/>
                  </a:cubicBezTo>
                  <a:cubicBezTo>
                    <a:pt x="11" y="46"/>
                    <a:pt x="12" y="47"/>
                    <a:pt x="13" y="48"/>
                  </a:cubicBezTo>
                  <a:cubicBezTo>
                    <a:pt x="15" y="50"/>
                    <a:pt x="18" y="51"/>
                    <a:pt x="20" y="54"/>
                  </a:cubicBezTo>
                  <a:cubicBezTo>
                    <a:pt x="22" y="57"/>
                    <a:pt x="25" y="60"/>
                    <a:pt x="27" y="64"/>
                  </a:cubicBezTo>
                  <a:cubicBezTo>
                    <a:pt x="27" y="65"/>
                    <a:pt x="27" y="67"/>
                    <a:pt x="27" y="68"/>
                  </a:cubicBezTo>
                  <a:cubicBezTo>
                    <a:pt x="26" y="70"/>
                    <a:pt x="24" y="70"/>
                    <a:pt x="24" y="71"/>
                  </a:cubicBezTo>
                  <a:cubicBezTo>
                    <a:pt x="24" y="73"/>
                    <a:pt x="26" y="73"/>
                    <a:pt x="27" y="74"/>
                  </a:cubicBezTo>
                  <a:cubicBezTo>
                    <a:pt x="28" y="75"/>
                    <a:pt x="30" y="75"/>
                    <a:pt x="30" y="76"/>
                  </a:cubicBezTo>
                  <a:cubicBezTo>
                    <a:pt x="29" y="78"/>
                    <a:pt x="27" y="77"/>
                    <a:pt x="25" y="77"/>
                  </a:cubicBezTo>
                  <a:cubicBezTo>
                    <a:pt x="24" y="76"/>
                    <a:pt x="23" y="75"/>
                    <a:pt x="22" y="74"/>
                  </a:cubicBezTo>
                  <a:cubicBezTo>
                    <a:pt x="19" y="74"/>
                    <a:pt x="17" y="72"/>
                    <a:pt x="14" y="73"/>
                  </a:cubicBezTo>
                  <a:cubicBezTo>
                    <a:pt x="13" y="73"/>
                    <a:pt x="15" y="74"/>
                    <a:pt x="16" y="75"/>
                  </a:cubicBezTo>
                  <a:cubicBezTo>
                    <a:pt x="18" y="77"/>
                    <a:pt x="20" y="79"/>
                    <a:pt x="21" y="81"/>
                  </a:cubicBezTo>
                  <a:cubicBezTo>
                    <a:pt x="24" y="83"/>
                    <a:pt x="26" y="86"/>
                    <a:pt x="29" y="88"/>
                  </a:cubicBezTo>
                  <a:cubicBezTo>
                    <a:pt x="30" y="89"/>
                    <a:pt x="31" y="89"/>
                    <a:pt x="33" y="90"/>
                  </a:cubicBezTo>
                  <a:cubicBezTo>
                    <a:pt x="35" y="90"/>
                    <a:pt x="37" y="88"/>
                    <a:pt x="38" y="89"/>
                  </a:cubicBezTo>
                  <a:cubicBezTo>
                    <a:pt x="40" y="90"/>
                    <a:pt x="40" y="93"/>
                    <a:pt x="41" y="94"/>
                  </a:cubicBezTo>
                  <a:cubicBezTo>
                    <a:pt x="42" y="96"/>
                    <a:pt x="43" y="97"/>
                    <a:pt x="45" y="99"/>
                  </a:cubicBezTo>
                  <a:cubicBezTo>
                    <a:pt x="46" y="101"/>
                    <a:pt x="49" y="104"/>
                    <a:pt x="49" y="107"/>
                  </a:cubicBezTo>
                  <a:cubicBezTo>
                    <a:pt x="49" y="110"/>
                    <a:pt x="46" y="113"/>
                    <a:pt x="46" y="116"/>
                  </a:cubicBezTo>
                  <a:cubicBezTo>
                    <a:pt x="45" y="118"/>
                    <a:pt x="45" y="120"/>
                    <a:pt x="46" y="121"/>
                  </a:cubicBezTo>
                  <a:cubicBezTo>
                    <a:pt x="46" y="122"/>
                    <a:pt x="48" y="121"/>
                    <a:pt x="49" y="121"/>
                  </a:cubicBezTo>
                  <a:cubicBezTo>
                    <a:pt x="50" y="122"/>
                    <a:pt x="50" y="124"/>
                    <a:pt x="52" y="125"/>
                  </a:cubicBezTo>
                  <a:cubicBezTo>
                    <a:pt x="54" y="127"/>
                    <a:pt x="57" y="129"/>
                    <a:pt x="60" y="131"/>
                  </a:cubicBezTo>
                  <a:cubicBezTo>
                    <a:pt x="63" y="133"/>
                    <a:pt x="65" y="136"/>
                    <a:pt x="68" y="139"/>
                  </a:cubicBezTo>
                  <a:cubicBezTo>
                    <a:pt x="69" y="141"/>
                    <a:pt x="70" y="144"/>
                    <a:pt x="70" y="146"/>
                  </a:cubicBezTo>
                  <a:cubicBezTo>
                    <a:pt x="71" y="148"/>
                    <a:pt x="69" y="152"/>
                    <a:pt x="70" y="151"/>
                  </a:cubicBezTo>
                  <a:cubicBezTo>
                    <a:pt x="74" y="150"/>
                    <a:pt x="77" y="147"/>
                    <a:pt x="79" y="143"/>
                  </a:cubicBezTo>
                  <a:cubicBezTo>
                    <a:pt x="79" y="142"/>
                    <a:pt x="76" y="142"/>
                    <a:pt x="75" y="140"/>
                  </a:cubicBezTo>
                  <a:cubicBezTo>
                    <a:pt x="75" y="139"/>
                    <a:pt x="76" y="138"/>
                    <a:pt x="75" y="137"/>
                  </a:cubicBezTo>
                  <a:cubicBezTo>
                    <a:pt x="74" y="134"/>
                    <a:pt x="72" y="131"/>
                    <a:pt x="70" y="129"/>
                  </a:cubicBezTo>
                  <a:cubicBezTo>
                    <a:pt x="70" y="128"/>
                    <a:pt x="70" y="132"/>
                    <a:pt x="69" y="131"/>
                  </a:cubicBezTo>
                  <a:cubicBezTo>
                    <a:pt x="68" y="131"/>
                    <a:pt x="68" y="129"/>
                    <a:pt x="67" y="128"/>
                  </a:cubicBezTo>
                  <a:cubicBezTo>
                    <a:pt x="66" y="126"/>
                    <a:pt x="66" y="123"/>
                    <a:pt x="65" y="121"/>
                  </a:cubicBezTo>
                  <a:cubicBezTo>
                    <a:pt x="63" y="116"/>
                    <a:pt x="60" y="111"/>
                    <a:pt x="59" y="106"/>
                  </a:cubicBezTo>
                  <a:cubicBezTo>
                    <a:pt x="59" y="104"/>
                    <a:pt x="61" y="101"/>
                    <a:pt x="61" y="99"/>
                  </a:cubicBezTo>
                  <a:cubicBezTo>
                    <a:pt x="60" y="96"/>
                    <a:pt x="58" y="92"/>
                    <a:pt x="56" y="90"/>
                  </a:cubicBezTo>
                  <a:cubicBezTo>
                    <a:pt x="55" y="89"/>
                    <a:pt x="55" y="94"/>
                    <a:pt x="54" y="93"/>
                  </a:cubicBezTo>
                  <a:cubicBezTo>
                    <a:pt x="52" y="90"/>
                    <a:pt x="52" y="86"/>
                    <a:pt x="51" y="84"/>
                  </a:cubicBezTo>
                  <a:cubicBezTo>
                    <a:pt x="49" y="81"/>
                    <a:pt x="46" y="79"/>
                    <a:pt x="45" y="76"/>
                  </a:cubicBezTo>
                  <a:cubicBezTo>
                    <a:pt x="44" y="73"/>
                    <a:pt x="44" y="70"/>
                    <a:pt x="43" y="67"/>
                  </a:cubicBezTo>
                  <a:cubicBezTo>
                    <a:pt x="42" y="65"/>
                    <a:pt x="40" y="63"/>
                    <a:pt x="39" y="62"/>
                  </a:cubicBezTo>
                  <a:cubicBezTo>
                    <a:pt x="38" y="61"/>
                    <a:pt x="37" y="61"/>
                    <a:pt x="36" y="60"/>
                  </a:cubicBezTo>
                  <a:cubicBezTo>
                    <a:pt x="35" y="57"/>
                    <a:pt x="36" y="53"/>
                    <a:pt x="34" y="50"/>
                  </a:cubicBezTo>
                  <a:cubicBezTo>
                    <a:pt x="32" y="47"/>
                    <a:pt x="27" y="46"/>
                    <a:pt x="25" y="42"/>
                  </a:cubicBezTo>
                  <a:cubicBezTo>
                    <a:pt x="23" y="39"/>
                    <a:pt x="25" y="36"/>
                    <a:pt x="25" y="32"/>
                  </a:cubicBezTo>
                  <a:cubicBezTo>
                    <a:pt x="25" y="30"/>
                    <a:pt x="23" y="28"/>
                    <a:pt x="23" y="26"/>
                  </a:cubicBezTo>
                  <a:cubicBezTo>
                    <a:pt x="23" y="22"/>
                    <a:pt x="22" y="17"/>
                    <a:pt x="26" y="15"/>
                  </a:cubicBezTo>
                  <a:cubicBezTo>
                    <a:pt x="29" y="13"/>
                    <a:pt x="32" y="18"/>
                    <a:pt x="35" y="19"/>
                  </a:cubicBezTo>
                  <a:cubicBezTo>
                    <a:pt x="37" y="19"/>
                    <a:pt x="38" y="17"/>
                    <a:pt x="39" y="18"/>
                  </a:cubicBezTo>
                  <a:cubicBezTo>
                    <a:pt x="40" y="19"/>
                    <a:pt x="38" y="21"/>
                    <a:pt x="39" y="22"/>
                  </a:cubicBezTo>
                  <a:cubicBezTo>
                    <a:pt x="40" y="23"/>
                    <a:pt x="43" y="21"/>
                    <a:pt x="44" y="22"/>
                  </a:cubicBezTo>
                  <a:cubicBezTo>
                    <a:pt x="45" y="24"/>
                    <a:pt x="43" y="27"/>
                    <a:pt x="44" y="30"/>
                  </a:cubicBezTo>
                  <a:cubicBezTo>
                    <a:pt x="44" y="33"/>
                    <a:pt x="45" y="36"/>
                    <a:pt x="46" y="39"/>
                  </a:cubicBezTo>
                  <a:cubicBezTo>
                    <a:pt x="47" y="43"/>
                    <a:pt x="50" y="46"/>
                    <a:pt x="51" y="49"/>
                  </a:cubicBezTo>
                  <a:cubicBezTo>
                    <a:pt x="52" y="51"/>
                    <a:pt x="50" y="54"/>
                    <a:pt x="51" y="56"/>
                  </a:cubicBezTo>
                  <a:cubicBezTo>
                    <a:pt x="52" y="59"/>
                    <a:pt x="55" y="61"/>
                    <a:pt x="58" y="64"/>
                  </a:cubicBezTo>
                  <a:cubicBezTo>
                    <a:pt x="60" y="67"/>
                    <a:pt x="62" y="70"/>
                    <a:pt x="65" y="73"/>
                  </a:cubicBezTo>
                  <a:cubicBezTo>
                    <a:pt x="67" y="74"/>
                    <a:pt x="70" y="72"/>
                    <a:pt x="72" y="74"/>
                  </a:cubicBezTo>
                  <a:cubicBezTo>
                    <a:pt x="73" y="75"/>
                    <a:pt x="71" y="77"/>
                    <a:pt x="71" y="78"/>
                  </a:cubicBezTo>
                  <a:cubicBezTo>
                    <a:pt x="71" y="80"/>
                    <a:pt x="71" y="82"/>
                    <a:pt x="72" y="84"/>
                  </a:cubicBezTo>
                  <a:cubicBezTo>
                    <a:pt x="72" y="85"/>
                    <a:pt x="73" y="85"/>
                    <a:pt x="74" y="85"/>
                  </a:cubicBezTo>
                  <a:cubicBezTo>
                    <a:pt x="75" y="85"/>
                    <a:pt x="77" y="83"/>
                    <a:pt x="77" y="84"/>
                  </a:cubicBezTo>
                  <a:cubicBezTo>
                    <a:pt x="79" y="86"/>
                    <a:pt x="77" y="89"/>
                    <a:pt x="79" y="91"/>
                  </a:cubicBezTo>
                  <a:cubicBezTo>
                    <a:pt x="79" y="92"/>
                    <a:pt x="82" y="90"/>
                    <a:pt x="83" y="91"/>
                  </a:cubicBezTo>
                  <a:cubicBezTo>
                    <a:pt x="84" y="92"/>
                    <a:pt x="84" y="93"/>
                    <a:pt x="84" y="94"/>
                  </a:cubicBezTo>
                  <a:cubicBezTo>
                    <a:pt x="85" y="96"/>
                    <a:pt x="86" y="97"/>
                    <a:pt x="86" y="99"/>
                  </a:cubicBezTo>
                  <a:cubicBezTo>
                    <a:pt x="86" y="100"/>
                    <a:pt x="84" y="100"/>
                    <a:pt x="83" y="101"/>
                  </a:cubicBezTo>
                  <a:cubicBezTo>
                    <a:pt x="83" y="102"/>
                    <a:pt x="82" y="105"/>
                    <a:pt x="83" y="107"/>
                  </a:cubicBezTo>
                  <a:cubicBezTo>
                    <a:pt x="83" y="108"/>
                    <a:pt x="86" y="105"/>
                    <a:pt x="87" y="106"/>
                  </a:cubicBezTo>
                  <a:cubicBezTo>
                    <a:pt x="89" y="107"/>
                    <a:pt x="89" y="111"/>
                    <a:pt x="91" y="112"/>
                  </a:cubicBezTo>
                  <a:cubicBezTo>
                    <a:pt x="93" y="114"/>
                    <a:pt x="96" y="113"/>
                    <a:pt x="98" y="115"/>
                  </a:cubicBezTo>
                  <a:cubicBezTo>
                    <a:pt x="99" y="116"/>
                    <a:pt x="98" y="119"/>
                    <a:pt x="99" y="121"/>
                  </a:cubicBezTo>
                  <a:cubicBezTo>
                    <a:pt x="100" y="123"/>
                    <a:pt x="102" y="125"/>
                    <a:pt x="104" y="127"/>
                  </a:cubicBezTo>
                  <a:cubicBezTo>
                    <a:pt x="106" y="129"/>
                    <a:pt x="107" y="131"/>
                    <a:pt x="108" y="133"/>
                  </a:cubicBezTo>
                  <a:cubicBezTo>
                    <a:pt x="110" y="136"/>
                    <a:pt x="113" y="140"/>
                    <a:pt x="115" y="143"/>
                  </a:cubicBezTo>
                  <a:cubicBezTo>
                    <a:pt x="118" y="148"/>
                    <a:pt x="122" y="152"/>
                    <a:pt x="125" y="157"/>
                  </a:cubicBezTo>
                  <a:cubicBezTo>
                    <a:pt x="127" y="161"/>
                    <a:pt x="128" y="166"/>
                    <a:pt x="129" y="170"/>
                  </a:cubicBezTo>
                  <a:cubicBezTo>
                    <a:pt x="129" y="172"/>
                    <a:pt x="129" y="174"/>
                    <a:pt x="129" y="175"/>
                  </a:cubicBezTo>
                  <a:cubicBezTo>
                    <a:pt x="127" y="177"/>
                    <a:pt x="124" y="178"/>
                    <a:pt x="123" y="181"/>
                  </a:cubicBezTo>
                  <a:cubicBezTo>
                    <a:pt x="123" y="182"/>
                    <a:pt x="126" y="181"/>
                    <a:pt x="127" y="183"/>
                  </a:cubicBezTo>
                  <a:cubicBezTo>
                    <a:pt x="127" y="184"/>
                    <a:pt x="125" y="185"/>
                    <a:pt x="125" y="185"/>
                  </a:cubicBezTo>
                  <a:cubicBezTo>
                    <a:pt x="124" y="187"/>
                    <a:pt x="121" y="187"/>
                    <a:pt x="122" y="189"/>
                  </a:cubicBezTo>
                  <a:cubicBezTo>
                    <a:pt x="122" y="193"/>
                    <a:pt x="125" y="196"/>
                    <a:pt x="127" y="199"/>
                  </a:cubicBezTo>
                  <a:cubicBezTo>
                    <a:pt x="129" y="201"/>
                    <a:pt x="132" y="204"/>
                    <a:pt x="135" y="206"/>
                  </a:cubicBezTo>
                  <a:cubicBezTo>
                    <a:pt x="137" y="207"/>
                    <a:pt x="140" y="207"/>
                    <a:pt x="142" y="209"/>
                  </a:cubicBezTo>
                  <a:cubicBezTo>
                    <a:pt x="145" y="211"/>
                    <a:pt x="146" y="215"/>
                    <a:pt x="150" y="217"/>
                  </a:cubicBezTo>
                  <a:cubicBezTo>
                    <a:pt x="154" y="220"/>
                    <a:pt x="161" y="219"/>
                    <a:pt x="165" y="222"/>
                  </a:cubicBezTo>
                  <a:cubicBezTo>
                    <a:pt x="169" y="224"/>
                    <a:pt x="171" y="228"/>
                    <a:pt x="174" y="230"/>
                  </a:cubicBezTo>
                  <a:cubicBezTo>
                    <a:pt x="180" y="234"/>
                    <a:pt x="187" y="238"/>
                    <a:pt x="194" y="240"/>
                  </a:cubicBezTo>
                  <a:cubicBezTo>
                    <a:pt x="197" y="242"/>
                    <a:pt x="200" y="241"/>
                    <a:pt x="203" y="242"/>
                  </a:cubicBezTo>
                  <a:cubicBezTo>
                    <a:pt x="206" y="242"/>
                    <a:pt x="208" y="245"/>
                    <a:pt x="210" y="246"/>
                  </a:cubicBezTo>
                  <a:cubicBezTo>
                    <a:pt x="213" y="248"/>
                    <a:pt x="215" y="251"/>
                    <a:pt x="219" y="252"/>
                  </a:cubicBezTo>
                  <a:cubicBezTo>
                    <a:pt x="223" y="254"/>
                    <a:pt x="228" y="256"/>
                    <a:pt x="233" y="257"/>
                  </a:cubicBezTo>
                  <a:cubicBezTo>
                    <a:pt x="235" y="258"/>
                    <a:pt x="238" y="258"/>
                    <a:pt x="241" y="257"/>
                  </a:cubicBezTo>
                  <a:cubicBezTo>
                    <a:pt x="244" y="255"/>
                    <a:pt x="247" y="252"/>
                    <a:pt x="251" y="250"/>
                  </a:cubicBezTo>
                  <a:cubicBezTo>
                    <a:pt x="252" y="249"/>
                    <a:pt x="252" y="248"/>
                    <a:pt x="253" y="248"/>
                  </a:cubicBezTo>
                  <a:cubicBezTo>
                    <a:pt x="255" y="248"/>
                    <a:pt x="256" y="249"/>
                    <a:pt x="258" y="250"/>
                  </a:cubicBezTo>
                  <a:cubicBezTo>
                    <a:pt x="258" y="250"/>
                    <a:pt x="259" y="249"/>
                    <a:pt x="259" y="250"/>
                  </a:cubicBezTo>
                  <a:cubicBezTo>
                    <a:pt x="262" y="250"/>
                    <a:pt x="265" y="251"/>
                    <a:pt x="267" y="253"/>
                  </a:cubicBezTo>
                  <a:cubicBezTo>
                    <a:pt x="270" y="256"/>
                    <a:pt x="272" y="260"/>
                    <a:pt x="275" y="264"/>
                  </a:cubicBezTo>
                  <a:cubicBezTo>
                    <a:pt x="278" y="267"/>
                    <a:pt x="283" y="271"/>
                    <a:pt x="286" y="274"/>
                  </a:cubicBezTo>
                  <a:cubicBezTo>
                    <a:pt x="286" y="273"/>
                    <a:pt x="287" y="271"/>
                    <a:pt x="288" y="270"/>
                  </a:cubicBezTo>
                  <a:cubicBezTo>
                    <a:pt x="288" y="268"/>
                    <a:pt x="287" y="267"/>
                    <a:pt x="287" y="265"/>
                  </a:cubicBezTo>
                  <a:cubicBezTo>
                    <a:pt x="289" y="261"/>
                    <a:pt x="291" y="257"/>
                    <a:pt x="293" y="252"/>
                  </a:cubicBezTo>
                  <a:cubicBezTo>
                    <a:pt x="298" y="252"/>
                    <a:pt x="304" y="253"/>
                    <a:pt x="309" y="253"/>
                  </a:cubicBezTo>
                  <a:cubicBezTo>
                    <a:pt x="309" y="251"/>
                    <a:pt x="310" y="248"/>
                    <a:pt x="308" y="246"/>
                  </a:cubicBezTo>
                  <a:cubicBezTo>
                    <a:pt x="307" y="246"/>
                    <a:pt x="308" y="244"/>
                    <a:pt x="307" y="243"/>
                  </a:cubicBezTo>
                  <a:cubicBezTo>
                    <a:pt x="306" y="242"/>
                    <a:pt x="304" y="243"/>
                    <a:pt x="303" y="242"/>
                  </a:cubicBezTo>
                  <a:cubicBezTo>
                    <a:pt x="301" y="241"/>
                    <a:pt x="298" y="239"/>
                    <a:pt x="298" y="237"/>
                  </a:cubicBezTo>
                  <a:cubicBezTo>
                    <a:pt x="298" y="236"/>
                    <a:pt x="302" y="238"/>
                    <a:pt x="303" y="236"/>
                  </a:cubicBezTo>
                  <a:cubicBezTo>
                    <a:pt x="305" y="234"/>
                    <a:pt x="304" y="231"/>
                    <a:pt x="304" y="228"/>
                  </a:cubicBezTo>
                  <a:cubicBezTo>
                    <a:pt x="312" y="227"/>
                    <a:pt x="320" y="228"/>
                    <a:pt x="328" y="227"/>
                  </a:cubicBezTo>
                  <a:cubicBezTo>
                    <a:pt x="329" y="226"/>
                    <a:pt x="329" y="225"/>
                    <a:pt x="330" y="225"/>
                  </a:cubicBezTo>
                  <a:cubicBezTo>
                    <a:pt x="331" y="224"/>
                    <a:pt x="332" y="227"/>
                    <a:pt x="333" y="226"/>
                  </a:cubicBezTo>
                  <a:cubicBezTo>
                    <a:pt x="335" y="225"/>
                    <a:pt x="335" y="223"/>
                    <a:pt x="335" y="221"/>
                  </a:cubicBezTo>
                  <a:cubicBezTo>
                    <a:pt x="336" y="220"/>
                    <a:pt x="338" y="218"/>
                    <a:pt x="340" y="21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20" name="Freeform 2537"/>
            <p:cNvSpPr>
              <a:spLocks noChangeAspect="1"/>
            </p:cNvSpPr>
            <p:nvPr/>
          </p:nvSpPr>
          <p:spPr bwMode="auto">
            <a:xfrm>
              <a:off x="2603828" y="2794813"/>
              <a:ext cx="29172" cy="62719"/>
            </a:xfrm>
            <a:custGeom>
              <a:avLst/>
              <a:gdLst>
                <a:gd name="T0" fmla="*/ 6 w 17"/>
                <a:gd name="T1" fmla="*/ 43 h 36"/>
                <a:gd name="T2" fmla="*/ 9 w 17"/>
                <a:gd name="T3" fmla="*/ 37 h 36"/>
                <a:gd name="T4" fmla="*/ 15 w 17"/>
                <a:gd name="T5" fmla="*/ 32 h 36"/>
                <a:gd name="T6" fmla="*/ 15 w 17"/>
                <a:gd name="T7" fmla="*/ 20 h 36"/>
                <a:gd name="T8" fmla="*/ 16 w 17"/>
                <a:gd name="T9" fmla="*/ 13 h 36"/>
                <a:gd name="T10" fmla="*/ 20 w 17"/>
                <a:gd name="T11" fmla="*/ 2 h 36"/>
                <a:gd name="T12" fmla="*/ 15 w 17"/>
                <a:gd name="T13" fmla="*/ 4 h 36"/>
                <a:gd name="T14" fmla="*/ 16 w 17"/>
                <a:gd name="T15" fmla="*/ 0 h 36"/>
                <a:gd name="T16" fmla="*/ 11 w 17"/>
                <a:gd name="T17" fmla="*/ 5 h 36"/>
                <a:gd name="T18" fmla="*/ 8 w 17"/>
                <a:gd name="T19" fmla="*/ 11 h 36"/>
                <a:gd name="T20" fmla="*/ 5 w 17"/>
                <a:gd name="T21" fmla="*/ 10 h 36"/>
                <a:gd name="T22" fmla="*/ 2 w 17"/>
                <a:gd name="T23" fmla="*/ 12 h 36"/>
                <a:gd name="T24" fmla="*/ 4 w 17"/>
                <a:gd name="T25" fmla="*/ 24 h 36"/>
                <a:gd name="T26" fmla="*/ 0 w 17"/>
                <a:gd name="T27" fmla="*/ 43 h 36"/>
                <a:gd name="T28" fmla="*/ 6 w 17"/>
                <a:gd name="T29" fmla="*/ 43 h 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36"/>
                <a:gd name="T47" fmla="*/ 17 w 17"/>
                <a:gd name="T48" fmla="*/ 36 h 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36">
                  <a:moveTo>
                    <a:pt x="5" y="36"/>
                  </a:moveTo>
                  <a:cubicBezTo>
                    <a:pt x="6" y="35"/>
                    <a:pt x="7" y="32"/>
                    <a:pt x="8" y="31"/>
                  </a:cubicBezTo>
                  <a:cubicBezTo>
                    <a:pt x="9" y="29"/>
                    <a:pt x="12" y="29"/>
                    <a:pt x="13" y="27"/>
                  </a:cubicBezTo>
                  <a:cubicBezTo>
                    <a:pt x="14" y="24"/>
                    <a:pt x="12" y="21"/>
                    <a:pt x="13" y="17"/>
                  </a:cubicBezTo>
                  <a:cubicBezTo>
                    <a:pt x="13" y="15"/>
                    <a:pt x="13" y="13"/>
                    <a:pt x="14" y="11"/>
                  </a:cubicBezTo>
                  <a:cubicBezTo>
                    <a:pt x="15" y="8"/>
                    <a:pt x="17" y="5"/>
                    <a:pt x="17" y="2"/>
                  </a:cubicBezTo>
                  <a:cubicBezTo>
                    <a:pt x="17" y="1"/>
                    <a:pt x="15" y="4"/>
                    <a:pt x="13" y="3"/>
                  </a:cubicBezTo>
                  <a:cubicBezTo>
                    <a:pt x="13" y="3"/>
                    <a:pt x="14" y="1"/>
                    <a:pt x="14" y="0"/>
                  </a:cubicBezTo>
                  <a:cubicBezTo>
                    <a:pt x="12" y="1"/>
                    <a:pt x="10" y="3"/>
                    <a:pt x="9" y="4"/>
                  </a:cubicBezTo>
                  <a:cubicBezTo>
                    <a:pt x="9" y="6"/>
                    <a:pt x="9" y="8"/>
                    <a:pt x="7" y="9"/>
                  </a:cubicBezTo>
                  <a:cubicBezTo>
                    <a:pt x="6" y="10"/>
                    <a:pt x="5" y="7"/>
                    <a:pt x="4" y="8"/>
                  </a:cubicBezTo>
                  <a:cubicBezTo>
                    <a:pt x="3" y="8"/>
                    <a:pt x="3" y="9"/>
                    <a:pt x="2" y="10"/>
                  </a:cubicBezTo>
                  <a:cubicBezTo>
                    <a:pt x="2" y="14"/>
                    <a:pt x="2" y="16"/>
                    <a:pt x="3" y="20"/>
                  </a:cubicBezTo>
                  <a:cubicBezTo>
                    <a:pt x="2" y="25"/>
                    <a:pt x="1" y="31"/>
                    <a:pt x="0" y="36"/>
                  </a:cubicBezTo>
                  <a:cubicBezTo>
                    <a:pt x="2" y="36"/>
                    <a:pt x="3" y="36"/>
                    <a:pt x="5" y="3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21" name="Freeform 2538"/>
            <p:cNvSpPr>
              <a:spLocks noChangeAspect="1"/>
            </p:cNvSpPr>
            <p:nvPr/>
          </p:nvSpPr>
          <p:spPr bwMode="auto">
            <a:xfrm>
              <a:off x="2533816" y="2812316"/>
              <a:ext cx="91890" cy="100642"/>
            </a:xfrm>
            <a:custGeom>
              <a:avLst/>
              <a:gdLst>
                <a:gd name="T0" fmla="*/ 48 w 53"/>
                <a:gd name="T1" fmla="*/ 56 h 58"/>
                <a:gd name="T2" fmla="*/ 48 w 53"/>
                <a:gd name="T3" fmla="*/ 49 h 58"/>
                <a:gd name="T4" fmla="*/ 53 w 53"/>
                <a:gd name="T5" fmla="*/ 45 h 58"/>
                <a:gd name="T6" fmla="*/ 62 w 53"/>
                <a:gd name="T7" fmla="*/ 39 h 58"/>
                <a:gd name="T8" fmla="*/ 63 w 53"/>
                <a:gd name="T9" fmla="*/ 36 h 58"/>
                <a:gd name="T10" fmla="*/ 58 w 53"/>
                <a:gd name="T11" fmla="*/ 33 h 58"/>
                <a:gd name="T12" fmla="*/ 53 w 53"/>
                <a:gd name="T13" fmla="*/ 31 h 58"/>
                <a:gd name="T14" fmla="*/ 48 w 53"/>
                <a:gd name="T15" fmla="*/ 31 h 58"/>
                <a:gd name="T16" fmla="*/ 51 w 53"/>
                <a:gd name="T17" fmla="*/ 12 h 58"/>
                <a:gd name="T18" fmla="*/ 50 w 53"/>
                <a:gd name="T19" fmla="*/ 0 h 58"/>
                <a:gd name="T20" fmla="*/ 21 w 53"/>
                <a:gd name="T21" fmla="*/ 1 h 58"/>
                <a:gd name="T22" fmla="*/ 20 w 53"/>
                <a:gd name="T23" fmla="*/ 11 h 58"/>
                <a:gd name="T24" fmla="*/ 14 w 53"/>
                <a:gd name="T25" fmla="*/ 12 h 58"/>
                <a:gd name="T26" fmla="*/ 20 w 53"/>
                <a:gd name="T27" fmla="*/ 18 h 58"/>
                <a:gd name="T28" fmla="*/ 25 w 53"/>
                <a:gd name="T29" fmla="*/ 19 h 58"/>
                <a:gd name="T30" fmla="*/ 26 w 53"/>
                <a:gd name="T31" fmla="*/ 23 h 58"/>
                <a:gd name="T32" fmla="*/ 27 w 53"/>
                <a:gd name="T33" fmla="*/ 31 h 58"/>
                <a:gd name="T34" fmla="*/ 8 w 53"/>
                <a:gd name="T35" fmla="*/ 30 h 58"/>
                <a:gd name="T36" fmla="*/ 1 w 53"/>
                <a:gd name="T37" fmla="*/ 45 h 58"/>
                <a:gd name="T38" fmla="*/ 2 w 53"/>
                <a:gd name="T39" fmla="*/ 51 h 58"/>
                <a:gd name="T40" fmla="*/ 0 w 53"/>
                <a:gd name="T41" fmla="*/ 56 h 58"/>
                <a:gd name="T42" fmla="*/ 5 w 53"/>
                <a:gd name="T43" fmla="*/ 61 h 58"/>
                <a:gd name="T44" fmla="*/ 12 w 53"/>
                <a:gd name="T45" fmla="*/ 65 h 58"/>
                <a:gd name="T46" fmla="*/ 23 w 53"/>
                <a:gd name="T47" fmla="*/ 68 h 58"/>
                <a:gd name="T48" fmla="*/ 30 w 53"/>
                <a:gd name="T49" fmla="*/ 69 h 58"/>
                <a:gd name="T50" fmla="*/ 34 w 53"/>
                <a:gd name="T51" fmla="*/ 65 h 58"/>
                <a:gd name="T52" fmla="*/ 38 w 53"/>
                <a:gd name="T53" fmla="*/ 65 h 58"/>
                <a:gd name="T54" fmla="*/ 40 w 53"/>
                <a:gd name="T55" fmla="*/ 57 h 58"/>
                <a:gd name="T56" fmla="*/ 45 w 53"/>
                <a:gd name="T57" fmla="*/ 56 h 58"/>
                <a:gd name="T58" fmla="*/ 48 w 53"/>
                <a:gd name="T59" fmla="*/ 56 h 5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3"/>
                <a:gd name="T91" fmla="*/ 0 h 58"/>
                <a:gd name="T92" fmla="*/ 53 w 53"/>
                <a:gd name="T93" fmla="*/ 58 h 5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3" h="58">
                  <a:moveTo>
                    <a:pt x="40" y="47"/>
                  </a:moveTo>
                  <a:cubicBezTo>
                    <a:pt x="40" y="45"/>
                    <a:pt x="40" y="43"/>
                    <a:pt x="40" y="41"/>
                  </a:cubicBezTo>
                  <a:cubicBezTo>
                    <a:pt x="41" y="40"/>
                    <a:pt x="43" y="39"/>
                    <a:pt x="45" y="38"/>
                  </a:cubicBezTo>
                  <a:cubicBezTo>
                    <a:pt x="47" y="36"/>
                    <a:pt x="50" y="35"/>
                    <a:pt x="52" y="33"/>
                  </a:cubicBezTo>
                  <a:cubicBezTo>
                    <a:pt x="53" y="33"/>
                    <a:pt x="52" y="31"/>
                    <a:pt x="53" y="30"/>
                  </a:cubicBezTo>
                  <a:cubicBezTo>
                    <a:pt x="51" y="30"/>
                    <a:pt x="50" y="29"/>
                    <a:pt x="49" y="28"/>
                  </a:cubicBezTo>
                  <a:cubicBezTo>
                    <a:pt x="47" y="28"/>
                    <a:pt x="46" y="27"/>
                    <a:pt x="45" y="26"/>
                  </a:cubicBezTo>
                  <a:cubicBezTo>
                    <a:pt x="43" y="26"/>
                    <a:pt x="42" y="26"/>
                    <a:pt x="40" y="26"/>
                  </a:cubicBezTo>
                  <a:cubicBezTo>
                    <a:pt x="41" y="21"/>
                    <a:pt x="42" y="15"/>
                    <a:pt x="43" y="10"/>
                  </a:cubicBezTo>
                  <a:cubicBezTo>
                    <a:pt x="42" y="6"/>
                    <a:pt x="42" y="4"/>
                    <a:pt x="42" y="0"/>
                  </a:cubicBezTo>
                  <a:cubicBezTo>
                    <a:pt x="34" y="1"/>
                    <a:pt x="26" y="0"/>
                    <a:pt x="18" y="1"/>
                  </a:cubicBezTo>
                  <a:cubicBezTo>
                    <a:pt x="18" y="4"/>
                    <a:pt x="19" y="7"/>
                    <a:pt x="17" y="9"/>
                  </a:cubicBezTo>
                  <a:cubicBezTo>
                    <a:pt x="16" y="11"/>
                    <a:pt x="12" y="9"/>
                    <a:pt x="12" y="10"/>
                  </a:cubicBezTo>
                  <a:cubicBezTo>
                    <a:pt x="12" y="12"/>
                    <a:pt x="15" y="14"/>
                    <a:pt x="17" y="15"/>
                  </a:cubicBezTo>
                  <a:cubicBezTo>
                    <a:pt x="18" y="16"/>
                    <a:pt x="20" y="15"/>
                    <a:pt x="21" y="16"/>
                  </a:cubicBezTo>
                  <a:cubicBezTo>
                    <a:pt x="22" y="17"/>
                    <a:pt x="21" y="19"/>
                    <a:pt x="22" y="19"/>
                  </a:cubicBezTo>
                  <a:cubicBezTo>
                    <a:pt x="24" y="21"/>
                    <a:pt x="23" y="24"/>
                    <a:pt x="23" y="26"/>
                  </a:cubicBezTo>
                  <a:cubicBezTo>
                    <a:pt x="18" y="26"/>
                    <a:pt x="12" y="25"/>
                    <a:pt x="7" y="25"/>
                  </a:cubicBezTo>
                  <a:cubicBezTo>
                    <a:pt x="5" y="30"/>
                    <a:pt x="3" y="34"/>
                    <a:pt x="1" y="38"/>
                  </a:cubicBezTo>
                  <a:cubicBezTo>
                    <a:pt x="1" y="40"/>
                    <a:pt x="2" y="41"/>
                    <a:pt x="2" y="43"/>
                  </a:cubicBezTo>
                  <a:cubicBezTo>
                    <a:pt x="1" y="44"/>
                    <a:pt x="0" y="46"/>
                    <a:pt x="0" y="47"/>
                  </a:cubicBezTo>
                  <a:cubicBezTo>
                    <a:pt x="1" y="48"/>
                    <a:pt x="2" y="50"/>
                    <a:pt x="4" y="51"/>
                  </a:cubicBezTo>
                  <a:cubicBezTo>
                    <a:pt x="6" y="53"/>
                    <a:pt x="8" y="54"/>
                    <a:pt x="10" y="55"/>
                  </a:cubicBezTo>
                  <a:cubicBezTo>
                    <a:pt x="13" y="56"/>
                    <a:pt x="16" y="57"/>
                    <a:pt x="19" y="57"/>
                  </a:cubicBezTo>
                  <a:cubicBezTo>
                    <a:pt x="21" y="58"/>
                    <a:pt x="23" y="58"/>
                    <a:pt x="25" y="58"/>
                  </a:cubicBezTo>
                  <a:cubicBezTo>
                    <a:pt x="27" y="57"/>
                    <a:pt x="28" y="56"/>
                    <a:pt x="29" y="55"/>
                  </a:cubicBezTo>
                  <a:cubicBezTo>
                    <a:pt x="30" y="55"/>
                    <a:pt x="31" y="56"/>
                    <a:pt x="32" y="55"/>
                  </a:cubicBezTo>
                  <a:cubicBezTo>
                    <a:pt x="33" y="53"/>
                    <a:pt x="32" y="50"/>
                    <a:pt x="34" y="48"/>
                  </a:cubicBezTo>
                  <a:cubicBezTo>
                    <a:pt x="34" y="47"/>
                    <a:pt x="36" y="47"/>
                    <a:pt x="38" y="47"/>
                  </a:cubicBezTo>
                  <a:cubicBezTo>
                    <a:pt x="38" y="47"/>
                    <a:pt x="39" y="47"/>
                    <a:pt x="40" y="4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22" name="Freeform 2539"/>
            <p:cNvSpPr>
              <a:spLocks noChangeAspect="1"/>
            </p:cNvSpPr>
            <p:nvPr/>
          </p:nvSpPr>
          <p:spPr bwMode="auto">
            <a:xfrm>
              <a:off x="2577574" y="2893996"/>
              <a:ext cx="56884" cy="37923"/>
            </a:xfrm>
            <a:custGeom>
              <a:avLst/>
              <a:gdLst>
                <a:gd name="T0" fmla="*/ 38 w 33"/>
                <a:gd name="T1" fmla="*/ 20 h 22"/>
                <a:gd name="T2" fmla="*/ 38 w 33"/>
                <a:gd name="T3" fmla="*/ 14 h 22"/>
                <a:gd name="T4" fmla="*/ 35 w 33"/>
                <a:gd name="T5" fmla="*/ 11 h 22"/>
                <a:gd name="T6" fmla="*/ 28 w 33"/>
                <a:gd name="T7" fmla="*/ 12 h 22"/>
                <a:gd name="T8" fmla="*/ 28 w 33"/>
                <a:gd name="T9" fmla="*/ 7 h 22"/>
                <a:gd name="T10" fmla="*/ 24 w 33"/>
                <a:gd name="T11" fmla="*/ 6 h 22"/>
                <a:gd name="T12" fmla="*/ 20 w 33"/>
                <a:gd name="T13" fmla="*/ 4 h 22"/>
                <a:gd name="T14" fmla="*/ 18 w 33"/>
                <a:gd name="T15" fmla="*/ 0 h 22"/>
                <a:gd name="T16" fmla="*/ 15 w 33"/>
                <a:gd name="T17" fmla="*/ 0 h 22"/>
                <a:gd name="T18" fmla="*/ 11 w 33"/>
                <a:gd name="T19" fmla="*/ 1 h 22"/>
                <a:gd name="T20" fmla="*/ 8 w 33"/>
                <a:gd name="T21" fmla="*/ 9 h 22"/>
                <a:gd name="T22" fmla="*/ 5 w 33"/>
                <a:gd name="T23" fmla="*/ 9 h 22"/>
                <a:gd name="T24" fmla="*/ 0 w 33"/>
                <a:gd name="T25" fmla="*/ 13 h 22"/>
                <a:gd name="T26" fmla="*/ 6 w 33"/>
                <a:gd name="T27" fmla="*/ 15 h 22"/>
                <a:gd name="T28" fmla="*/ 8 w 33"/>
                <a:gd name="T29" fmla="*/ 19 h 22"/>
                <a:gd name="T30" fmla="*/ 17 w 33"/>
                <a:gd name="T31" fmla="*/ 20 h 22"/>
                <a:gd name="T32" fmla="*/ 19 w 33"/>
                <a:gd name="T33" fmla="*/ 22 h 22"/>
                <a:gd name="T34" fmla="*/ 26 w 33"/>
                <a:gd name="T35" fmla="*/ 21 h 22"/>
                <a:gd name="T36" fmla="*/ 31 w 33"/>
                <a:gd name="T37" fmla="*/ 25 h 22"/>
                <a:gd name="T38" fmla="*/ 34 w 33"/>
                <a:gd name="T39" fmla="*/ 25 h 22"/>
                <a:gd name="T40" fmla="*/ 35 w 33"/>
                <a:gd name="T41" fmla="*/ 21 h 22"/>
                <a:gd name="T42" fmla="*/ 38 w 33"/>
                <a:gd name="T43" fmla="*/ 20 h 2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3"/>
                <a:gd name="T67" fmla="*/ 0 h 22"/>
                <a:gd name="T68" fmla="*/ 33 w 33"/>
                <a:gd name="T69" fmla="*/ 22 h 2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3" h="22">
                  <a:moveTo>
                    <a:pt x="32" y="17"/>
                  </a:moveTo>
                  <a:cubicBezTo>
                    <a:pt x="32" y="15"/>
                    <a:pt x="33" y="14"/>
                    <a:pt x="32" y="12"/>
                  </a:cubicBezTo>
                  <a:cubicBezTo>
                    <a:pt x="32" y="10"/>
                    <a:pt x="31" y="10"/>
                    <a:pt x="30" y="9"/>
                  </a:cubicBezTo>
                  <a:cubicBezTo>
                    <a:pt x="28" y="9"/>
                    <a:pt x="26" y="11"/>
                    <a:pt x="24" y="10"/>
                  </a:cubicBezTo>
                  <a:cubicBezTo>
                    <a:pt x="23" y="9"/>
                    <a:pt x="25" y="7"/>
                    <a:pt x="24" y="6"/>
                  </a:cubicBezTo>
                  <a:cubicBezTo>
                    <a:pt x="23" y="5"/>
                    <a:pt x="21" y="5"/>
                    <a:pt x="20" y="5"/>
                  </a:cubicBezTo>
                  <a:cubicBezTo>
                    <a:pt x="19" y="4"/>
                    <a:pt x="18" y="4"/>
                    <a:pt x="17" y="3"/>
                  </a:cubicBezTo>
                  <a:cubicBezTo>
                    <a:pt x="16" y="2"/>
                    <a:pt x="15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1" y="0"/>
                    <a:pt x="9" y="0"/>
                    <a:pt x="9" y="1"/>
                  </a:cubicBezTo>
                  <a:cubicBezTo>
                    <a:pt x="7" y="3"/>
                    <a:pt x="8" y="6"/>
                    <a:pt x="7" y="8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9"/>
                    <a:pt x="2" y="10"/>
                    <a:pt x="0" y="11"/>
                  </a:cubicBezTo>
                  <a:cubicBezTo>
                    <a:pt x="2" y="12"/>
                    <a:pt x="4" y="12"/>
                    <a:pt x="5" y="13"/>
                  </a:cubicBezTo>
                  <a:cubicBezTo>
                    <a:pt x="6" y="13"/>
                    <a:pt x="6" y="15"/>
                    <a:pt x="7" y="16"/>
                  </a:cubicBezTo>
                  <a:cubicBezTo>
                    <a:pt x="9" y="17"/>
                    <a:pt x="12" y="16"/>
                    <a:pt x="14" y="17"/>
                  </a:cubicBezTo>
                  <a:cubicBezTo>
                    <a:pt x="15" y="17"/>
                    <a:pt x="15" y="19"/>
                    <a:pt x="16" y="19"/>
                  </a:cubicBezTo>
                  <a:cubicBezTo>
                    <a:pt x="18" y="19"/>
                    <a:pt x="20" y="17"/>
                    <a:pt x="22" y="18"/>
                  </a:cubicBezTo>
                  <a:cubicBezTo>
                    <a:pt x="24" y="18"/>
                    <a:pt x="24" y="21"/>
                    <a:pt x="26" y="21"/>
                  </a:cubicBezTo>
                  <a:cubicBezTo>
                    <a:pt x="27" y="22"/>
                    <a:pt x="29" y="22"/>
                    <a:pt x="29" y="21"/>
                  </a:cubicBezTo>
                  <a:cubicBezTo>
                    <a:pt x="30" y="20"/>
                    <a:pt x="29" y="18"/>
                    <a:pt x="30" y="18"/>
                  </a:cubicBezTo>
                  <a:cubicBezTo>
                    <a:pt x="30" y="17"/>
                    <a:pt x="31" y="17"/>
                    <a:pt x="32" y="1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23" name="Freeform 2540"/>
            <p:cNvSpPr>
              <a:spLocks noChangeAspect="1"/>
            </p:cNvSpPr>
            <p:nvPr/>
          </p:nvSpPr>
          <p:spPr bwMode="auto">
            <a:xfrm>
              <a:off x="2603828" y="2858990"/>
              <a:ext cx="131272" cy="77305"/>
            </a:xfrm>
            <a:custGeom>
              <a:avLst/>
              <a:gdLst>
                <a:gd name="T0" fmla="*/ 20 w 75"/>
                <a:gd name="T1" fmla="*/ 45 h 44"/>
                <a:gd name="T2" fmla="*/ 20 w 75"/>
                <a:gd name="T3" fmla="*/ 39 h 44"/>
                <a:gd name="T4" fmla="*/ 18 w 75"/>
                <a:gd name="T5" fmla="*/ 35 h 44"/>
                <a:gd name="T6" fmla="*/ 11 w 75"/>
                <a:gd name="T7" fmla="*/ 36 h 44"/>
                <a:gd name="T8" fmla="*/ 11 w 75"/>
                <a:gd name="T9" fmla="*/ 31 h 44"/>
                <a:gd name="T10" fmla="*/ 6 w 75"/>
                <a:gd name="T11" fmla="*/ 30 h 44"/>
                <a:gd name="T12" fmla="*/ 2 w 75"/>
                <a:gd name="T13" fmla="*/ 28 h 44"/>
                <a:gd name="T14" fmla="*/ 0 w 75"/>
                <a:gd name="T15" fmla="*/ 24 h 44"/>
                <a:gd name="T16" fmla="*/ 0 w 75"/>
                <a:gd name="T17" fmla="*/ 17 h 44"/>
                <a:gd name="T18" fmla="*/ 6 w 75"/>
                <a:gd name="T19" fmla="*/ 13 h 44"/>
                <a:gd name="T20" fmla="*/ 14 w 75"/>
                <a:gd name="T21" fmla="*/ 7 h 44"/>
                <a:gd name="T22" fmla="*/ 16 w 75"/>
                <a:gd name="T23" fmla="*/ 4 h 44"/>
                <a:gd name="T24" fmla="*/ 22 w 75"/>
                <a:gd name="T25" fmla="*/ 0 h 44"/>
                <a:gd name="T26" fmla="*/ 28 w 75"/>
                <a:gd name="T27" fmla="*/ 1 h 44"/>
                <a:gd name="T28" fmla="*/ 30 w 75"/>
                <a:gd name="T29" fmla="*/ 4 h 44"/>
                <a:gd name="T30" fmla="*/ 41 w 75"/>
                <a:gd name="T31" fmla="*/ 4 h 44"/>
                <a:gd name="T32" fmla="*/ 49 w 75"/>
                <a:gd name="T33" fmla="*/ 0 h 44"/>
                <a:gd name="T34" fmla="*/ 54 w 75"/>
                <a:gd name="T35" fmla="*/ 0 h 44"/>
                <a:gd name="T36" fmla="*/ 64 w 75"/>
                <a:gd name="T37" fmla="*/ 1 h 44"/>
                <a:gd name="T38" fmla="*/ 71 w 75"/>
                <a:gd name="T39" fmla="*/ 2 h 44"/>
                <a:gd name="T40" fmla="*/ 76 w 75"/>
                <a:gd name="T41" fmla="*/ 2 h 44"/>
                <a:gd name="T42" fmla="*/ 80 w 75"/>
                <a:gd name="T43" fmla="*/ 6 h 44"/>
                <a:gd name="T44" fmla="*/ 80 w 75"/>
                <a:gd name="T45" fmla="*/ 7 h 44"/>
                <a:gd name="T46" fmla="*/ 76 w 75"/>
                <a:gd name="T47" fmla="*/ 6 h 44"/>
                <a:gd name="T48" fmla="*/ 76 w 75"/>
                <a:gd name="T49" fmla="*/ 11 h 44"/>
                <a:gd name="T50" fmla="*/ 77 w 75"/>
                <a:gd name="T51" fmla="*/ 12 h 44"/>
                <a:gd name="T52" fmla="*/ 83 w 75"/>
                <a:gd name="T53" fmla="*/ 12 h 44"/>
                <a:gd name="T54" fmla="*/ 83 w 75"/>
                <a:gd name="T55" fmla="*/ 11 h 44"/>
                <a:gd name="T56" fmla="*/ 83 w 75"/>
                <a:gd name="T57" fmla="*/ 8 h 44"/>
                <a:gd name="T58" fmla="*/ 89 w 75"/>
                <a:gd name="T59" fmla="*/ 13 h 44"/>
                <a:gd name="T60" fmla="*/ 89 w 75"/>
                <a:gd name="T61" fmla="*/ 18 h 44"/>
                <a:gd name="T62" fmla="*/ 82 w 75"/>
                <a:gd name="T63" fmla="*/ 18 h 44"/>
                <a:gd name="T64" fmla="*/ 78 w 75"/>
                <a:gd name="T65" fmla="*/ 20 h 44"/>
                <a:gd name="T66" fmla="*/ 68 w 75"/>
                <a:gd name="T67" fmla="*/ 24 h 44"/>
                <a:gd name="T68" fmla="*/ 66 w 75"/>
                <a:gd name="T69" fmla="*/ 20 h 44"/>
                <a:gd name="T70" fmla="*/ 60 w 75"/>
                <a:gd name="T71" fmla="*/ 25 h 44"/>
                <a:gd name="T72" fmla="*/ 59 w 75"/>
                <a:gd name="T73" fmla="*/ 30 h 44"/>
                <a:gd name="T74" fmla="*/ 50 w 75"/>
                <a:gd name="T75" fmla="*/ 35 h 44"/>
                <a:gd name="T76" fmla="*/ 44 w 75"/>
                <a:gd name="T77" fmla="*/ 35 h 44"/>
                <a:gd name="T78" fmla="*/ 41 w 75"/>
                <a:gd name="T79" fmla="*/ 39 h 44"/>
                <a:gd name="T80" fmla="*/ 35 w 75"/>
                <a:gd name="T81" fmla="*/ 39 h 44"/>
                <a:gd name="T82" fmla="*/ 35 w 75"/>
                <a:gd name="T83" fmla="*/ 47 h 44"/>
                <a:gd name="T84" fmla="*/ 30 w 75"/>
                <a:gd name="T85" fmla="*/ 53 h 44"/>
                <a:gd name="T86" fmla="*/ 26 w 75"/>
                <a:gd name="T87" fmla="*/ 53 h 44"/>
                <a:gd name="T88" fmla="*/ 24 w 75"/>
                <a:gd name="T89" fmla="*/ 49 h 44"/>
                <a:gd name="T90" fmla="*/ 20 w 75"/>
                <a:gd name="T91" fmla="*/ 45 h 4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5"/>
                <a:gd name="T139" fmla="*/ 0 h 44"/>
                <a:gd name="T140" fmla="*/ 75 w 75"/>
                <a:gd name="T141" fmla="*/ 44 h 4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5" h="44">
                  <a:moveTo>
                    <a:pt x="17" y="37"/>
                  </a:moveTo>
                  <a:cubicBezTo>
                    <a:pt x="17" y="35"/>
                    <a:pt x="18" y="34"/>
                    <a:pt x="17" y="32"/>
                  </a:cubicBezTo>
                  <a:cubicBezTo>
                    <a:pt x="17" y="30"/>
                    <a:pt x="16" y="30"/>
                    <a:pt x="15" y="29"/>
                  </a:cubicBezTo>
                  <a:cubicBezTo>
                    <a:pt x="13" y="29"/>
                    <a:pt x="11" y="31"/>
                    <a:pt x="9" y="30"/>
                  </a:cubicBezTo>
                  <a:cubicBezTo>
                    <a:pt x="8" y="29"/>
                    <a:pt x="10" y="27"/>
                    <a:pt x="9" y="26"/>
                  </a:cubicBezTo>
                  <a:cubicBezTo>
                    <a:pt x="8" y="25"/>
                    <a:pt x="6" y="25"/>
                    <a:pt x="5" y="25"/>
                  </a:cubicBezTo>
                  <a:cubicBezTo>
                    <a:pt x="4" y="24"/>
                    <a:pt x="3" y="24"/>
                    <a:pt x="2" y="23"/>
                  </a:cubicBezTo>
                  <a:cubicBezTo>
                    <a:pt x="1" y="22"/>
                    <a:pt x="0" y="21"/>
                    <a:pt x="0" y="20"/>
                  </a:cubicBezTo>
                  <a:cubicBezTo>
                    <a:pt x="0" y="18"/>
                    <a:pt x="0" y="16"/>
                    <a:pt x="0" y="14"/>
                  </a:cubicBezTo>
                  <a:cubicBezTo>
                    <a:pt x="1" y="13"/>
                    <a:pt x="3" y="12"/>
                    <a:pt x="5" y="11"/>
                  </a:cubicBezTo>
                  <a:cubicBezTo>
                    <a:pt x="7" y="9"/>
                    <a:pt x="10" y="8"/>
                    <a:pt x="12" y="6"/>
                  </a:cubicBezTo>
                  <a:cubicBezTo>
                    <a:pt x="13" y="6"/>
                    <a:pt x="12" y="4"/>
                    <a:pt x="13" y="3"/>
                  </a:cubicBezTo>
                  <a:cubicBezTo>
                    <a:pt x="14" y="2"/>
                    <a:pt x="16" y="1"/>
                    <a:pt x="18" y="0"/>
                  </a:cubicBezTo>
                  <a:cubicBezTo>
                    <a:pt x="20" y="0"/>
                    <a:pt x="21" y="0"/>
                    <a:pt x="23" y="1"/>
                  </a:cubicBezTo>
                  <a:cubicBezTo>
                    <a:pt x="24" y="1"/>
                    <a:pt x="24" y="3"/>
                    <a:pt x="25" y="3"/>
                  </a:cubicBezTo>
                  <a:cubicBezTo>
                    <a:pt x="28" y="4"/>
                    <a:pt x="31" y="4"/>
                    <a:pt x="34" y="3"/>
                  </a:cubicBezTo>
                  <a:cubicBezTo>
                    <a:pt x="37" y="3"/>
                    <a:pt x="39" y="1"/>
                    <a:pt x="41" y="0"/>
                  </a:cubicBezTo>
                  <a:cubicBezTo>
                    <a:pt x="43" y="0"/>
                    <a:pt x="44" y="0"/>
                    <a:pt x="45" y="0"/>
                  </a:cubicBezTo>
                  <a:cubicBezTo>
                    <a:pt x="48" y="0"/>
                    <a:pt x="51" y="0"/>
                    <a:pt x="53" y="1"/>
                  </a:cubicBezTo>
                  <a:cubicBezTo>
                    <a:pt x="55" y="1"/>
                    <a:pt x="57" y="2"/>
                    <a:pt x="59" y="2"/>
                  </a:cubicBezTo>
                  <a:cubicBezTo>
                    <a:pt x="60" y="2"/>
                    <a:pt x="62" y="1"/>
                    <a:pt x="63" y="2"/>
                  </a:cubicBezTo>
                  <a:cubicBezTo>
                    <a:pt x="65" y="2"/>
                    <a:pt x="66" y="4"/>
                    <a:pt x="67" y="5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6" y="6"/>
                    <a:pt x="64" y="5"/>
                    <a:pt x="63" y="5"/>
                  </a:cubicBezTo>
                  <a:cubicBezTo>
                    <a:pt x="62" y="6"/>
                    <a:pt x="63" y="8"/>
                    <a:pt x="63" y="9"/>
                  </a:cubicBezTo>
                  <a:cubicBezTo>
                    <a:pt x="63" y="9"/>
                    <a:pt x="64" y="10"/>
                    <a:pt x="64" y="10"/>
                  </a:cubicBezTo>
                  <a:cubicBezTo>
                    <a:pt x="66" y="11"/>
                    <a:pt x="67" y="11"/>
                    <a:pt x="69" y="10"/>
                  </a:cubicBezTo>
                  <a:cubicBezTo>
                    <a:pt x="69" y="10"/>
                    <a:pt x="69" y="9"/>
                    <a:pt x="69" y="9"/>
                  </a:cubicBezTo>
                  <a:cubicBezTo>
                    <a:pt x="69" y="8"/>
                    <a:pt x="68" y="6"/>
                    <a:pt x="69" y="7"/>
                  </a:cubicBezTo>
                  <a:cubicBezTo>
                    <a:pt x="71" y="8"/>
                    <a:pt x="73" y="9"/>
                    <a:pt x="74" y="11"/>
                  </a:cubicBezTo>
                  <a:cubicBezTo>
                    <a:pt x="75" y="12"/>
                    <a:pt x="74" y="14"/>
                    <a:pt x="74" y="15"/>
                  </a:cubicBezTo>
                  <a:cubicBezTo>
                    <a:pt x="72" y="15"/>
                    <a:pt x="70" y="14"/>
                    <a:pt x="68" y="15"/>
                  </a:cubicBezTo>
                  <a:cubicBezTo>
                    <a:pt x="67" y="15"/>
                    <a:pt x="66" y="17"/>
                    <a:pt x="65" y="17"/>
                  </a:cubicBezTo>
                  <a:cubicBezTo>
                    <a:pt x="62" y="18"/>
                    <a:pt x="59" y="20"/>
                    <a:pt x="57" y="20"/>
                  </a:cubicBezTo>
                  <a:cubicBezTo>
                    <a:pt x="55" y="20"/>
                    <a:pt x="56" y="17"/>
                    <a:pt x="55" y="17"/>
                  </a:cubicBezTo>
                  <a:cubicBezTo>
                    <a:pt x="53" y="17"/>
                    <a:pt x="51" y="19"/>
                    <a:pt x="50" y="21"/>
                  </a:cubicBezTo>
                  <a:cubicBezTo>
                    <a:pt x="49" y="22"/>
                    <a:pt x="50" y="24"/>
                    <a:pt x="49" y="25"/>
                  </a:cubicBezTo>
                  <a:cubicBezTo>
                    <a:pt x="47" y="27"/>
                    <a:pt x="45" y="28"/>
                    <a:pt x="42" y="29"/>
                  </a:cubicBezTo>
                  <a:cubicBezTo>
                    <a:pt x="40" y="29"/>
                    <a:pt x="38" y="29"/>
                    <a:pt x="37" y="29"/>
                  </a:cubicBezTo>
                  <a:cubicBezTo>
                    <a:pt x="35" y="30"/>
                    <a:pt x="35" y="31"/>
                    <a:pt x="34" y="32"/>
                  </a:cubicBezTo>
                  <a:cubicBezTo>
                    <a:pt x="32" y="32"/>
                    <a:pt x="30" y="31"/>
                    <a:pt x="29" y="32"/>
                  </a:cubicBezTo>
                  <a:cubicBezTo>
                    <a:pt x="28" y="34"/>
                    <a:pt x="30" y="37"/>
                    <a:pt x="29" y="39"/>
                  </a:cubicBezTo>
                  <a:cubicBezTo>
                    <a:pt x="28" y="41"/>
                    <a:pt x="27" y="42"/>
                    <a:pt x="25" y="44"/>
                  </a:cubicBezTo>
                  <a:cubicBezTo>
                    <a:pt x="24" y="44"/>
                    <a:pt x="23" y="44"/>
                    <a:pt x="22" y="44"/>
                  </a:cubicBezTo>
                  <a:cubicBezTo>
                    <a:pt x="21" y="43"/>
                    <a:pt x="20" y="42"/>
                    <a:pt x="20" y="41"/>
                  </a:cubicBezTo>
                  <a:cubicBezTo>
                    <a:pt x="19" y="40"/>
                    <a:pt x="18" y="38"/>
                    <a:pt x="17" y="3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24" name="Freeform 2541"/>
            <p:cNvSpPr>
              <a:spLocks noChangeAspect="1"/>
            </p:cNvSpPr>
            <p:nvPr/>
          </p:nvSpPr>
          <p:spPr bwMode="auto">
            <a:xfrm>
              <a:off x="2631541" y="2883786"/>
              <a:ext cx="100642" cy="109393"/>
            </a:xfrm>
            <a:custGeom>
              <a:avLst/>
              <a:gdLst>
                <a:gd name="T0" fmla="*/ 31 w 58"/>
                <a:gd name="T1" fmla="*/ 65 h 63"/>
                <a:gd name="T2" fmla="*/ 42 w 58"/>
                <a:gd name="T3" fmla="*/ 70 h 63"/>
                <a:gd name="T4" fmla="*/ 46 w 58"/>
                <a:gd name="T5" fmla="*/ 70 h 63"/>
                <a:gd name="T6" fmla="*/ 51 w 58"/>
                <a:gd name="T7" fmla="*/ 74 h 63"/>
                <a:gd name="T8" fmla="*/ 59 w 58"/>
                <a:gd name="T9" fmla="*/ 74 h 63"/>
                <a:gd name="T10" fmla="*/ 61 w 58"/>
                <a:gd name="T11" fmla="*/ 70 h 63"/>
                <a:gd name="T12" fmla="*/ 57 w 58"/>
                <a:gd name="T13" fmla="*/ 63 h 63"/>
                <a:gd name="T14" fmla="*/ 59 w 58"/>
                <a:gd name="T15" fmla="*/ 55 h 63"/>
                <a:gd name="T16" fmla="*/ 58 w 58"/>
                <a:gd name="T17" fmla="*/ 48 h 63"/>
                <a:gd name="T18" fmla="*/ 62 w 58"/>
                <a:gd name="T19" fmla="*/ 42 h 63"/>
                <a:gd name="T20" fmla="*/ 62 w 58"/>
                <a:gd name="T21" fmla="*/ 26 h 63"/>
                <a:gd name="T22" fmla="*/ 68 w 58"/>
                <a:gd name="T23" fmla="*/ 15 h 63"/>
                <a:gd name="T24" fmla="*/ 68 w 58"/>
                <a:gd name="T25" fmla="*/ 7 h 63"/>
                <a:gd name="T26" fmla="*/ 69 w 58"/>
                <a:gd name="T27" fmla="*/ 1 h 63"/>
                <a:gd name="T28" fmla="*/ 62 w 58"/>
                <a:gd name="T29" fmla="*/ 1 h 63"/>
                <a:gd name="T30" fmla="*/ 58 w 58"/>
                <a:gd name="T31" fmla="*/ 4 h 63"/>
                <a:gd name="T32" fmla="*/ 49 w 58"/>
                <a:gd name="T33" fmla="*/ 7 h 63"/>
                <a:gd name="T34" fmla="*/ 46 w 58"/>
                <a:gd name="T35" fmla="*/ 4 h 63"/>
                <a:gd name="T36" fmla="*/ 40 w 58"/>
                <a:gd name="T37" fmla="*/ 8 h 63"/>
                <a:gd name="T38" fmla="*/ 39 w 58"/>
                <a:gd name="T39" fmla="*/ 13 h 63"/>
                <a:gd name="T40" fmla="*/ 31 w 58"/>
                <a:gd name="T41" fmla="*/ 18 h 63"/>
                <a:gd name="T42" fmla="*/ 25 w 58"/>
                <a:gd name="T43" fmla="*/ 18 h 63"/>
                <a:gd name="T44" fmla="*/ 21 w 58"/>
                <a:gd name="T45" fmla="*/ 21 h 63"/>
                <a:gd name="T46" fmla="*/ 15 w 58"/>
                <a:gd name="T47" fmla="*/ 21 h 63"/>
                <a:gd name="T48" fmla="*/ 15 w 58"/>
                <a:gd name="T49" fmla="*/ 30 h 63"/>
                <a:gd name="T50" fmla="*/ 11 w 58"/>
                <a:gd name="T51" fmla="*/ 36 h 63"/>
                <a:gd name="T52" fmla="*/ 7 w 58"/>
                <a:gd name="T53" fmla="*/ 36 h 63"/>
                <a:gd name="T54" fmla="*/ 5 w 58"/>
                <a:gd name="T55" fmla="*/ 37 h 63"/>
                <a:gd name="T56" fmla="*/ 1 w 58"/>
                <a:gd name="T57" fmla="*/ 33 h 63"/>
                <a:gd name="T58" fmla="*/ 1 w 58"/>
                <a:gd name="T59" fmla="*/ 38 h 63"/>
                <a:gd name="T60" fmla="*/ 15 w 58"/>
                <a:gd name="T61" fmla="*/ 54 h 63"/>
                <a:gd name="T62" fmla="*/ 27 w 58"/>
                <a:gd name="T63" fmla="*/ 67 h 63"/>
                <a:gd name="T64" fmla="*/ 30 w 58"/>
                <a:gd name="T65" fmla="*/ 65 h 63"/>
                <a:gd name="T66" fmla="*/ 27 w 58"/>
                <a:gd name="T67" fmla="*/ 60 h 63"/>
                <a:gd name="T68" fmla="*/ 26 w 58"/>
                <a:gd name="T69" fmla="*/ 51 h 63"/>
                <a:gd name="T70" fmla="*/ 27 w 58"/>
                <a:gd name="T71" fmla="*/ 50 h 63"/>
                <a:gd name="T72" fmla="*/ 36 w 58"/>
                <a:gd name="T73" fmla="*/ 56 h 63"/>
                <a:gd name="T74" fmla="*/ 43 w 58"/>
                <a:gd name="T75" fmla="*/ 64 h 63"/>
                <a:gd name="T76" fmla="*/ 43 w 58"/>
                <a:gd name="T77" fmla="*/ 68 h 63"/>
                <a:gd name="T78" fmla="*/ 32 w 58"/>
                <a:gd name="T79" fmla="*/ 63 h 63"/>
                <a:gd name="T80" fmla="*/ 31 w 58"/>
                <a:gd name="T81" fmla="*/ 65 h 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8"/>
                <a:gd name="T124" fmla="*/ 0 h 63"/>
                <a:gd name="T125" fmla="*/ 58 w 58"/>
                <a:gd name="T126" fmla="*/ 63 h 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8" h="63">
                  <a:moveTo>
                    <a:pt x="26" y="55"/>
                  </a:moveTo>
                  <a:cubicBezTo>
                    <a:pt x="30" y="55"/>
                    <a:pt x="31" y="58"/>
                    <a:pt x="35" y="59"/>
                  </a:cubicBezTo>
                  <a:cubicBezTo>
                    <a:pt x="36" y="59"/>
                    <a:pt x="38" y="58"/>
                    <a:pt x="39" y="59"/>
                  </a:cubicBezTo>
                  <a:cubicBezTo>
                    <a:pt x="41" y="59"/>
                    <a:pt x="41" y="62"/>
                    <a:pt x="43" y="62"/>
                  </a:cubicBezTo>
                  <a:cubicBezTo>
                    <a:pt x="45" y="63"/>
                    <a:pt x="48" y="63"/>
                    <a:pt x="50" y="62"/>
                  </a:cubicBezTo>
                  <a:cubicBezTo>
                    <a:pt x="51" y="62"/>
                    <a:pt x="51" y="60"/>
                    <a:pt x="51" y="59"/>
                  </a:cubicBezTo>
                  <a:cubicBezTo>
                    <a:pt x="50" y="57"/>
                    <a:pt x="48" y="55"/>
                    <a:pt x="48" y="53"/>
                  </a:cubicBezTo>
                  <a:cubicBezTo>
                    <a:pt x="48" y="50"/>
                    <a:pt x="50" y="48"/>
                    <a:pt x="50" y="46"/>
                  </a:cubicBezTo>
                  <a:cubicBezTo>
                    <a:pt x="50" y="44"/>
                    <a:pt x="48" y="42"/>
                    <a:pt x="49" y="40"/>
                  </a:cubicBezTo>
                  <a:cubicBezTo>
                    <a:pt x="49" y="38"/>
                    <a:pt x="52" y="37"/>
                    <a:pt x="52" y="35"/>
                  </a:cubicBezTo>
                  <a:cubicBezTo>
                    <a:pt x="53" y="31"/>
                    <a:pt x="51" y="26"/>
                    <a:pt x="52" y="22"/>
                  </a:cubicBezTo>
                  <a:cubicBezTo>
                    <a:pt x="53" y="18"/>
                    <a:pt x="56" y="16"/>
                    <a:pt x="57" y="13"/>
                  </a:cubicBezTo>
                  <a:cubicBezTo>
                    <a:pt x="58" y="11"/>
                    <a:pt x="57" y="8"/>
                    <a:pt x="57" y="6"/>
                  </a:cubicBezTo>
                  <a:cubicBezTo>
                    <a:pt x="57" y="4"/>
                    <a:pt x="57" y="3"/>
                    <a:pt x="58" y="1"/>
                  </a:cubicBezTo>
                  <a:cubicBezTo>
                    <a:pt x="56" y="1"/>
                    <a:pt x="54" y="0"/>
                    <a:pt x="52" y="1"/>
                  </a:cubicBezTo>
                  <a:cubicBezTo>
                    <a:pt x="51" y="1"/>
                    <a:pt x="50" y="3"/>
                    <a:pt x="49" y="3"/>
                  </a:cubicBezTo>
                  <a:cubicBezTo>
                    <a:pt x="46" y="4"/>
                    <a:pt x="43" y="6"/>
                    <a:pt x="41" y="6"/>
                  </a:cubicBezTo>
                  <a:cubicBezTo>
                    <a:pt x="39" y="6"/>
                    <a:pt x="40" y="3"/>
                    <a:pt x="39" y="3"/>
                  </a:cubicBezTo>
                  <a:cubicBezTo>
                    <a:pt x="37" y="3"/>
                    <a:pt x="35" y="5"/>
                    <a:pt x="34" y="7"/>
                  </a:cubicBezTo>
                  <a:cubicBezTo>
                    <a:pt x="33" y="8"/>
                    <a:pt x="34" y="10"/>
                    <a:pt x="33" y="11"/>
                  </a:cubicBezTo>
                  <a:cubicBezTo>
                    <a:pt x="31" y="13"/>
                    <a:pt x="29" y="14"/>
                    <a:pt x="26" y="15"/>
                  </a:cubicBezTo>
                  <a:cubicBezTo>
                    <a:pt x="24" y="15"/>
                    <a:pt x="22" y="15"/>
                    <a:pt x="21" y="15"/>
                  </a:cubicBezTo>
                  <a:cubicBezTo>
                    <a:pt x="19" y="16"/>
                    <a:pt x="19" y="17"/>
                    <a:pt x="18" y="18"/>
                  </a:cubicBezTo>
                  <a:cubicBezTo>
                    <a:pt x="16" y="18"/>
                    <a:pt x="14" y="17"/>
                    <a:pt x="13" y="18"/>
                  </a:cubicBezTo>
                  <a:cubicBezTo>
                    <a:pt x="12" y="20"/>
                    <a:pt x="14" y="23"/>
                    <a:pt x="13" y="25"/>
                  </a:cubicBezTo>
                  <a:cubicBezTo>
                    <a:pt x="12" y="27"/>
                    <a:pt x="11" y="28"/>
                    <a:pt x="9" y="30"/>
                  </a:cubicBezTo>
                  <a:cubicBezTo>
                    <a:pt x="8" y="30"/>
                    <a:pt x="7" y="30"/>
                    <a:pt x="6" y="30"/>
                  </a:cubicBezTo>
                  <a:cubicBezTo>
                    <a:pt x="5" y="30"/>
                    <a:pt x="4" y="32"/>
                    <a:pt x="4" y="31"/>
                  </a:cubicBezTo>
                  <a:cubicBezTo>
                    <a:pt x="3" y="31"/>
                    <a:pt x="2" y="28"/>
                    <a:pt x="1" y="28"/>
                  </a:cubicBezTo>
                  <a:cubicBezTo>
                    <a:pt x="0" y="29"/>
                    <a:pt x="0" y="31"/>
                    <a:pt x="1" y="32"/>
                  </a:cubicBezTo>
                  <a:cubicBezTo>
                    <a:pt x="4" y="37"/>
                    <a:pt x="9" y="41"/>
                    <a:pt x="13" y="45"/>
                  </a:cubicBezTo>
                  <a:cubicBezTo>
                    <a:pt x="17" y="49"/>
                    <a:pt x="19" y="53"/>
                    <a:pt x="23" y="56"/>
                  </a:cubicBezTo>
                  <a:cubicBezTo>
                    <a:pt x="24" y="56"/>
                    <a:pt x="24" y="55"/>
                    <a:pt x="25" y="55"/>
                  </a:cubicBezTo>
                  <a:cubicBezTo>
                    <a:pt x="25" y="53"/>
                    <a:pt x="23" y="52"/>
                    <a:pt x="23" y="50"/>
                  </a:cubicBezTo>
                  <a:cubicBezTo>
                    <a:pt x="22" y="48"/>
                    <a:pt x="22" y="45"/>
                    <a:pt x="22" y="43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26" y="43"/>
                    <a:pt x="28" y="45"/>
                    <a:pt x="30" y="47"/>
                  </a:cubicBezTo>
                  <a:cubicBezTo>
                    <a:pt x="32" y="49"/>
                    <a:pt x="34" y="51"/>
                    <a:pt x="36" y="54"/>
                  </a:cubicBezTo>
                  <a:cubicBezTo>
                    <a:pt x="36" y="55"/>
                    <a:pt x="37" y="57"/>
                    <a:pt x="36" y="57"/>
                  </a:cubicBezTo>
                  <a:cubicBezTo>
                    <a:pt x="32" y="57"/>
                    <a:pt x="30" y="54"/>
                    <a:pt x="27" y="53"/>
                  </a:cubicBezTo>
                  <a:cubicBezTo>
                    <a:pt x="26" y="53"/>
                    <a:pt x="26" y="54"/>
                    <a:pt x="26" y="5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25" name="Freeform 2542"/>
            <p:cNvSpPr>
              <a:spLocks noChangeAspect="1"/>
            </p:cNvSpPr>
            <p:nvPr/>
          </p:nvSpPr>
          <p:spPr bwMode="auto">
            <a:xfrm>
              <a:off x="2735100" y="3019433"/>
              <a:ext cx="122520" cy="64177"/>
            </a:xfrm>
            <a:custGeom>
              <a:avLst/>
              <a:gdLst>
                <a:gd name="T0" fmla="*/ 76 w 70"/>
                <a:gd name="T1" fmla="*/ 40 h 36"/>
                <a:gd name="T2" fmla="*/ 79 w 70"/>
                <a:gd name="T3" fmla="*/ 35 h 36"/>
                <a:gd name="T4" fmla="*/ 83 w 70"/>
                <a:gd name="T5" fmla="*/ 35 h 36"/>
                <a:gd name="T6" fmla="*/ 84 w 70"/>
                <a:gd name="T7" fmla="*/ 27 h 36"/>
                <a:gd name="T8" fmla="*/ 82 w 70"/>
                <a:gd name="T9" fmla="*/ 22 h 36"/>
                <a:gd name="T10" fmla="*/ 84 w 70"/>
                <a:gd name="T11" fmla="*/ 18 h 36"/>
                <a:gd name="T12" fmla="*/ 77 w 70"/>
                <a:gd name="T13" fmla="*/ 10 h 36"/>
                <a:gd name="T14" fmla="*/ 65 w 70"/>
                <a:gd name="T15" fmla="*/ 6 h 36"/>
                <a:gd name="T16" fmla="*/ 56 w 70"/>
                <a:gd name="T17" fmla="*/ 1 h 36"/>
                <a:gd name="T18" fmla="*/ 50 w 70"/>
                <a:gd name="T19" fmla="*/ 5 h 36"/>
                <a:gd name="T20" fmla="*/ 40 w 70"/>
                <a:gd name="T21" fmla="*/ 7 h 36"/>
                <a:gd name="T22" fmla="*/ 26 w 70"/>
                <a:gd name="T23" fmla="*/ 15 h 36"/>
                <a:gd name="T24" fmla="*/ 19 w 70"/>
                <a:gd name="T25" fmla="*/ 12 h 36"/>
                <a:gd name="T26" fmla="*/ 13 w 70"/>
                <a:gd name="T27" fmla="*/ 12 h 36"/>
                <a:gd name="T28" fmla="*/ 10 w 70"/>
                <a:gd name="T29" fmla="*/ 5 h 36"/>
                <a:gd name="T30" fmla="*/ 4 w 70"/>
                <a:gd name="T31" fmla="*/ 1 h 36"/>
                <a:gd name="T32" fmla="*/ 2 w 70"/>
                <a:gd name="T33" fmla="*/ 9 h 36"/>
                <a:gd name="T34" fmla="*/ 6 w 70"/>
                <a:gd name="T35" fmla="*/ 13 h 36"/>
                <a:gd name="T36" fmla="*/ 2 w 70"/>
                <a:gd name="T37" fmla="*/ 17 h 36"/>
                <a:gd name="T38" fmla="*/ 2 w 70"/>
                <a:gd name="T39" fmla="*/ 22 h 36"/>
                <a:gd name="T40" fmla="*/ 0 w 70"/>
                <a:gd name="T41" fmla="*/ 26 h 36"/>
                <a:gd name="T42" fmla="*/ 11 w 70"/>
                <a:gd name="T43" fmla="*/ 26 h 36"/>
                <a:gd name="T44" fmla="*/ 19 w 70"/>
                <a:gd name="T45" fmla="*/ 26 h 36"/>
                <a:gd name="T46" fmla="*/ 22 w 70"/>
                <a:gd name="T47" fmla="*/ 33 h 36"/>
                <a:gd name="T48" fmla="*/ 24 w 70"/>
                <a:gd name="T49" fmla="*/ 37 h 36"/>
                <a:gd name="T50" fmla="*/ 28 w 70"/>
                <a:gd name="T51" fmla="*/ 31 h 36"/>
                <a:gd name="T52" fmla="*/ 30 w 70"/>
                <a:gd name="T53" fmla="*/ 38 h 36"/>
                <a:gd name="T54" fmla="*/ 35 w 70"/>
                <a:gd name="T55" fmla="*/ 43 h 36"/>
                <a:gd name="T56" fmla="*/ 44 w 70"/>
                <a:gd name="T57" fmla="*/ 39 h 36"/>
                <a:gd name="T58" fmla="*/ 41 w 70"/>
                <a:gd name="T59" fmla="*/ 32 h 36"/>
                <a:gd name="T60" fmla="*/ 37 w 70"/>
                <a:gd name="T61" fmla="*/ 26 h 36"/>
                <a:gd name="T62" fmla="*/ 42 w 70"/>
                <a:gd name="T63" fmla="*/ 23 h 36"/>
                <a:gd name="T64" fmla="*/ 47 w 70"/>
                <a:gd name="T65" fmla="*/ 20 h 36"/>
                <a:gd name="T66" fmla="*/ 47 w 70"/>
                <a:gd name="T67" fmla="*/ 13 h 36"/>
                <a:gd name="T68" fmla="*/ 56 w 70"/>
                <a:gd name="T69" fmla="*/ 10 h 36"/>
                <a:gd name="T70" fmla="*/ 65 w 70"/>
                <a:gd name="T71" fmla="*/ 16 h 36"/>
                <a:gd name="T72" fmla="*/ 70 w 70"/>
                <a:gd name="T73" fmla="*/ 18 h 36"/>
                <a:gd name="T74" fmla="*/ 72 w 70"/>
                <a:gd name="T75" fmla="*/ 27 h 36"/>
                <a:gd name="T76" fmla="*/ 68 w 70"/>
                <a:gd name="T77" fmla="*/ 28 h 36"/>
                <a:gd name="T78" fmla="*/ 71 w 70"/>
                <a:gd name="T79" fmla="*/ 35 h 36"/>
                <a:gd name="T80" fmla="*/ 76 w 70"/>
                <a:gd name="T81" fmla="*/ 40 h 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0"/>
                <a:gd name="T124" fmla="*/ 0 h 36"/>
                <a:gd name="T125" fmla="*/ 70 w 70"/>
                <a:gd name="T126" fmla="*/ 36 h 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0" h="36">
                  <a:moveTo>
                    <a:pt x="63" y="33"/>
                  </a:moveTo>
                  <a:cubicBezTo>
                    <a:pt x="64" y="32"/>
                    <a:pt x="65" y="30"/>
                    <a:pt x="66" y="29"/>
                  </a:cubicBezTo>
                  <a:cubicBezTo>
                    <a:pt x="67" y="28"/>
                    <a:pt x="69" y="30"/>
                    <a:pt x="69" y="29"/>
                  </a:cubicBezTo>
                  <a:cubicBezTo>
                    <a:pt x="70" y="27"/>
                    <a:pt x="70" y="25"/>
                    <a:pt x="70" y="22"/>
                  </a:cubicBezTo>
                  <a:cubicBezTo>
                    <a:pt x="70" y="21"/>
                    <a:pt x="68" y="19"/>
                    <a:pt x="68" y="18"/>
                  </a:cubicBezTo>
                  <a:cubicBezTo>
                    <a:pt x="68" y="16"/>
                    <a:pt x="69" y="16"/>
                    <a:pt x="70" y="15"/>
                  </a:cubicBezTo>
                  <a:cubicBezTo>
                    <a:pt x="68" y="12"/>
                    <a:pt x="67" y="10"/>
                    <a:pt x="64" y="8"/>
                  </a:cubicBezTo>
                  <a:cubicBezTo>
                    <a:pt x="61" y="6"/>
                    <a:pt x="58" y="7"/>
                    <a:pt x="54" y="5"/>
                  </a:cubicBezTo>
                  <a:cubicBezTo>
                    <a:pt x="52" y="4"/>
                    <a:pt x="50" y="1"/>
                    <a:pt x="47" y="1"/>
                  </a:cubicBezTo>
                  <a:cubicBezTo>
                    <a:pt x="45" y="0"/>
                    <a:pt x="44" y="4"/>
                    <a:pt x="42" y="4"/>
                  </a:cubicBezTo>
                  <a:cubicBezTo>
                    <a:pt x="39" y="5"/>
                    <a:pt x="35" y="5"/>
                    <a:pt x="33" y="6"/>
                  </a:cubicBezTo>
                  <a:cubicBezTo>
                    <a:pt x="29" y="7"/>
                    <a:pt x="26" y="11"/>
                    <a:pt x="22" y="12"/>
                  </a:cubicBezTo>
                  <a:cubicBezTo>
                    <a:pt x="20" y="13"/>
                    <a:pt x="18" y="10"/>
                    <a:pt x="16" y="10"/>
                  </a:cubicBezTo>
                  <a:cubicBezTo>
                    <a:pt x="14" y="10"/>
                    <a:pt x="12" y="11"/>
                    <a:pt x="11" y="10"/>
                  </a:cubicBezTo>
                  <a:cubicBezTo>
                    <a:pt x="9" y="9"/>
                    <a:pt x="9" y="6"/>
                    <a:pt x="8" y="4"/>
                  </a:cubicBezTo>
                  <a:cubicBezTo>
                    <a:pt x="7" y="3"/>
                    <a:pt x="4" y="2"/>
                    <a:pt x="3" y="1"/>
                  </a:cubicBezTo>
                  <a:cubicBezTo>
                    <a:pt x="3" y="3"/>
                    <a:pt x="1" y="5"/>
                    <a:pt x="2" y="7"/>
                  </a:cubicBezTo>
                  <a:cubicBezTo>
                    <a:pt x="2" y="9"/>
                    <a:pt x="5" y="9"/>
                    <a:pt x="5" y="11"/>
                  </a:cubicBezTo>
                  <a:cubicBezTo>
                    <a:pt x="5" y="12"/>
                    <a:pt x="2" y="12"/>
                    <a:pt x="2" y="14"/>
                  </a:cubicBezTo>
                  <a:cubicBezTo>
                    <a:pt x="1" y="15"/>
                    <a:pt x="2" y="16"/>
                    <a:pt x="2" y="18"/>
                  </a:cubicBezTo>
                  <a:cubicBezTo>
                    <a:pt x="2" y="19"/>
                    <a:pt x="1" y="20"/>
                    <a:pt x="0" y="21"/>
                  </a:cubicBezTo>
                  <a:cubicBezTo>
                    <a:pt x="3" y="21"/>
                    <a:pt x="6" y="21"/>
                    <a:pt x="9" y="21"/>
                  </a:cubicBezTo>
                  <a:cubicBezTo>
                    <a:pt x="11" y="21"/>
                    <a:pt x="14" y="20"/>
                    <a:pt x="16" y="21"/>
                  </a:cubicBezTo>
                  <a:cubicBezTo>
                    <a:pt x="17" y="22"/>
                    <a:pt x="17" y="25"/>
                    <a:pt x="18" y="27"/>
                  </a:cubicBezTo>
                  <a:cubicBezTo>
                    <a:pt x="18" y="28"/>
                    <a:pt x="18" y="31"/>
                    <a:pt x="20" y="30"/>
                  </a:cubicBezTo>
                  <a:cubicBezTo>
                    <a:pt x="22" y="30"/>
                    <a:pt x="21" y="25"/>
                    <a:pt x="23" y="25"/>
                  </a:cubicBezTo>
                  <a:cubicBezTo>
                    <a:pt x="25" y="25"/>
                    <a:pt x="24" y="29"/>
                    <a:pt x="25" y="31"/>
                  </a:cubicBezTo>
                  <a:cubicBezTo>
                    <a:pt x="26" y="33"/>
                    <a:pt x="27" y="35"/>
                    <a:pt x="29" y="35"/>
                  </a:cubicBezTo>
                  <a:cubicBezTo>
                    <a:pt x="32" y="36"/>
                    <a:pt x="36" y="35"/>
                    <a:pt x="37" y="32"/>
                  </a:cubicBezTo>
                  <a:cubicBezTo>
                    <a:pt x="38" y="30"/>
                    <a:pt x="35" y="28"/>
                    <a:pt x="34" y="26"/>
                  </a:cubicBezTo>
                  <a:cubicBezTo>
                    <a:pt x="33" y="24"/>
                    <a:pt x="30" y="23"/>
                    <a:pt x="31" y="21"/>
                  </a:cubicBezTo>
                  <a:cubicBezTo>
                    <a:pt x="31" y="19"/>
                    <a:pt x="33" y="19"/>
                    <a:pt x="35" y="19"/>
                  </a:cubicBezTo>
                  <a:cubicBezTo>
                    <a:pt x="36" y="18"/>
                    <a:pt x="38" y="17"/>
                    <a:pt x="39" y="16"/>
                  </a:cubicBezTo>
                  <a:cubicBezTo>
                    <a:pt x="40" y="14"/>
                    <a:pt x="38" y="12"/>
                    <a:pt x="39" y="11"/>
                  </a:cubicBezTo>
                  <a:cubicBezTo>
                    <a:pt x="41" y="9"/>
                    <a:pt x="45" y="8"/>
                    <a:pt x="47" y="8"/>
                  </a:cubicBezTo>
                  <a:cubicBezTo>
                    <a:pt x="50" y="9"/>
                    <a:pt x="52" y="12"/>
                    <a:pt x="54" y="13"/>
                  </a:cubicBezTo>
                  <a:cubicBezTo>
                    <a:pt x="55" y="14"/>
                    <a:pt x="57" y="14"/>
                    <a:pt x="58" y="15"/>
                  </a:cubicBezTo>
                  <a:cubicBezTo>
                    <a:pt x="59" y="17"/>
                    <a:pt x="60" y="20"/>
                    <a:pt x="60" y="22"/>
                  </a:cubicBezTo>
                  <a:cubicBezTo>
                    <a:pt x="60" y="23"/>
                    <a:pt x="58" y="22"/>
                    <a:pt x="57" y="23"/>
                  </a:cubicBezTo>
                  <a:cubicBezTo>
                    <a:pt x="57" y="25"/>
                    <a:pt x="58" y="27"/>
                    <a:pt x="59" y="29"/>
                  </a:cubicBezTo>
                  <a:cubicBezTo>
                    <a:pt x="60" y="30"/>
                    <a:pt x="62" y="32"/>
                    <a:pt x="63" y="3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26" name="Freeform 2543"/>
            <p:cNvSpPr>
              <a:spLocks noChangeAspect="1"/>
            </p:cNvSpPr>
            <p:nvPr/>
          </p:nvSpPr>
          <p:spPr bwMode="auto">
            <a:xfrm>
              <a:off x="2669464" y="2980052"/>
              <a:ext cx="74387" cy="81680"/>
            </a:xfrm>
            <a:custGeom>
              <a:avLst/>
              <a:gdLst>
                <a:gd name="T0" fmla="*/ 49 w 42"/>
                <a:gd name="T1" fmla="*/ 29 h 47"/>
                <a:gd name="T2" fmla="*/ 47 w 42"/>
                <a:gd name="T3" fmla="*/ 26 h 47"/>
                <a:gd name="T4" fmla="*/ 44 w 42"/>
                <a:gd name="T5" fmla="*/ 23 h 47"/>
                <a:gd name="T6" fmla="*/ 36 w 42"/>
                <a:gd name="T7" fmla="*/ 15 h 47"/>
                <a:gd name="T8" fmla="*/ 36 w 42"/>
                <a:gd name="T9" fmla="*/ 8 h 47"/>
                <a:gd name="T10" fmla="*/ 35 w 42"/>
                <a:gd name="T11" fmla="*/ 5 h 47"/>
                <a:gd name="T12" fmla="*/ 34 w 42"/>
                <a:gd name="T13" fmla="*/ 8 h 47"/>
                <a:gd name="T14" fmla="*/ 25 w 42"/>
                <a:gd name="T15" fmla="*/ 8 h 47"/>
                <a:gd name="T16" fmla="*/ 21 w 42"/>
                <a:gd name="T17" fmla="*/ 5 h 47"/>
                <a:gd name="T18" fmla="*/ 16 w 42"/>
                <a:gd name="T19" fmla="*/ 5 h 47"/>
                <a:gd name="T20" fmla="*/ 5 w 42"/>
                <a:gd name="T21" fmla="*/ 0 h 47"/>
                <a:gd name="T22" fmla="*/ 4 w 42"/>
                <a:gd name="T23" fmla="*/ 0 h 47"/>
                <a:gd name="T24" fmla="*/ 1 w 42"/>
                <a:gd name="T25" fmla="*/ 1 h 47"/>
                <a:gd name="T26" fmla="*/ 0 w 42"/>
                <a:gd name="T27" fmla="*/ 5 h 47"/>
                <a:gd name="T28" fmla="*/ 1 w 42"/>
                <a:gd name="T29" fmla="*/ 8 h 47"/>
                <a:gd name="T30" fmla="*/ 1 w 42"/>
                <a:gd name="T31" fmla="*/ 12 h 47"/>
                <a:gd name="T32" fmla="*/ 0 w 42"/>
                <a:gd name="T33" fmla="*/ 19 h 47"/>
                <a:gd name="T34" fmla="*/ 1 w 42"/>
                <a:gd name="T35" fmla="*/ 23 h 47"/>
                <a:gd name="T36" fmla="*/ 7 w 42"/>
                <a:gd name="T37" fmla="*/ 26 h 47"/>
                <a:gd name="T38" fmla="*/ 12 w 42"/>
                <a:gd name="T39" fmla="*/ 27 h 47"/>
                <a:gd name="T40" fmla="*/ 12 w 42"/>
                <a:gd name="T41" fmla="*/ 25 h 47"/>
                <a:gd name="T42" fmla="*/ 10 w 42"/>
                <a:gd name="T43" fmla="*/ 19 h 47"/>
                <a:gd name="T44" fmla="*/ 11 w 42"/>
                <a:gd name="T45" fmla="*/ 18 h 47"/>
                <a:gd name="T46" fmla="*/ 16 w 42"/>
                <a:gd name="T47" fmla="*/ 23 h 47"/>
                <a:gd name="T48" fmla="*/ 18 w 42"/>
                <a:gd name="T49" fmla="*/ 29 h 47"/>
                <a:gd name="T50" fmla="*/ 28 w 42"/>
                <a:gd name="T51" fmla="*/ 32 h 47"/>
                <a:gd name="T52" fmla="*/ 34 w 42"/>
                <a:gd name="T53" fmla="*/ 38 h 47"/>
                <a:gd name="T54" fmla="*/ 34 w 42"/>
                <a:gd name="T55" fmla="*/ 46 h 47"/>
                <a:gd name="T56" fmla="*/ 39 w 42"/>
                <a:gd name="T57" fmla="*/ 50 h 47"/>
                <a:gd name="T58" fmla="*/ 36 w 42"/>
                <a:gd name="T59" fmla="*/ 46 h 47"/>
                <a:gd name="T60" fmla="*/ 36 w 42"/>
                <a:gd name="T61" fmla="*/ 43 h 47"/>
                <a:gd name="T62" fmla="*/ 40 w 42"/>
                <a:gd name="T63" fmla="*/ 46 h 47"/>
                <a:gd name="T64" fmla="*/ 45 w 42"/>
                <a:gd name="T65" fmla="*/ 55 h 47"/>
                <a:gd name="T66" fmla="*/ 45 w 42"/>
                <a:gd name="T67" fmla="*/ 52 h 47"/>
                <a:gd name="T68" fmla="*/ 47 w 42"/>
                <a:gd name="T69" fmla="*/ 49 h 47"/>
                <a:gd name="T70" fmla="*/ 47 w 42"/>
                <a:gd name="T71" fmla="*/ 44 h 47"/>
                <a:gd name="T72" fmla="*/ 51 w 42"/>
                <a:gd name="T73" fmla="*/ 41 h 47"/>
                <a:gd name="T74" fmla="*/ 47 w 42"/>
                <a:gd name="T75" fmla="*/ 36 h 47"/>
                <a:gd name="T76" fmla="*/ 49 w 42"/>
                <a:gd name="T77" fmla="*/ 29 h 4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2"/>
                <a:gd name="T118" fmla="*/ 0 h 47"/>
                <a:gd name="T119" fmla="*/ 42 w 42"/>
                <a:gd name="T120" fmla="*/ 47 h 4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2" h="47">
                  <a:moveTo>
                    <a:pt x="40" y="24"/>
                  </a:moveTo>
                  <a:cubicBezTo>
                    <a:pt x="40" y="23"/>
                    <a:pt x="40" y="23"/>
                    <a:pt x="39" y="22"/>
                  </a:cubicBezTo>
                  <a:cubicBezTo>
                    <a:pt x="38" y="21"/>
                    <a:pt x="37" y="20"/>
                    <a:pt x="36" y="19"/>
                  </a:cubicBezTo>
                  <a:cubicBezTo>
                    <a:pt x="34" y="17"/>
                    <a:pt x="31" y="15"/>
                    <a:pt x="30" y="13"/>
                  </a:cubicBezTo>
                  <a:cubicBezTo>
                    <a:pt x="29" y="11"/>
                    <a:pt x="30" y="9"/>
                    <a:pt x="30" y="7"/>
                  </a:cubicBezTo>
                  <a:cubicBezTo>
                    <a:pt x="30" y="6"/>
                    <a:pt x="29" y="5"/>
                    <a:pt x="29" y="4"/>
                  </a:cubicBezTo>
                  <a:cubicBezTo>
                    <a:pt x="29" y="5"/>
                    <a:pt x="29" y="7"/>
                    <a:pt x="28" y="7"/>
                  </a:cubicBezTo>
                  <a:cubicBezTo>
                    <a:pt x="26" y="8"/>
                    <a:pt x="23" y="8"/>
                    <a:pt x="21" y="7"/>
                  </a:cubicBezTo>
                  <a:cubicBezTo>
                    <a:pt x="19" y="7"/>
                    <a:pt x="19" y="4"/>
                    <a:pt x="17" y="4"/>
                  </a:cubicBezTo>
                  <a:cubicBezTo>
                    <a:pt x="16" y="3"/>
                    <a:pt x="14" y="4"/>
                    <a:pt x="13" y="4"/>
                  </a:cubicBezTo>
                  <a:cubicBezTo>
                    <a:pt x="9" y="3"/>
                    <a:pt x="8" y="0"/>
                    <a:pt x="4" y="0"/>
                  </a:cubicBezTo>
                  <a:lnTo>
                    <a:pt x="3" y="0"/>
                  </a:lnTo>
                  <a:cubicBezTo>
                    <a:pt x="2" y="0"/>
                    <a:pt x="2" y="1"/>
                    <a:pt x="1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5"/>
                    <a:pt x="1" y="6"/>
                    <a:pt x="1" y="7"/>
                  </a:cubicBezTo>
                  <a:cubicBezTo>
                    <a:pt x="1" y="8"/>
                    <a:pt x="1" y="9"/>
                    <a:pt x="1" y="10"/>
                  </a:cubicBezTo>
                  <a:cubicBezTo>
                    <a:pt x="1" y="12"/>
                    <a:pt x="0" y="14"/>
                    <a:pt x="0" y="16"/>
                  </a:cubicBezTo>
                  <a:cubicBezTo>
                    <a:pt x="0" y="17"/>
                    <a:pt x="0" y="18"/>
                    <a:pt x="1" y="19"/>
                  </a:cubicBezTo>
                  <a:cubicBezTo>
                    <a:pt x="3" y="20"/>
                    <a:pt x="4" y="21"/>
                    <a:pt x="6" y="22"/>
                  </a:cubicBezTo>
                  <a:cubicBezTo>
                    <a:pt x="7" y="23"/>
                    <a:pt x="9" y="24"/>
                    <a:pt x="10" y="23"/>
                  </a:cubicBezTo>
                  <a:cubicBezTo>
                    <a:pt x="11" y="23"/>
                    <a:pt x="10" y="22"/>
                    <a:pt x="10" y="21"/>
                  </a:cubicBezTo>
                  <a:cubicBezTo>
                    <a:pt x="10" y="19"/>
                    <a:pt x="8" y="18"/>
                    <a:pt x="8" y="16"/>
                  </a:cubicBezTo>
                  <a:cubicBezTo>
                    <a:pt x="8" y="15"/>
                    <a:pt x="9" y="15"/>
                    <a:pt x="9" y="15"/>
                  </a:cubicBezTo>
                  <a:cubicBezTo>
                    <a:pt x="11" y="16"/>
                    <a:pt x="12" y="18"/>
                    <a:pt x="13" y="19"/>
                  </a:cubicBezTo>
                  <a:cubicBezTo>
                    <a:pt x="14" y="21"/>
                    <a:pt x="13" y="23"/>
                    <a:pt x="15" y="24"/>
                  </a:cubicBezTo>
                  <a:cubicBezTo>
                    <a:pt x="17" y="26"/>
                    <a:pt x="21" y="25"/>
                    <a:pt x="23" y="27"/>
                  </a:cubicBezTo>
                  <a:cubicBezTo>
                    <a:pt x="25" y="28"/>
                    <a:pt x="27" y="30"/>
                    <a:pt x="28" y="32"/>
                  </a:cubicBezTo>
                  <a:cubicBezTo>
                    <a:pt x="28" y="34"/>
                    <a:pt x="27" y="37"/>
                    <a:pt x="28" y="39"/>
                  </a:cubicBezTo>
                  <a:cubicBezTo>
                    <a:pt x="28" y="41"/>
                    <a:pt x="31" y="42"/>
                    <a:pt x="32" y="42"/>
                  </a:cubicBezTo>
                  <a:cubicBezTo>
                    <a:pt x="34" y="42"/>
                    <a:pt x="31" y="40"/>
                    <a:pt x="30" y="39"/>
                  </a:cubicBezTo>
                  <a:cubicBezTo>
                    <a:pt x="30" y="38"/>
                    <a:pt x="29" y="36"/>
                    <a:pt x="30" y="36"/>
                  </a:cubicBezTo>
                  <a:cubicBezTo>
                    <a:pt x="32" y="36"/>
                    <a:pt x="32" y="38"/>
                    <a:pt x="33" y="39"/>
                  </a:cubicBezTo>
                  <a:cubicBezTo>
                    <a:pt x="35" y="41"/>
                    <a:pt x="35" y="44"/>
                    <a:pt x="37" y="46"/>
                  </a:cubicBezTo>
                  <a:cubicBezTo>
                    <a:pt x="37" y="47"/>
                    <a:pt x="37" y="44"/>
                    <a:pt x="37" y="44"/>
                  </a:cubicBezTo>
                  <a:cubicBezTo>
                    <a:pt x="38" y="43"/>
                    <a:pt x="39" y="42"/>
                    <a:pt x="39" y="41"/>
                  </a:cubicBezTo>
                  <a:cubicBezTo>
                    <a:pt x="39" y="39"/>
                    <a:pt x="38" y="38"/>
                    <a:pt x="39" y="37"/>
                  </a:cubicBezTo>
                  <a:cubicBezTo>
                    <a:pt x="39" y="35"/>
                    <a:pt x="42" y="35"/>
                    <a:pt x="42" y="34"/>
                  </a:cubicBezTo>
                  <a:cubicBezTo>
                    <a:pt x="42" y="32"/>
                    <a:pt x="39" y="32"/>
                    <a:pt x="39" y="30"/>
                  </a:cubicBezTo>
                  <a:cubicBezTo>
                    <a:pt x="38" y="28"/>
                    <a:pt x="40" y="26"/>
                    <a:pt x="40" y="2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27" name="Freeform 2544"/>
            <p:cNvSpPr>
              <a:spLocks noChangeAspect="1"/>
            </p:cNvSpPr>
            <p:nvPr/>
          </p:nvSpPr>
          <p:spPr bwMode="auto">
            <a:xfrm>
              <a:off x="2819697" y="2947963"/>
              <a:ext cx="266919" cy="421529"/>
            </a:xfrm>
            <a:custGeom>
              <a:avLst/>
              <a:gdLst>
                <a:gd name="T0" fmla="*/ 33 w 152"/>
                <a:gd name="T1" fmla="*/ 80 h 241"/>
                <a:gd name="T2" fmla="*/ 41 w 152"/>
                <a:gd name="T3" fmla="*/ 65 h 241"/>
                <a:gd name="T4" fmla="*/ 51 w 152"/>
                <a:gd name="T5" fmla="*/ 50 h 241"/>
                <a:gd name="T6" fmla="*/ 61 w 152"/>
                <a:gd name="T7" fmla="*/ 29 h 241"/>
                <a:gd name="T8" fmla="*/ 73 w 152"/>
                <a:gd name="T9" fmla="*/ 26 h 241"/>
                <a:gd name="T10" fmla="*/ 95 w 152"/>
                <a:gd name="T11" fmla="*/ 18 h 241"/>
                <a:gd name="T12" fmla="*/ 110 w 152"/>
                <a:gd name="T13" fmla="*/ 6 h 241"/>
                <a:gd name="T14" fmla="*/ 122 w 152"/>
                <a:gd name="T15" fmla="*/ 8 h 241"/>
                <a:gd name="T16" fmla="*/ 104 w 152"/>
                <a:gd name="T17" fmla="*/ 24 h 241"/>
                <a:gd name="T18" fmla="*/ 85 w 152"/>
                <a:gd name="T19" fmla="*/ 59 h 241"/>
                <a:gd name="T20" fmla="*/ 98 w 152"/>
                <a:gd name="T21" fmla="*/ 60 h 241"/>
                <a:gd name="T22" fmla="*/ 104 w 152"/>
                <a:gd name="T23" fmla="*/ 90 h 241"/>
                <a:gd name="T24" fmla="*/ 122 w 152"/>
                <a:gd name="T25" fmla="*/ 94 h 241"/>
                <a:gd name="T26" fmla="*/ 136 w 152"/>
                <a:gd name="T27" fmla="*/ 96 h 241"/>
                <a:gd name="T28" fmla="*/ 153 w 152"/>
                <a:gd name="T29" fmla="*/ 109 h 241"/>
                <a:gd name="T30" fmla="*/ 175 w 152"/>
                <a:gd name="T31" fmla="*/ 109 h 241"/>
                <a:gd name="T32" fmla="*/ 171 w 152"/>
                <a:gd name="T33" fmla="*/ 128 h 241"/>
                <a:gd name="T34" fmla="*/ 172 w 152"/>
                <a:gd name="T35" fmla="*/ 149 h 241"/>
                <a:gd name="T36" fmla="*/ 167 w 152"/>
                <a:gd name="T37" fmla="*/ 165 h 241"/>
                <a:gd name="T38" fmla="*/ 183 w 152"/>
                <a:gd name="T39" fmla="*/ 192 h 241"/>
                <a:gd name="T40" fmla="*/ 172 w 152"/>
                <a:gd name="T41" fmla="*/ 177 h 241"/>
                <a:gd name="T42" fmla="*/ 163 w 152"/>
                <a:gd name="T43" fmla="*/ 183 h 241"/>
                <a:gd name="T44" fmla="*/ 146 w 152"/>
                <a:gd name="T45" fmla="*/ 194 h 241"/>
                <a:gd name="T46" fmla="*/ 140 w 152"/>
                <a:gd name="T47" fmla="*/ 201 h 241"/>
                <a:gd name="T48" fmla="*/ 142 w 152"/>
                <a:gd name="T49" fmla="*/ 225 h 241"/>
                <a:gd name="T50" fmla="*/ 138 w 152"/>
                <a:gd name="T51" fmla="*/ 289 h 241"/>
                <a:gd name="T52" fmla="*/ 134 w 152"/>
                <a:gd name="T53" fmla="*/ 277 h 241"/>
                <a:gd name="T54" fmla="*/ 131 w 152"/>
                <a:gd name="T55" fmla="*/ 258 h 241"/>
                <a:gd name="T56" fmla="*/ 116 w 152"/>
                <a:gd name="T57" fmla="*/ 255 h 241"/>
                <a:gd name="T58" fmla="*/ 93 w 152"/>
                <a:gd name="T59" fmla="*/ 254 h 241"/>
                <a:gd name="T60" fmla="*/ 88 w 152"/>
                <a:gd name="T61" fmla="*/ 243 h 241"/>
                <a:gd name="T62" fmla="*/ 71 w 152"/>
                <a:gd name="T63" fmla="*/ 233 h 241"/>
                <a:gd name="T64" fmla="*/ 58 w 152"/>
                <a:gd name="T65" fmla="*/ 216 h 241"/>
                <a:gd name="T66" fmla="*/ 39 w 152"/>
                <a:gd name="T67" fmla="*/ 206 h 241"/>
                <a:gd name="T68" fmla="*/ 28 w 152"/>
                <a:gd name="T69" fmla="*/ 206 h 241"/>
                <a:gd name="T70" fmla="*/ 13 w 152"/>
                <a:gd name="T71" fmla="*/ 198 h 241"/>
                <a:gd name="T72" fmla="*/ 1 w 152"/>
                <a:gd name="T73" fmla="*/ 186 h 241"/>
                <a:gd name="T74" fmla="*/ 4 w 152"/>
                <a:gd name="T75" fmla="*/ 176 h 241"/>
                <a:gd name="T76" fmla="*/ 19 w 152"/>
                <a:gd name="T77" fmla="*/ 168 h 241"/>
                <a:gd name="T78" fmla="*/ 29 w 152"/>
                <a:gd name="T79" fmla="*/ 149 h 241"/>
                <a:gd name="T80" fmla="*/ 20 w 152"/>
                <a:gd name="T81" fmla="*/ 140 h 241"/>
                <a:gd name="T82" fmla="*/ 20 w 152"/>
                <a:gd name="T83" fmla="*/ 121 h 241"/>
                <a:gd name="T84" fmla="*/ 25 w 152"/>
                <a:gd name="T85" fmla="*/ 104 h 241"/>
                <a:gd name="T86" fmla="*/ 17 w 152"/>
                <a:gd name="T87" fmla="*/ 89 h 241"/>
                <a:gd name="T88" fmla="*/ 25 w 152"/>
                <a:gd name="T89" fmla="*/ 76 h 2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2"/>
                <a:gd name="T136" fmla="*/ 0 h 241"/>
                <a:gd name="T137" fmla="*/ 152 w 152"/>
                <a:gd name="T138" fmla="*/ 241 h 24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2" h="241">
                  <a:moveTo>
                    <a:pt x="21" y="56"/>
                  </a:moveTo>
                  <a:cubicBezTo>
                    <a:pt x="22" y="58"/>
                    <a:pt x="26" y="61"/>
                    <a:pt x="27" y="63"/>
                  </a:cubicBezTo>
                  <a:cubicBezTo>
                    <a:pt x="27" y="64"/>
                    <a:pt x="26" y="66"/>
                    <a:pt x="27" y="67"/>
                  </a:cubicBezTo>
                  <a:cubicBezTo>
                    <a:pt x="27" y="68"/>
                    <a:pt x="29" y="68"/>
                    <a:pt x="29" y="67"/>
                  </a:cubicBezTo>
                  <a:cubicBezTo>
                    <a:pt x="30" y="64"/>
                    <a:pt x="27" y="61"/>
                    <a:pt x="28" y="58"/>
                  </a:cubicBezTo>
                  <a:cubicBezTo>
                    <a:pt x="29" y="56"/>
                    <a:pt x="32" y="56"/>
                    <a:pt x="34" y="54"/>
                  </a:cubicBezTo>
                  <a:cubicBezTo>
                    <a:pt x="36" y="52"/>
                    <a:pt x="36" y="49"/>
                    <a:pt x="38" y="48"/>
                  </a:cubicBezTo>
                  <a:cubicBezTo>
                    <a:pt x="40" y="46"/>
                    <a:pt x="42" y="48"/>
                    <a:pt x="44" y="46"/>
                  </a:cubicBezTo>
                  <a:cubicBezTo>
                    <a:pt x="44" y="45"/>
                    <a:pt x="42" y="43"/>
                    <a:pt x="42" y="42"/>
                  </a:cubicBezTo>
                  <a:cubicBezTo>
                    <a:pt x="43" y="38"/>
                    <a:pt x="44" y="35"/>
                    <a:pt x="44" y="31"/>
                  </a:cubicBezTo>
                  <a:cubicBezTo>
                    <a:pt x="44" y="31"/>
                    <a:pt x="43" y="30"/>
                    <a:pt x="44" y="29"/>
                  </a:cubicBezTo>
                  <a:cubicBezTo>
                    <a:pt x="46" y="27"/>
                    <a:pt x="49" y="26"/>
                    <a:pt x="51" y="24"/>
                  </a:cubicBezTo>
                  <a:cubicBezTo>
                    <a:pt x="53" y="23"/>
                    <a:pt x="54" y="20"/>
                    <a:pt x="57" y="20"/>
                  </a:cubicBezTo>
                  <a:cubicBezTo>
                    <a:pt x="58" y="20"/>
                    <a:pt x="58" y="23"/>
                    <a:pt x="60" y="24"/>
                  </a:cubicBezTo>
                  <a:cubicBezTo>
                    <a:pt x="61" y="24"/>
                    <a:pt x="61" y="23"/>
                    <a:pt x="61" y="22"/>
                  </a:cubicBezTo>
                  <a:cubicBezTo>
                    <a:pt x="62" y="20"/>
                    <a:pt x="62" y="17"/>
                    <a:pt x="64" y="16"/>
                  </a:cubicBezTo>
                  <a:cubicBezTo>
                    <a:pt x="66" y="15"/>
                    <a:pt x="69" y="17"/>
                    <a:pt x="71" y="17"/>
                  </a:cubicBezTo>
                  <a:cubicBezTo>
                    <a:pt x="74" y="17"/>
                    <a:pt x="77" y="16"/>
                    <a:pt x="79" y="15"/>
                  </a:cubicBezTo>
                  <a:cubicBezTo>
                    <a:pt x="83" y="13"/>
                    <a:pt x="86" y="11"/>
                    <a:pt x="88" y="8"/>
                  </a:cubicBezTo>
                  <a:cubicBezTo>
                    <a:pt x="89" y="7"/>
                    <a:pt x="87" y="4"/>
                    <a:pt x="88" y="3"/>
                  </a:cubicBezTo>
                  <a:cubicBezTo>
                    <a:pt x="89" y="2"/>
                    <a:pt x="90" y="5"/>
                    <a:pt x="91" y="5"/>
                  </a:cubicBezTo>
                  <a:cubicBezTo>
                    <a:pt x="93" y="4"/>
                    <a:pt x="94" y="1"/>
                    <a:pt x="96" y="0"/>
                  </a:cubicBezTo>
                  <a:cubicBezTo>
                    <a:pt x="97" y="0"/>
                    <a:pt x="99" y="0"/>
                    <a:pt x="99" y="1"/>
                  </a:cubicBezTo>
                  <a:cubicBezTo>
                    <a:pt x="101" y="2"/>
                    <a:pt x="101" y="5"/>
                    <a:pt x="101" y="7"/>
                  </a:cubicBezTo>
                  <a:cubicBezTo>
                    <a:pt x="101" y="8"/>
                    <a:pt x="100" y="7"/>
                    <a:pt x="99" y="8"/>
                  </a:cubicBezTo>
                  <a:cubicBezTo>
                    <a:pt x="96" y="9"/>
                    <a:pt x="92" y="9"/>
                    <a:pt x="89" y="12"/>
                  </a:cubicBezTo>
                  <a:cubicBezTo>
                    <a:pt x="87" y="14"/>
                    <a:pt x="87" y="17"/>
                    <a:pt x="86" y="20"/>
                  </a:cubicBezTo>
                  <a:cubicBezTo>
                    <a:pt x="84" y="24"/>
                    <a:pt x="80" y="26"/>
                    <a:pt x="78" y="31"/>
                  </a:cubicBezTo>
                  <a:cubicBezTo>
                    <a:pt x="77" y="33"/>
                    <a:pt x="79" y="37"/>
                    <a:pt x="78" y="39"/>
                  </a:cubicBezTo>
                  <a:cubicBezTo>
                    <a:pt x="76" y="43"/>
                    <a:pt x="72" y="45"/>
                    <a:pt x="71" y="49"/>
                  </a:cubicBezTo>
                  <a:cubicBezTo>
                    <a:pt x="71" y="50"/>
                    <a:pt x="72" y="51"/>
                    <a:pt x="73" y="51"/>
                  </a:cubicBezTo>
                  <a:cubicBezTo>
                    <a:pt x="74" y="51"/>
                    <a:pt x="75" y="49"/>
                    <a:pt x="76" y="49"/>
                  </a:cubicBezTo>
                  <a:cubicBezTo>
                    <a:pt x="77" y="48"/>
                    <a:pt x="79" y="49"/>
                    <a:pt x="81" y="50"/>
                  </a:cubicBezTo>
                  <a:cubicBezTo>
                    <a:pt x="83" y="52"/>
                    <a:pt x="83" y="55"/>
                    <a:pt x="84" y="58"/>
                  </a:cubicBezTo>
                  <a:cubicBezTo>
                    <a:pt x="85" y="62"/>
                    <a:pt x="83" y="65"/>
                    <a:pt x="84" y="69"/>
                  </a:cubicBezTo>
                  <a:cubicBezTo>
                    <a:pt x="84" y="71"/>
                    <a:pt x="85" y="73"/>
                    <a:pt x="86" y="75"/>
                  </a:cubicBezTo>
                  <a:cubicBezTo>
                    <a:pt x="87" y="76"/>
                    <a:pt x="87" y="78"/>
                    <a:pt x="88" y="78"/>
                  </a:cubicBezTo>
                  <a:cubicBezTo>
                    <a:pt x="91" y="78"/>
                    <a:pt x="94" y="77"/>
                    <a:pt x="96" y="77"/>
                  </a:cubicBezTo>
                  <a:cubicBezTo>
                    <a:pt x="98" y="77"/>
                    <a:pt x="100" y="78"/>
                    <a:pt x="101" y="78"/>
                  </a:cubicBezTo>
                  <a:cubicBezTo>
                    <a:pt x="103" y="78"/>
                    <a:pt x="104" y="76"/>
                    <a:pt x="106" y="76"/>
                  </a:cubicBezTo>
                  <a:cubicBezTo>
                    <a:pt x="108" y="76"/>
                    <a:pt x="107" y="79"/>
                    <a:pt x="108" y="80"/>
                  </a:cubicBezTo>
                  <a:cubicBezTo>
                    <a:pt x="110" y="81"/>
                    <a:pt x="112" y="79"/>
                    <a:pt x="113" y="80"/>
                  </a:cubicBezTo>
                  <a:cubicBezTo>
                    <a:pt x="116" y="83"/>
                    <a:pt x="118" y="88"/>
                    <a:pt x="121" y="91"/>
                  </a:cubicBezTo>
                  <a:cubicBezTo>
                    <a:pt x="122" y="92"/>
                    <a:pt x="123" y="90"/>
                    <a:pt x="125" y="90"/>
                  </a:cubicBezTo>
                  <a:cubicBezTo>
                    <a:pt x="125" y="90"/>
                    <a:pt x="126" y="91"/>
                    <a:pt x="127" y="91"/>
                  </a:cubicBezTo>
                  <a:cubicBezTo>
                    <a:pt x="129" y="91"/>
                    <a:pt x="130" y="91"/>
                    <a:pt x="132" y="91"/>
                  </a:cubicBezTo>
                  <a:cubicBezTo>
                    <a:pt x="136" y="91"/>
                    <a:pt x="139" y="90"/>
                    <a:pt x="142" y="90"/>
                  </a:cubicBezTo>
                  <a:cubicBezTo>
                    <a:pt x="143" y="90"/>
                    <a:pt x="145" y="90"/>
                    <a:pt x="145" y="91"/>
                  </a:cubicBezTo>
                  <a:cubicBezTo>
                    <a:pt x="146" y="94"/>
                    <a:pt x="146" y="98"/>
                    <a:pt x="145" y="101"/>
                  </a:cubicBezTo>
                  <a:cubicBezTo>
                    <a:pt x="144" y="102"/>
                    <a:pt x="141" y="102"/>
                    <a:pt x="141" y="104"/>
                  </a:cubicBezTo>
                  <a:cubicBezTo>
                    <a:pt x="140" y="105"/>
                    <a:pt x="142" y="106"/>
                    <a:pt x="142" y="107"/>
                  </a:cubicBezTo>
                  <a:cubicBezTo>
                    <a:pt x="141" y="109"/>
                    <a:pt x="139" y="111"/>
                    <a:pt x="139" y="113"/>
                  </a:cubicBezTo>
                  <a:cubicBezTo>
                    <a:pt x="140" y="115"/>
                    <a:pt x="143" y="116"/>
                    <a:pt x="143" y="118"/>
                  </a:cubicBezTo>
                  <a:cubicBezTo>
                    <a:pt x="144" y="120"/>
                    <a:pt x="143" y="122"/>
                    <a:pt x="143" y="124"/>
                  </a:cubicBezTo>
                  <a:cubicBezTo>
                    <a:pt x="143" y="124"/>
                    <a:pt x="145" y="124"/>
                    <a:pt x="145" y="124"/>
                  </a:cubicBezTo>
                  <a:cubicBezTo>
                    <a:pt x="146" y="126"/>
                    <a:pt x="146" y="129"/>
                    <a:pt x="145" y="131"/>
                  </a:cubicBezTo>
                  <a:cubicBezTo>
                    <a:pt x="144" y="134"/>
                    <a:pt x="140" y="135"/>
                    <a:pt x="139" y="138"/>
                  </a:cubicBezTo>
                  <a:cubicBezTo>
                    <a:pt x="139" y="140"/>
                    <a:pt x="143" y="140"/>
                    <a:pt x="144" y="142"/>
                  </a:cubicBezTo>
                  <a:cubicBezTo>
                    <a:pt x="146" y="143"/>
                    <a:pt x="146" y="145"/>
                    <a:pt x="147" y="146"/>
                  </a:cubicBezTo>
                  <a:cubicBezTo>
                    <a:pt x="149" y="151"/>
                    <a:pt x="150" y="155"/>
                    <a:pt x="152" y="160"/>
                  </a:cubicBezTo>
                  <a:cubicBezTo>
                    <a:pt x="151" y="161"/>
                    <a:pt x="151" y="162"/>
                    <a:pt x="150" y="163"/>
                  </a:cubicBezTo>
                  <a:cubicBezTo>
                    <a:pt x="148" y="159"/>
                    <a:pt x="147" y="155"/>
                    <a:pt x="145" y="151"/>
                  </a:cubicBezTo>
                  <a:cubicBezTo>
                    <a:pt x="144" y="150"/>
                    <a:pt x="144" y="147"/>
                    <a:pt x="143" y="148"/>
                  </a:cubicBezTo>
                  <a:cubicBezTo>
                    <a:pt x="141" y="148"/>
                    <a:pt x="141" y="151"/>
                    <a:pt x="140" y="153"/>
                  </a:cubicBezTo>
                  <a:cubicBezTo>
                    <a:pt x="138" y="152"/>
                    <a:pt x="137" y="151"/>
                    <a:pt x="136" y="151"/>
                  </a:cubicBezTo>
                  <a:cubicBezTo>
                    <a:pt x="135" y="151"/>
                    <a:pt x="135" y="152"/>
                    <a:pt x="135" y="153"/>
                  </a:cubicBezTo>
                  <a:cubicBezTo>
                    <a:pt x="129" y="153"/>
                    <a:pt x="123" y="154"/>
                    <a:pt x="117" y="154"/>
                  </a:cubicBezTo>
                  <a:cubicBezTo>
                    <a:pt x="117" y="157"/>
                    <a:pt x="117" y="159"/>
                    <a:pt x="118" y="162"/>
                  </a:cubicBezTo>
                  <a:cubicBezTo>
                    <a:pt x="119" y="162"/>
                    <a:pt x="120" y="161"/>
                    <a:pt x="121" y="162"/>
                  </a:cubicBezTo>
                  <a:cubicBezTo>
                    <a:pt x="122" y="163"/>
                    <a:pt x="122" y="164"/>
                    <a:pt x="123" y="166"/>
                  </a:cubicBezTo>
                  <a:cubicBezTo>
                    <a:pt x="123" y="167"/>
                    <a:pt x="124" y="168"/>
                    <a:pt x="123" y="168"/>
                  </a:cubicBezTo>
                  <a:cubicBezTo>
                    <a:pt x="121" y="169"/>
                    <a:pt x="119" y="168"/>
                    <a:pt x="116" y="168"/>
                  </a:cubicBezTo>
                  <a:cubicBezTo>
                    <a:pt x="115" y="169"/>
                    <a:pt x="114" y="169"/>
                    <a:pt x="113" y="170"/>
                  </a:cubicBezTo>
                  <a:cubicBezTo>
                    <a:pt x="113" y="175"/>
                    <a:pt x="113" y="180"/>
                    <a:pt x="113" y="185"/>
                  </a:cubicBezTo>
                  <a:cubicBezTo>
                    <a:pt x="114" y="186"/>
                    <a:pt x="116" y="187"/>
                    <a:pt x="118" y="188"/>
                  </a:cubicBezTo>
                  <a:cubicBezTo>
                    <a:pt x="119" y="190"/>
                    <a:pt x="121" y="191"/>
                    <a:pt x="123" y="193"/>
                  </a:cubicBezTo>
                  <a:cubicBezTo>
                    <a:pt x="122" y="195"/>
                    <a:pt x="122" y="197"/>
                    <a:pt x="121" y="200"/>
                  </a:cubicBezTo>
                  <a:cubicBezTo>
                    <a:pt x="119" y="213"/>
                    <a:pt x="117" y="228"/>
                    <a:pt x="115" y="241"/>
                  </a:cubicBezTo>
                  <a:cubicBezTo>
                    <a:pt x="115" y="239"/>
                    <a:pt x="115" y="238"/>
                    <a:pt x="114" y="236"/>
                  </a:cubicBezTo>
                  <a:cubicBezTo>
                    <a:pt x="113" y="235"/>
                    <a:pt x="111" y="234"/>
                    <a:pt x="111" y="233"/>
                  </a:cubicBezTo>
                  <a:cubicBezTo>
                    <a:pt x="110" y="232"/>
                    <a:pt x="112" y="231"/>
                    <a:pt x="111" y="231"/>
                  </a:cubicBezTo>
                  <a:cubicBezTo>
                    <a:pt x="110" y="230"/>
                    <a:pt x="107" y="232"/>
                    <a:pt x="107" y="230"/>
                  </a:cubicBezTo>
                  <a:cubicBezTo>
                    <a:pt x="108" y="225"/>
                    <a:pt x="112" y="221"/>
                    <a:pt x="113" y="215"/>
                  </a:cubicBezTo>
                  <a:cubicBezTo>
                    <a:pt x="113" y="214"/>
                    <a:pt x="110" y="216"/>
                    <a:pt x="109" y="215"/>
                  </a:cubicBezTo>
                  <a:cubicBezTo>
                    <a:pt x="108" y="214"/>
                    <a:pt x="110" y="212"/>
                    <a:pt x="109" y="211"/>
                  </a:cubicBezTo>
                  <a:cubicBezTo>
                    <a:pt x="107" y="210"/>
                    <a:pt x="104" y="210"/>
                    <a:pt x="102" y="210"/>
                  </a:cubicBezTo>
                  <a:cubicBezTo>
                    <a:pt x="100" y="211"/>
                    <a:pt x="98" y="213"/>
                    <a:pt x="96" y="213"/>
                  </a:cubicBezTo>
                  <a:cubicBezTo>
                    <a:pt x="95" y="213"/>
                    <a:pt x="94" y="210"/>
                    <a:pt x="92" y="210"/>
                  </a:cubicBezTo>
                  <a:cubicBezTo>
                    <a:pt x="89" y="210"/>
                    <a:pt x="87" y="212"/>
                    <a:pt x="85" y="213"/>
                  </a:cubicBezTo>
                  <a:cubicBezTo>
                    <a:pt x="82" y="213"/>
                    <a:pt x="80" y="213"/>
                    <a:pt x="77" y="212"/>
                  </a:cubicBezTo>
                  <a:cubicBezTo>
                    <a:pt x="75" y="212"/>
                    <a:pt x="72" y="212"/>
                    <a:pt x="72" y="211"/>
                  </a:cubicBezTo>
                  <a:cubicBezTo>
                    <a:pt x="71" y="209"/>
                    <a:pt x="73" y="208"/>
                    <a:pt x="73" y="207"/>
                  </a:cubicBezTo>
                  <a:cubicBezTo>
                    <a:pt x="74" y="205"/>
                    <a:pt x="74" y="204"/>
                    <a:pt x="73" y="203"/>
                  </a:cubicBezTo>
                  <a:cubicBezTo>
                    <a:pt x="72" y="202"/>
                    <a:pt x="71" y="205"/>
                    <a:pt x="71" y="204"/>
                  </a:cubicBezTo>
                  <a:cubicBezTo>
                    <a:pt x="69" y="202"/>
                    <a:pt x="68" y="199"/>
                    <a:pt x="66" y="197"/>
                  </a:cubicBezTo>
                  <a:cubicBezTo>
                    <a:pt x="64" y="196"/>
                    <a:pt x="61" y="196"/>
                    <a:pt x="59" y="194"/>
                  </a:cubicBezTo>
                  <a:cubicBezTo>
                    <a:pt x="57" y="193"/>
                    <a:pt x="58" y="190"/>
                    <a:pt x="57" y="188"/>
                  </a:cubicBezTo>
                  <a:cubicBezTo>
                    <a:pt x="55" y="186"/>
                    <a:pt x="53" y="184"/>
                    <a:pt x="51" y="182"/>
                  </a:cubicBezTo>
                  <a:cubicBezTo>
                    <a:pt x="50" y="181"/>
                    <a:pt x="49" y="180"/>
                    <a:pt x="48" y="180"/>
                  </a:cubicBezTo>
                  <a:cubicBezTo>
                    <a:pt x="47" y="179"/>
                    <a:pt x="45" y="179"/>
                    <a:pt x="44" y="179"/>
                  </a:cubicBezTo>
                  <a:lnTo>
                    <a:pt x="36" y="173"/>
                  </a:lnTo>
                  <a:lnTo>
                    <a:pt x="32" y="172"/>
                  </a:lnTo>
                  <a:lnTo>
                    <a:pt x="31" y="174"/>
                  </a:lnTo>
                  <a:lnTo>
                    <a:pt x="27" y="174"/>
                  </a:lnTo>
                  <a:lnTo>
                    <a:pt x="23" y="172"/>
                  </a:lnTo>
                  <a:lnTo>
                    <a:pt x="19" y="172"/>
                  </a:lnTo>
                  <a:lnTo>
                    <a:pt x="16" y="168"/>
                  </a:lnTo>
                  <a:lnTo>
                    <a:pt x="11" y="165"/>
                  </a:lnTo>
                  <a:lnTo>
                    <a:pt x="8" y="162"/>
                  </a:lnTo>
                  <a:lnTo>
                    <a:pt x="1" y="159"/>
                  </a:lnTo>
                  <a:cubicBezTo>
                    <a:pt x="1" y="158"/>
                    <a:pt x="0" y="156"/>
                    <a:pt x="1" y="155"/>
                  </a:cubicBezTo>
                  <a:cubicBezTo>
                    <a:pt x="1" y="154"/>
                    <a:pt x="4" y="156"/>
                    <a:pt x="5" y="155"/>
                  </a:cubicBezTo>
                  <a:cubicBezTo>
                    <a:pt x="6" y="154"/>
                    <a:pt x="5" y="152"/>
                    <a:pt x="5" y="150"/>
                  </a:cubicBezTo>
                  <a:cubicBezTo>
                    <a:pt x="4" y="149"/>
                    <a:pt x="3" y="148"/>
                    <a:pt x="3" y="147"/>
                  </a:cubicBezTo>
                  <a:cubicBezTo>
                    <a:pt x="3" y="145"/>
                    <a:pt x="3" y="143"/>
                    <a:pt x="5" y="143"/>
                  </a:cubicBezTo>
                  <a:cubicBezTo>
                    <a:pt x="7" y="142"/>
                    <a:pt x="9" y="143"/>
                    <a:pt x="11" y="143"/>
                  </a:cubicBezTo>
                  <a:cubicBezTo>
                    <a:pt x="13" y="142"/>
                    <a:pt x="15" y="141"/>
                    <a:pt x="16" y="140"/>
                  </a:cubicBezTo>
                  <a:cubicBezTo>
                    <a:pt x="17" y="138"/>
                    <a:pt x="16" y="136"/>
                    <a:pt x="16" y="135"/>
                  </a:cubicBezTo>
                  <a:cubicBezTo>
                    <a:pt x="17" y="132"/>
                    <a:pt x="19" y="130"/>
                    <a:pt x="21" y="128"/>
                  </a:cubicBezTo>
                  <a:cubicBezTo>
                    <a:pt x="22" y="127"/>
                    <a:pt x="24" y="126"/>
                    <a:pt x="24" y="124"/>
                  </a:cubicBezTo>
                  <a:cubicBezTo>
                    <a:pt x="25" y="123"/>
                    <a:pt x="24" y="122"/>
                    <a:pt x="23" y="121"/>
                  </a:cubicBezTo>
                  <a:cubicBezTo>
                    <a:pt x="22" y="121"/>
                    <a:pt x="21" y="123"/>
                    <a:pt x="20" y="123"/>
                  </a:cubicBezTo>
                  <a:cubicBezTo>
                    <a:pt x="18" y="121"/>
                    <a:pt x="17" y="119"/>
                    <a:pt x="17" y="117"/>
                  </a:cubicBezTo>
                  <a:cubicBezTo>
                    <a:pt x="17" y="115"/>
                    <a:pt x="20" y="114"/>
                    <a:pt x="21" y="112"/>
                  </a:cubicBezTo>
                  <a:cubicBezTo>
                    <a:pt x="21" y="110"/>
                    <a:pt x="20" y="107"/>
                    <a:pt x="19" y="104"/>
                  </a:cubicBezTo>
                  <a:cubicBezTo>
                    <a:pt x="19" y="103"/>
                    <a:pt x="16" y="102"/>
                    <a:pt x="17" y="101"/>
                  </a:cubicBezTo>
                  <a:cubicBezTo>
                    <a:pt x="18" y="99"/>
                    <a:pt x="22" y="99"/>
                    <a:pt x="23" y="97"/>
                  </a:cubicBezTo>
                  <a:cubicBezTo>
                    <a:pt x="24" y="95"/>
                    <a:pt x="20" y="94"/>
                    <a:pt x="20" y="92"/>
                  </a:cubicBezTo>
                  <a:cubicBezTo>
                    <a:pt x="19" y="90"/>
                    <a:pt x="21" y="88"/>
                    <a:pt x="21" y="87"/>
                  </a:cubicBezTo>
                  <a:cubicBezTo>
                    <a:pt x="20" y="85"/>
                    <a:pt x="18" y="85"/>
                    <a:pt x="18" y="83"/>
                  </a:cubicBezTo>
                  <a:cubicBezTo>
                    <a:pt x="17" y="81"/>
                    <a:pt x="19" y="79"/>
                    <a:pt x="18" y="78"/>
                  </a:cubicBezTo>
                  <a:cubicBezTo>
                    <a:pt x="17" y="76"/>
                    <a:pt x="15" y="76"/>
                    <a:pt x="14" y="74"/>
                  </a:cubicBezTo>
                  <a:cubicBezTo>
                    <a:pt x="15" y="73"/>
                    <a:pt x="16" y="71"/>
                    <a:pt x="17" y="70"/>
                  </a:cubicBezTo>
                  <a:cubicBezTo>
                    <a:pt x="18" y="69"/>
                    <a:pt x="20" y="71"/>
                    <a:pt x="20" y="70"/>
                  </a:cubicBezTo>
                  <a:cubicBezTo>
                    <a:pt x="21" y="68"/>
                    <a:pt x="21" y="66"/>
                    <a:pt x="21" y="63"/>
                  </a:cubicBezTo>
                  <a:cubicBezTo>
                    <a:pt x="21" y="62"/>
                    <a:pt x="19" y="60"/>
                    <a:pt x="19" y="59"/>
                  </a:cubicBezTo>
                  <a:cubicBezTo>
                    <a:pt x="19" y="57"/>
                    <a:pt x="20" y="57"/>
                    <a:pt x="21" y="5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28" name="Freeform 2545"/>
            <p:cNvSpPr>
              <a:spLocks noChangeAspect="1"/>
            </p:cNvSpPr>
            <p:nvPr/>
          </p:nvSpPr>
          <p:spPr bwMode="auto">
            <a:xfrm>
              <a:off x="2945135" y="2956715"/>
              <a:ext cx="301925" cy="288798"/>
            </a:xfrm>
            <a:custGeom>
              <a:avLst/>
              <a:gdLst>
                <a:gd name="T0" fmla="*/ 182 w 173"/>
                <a:gd name="T1" fmla="*/ 104 h 165"/>
                <a:gd name="T2" fmla="*/ 191 w 173"/>
                <a:gd name="T3" fmla="*/ 92 h 165"/>
                <a:gd name="T4" fmla="*/ 190 w 173"/>
                <a:gd name="T5" fmla="*/ 82 h 165"/>
                <a:gd name="T6" fmla="*/ 207 w 173"/>
                <a:gd name="T7" fmla="*/ 67 h 165"/>
                <a:gd name="T8" fmla="*/ 188 w 173"/>
                <a:gd name="T9" fmla="*/ 62 h 165"/>
                <a:gd name="T10" fmla="*/ 191 w 173"/>
                <a:gd name="T11" fmla="*/ 49 h 165"/>
                <a:gd name="T12" fmla="*/ 168 w 173"/>
                <a:gd name="T13" fmla="*/ 38 h 165"/>
                <a:gd name="T14" fmla="*/ 173 w 173"/>
                <a:gd name="T15" fmla="*/ 25 h 165"/>
                <a:gd name="T16" fmla="*/ 144 w 173"/>
                <a:gd name="T17" fmla="*/ 28 h 165"/>
                <a:gd name="T18" fmla="*/ 134 w 173"/>
                <a:gd name="T19" fmla="*/ 34 h 165"/>
                <a:gd name="T20" fmla="*/ 110 w 173"/>
                <a:gd name="T21" fmla="*/ 29 h 165"/>
                <a:gd name="T22" fmla="*/ 83 w 173"/>
                <a:gd name="T23" fmla="*/ 31 h 165"/>
                <a:gd name="T24" fmla="*/ 71 w 173"/>
                <a:gd name="T25" fmla="*/ 12 h 165"/>
                <a:gd name="T26" fmla="*/ 56 w 173"/>
                <a:gd name="T27" fmla="*/ 4 h 165"/>
                <a:gd name="T28" fmla="*/ 50 w 173"/>
                <a:gd name="T29" fmla="*/ 10 h 165"/>
                <a:gd name="T30" fmla="*/ 51 w 173"/>
                <a:gd name="T31" fmla="*/ 13 h 165"/>
                <a:gd name="T32" fmla="*/ 34 w 173"/>
                <a:gd name="T33" fmla="*/ 23 h 165"/>
                <a:gd name="T34" fmla="*/ 35 w 173"/>
                <a:gd name="T35" fmla="*/ 42 h 165"/>
                <a:gd name="T36" fmla="*/ 24 w 173"/>
                <a:gd name="T37" fmla="*/ 48 h 165"/>
                <a:gd name="T38" fmla="*/ 28 w 173"/>
                <a:gd name="T39" fmla="*/ 29 h 165"/>
                <a:gd name="T40" fmla="*/ 23 w 173"/>
                <a:gd name="T41" fmla="*/ 10 h 165"/>
                <a:gd name="T42" fmla="*/ 22 w 173"/>
                <a:gd name="T43" fmla="*/ 8 h 165"/>
                <a:gd name="T44" fmla="*/ 8 w 173"/>
                <a:gd name="T45" fmla="*/ 41 h 165"/>
                <a:gd name="T46" fmla="*/ 6 w 173"/>
                <a:gd name="T47" fmla="*/ 53 h 165"/>
                <a:gd name="T48" fmla="*/ 16 w 173"/>
                <a:gd name="T49" fmla="*/ 77 h 165"/>
                <a:gd name="T50" fmla="*/ 30 w 173"/>
                <a:gd name="T51" fmla="*/ 86 h 165"/>
                <a:gd name="T52" fmla="*/ 44 w 173"/>
                <a:gd name="T53" fmla="*/ 90 h 165"/>
                <a:gd name="T54" fmla="*/ 65 w 173"/>
                <a:gd name="T55" fmla="*/ 102 h 165"/>
                <a:gd name="T56" fmla="*/ 85 w 173"/>
                <a:gd name="T57" fmla="*/ 102 h 165"/>
                <a:gd name="T58" fmla="*/ 84 w 173"/>
                <a:gd name="T59" fmla="*/ 119 h 165"/>
                <a:gd name="T60" fmla="*/ 86 w 173"/>
                <a:gd name="T61" fmla="*/ 136 h 165"/>
                <a:gd name="T62" fmla="*/ 89 w 173"/>
                <a:gd name="T63" fmla="*/ 151 h 165"/>
                <a:gd name="T64" fmla="*/ 91 w 173"/>
                <a:gd name="T65" fmla="*/ 169 h 165"/>
                <a:gd name="T66" fmla="*/ 116 w 173"/>
                <a:gd name="T67" fmla="*/ 196 h 165"/>
                <a:gd name="T68" fmla="*/ 134 w 173"/>
                <a:gd name="T69" fmla="*/ 182 h 165"/>
                <a:gd name="T70" fmla="*/ 138 w 173"/>
                <a:gd name="T71" fmla="*/ 175 h 165"/>
                <a:gd name="T72" fmla="*/ 151 w 173"/>
                <a:gd name="T73" fmla="*/ 168 h 165"/>
                <a:gd name="T74" fmla="*/ 138 w 173"/>
                <a:gd name="T75" fmla="*/ 163 h 165"/>
                <a:gd name="T76" fmla="*/ 139 w 173"/>
                <a:gd name="T77" fmla="*/ 150 h 165"/>
                <a:gd name="T78" fmla="*/ 138 w 173"/>
                <a:gd name="T79" fmla="*/ 138 h 165"/>
                <a:gd name="T80" fmla="*/ 160 w 173"/>
                <a:gd name="T81" fmla="*/ 144 h 165"/>
                <a:gd name="T82" fmla="*/ 183 w 173"/>
                <a:gd name="T83" fmla="*/ 133 h 165"/>
                <a:gd name="T84" fmla="*/ 191 w 173"/>
                <a:gd name="T85" fmla="*/ 119 h 16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65"/>
                <a:gd name="T131" fmla="*/ 173 w 173"/>
                <a:gd name="T132" fmla="*/ 165 h 16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65">
                  <a:moveTo>
                    <a:pt x="160" y="99"/>
                  </a:moveTo>
                  <a:cubicBezTo>
                    <a:pt x="157" y="95"/>
                    <a:pt x="153" y="92"/>
                    <a:pt x="150" y="88"/>
                  </a:cubicBezTo>
                  <a:cubicBezTo>
                    <a:pt x="150" y="87"/>
                    <a:pt x="152" y="87"/>
                    <a:pt x="152" y="87"/>
                  </a:cubicBezTo>
                  <a:cubicBezTo>
                    <a:pt x="152" y="85"/>
                    <a:pt x="152" y="83"/>
                    <a:pt x="152" y="82"/>
                  </a:cubicBezTo>
                  <a:cubicBezTo>
                    <a:pt x="152" y="81"/>
                    <a:pt x="153" y="80"/>
                    <a:pt x="153" y="79"/>
                  </a:cubicBezTo>
                  <a:cubicBezTo>
                    <a:pt x="155" y="78"/>
                    <a:pt x="158" y="78"/>
                    <a:pt x="160" y="77"/>
                  </a:cubicBezTo>
                  <a:cubicBezTo>
                    <a:pt x="162" y="76"/>
                    <a:pt x="165" y="76"/>
                    <a:pt x="166" y="74"/>
                  </a:cubicBezTo>
                  <a:cubicBezTo>
                    <a:pt x="167" y="73"/>
                    <a:pt x="163" y="73"/>
                    <a:pt x="162" y="72"/>
                  </a:cubicBezTo>
                  <a:cubicBezTo>
                    <a:pt x="161" y="71"/>
                    <a:pt x="159" y="70"/>
                    <a:pt x="159" y="68"/>
                  </a:cubicBezTo>
                  <a:cubicBezTo>
                    <a:pt x="159" y="66"/>
                    <a:pt x="162" y="64"/>
                    <a:pt x="164" y="62"/>
                  </a:cubicBezTo>
                  <a:cubicBezTo>
                    <a:pt x="165" y="61"/>
                    <a:pt x="167" y="59"/>
                    <a:pt x="169" y="58"/>
                  </a:cubicBezTo>
                  <a:cubicBezTo>
                    <a:pt x="170" y="57"/>
                    <a:pt x="172" y="57"/>
                    <a:pt x="173" y="56"/>
                  </a:cubicBezTo>
                  <a:cubicBezTo>
                    <a:pt x="172" y="54"/>
                    <a:pt x="171" y="54"/>
                    <a:pt x="170" y="53"/>
                  </a:cubicBezTo>
                  <a:cubicBezTo>
                    <a:pt x="168" y="52"/>
                    <a:pt x="166" y="51"/>
                    <a:pt x="164" y="50"/>
                  </a:cubicBezTo>
                  <a:cubicBezTo>
                    <a:pt x="162" y="50"/>
                    <a:pt x="160" y="52"/>
                    <a:pt x="157" y="52"/>
                  </a:cubicBezTo>
                  <a:cubicBezTo>
                    <a:pt x="156" y="52"/>
                    <a:pt x="160" y="51"/>
                    <a:pt x="160" y="50"/>
                  </a:cubicBezTo>
                  <a:cubicBezTo>
                    <a:pt x="161" y="49"/>
                    <a:pt x="159" y="48"/>
                    <a:pt x="159" y="47"/>
                  </a:cubicBezTo>
                  <a:cubicBezTo>
                    <a:pt x="159" y="45"/>
                    <a:pt x="161" y="43"/>
                    <a:pt x="160" y="41"/>
                  </a:cubicBezTo>
                  <a:cubicBezTo>
                    <a:pt x="159" y="39"/>
                    <a:pt x="156" y="38"/>
                    <a:pt x="154" y="36"/>
                  </a:cubicBezTo>
                  <a:cubicBezTo>
                    <a:pt x="151" y="35"/>
                    <a:pt x="149" y="33"/>
                    <a:pt x="146" y="32"/>
                  </a:cubicBezTo>
                  <a:cubicBezTo>
                    <a:pt x="144" y="31"/>
                    <a:pt x="141" y="33"/>
                    <a:pt x="140" y="32"/>
                  </a:cubicBezTo>
                  <a:cubicBezTo>
                    <a:pt x="137" y="30"/>
                    <a:pt x="134" y="27"/>
                    <a:pt x="135" y="25"/>
                  </a:cubicBezTo>
                  <a:cubicBezTo>
                    <a:pt x="137" y="22"/>
                    <a:pt x="141" y="25"/>
                    <a:pt x="144" y="24"/>
                  </a:cubicBezTo>
                  <a:cubicBezTo>
                    <a:pt x="145" y="23"/>
                    <a:pt x="145" y="21"/>
                    <a:pt x="145" y="21"/>
                  </a:cubicBezTo>
                  <a:cubicBezTo>
                    <a:pt x="142" y="21"/>
                    <a:pt x="139" y="22"/>
                    <a:pt x="136" y="22"/>
                  </a:cubicBezTo>
                  <a:cubicBezTo>
                    <a:pt x="132" y="22"/>
                    <a:pt x="129" y="22"/>
                    <a:pt x="125" y="22"/>
                  </a:cubicBezTo>
                  <a:cubicBezTo>
                    <a:pt x="123" y="22"/>
                    <a:pt x="120" y="21"/>
                    <a:pt x="120" y="23"/>
                  </a:cubicBezTo>
                  <a:cubicBezTo>
                    <a:pt x="120" y="25"/>
                    <a:pt x="127" y="24"/>
                    <a:pt x="126" y="26"/>
                  </a:cubicBezTo>
                  <a:cubicBezTo>
                    <a:pt x="125" y="28"/>
                    <a:pt x="121" y="25"/>
                    <a:pt x="119" y="25"/>
                  </a:cubicBezTo>
                  <a:cubicBezTo>
                    <a:pt x="117" y="26"/>
                    <a:pt x="114" y="27"/>
                    <a:pt x="112" y="28"/>
                  </a:cubicBezTo>
                  <a:cubicBezTo>
                    <a:pt x="110" y="29"/>
                    <a:pt x="108" y="32"/>
                    <a:pt x="105" y="32"/>
                  </a:cubicBezTo>
                  <a:cubicBezTo>
                    <a:pt x="102" y="32"/>
                    <a:pt x="99" y="30"/>
                    <a:pt x="97" y="29"/>
                  </a:cubicBezTo>
                  <a:cubicBezTo>
                    <a:pt x="95" y="27"/>
                    <a:pt x="94" y="25"/>
                    <a:pt x="92" y="24"/>
                  </a:cubicBezTo>
                  <a:cubicBezTo>
                    <a:pt x="89" y="23"/>
                    <a:pt x="86" y="23"/>
                    <a:pt x="83" y="23"/>
                  </a:cubicBezTo>
                  <a:cubicBezTo>
                    <a:pt x="80" y="23"/>
                    <a:pt x="78" y="25"/>
                    <a:pt x="75" y="25"/>
                  </a:cubicBezTo>
                  <a:cubicBezTo>
                    <a:pt x="73" y="26"/>
                    <a:pt x="71" y="26"/>
                    <a:pt x="69" y="26"/>
                  </a:cubicBezTo>
                  <a:cubicBezTo>
                    <a:pt x="68" y="26"/>
                    <a:pt x="67" y="25"/>
                    <a:pt x="66" y="24"/>
                  </a:cubicBezTo>
                  <a:cubicBezTo>
                    <a:pt x="66" y="21"/>
                    <a:pt x="68" y="18"/>
                    <a:pt x="66" y="16"/>
                  </a:cubicBezTo>
                  <a:cubicBezTo>
                    <a:pt x="65" y="14"/>
                    <a:pt x="62" y="12"/>
                    <a:pt x="59" y="10"/>
                  </a:cubicBezTo>
                  <a:cubicBezTo>
                    <a:pt x="56" y="9"/>
                    <a:pt x="53" y="11"/>
                    <a:pt x="50" y="10"/>
                  </a:cubicBezTo>
                  <a:cubicBezTo>
                    <a:pt x="49" y="10"/>
                    <a:pt x="49" y="9"/>
                    <a:pt x="49" y="8"/>
                  </a:cubicBezTo>
                  <a:cubicBezTo>
                    <a:pt x="48" y="6"/>
                    <a:pt x="48" y="5"/>
                    <a:pt x="47" y="3"/>
                  </a:cubicBezTo>
                  <a:cubicBezTo>
                    <a:pt x="46" y="2"/>
                    <a:pt x="45" y="0"/>
                    <a:pt x="44" y="0"/>
                  </a:cubicBezTo>
                  <a:cubicBezTo>
                    <a:pt x="43" y="0"/>
                    <a:pt x="41" y="1"/>
                    <a:pt x="40" y="2"/>
                  </a:cubicBezTo>
                  <a:cubicBezTo>
                    <a:pt x="40" y="4"/>
                    <a:pt x="41" y="7"/>
                    <a:pt x="42" y="8"/>
                  </a:cubicBezTo>
                  <a:cubicBezTo>
                    <a:pt x="43" y="9"/>
                    <a:pt x="46" y="8"/>
                    <a:pt x="47" y="8"/>
                  </a:cubicBezTo>
                  <a:cubicBezTo>
                    <a:pt x="48" y="9"/>
                    <a:pt x="49" y="10"/>
                    <a:pt x="49" y="11"/>
                  </a:cubicBezTo>
                  <a:cubicBezTo>
                    <a:pt x="47" y="12"/>
                    <a:pt x="45" y="10"/>
                    <a:pt x="43" y="11"/>
                  </a:cubicBezTo>
                  <a:cubicBezTo>
                    <a:pt x="41" y="11"/>
                    <a:pt x="40" y="13"/>
                    <a:pt x="39" y="14"/>
                  </a:cubicBezTo>
                  <a:cubicBezTo>
                    <a:pt x="37" y="14"/>
                    <a:pt x="35" y="14"/>
                    <a:pt x="34" y="15"/>
                  </a:cubicBezTo>
                  <a:cubicBezTo>
                    <a:pt x="32" y="16"/>
                    <a:pt x="30" y="17"/>
                    <a:pt x="28" y="19"/>
                  </a:cubicBezTo>
                  <a:cubicBezTo>
                    <a:pt x="27" y="20"/>
                    <a:pt x="26" y="21"/>
                    <a:pt x="26" y="23"/>
                  </a:cubicBezTo>
                  <a:cubicBezTo>
                    <a:pt x="26" y="25"/>
                    <a:pt x="26" y="27"/>
                    <a:pt x="27" y="28"/>
                  </a:cubicBezTo>
                  <a:cubicBezTo>
                    <a:pt x="27" y="31"/>
                    <a:pt x="28" y="33"/>
                    <a:pt x="29" y="35"/>
                  </a:cubicBezTo>
                  <a:cubicBezTo>
                    <a:pt x="29" y="37"/>
                    <a:pt x="30" y="39"/>
                    <a:pt x="29" y="41"/>
                  </a:cubicBezTo>
                  <a:cubicBezTo>
                    <a:pt x="28" y="43"/>
                    <a:pt x="25" y="46"/>
                    <a:pt x="23" y="45"/>
                  </a:cubicBezTo>
                  <a:cubicBezTo>
                    <a:pt x="21" y="45"/>
                    <a:pt x="21" y="42"/>
                    <a:pt x="20" y="40"/>
                  </a:cubicBezTo>
                  <a:cubicBezTo>
                    <a:pt x="19" y="39"/>
                    <a:pt x="17" y="38"/>
                    <a:pt x="17" y="36"/>
                  </a:cubicBezTo>
                  <a:cubicBezTo>
                    <a:pt x="17" y="33"/>
                    <a:pt x="18" y="31"/>
                    <a:pt x="19" y="30"/>
                  </a:cubicBezTo>
                  <a:cubicBezTo>
                    <a:pt x="20" y="28"/>
                    <a:pt x="22" y="26"/>
                    <a:pt x="23" y="24"/>
                  </a:cubicBezTo>
                  <a:cubicBezTo>
                    <a:pt x="24" y="22"/>
                    <a:pt x="24" y="20"/>
                    <a:pt x="24" y="18"/>
                  </a:cubicBezTo>
                  <a:cubicBezTo>
                    <a:pt x="23" y="16"/>
                    <a:pt x="21" y="14"/>
                    <a:pt x="19" y="11"/>
                  </a:cubicBezTo>
                  <a:cubicBezTo>
                    <a:pt x="19" y="10"/>
                    <a:pt x="19" y="9"/>
                    <a:pt x="19" y="8"/>
                  </a:cubicBezTo>
                  <a:cubicBezTo>
                    <a:pt x="22" y="7"/>
                    <a:pt x="25" y="8"/>
                    <a:pt x="27" y="6"/>
                  </a:cubicBezTo>
                  <a:cubicBezTo>
                    <a:pt x="28" y="6"/>
                    <a:pt x="28" y="4"/>
                    <a:pt x="28" y="3"/>
                  </a:cubicBezTo>
                  <a:cubicBezTo>
                    <a:pt x="25" y="4"/>
                    <a:pt x="21" y="4"/>
                    <a:pt x="18" y="7"/>
                  </a:cubicBezTo>
                  <a:cubicBezTo>
                    <a:pt x="16" y="9"/>
                    <a:pt x="16" y="12"/>
                    <a:pt x="15" y="15"/>
                  </a:cubicBezTo>
                  <a:cubicBezTo>
                    <a:pt x="13" y="19"/>
                    <a:pt x="9" y="21"/>
                    <a:pt x="7" y="26"/>
                  </a:cubicBezTo>
                  <a:cubicBezTo>
                    <a:pt x="6" y="28"/>
                    <a:pt x="8" y="32"/>
                    <a:pt x="7" y="34"/>
                  </a:cubicBezTo>
                  <a:cubicBezTo>
                    <a:pt x="5" y="38"/>
                    <a:pt x="1" y="40"/>
                    <a:pt x="0" y="44"/>
                  </a:cubicBezTo>
                  <a:cubicBezTo>
                    <a:pt x="0" y="45"/>
                    <a:pt x="1" y="46"/>
                    <a:pt x="2" y="46"/>
                  </a:cubicBezTo>
                  <a:cubicBezTo>
                    <a:pt x="3" y="46"/>
                    <a:pt x="4" y="44"/>
                    <a:pt x="5" y="44"/>
                  </a:cubicBezTo>
                  <a:cubicBezTo>
                    <a:pt x="6" y="43"/>
                    <a:pt x="8" y="44"/>
                    <a:pt x="10" y="45"/>
                  </a:cubicBezTo>
                  <a:cubicBezTo>
                    <a:pt x="12" y="47"/>
                    <a:pt x="12" y="50"/>
                    <a:pt x="13" y="53"/>
                  </a:cubicBezTo>
                  <a:cubicBezTo>
                    <a:pt x="14" y="57"/>
                    <a:pt x="12" y="60"/>
                    <a:pt x="13" y="64"/>
                  </a:cubicBezTo>
                  <a:cubicBezTo>
                    <a:pt x="13" y="66"/>
                    <a:pt x="14" y="68"/>
                    <a:pt x="15" y="70"/>
                  </a:cubicBezTo>
                  <a:cubicBezTo>
                    <a:pt x="16" y="71"/>
                    <a:pt x="16" y="73"/>
                    <a:pt x="17" y="73"/>
                  </a:cubicBezTo>
                  <a:cubicBezTo>
                    <a:pt x="20" y="73"/>
                    <a:pt x="23" y="72"/>
                    <a:pt x="25" y="72"/>
                  </a:cubicBezTo>
                  <a:cubicBezTo>
                    <a:pt x="27" y="72"/>
                    <a:pt x="29" y="73"/>
                    <a:pt x="30" y="73"/>
                  </a:cubicBezTo>
                  <a:cubicBezTo>
                    <a:pt x="32" y="73"/>
                    <a:pt x="33" y="71"/>
                    <a:pt x="35" y="71"/>
                  </a:cubicBezTo>
                  <a:cubicBezTo>
                    <a:pt x="37" y="71"/>
                    <a:pt x="36" y="74"/>
                    <a:pt x="37" y="75"/>
                  </a:cubicBezTo>
                  <a:cubicBezTo>
                    <a:pt x="39" y="76"/>
                    <a:pt x="41" y="74"/>
                    <a:pt x="42" y="75"/>
                  </a:cubicBezTo>
                  <a:cubicBezTo>
                    <a:pt x="45" y="78"/>
                    <a:pt x="47" y="83"/>
                    <a:pt x="50" y="86"/>
                  </a:cubicBezTo>
                  <a:cubicBezTo>
                    <a:pt x="51" y="87"/>
                    <a:pt x="52" y="85"/>
                    <a:pt x="54" y="85"/>
                  </a:cubicBezTo>
                  <a:cubicBezTo>
                    <a:pt x="54" y="85"/>
                    <a:pt x="55" y="86"/>
                    <a:pt x="56" y="86"/>
                  </a:cubicBezTo>
                  <a:cubicBezTo>
                    <a:pt x="58" y="86"/>
                    <a:pt x="59" y="86"/>
                    <a:pt x="61" y="86"/>
                  </a:cubicBezTo>
                  <a:cubicBezTo>
                    <a:pt x="65" y="86"/>
                    <a:pt x="68" y="85"/>
                    <a:pt x="71" y="85"/>
                  </a:cubicBezTo>
                  <a:cubicBezTo>
                    <a:pt x="72" y="85"/>
                    <a:pt x="74" y="85"/>
                    <a:pt x="74" y="86"/>
                  </a:cubicBezTo>
                  <a:cubicBezTo>
                    <a:pt x="75" y="89"/>
                    <a:pt x="75" y="93"/>
                    <a:pt x="74" y="96"/>
                  </a:cubicBezTo>
                  <a:cubicBezTo>
                    <a:pt x="73" y="97"/>
                    <a:pt x="70" y="97"/>
                    <a:pt x="70" y="99"/>
                  </a:cubicBezTo>
                  <a:cubicBezTo>
                    <a:pt x="69" y="100"/>
                    <a:pt x="71" y="101"/>
                    <a:pt x="71" y="102"/>
                  </a:cubicBezTo>
                  <a:cubicBezTo>
                    <a:pt x="70" y="104"/>
                    <a:pt x="68" y="106"/>
                    <a:pt x="68" y="108"/>
                  </a:cubicBezTo>
                  <a:cubicBezTo>
                    <a:pt x="69" y="110"/>
                    <a:pt x="72" y="111"/>
                    <a:pt x="72" y="113"/>
                  </a:cubicBezTo>
                  <a:cubicBezTo>
                    <a:pt x="73" y="115"/>
                    <a:pt x="72" y="117"/>
                    <a:pt x="72" y="119"/>
                  </a:cubicBezTo>
                  <a:cubicBezTo>
                    <a:pt x="72" y="119"/>
                    <a:pt x="74" y="119"/>
                    <a:pt x="74" y="119"/>
                  </a:cubicBezTo>
                  <a:cubicBezTo>
                    <a:pt x="75" y="121"/>
                    <a:pt x="75" y="124"/>
                    <a:pt x="74" y="126"/>
                  </a:cubicBezTo>
                  <a:cubicBezTo>
                    <a:pt x="73" y="129"/>
                    <a:pt x="69" y="130"/>
                    <a:pt x="68" y="133"/>
                  </a:cubicBezTo>
                  <a:cubicBezTo>
                    <a:pt x="68" y="135"/>
                    <a:pt x="72" y="135"/>
                    <a:pt x="73" y="137"/>
                  </a:cubicBezTo>
                  <a:cubicBezTo>
                    <a:pt x="75" y="138"/>
                    <a:pt x="75" y="140"/>
                    <a:pt x="76" y="141"/>
                  </a:cubicBezTo>
                  <a:cubicBezTo>
                    <a:pt x="78" y="146"/>
                    <a:pt x="79" y="150"/>
                    <a:pt x="81" y="155"/>
                  </a:cubicBezTo>
                  <a:cubicBezTo>
                    <a:pt x="84" y="158"/>
                    <a:pt x="86" y="162"/>
                    <a:pt x="89" y="163"/>
                  </a:cubicBezTo>
                  <a:cubicBezTo>
                    <a:pt x="91" y="165"/>
                    <a:pt x="94" y="164"/>
                    <a:pt x="97" y="163"/>
                  </a:cubicBezTo>
                  <a:cubicBezTo>
                    <a:pt x="100" y="161"/>
                    <a:pt x="103" y="158"/>
                    <a:pt x="106" y="156"/>
                  </a:cubicBezTo>
                  <a:cubicBezTo>
                    <a:pt x="107" y="155"/>
                    <a:pt x="108" y="155"/>
                    <a:pt x="109" y="154"/>
                  </a:cubicBezTo>
                  <a:cubicBezTo>
                    <a:pt x="110" y="154"/>
                    <a:pt x="111" y="152"/>
                    <a:pt x="112" y="152"/>
                  </a:cubicBezTo>
                  <a:cubicBezTo>
                    <a:pt x="113" y="152"/>
                    <a:pt x="113" y="154"/>
                    <a:pt x="114" y="154"/>
                  </a:cubicBezTo>
                  <a:cubicBezTo>
                    <a:pt x="115" y="154"/>
                    <a:pt x="115" y="153"/>
                    <a:pt x="115" y="152"/>
                  </a:cubicBezTo>
                  <a:cubicBezTo>
                    <a:pt x="116" y="150"/>
                    <a:pt x="114" y="148"/>
                    <a:pt x="115" y="146"/>
                  </a:cubicBezTo>
                  <a:cubicBezTo>
                    <a:pt x="116" y="145"/>
                    <a:pt x="119" y="146"/>
                    <a:pt x="121" y="145"/>
                  </a:cubicBezTo>
                  <a:cubicBezTo>
                    <a:pt x="121" y="144"/>
                    <a:pt x="120" y="143"/>
                    <a:pt x="121" y="143"/>
                  </a:cubicBezTo>
                  <a:cubicBezTo>
                    <a:pt x="122" y="141"/>
                    <a:pt x="125" y="141"/>
                    <a:pt x="126" y="140"/>
                  </a:cubicBezTo>
                  <a:cubicBezTo>
                    <a:pt x="127" y="139"/>
                    <a:pt x="127" y="138"/>
                    <a:pt x="126" y="138"/>
                  </a:cubicBezTo>
                  <a:cubicBezTo>
                    <a:pt x="123" y="137"/>
                    <a:pt x="120" y="138"/>
                    <a:pt x="117" y="138"/>
                  </a:cubicBezTo>
                  <a:cubicBezTo>
                    <a:pt x="116" y="138"/>
                    <a:pt x="115" y="137"/>
                    <a:pt x="115" y="136"/>
                  </a:cubicBezTo>
                  <a:cubicBezTo>
                    <a:pt x="114" y="135"/>
                    <a:pt x="115" y="133"/>
                    <a:pt x="115" y="132"/>
                  </a:cubicBezTo>
                  <a:cubicBezTo>
                    <a:pt x="114" y="132"/>
                    <a:pt x="113" y="131"/>
                    <a:pt x="113" y="130"/>
                  </a:cubicBezTo>
                  <a:cubicBezTo>
                    <a:pt x="114" y="128"/>
                    <a:pt x="116" y="127"/>
                    <a:pt x="116" y="125"/>
                  </a:cubicBezTo>
                  <a:cubicBezTo>
                    <a:pt x="117" y="123"/>
                    <a:pt x="117" y="121"/>
                    <a:pt x="116" y="119"/>
                  </a:cubicBezTo>
                  <a:cubicBezTo>
                    <a:pt x="115" y="117"/>
                    <a:pt x="112" y="118"/>
                    <a:pt x="111" y="116"/>
                  </a:cubicBezTo>
                  <a:cubicBezTo>
                    <a:pt x="111" y="115"/>
                    <a:pt x="113" y="115"/>
                    <a:pt x="115" y="115"/>
                  </a:cubicBezTo>
                  <a:cubicBezTo>
                    <a:pt x="118" y="115"/>
                    <a:pt x="120" y="118"/>
                    <a:pt x="123" y="118"/>
                  </a:cubicBezTo>
                  <a:cubicBezTo>
                    <a:pt x="125" y="119"/>
                    <a:pt x="126" y="118"/>
                    <a:pt x="127" y="118"/>
                  </a:cubicBezTo>
                  <a:cubicBezTo>
                    <a:pt x="130" y="119"/>
                    <a:pt x="132" y="120"/>
                    <a:pt x="134" y="120"/>
                  </a:cubicBezTo>
                  <a:cubicBezTo>
                    <a:pt x="135" y="119"/>
                    <a:pt x="134" y="117"/>
                    <a:pt x="136" y="116"/>
                  </a:cubicBezTo>
                  <a:cubicBezTo>
                    <a:pt x="140" y="115"/>
                    <a:pt x="145" y="116"/>
                    <a:pt x="149" y="115"/>
                  </a:cubicBezTo>
                  <a:cubicBezTo>
                    <a:pt x="151" y="114"/>
                    <a:pt x="151" y="112"/>
                    <a:pt x="153" y="111"/>
                  </a:cubicBezTo>
                  <a:cubicBezTo>
                    <a:pt x="155" y="110"/>
                    <a:pt x="157" y="111"/>
                    <a:pt x="158" y="110"/>
                  </a:cubicBezTo>
                  <a:cubicBezTo>
                    <a:pt x="159" y="109"/>
                    <a:pt x="160" y="107"/>
                    <a:pt x="160" y="105"/>
                  </a:cubicBezTo>
                  <a:cubicBezTo>
                    <a:pt x="161" y="103"/>
                    <a:pt x="160" y="100"/>
                    <a:pt x="160" y="9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29" name="Freeform 2546"/>
            <p:cNvSpPr>
              <a:spLocks noChangeAspect="1"/>
            </p:cNvSpPr>
            <p:nvPr/>
          </p:nvSpPr>
          <p:spPr bwMode="auto">
            <a:xfrm>
              <a:off x="3207679" y="3054439"/>
              <a:ext cx="109393" cy="180863"/>
            </a:xfrm>
            <a:custGeom>
              <a:avLst/>
              <a:gdLst>
                <a:gd name="T0" fmla="*/ 75 w 63"/>
                <a:gd name="T1" fmla="*/ 108 h 103"/>
                <a:gd name="T2" fmla="*/ 71 w 63"/>
                <a:gd name="T3" fmla="*/ 104 h 103"/>
                <a:gd name="T4" fmla="*/ 68 w 63"/>
                <a:gd name="T5" fmla="*/ 98 h 103"/>
                <a:gd name="T6" fmla="*/ 65 w 63"/>
                <a:gd name="T7" fmla="*/ 88 h 103"/>
                <a:gd name="T8" fmla="*/ 63 w 63"/>
                <a:gd name="T9" fmla="*/ 87 h 103"/>
                <a:gd name="T10" fmla="*/ 63 w 63"/>
                <a:gd name="T11" fmla="*/ 82 h 103"/>
                <a:gd name="T12" fmla="*/ 60 w 63"/>
                <a:gd name="T13" fmla="*/ 82 h 103"/>
                <a:gd name="T14" fmla="*/ 52 w 63"/>
                <a:gd name="T15" fmla="*/ 71 h 103"/>
                <a:gd name="T16" fmla="*/ 55 w 63"/>
                <a:gd name="T17" fmla="*/ 64 h 103"/>
                <a:gd name="T18" fmla="*/ 56 w 63"/>
                <a:gd name="T19" fmla="*/ 57 h 103"/>
                <a:gd name="T20" fmla="*/ 62 w 63"/>
                <a:gd name="T21" fmla="*/ 57 h 103"/>
                <a:gd name="T22" fmla="*/ 64 w 63"/>
                <a:gd name="T23" fmla="*/ 52 h 103"/>
                <a:gd name="T24" fmla="*/ 63 w 63"/>
                <a:gd name="T25" fmla="*/ 45 h 103"/>
                <a:gd name="T26" fmla="*/ 67 w 63"/>
                <a:gd name="T27" fmla="*/ 40 h 103"/>
                <a:gd name="T28" fmla="*/ 64 w 63"/>
                <a:gd name="T29" fmla="*/ 35 h 103"/>
                <a:gd name="T30" fmla="*/ 60 w 63"/>
                <a:gd name="T31" fmla="*/ 31 h 103"/>
                <a:gd name="T32" fmla="*/ 52 w 63"/>
                <a:gd name="T33" fmla="*/ 26 h 103"/>
                <a:gd name="T34" fmla="*/ 46 w 63"/>
                <a:gd name="T35" fmla="*/ 25 h 103"/>
                <a:gd name="T36" fmla="*/ 44 w 63"/>
                <a:gd name="T37" fmla="*/ 31 h 103"/>
                <a:gd name="T38" fmla="*/ 44 w 63"/>
                <a:gd name="T39" fmla="*/ 25 h 103"/>
                <a:gd name="T40" fmla="*/ 44 w 63"/>
                <a:gd name="T41" fmla="*/ 18 h 103"/>
                <a:gd name="T42" fmla="*/ 39 w 63"/>
                <a:gd name="T43" fmla="*/ 8 h 103"/>
                <a:gd name="T44" fmla="*/ 36 w 63"/>
                <a:gd name="T45" fmla="*/ 5 h 103"/>
                <a:gd name="T46" fmla="*/ 30 w 63"/>
                <a:gd name="T47" fmla="*/ 1 h 103"/>
                <a:gd name="T48" fmla="*/ 27 w 63"/>
                <a:gd name="T49" fmla="*/ 0 h 103"/>
                <a:gd name="T50" fmla="*/ 23 w 63"/>
                <a:gd name="T51" fmla="*/ 2 h 103"/>
                <a:gd name="T52" fmla="*/ 17 w 63"/>
                <a:gd name="T53" fmla="*/ 7 h 103"/>
                <a:gd name="T54" fmla="*/ 11 w 63"/>
                <a:gd name="T55" fmla="*/ 14 h 103"/>
                <a:gd name="T56" fmla="*/ 14 w 63"/>
                <a:gd name="T57" fmla="*/ 19 h 103"/>
                <a:gd name="T58" fmla="*/ 19 w 63"/>
                <a:gd name="T59" fmla="*/ 22 h 103"/>
                <a:gd name="T60" fmla="*/ 12 w 63"/>
                <a:gd name="T61" fmla="*/ 25 h 103"/>
                <a:gd name="T62" fmla="*/ 4 w 63"/>
                <a:gd name="T63" fmla="*/ 28 h 103"/>
                <a:gd name="T64" fmla="*/ 2 w 63"/>
                <a:gd name="T65" fmla="*/ 31 h 103"/>
                <a:gd name="T66" fmla="*/ 2 w 63"/>
                <a:gd name="T67" fmla="*/ 37 h 103"/>
                <a:gd name="T68" fmla="*/ 0 w 63"/>
                <a:gd name="T69" fmla="*/ 39 h 103"/>
                <a:gd name="T70" fmla="*/ 12 w 63"/>
                <a:gd name="T71" fmla="*/ 52 h 103"/>
                <a:gd name="T72" fmla="*/ 20 w 63"/>
                <a:gd name="T73" fmla="*/ 52 h 103"/>
                <a:gd name="T74" fmla="*/ 21 w 63"/>
                <a:gd name="T75" fmla="*/ 57 h 103"/>
                <a:gd name="T76" fmla="*/ 19 w 63"/>
                <a:gd name="T77" fmla="*/ 60 h 103"/>
                <a:gd name="T78" fmla="*/ 20 w 63"/>
                <a:gd name="T79" fmla="*/ 64 h 103"/>
                <a:gd name="T80" fmla="*/ 27 w 63"/>
                <a:gd name="T81" fmla="*/ 64 h 103"/>
                <a:gd name="T82" fmla="*/ 27 w 63"/>
                <a:gd name="T83" fmla="*/ 71 h 103"/>
                <a:gd name="T84" fmla="*/ 32 w 63"/>
                <a:gd name="T85" fmla="*/ 73 h 103"/>
                <a:gd name="T86" fmla="*/ 23 w 63"/>
                <a:gd name="T87" fmla="*/ 79 h 103"/>
                <a:gd name="T88" fmla="*/ 23 w 63"/>
                <a:gd name="T89" fmla="*/ 96 h 103"/>
                <a:gd name="T90" fmla="*/ 26 w 63"/>
                <a:gd name="T91" fmla="*/ 100 h 103"/>
                <a:gd name="T92" fmla="*/ 26 w 63"/>
                <a:gd name="T93" fmla="*/ 106 h 103"/>
                <a:gd name="T94" fmla="*/ 29 w 63"/>
                <a:gd name="T95" fmla="*/ 110 h 103"/>
                <a:gd name="T96" fmla="*/ 36 w 63"/>
                <a:gd name="T97" fmla="*/ 113 h 103"/>
                <a:gd name="T98" fmla="*/ 36 w 63"/>
                <a:gd name="T99" fmla="*/ 118 h 103"/>
                <a:gd name="T100" fmla="*/ 40 w 63"/>
                <a:gd name="T101" fmla="*/ 122 h 103"/>
                <a:gd name="T102" fmla="*/ 45 w 63"/>
                <a:gd name="T103" fmla="*/ 123 h 103"/>
                <a:gd name="T104" fmla="*/ 44 w 63"/>
                <a:gd name="T105" fmla="*/ 118 h 103"/>
                <a:gd name="T106" fmla="*/ 50 w 63"/>
                <a:gd name="T107" fmla="*/ 113 h 103"/>
                <a:gd name="T108" fmla="*/ 54 w 63"/>
                <a:gd name="T109" fmla="*/ 116 h 103"/>
                <a:gd name="T110" fmla="*/ 56 w 63"/>
                <a:gd name="T111" fmla="*/ 110 h 103"/>
                <a:gd name="T112" fmla="*/ 61 w 63"/>
                <a:gd name="T113" fmla="*/ 110 h 103"/>
                <a:gd name="T114" fmla="*/ 63 w 63"/>
                <a:gd name="T115" fmla="*/ 107 h 103"/>
                <a:gd name="T116" fmla="*/ 68 w 63"/>
                <a:gd name="T117" fmla="*/ 108 h 103"/>
                <a:gd name="T118" fmla="*/ 75 w 63"/>
                <a:gd name="T119" fmla="*/ 108 h 10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3"/>
                <a:gd name="T181" fmla="*/ 0 h 103"/>
                <a:gd name="T182" fmla="*/ 63 w 63"/>
                <a:gd name="T183" fmla="*/ 103 h 10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3" h="103">
                  <a:moveTo>
                    <a:pt x="63" y="90"/>
                  </a:moveTo>
                  <a:cubicBezTo>
                    <a:pt x="62" y="89"/>
                    <a:pt x="60" y="87"/>
                    <a:pt x="60" y="86"/>
                  </a:cubicBezTo>
                  <a:cubicBezTo>
                    <a:pt x="59" y="84"/>
                    <a:pt x="58" y="83"/>
                    <a:pt x="57" y="81"/>
                  </a:cubicBezTo>
                  <a:cubicBezTo>
                    <a:pt x="56" y="78"/>
                    <a:pt x="54" y="75"/>
                    <a:pt x="55" y="73"/>
                  </a:cubicBezTo>
                  <a:cubicBezTo>
                    <a:pt x="55" y="72"/>
                    <a:pt x="53" y="73"/>
                    <a:pt x="53" y="72"/>
                  </a:cubicBezTo>
                  <a:cubicBezTo>
                    <a:pt x="52" y="71"/>
                    <a:pt x="54" y="69"/>
                    <a:pt x="53" y="68"/>
                  </a:cubicBezTo>
                  <a:cubicBezTo>
                    <a:pt x="52" y="67"/>
                    <a:pt x="51" y="69"/>
                    <a:pt x="50" y="68"/>
                  </a:cubicBezTo>
                  <a:cubicBezTo>
                    <a:pt x="48" y="65"/>
                    <a:pt x="45" y="62"/>
                    <a:pt x="44" y="59"/>
                  </a:cubicBezTo>
                  <a:cubicBezTo>
                    <a:pt x="44" y="57"/>
                    <a:pt x="46" y="55"/>
                    <a:pt x="46" y="53"/>
                  </a:cubicBezTo>
                  <a:cubicBezTo>
                    <a:pt x="47" y="51"/>
                    <a:pt x="46" y="49"/>
                    <a:pt x="47" y="47"/>
                  </a:cubicBezTo>
                  <a:cubicBezTo>
                    <a:pt x="48" y="46"/>
                    <a:pt x="50" y="47"/>
                    <a:pt x="52" y="47"/>
                  </a:cubicBezTo>
                  <a:cubicBezTo>
                    <a:pt x="53" y="46"/>
                    <a:pt x="54" y="45"/>
                    <a:pt x="54" y="43"/>
                  </a:cubicBezTo>
                  <a:cubicBezTo>
                    <a:pt x="54" y="41"/>
                    <a:pt x="53" y="39"/>
                    <a:pt x="53" y="37"/>
                  </a:cubicBezTo>
                  <a:cubicBezTo>
                    <a:pt x="53" y="36"/>
                    <a:pt x="55" y="35"/>
                    <a:pt x="56" y="33"/>
                  </a:cubicBezTo>
                  <a:cubicBezTo>
                    <a:pt x="56" y="32"/>
                    <a:pt x="55" y="30"/>
                    <a:pt x="54" y="29"/>
                  </a:cubicBezTo>
                  <a:cubicBezTo>
                    <a:pt x="53" y="28"/>
                    <a:pt x="51" y="27"/>
                    <a:pt x="50" y="26"/>
                  </a:cubicBezTo>
                  <a:cubicBezTo>
                    <a:pt x="48" y="25"/>
                    <a:pt x="46" y="23"/>
                    <a:pt x="44" y="22"/>
                  </a:cubicBezTo>
                  <a:cubicBezTo>
                    <a:pt x="43" y="21"/>
                    <a:pt x="41" y="20"/>
                    <a:pt x="39" y="21"/>
                  </a:cubicBezTo>
                  <a:cubicBezTo>
                    <a:pt x="38" y="22"/>
                    <a:pt x="38" y="26"/>
                    <a:pt x="37" y="26"/>
                  </a:cubicBezTo>
                  <a:cubicBezTo>
                    <a:pt x="35" y="26"/>
                    <a:pt x="37" y="23"/>
                    <a:pt x="37" y="21"/>
                  </a:cubicBezTo>
                  <a:cubicBezTo>
                    <a:pt x="37" y="19"/>
                    <a:pt x="37" y="17"/>
                    <a:pt x="37" y="15"/>
                  </a:cubicBezTo>
                  <a:cubicBezTo>
                    <a:pt x="36" y="12"/>
                    <a:pt x="34" y="10"/>
                    <a:pt x="33" y="7"/>
                  </a:cubicBezTo>
                  <a:cubicBezTo>
                    <a:pt x="32" y="6"/>
                    <a:pt x="31" y="5"/>
                    <a:pt x="30" y="4"/>
                  </a:cubicBezTo>
                  <a:cubicBezTo>
                    <a:pt x="28" y="3"/>
                    <a:pt x="27" y="1"/>
                    <a:pt x="25" y="1"/>
                  </a:cubicBezTo>
                  <a:cubicBezTo>
                    <a:pt x="24" y="0"/>
                    <a:pt x="24" y="0"/>
                    <a:pt x="23" y="0"/>
                  </a:cubicBezTo>
                  <a:cubicBezTo>
                    <a:pt x="22" y="1"/>
                    <a:pt x="20" y="1"/>
                    <a:pt x="19" y="2"/>
                  </a:cubicBezTo>
                  <a:cubicBezTo>
                    <a:pt x="17" y="3"/>
                    <a:pt x="15" y="5"/>
                    <a:pt x="14" y="6"/>
                  </a:cubicBezTo>
                  <a:cubicBezTo>
                    <a:pt x="12" y="8"/>
                    <a:pt x="9" y="10"/>
                    <a:pt x="9" y="12"/>
                  </a:cubicBezTo>
                  <a:cubicBezTo>
                    <a:pt x="9" y="14"/>
                    <a:pt x="11" y="15"/>
                    <a:pt x="12" y="16"/>
                  </a:cubicBezTo>
                  <a:cubicBezTo>
                    <a:pt x="13" y="17"/>
                    <a:pt x="17" y="17"/>
                    <a:pt x="16" y="18"/>
                  </a:cubicBezTo>
                  <a:cubicBezTo>
                    <a:pt x="15" y="20"/>
                    <a:pt x="12" y="20"/>
                    <a:pt x="10" y="21"/>
                  </a:cubicBezTo>
                  <a:cubicBezTo>
                    <a:pt x="8" y="22"/>
                    <a:pt x="5" y="22"/>
                    <a:pt x="3" y="23"/>
                  </a:cubicBezTo>
                  <a:cubicBezTo>
                    <a:pt x="3" y="24"/>
                    <a:pt x="2" y="25"/>
                    <a:pt x="2" y="26"/>
                  </a:cubicBezTo>
                  <a:cubicBezTo>
                    <a:pt x="2" y="27"/>
                    <a:pt x="2" y="29"/>
                    <a:pt x="2" y="31"/>
                  </a:cubicBezTo>
                  <a:cubicBezTo>
                    <a:pt x="2" y="31"/>
                    <a:pt x="0" y="31"/>
                    <a:pt x="0" y="32"/>
                  </a:cubicBezTo>
                  <a:cubicBezTo>
                    <a:pt x="3" y="36"/>
                    <a:pt x="7" y="39"/>
                    <a:pt x="10" y="43"/>
                  </a:cubicBezTo>
                  <a:cubicBezTo>
                    <a:pt x="13" y="43"/>
                    <a:pt x="15" y="42"/>
                    <a:pt x="17" y="43"/>
                  </a:cubicBezTo>
                  <a:cubicBezTo>
                    <a:pt x="19" y="43"/>
                    <a:pt x="18" y="46"/>
                    <a:pt x="18" y="47"/>
                  </a:cubicBezTo>
                  <a:cubicBezTo>
                    <a:pt x="18" y="48"/>
                    <a:pt x="16" y="49"/>
                    <a:pt x="16" y="50"/>
                  </a:cubicBezTo>
                  <a:cubicBezTo>
                    <a:pt x="16" y="51"/>
                    <a:pt x="16" y="53"/>
                    <a:pt x="17" y="53"/>
                  </a:cubicBezTo>
                  <a:cubicBezTo>
                    <a:pt x="19" y="54"/>
                    <a:pt x="21" y="52"/>
                    <a:pt x="23" y="53"/>
                  </a:cubicBezTo>
                  <a:cubicBezTo>
                    <a:pt x="24" y="54"/>
                    <a:pt x="22" y="57"/>
                    <a:pt x="23" y="59"/>
                  </a:cubicBezTo>
                  <a:cubicBezTo>
                    <a:pt x="24" y="60"/>
                    <a:pt x="27" y="59"/>
                    <a:pt x="27" y="61"/>
                  </a:cubicBezTo>
                  <a:cubicBezTo>
                    <a:pt x="25" y="63"/>
                    <a:pt x="20" y="63"/>
                    <a:pt x="19" y="66"/>
                  </a:cubicBezTo>
                  <a:cubicBezTo>
                    <a:pt x="19" y="70"/>
                    <a:pt x="19" y="76"/>
                    <a:pt x="19" y="80"/>
                  </a:cubicBezTo>
                  <a:cubicBezTo>
                    <a:pt x="19" y="82"/>
                    <a:pt x="22" y="82"/>
                    <a:pt x="22" y="83"/>
                  </a:cubicBezTo>
                  <a:cubicBezTo>
                    <a:pt x="23" y="84"/>
                    <a:pt x="22" y="87"/>
                    <a:pt x="22" y="88"/>
                  </a:cubicBezTo>
                  <a:cubicBezTo>
                    <a:pt x="22" y="90"/>
                    <a:pt x="23" y="91"/>
                    <a:pt x="24" y="91"/>
                  </a:cubicBezTo>
                  <a:cubicBezTo>
                    <a:pt x="25" y="93"/>
                    <a:pt x="28" y="93"/>
                    <a:pt x="30" y="94"/>
                  </a:cubicBezTo>
                  <a:cubicBezTo>
                    <a:pt x="31" y="95"/>
                    <a:pt x="29" y="97"/>
                    <a:pt x="30" y="98"/>
                  </a:cubicBezTo>
                  <a:cubicBezTo>
                    <a:pt x="31" y="99"/>
                    <a:pt x="32" y="101"/>
                    <a:pt x="34" y="101"/>
                  </a:cubicBezTo>
                  <a:cubicBezTo>
                    <a:pt x="35" y="102"/>
                    <a:pt x="37" y="103"/>
                    <a:pt x="38" y="102"/>
                  </a:cubicBezTo>
                  <a:cubicBezTo>
                    <a:pt x="39" y="101"/>
                    <a:pt x="37" y="99"/>
                    <a:pt x="37" y="98"/>
                  </a:cubicBezTo>
                  <a:cubicBezTo>
                    <a:pt x="38" y="96"/>
                    <a:pt x="40" y="95"/>
                    <a:pt x="42" y="94"/>
                  </a:cubicBezTo>
                  <a:cubicBezTo>
                    <a:pt x="43" y="94"/>
                    <a:pt x="44" y="96"/>
                    <a:pt x="45" y="96"/>
                  </a:cubicBezTo>
                  <a:cubicBezTo>
                    <a:pt x="46" y="95"/>
                    <a:pt x="45" y="92"/>
                    <a:pt x="47" y="91"/>
                  </a:cubicBezTo>
                  <a:cubicBezTo>
                    <a:pt x="48" y="91"/>
                    <a:pt x="49" y="92"/>
                    <a:pt x="51" y="91"/>
                  </a:cubicBezTo>
                  <a:cubicBezTo>
                    <a:pt x="52" y="91"/>
                    <a:pt x="52" y="89"/>
                    <a:pt x="53" y="89"/>
                  </a:cubicBezTo>
                  <a:cubicBezTo>
                    <a:pt x="55" y="89"/>
                    <a:pt x="56" y="90"/>
                    <a:pt x="57" y="90"/>
                  </a:cubicBezTo>
                  <a:cubicBezTo>
                    <a:pt x="59" y="91"/>
                    <a:pt x="61" y="90"/>
                    <a:pt x="63" y="9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30" name="Freeform 2547"/>
            <p:cNvSpPr>
              <a:spLocks noChangeAspect="1"/>
            </p:cNvSpPr>
            <p:nvPr/>
          </p:nvSpPr>
          <p:spPr bwMode="auto">
            <a:xfrm>
              <a:off x="1913921" y="1941546"/>
              <a:ext cx="1232497" cy="684072"/>
            </a:xfrm>
            <a:custGeom>
              <a:avLst/>
              <a:gdLst>
                <a:gd name="T0" fmla="*/ 455 w 704"/>
                <a:gd name="T1" fmla="*/ 0 h 391"/>
                <a:gd name="T2" fmla="*/ 515 w 704"/>
                <a:gd name="T3" fmla="*/ 18 h 391"/>
                <a:gd name="T4" fmla="*/ 508 w 704"/>
                <a:gd name="T5" fmla="*/ 42 h 391"/>
                <a:gd name="T6" fmla="*/ 556 w 704"/>
                <a:gd name="T7" fmla="*/ 29 h 391"/>
                <a:gd name="T8" fmla="*/ 592 w 704"/>
                <a:gd name="T9" fmla="*/ 46 h 391"/>
                <a:gd name="T10" fmla="*/ 583 w 704"/>
                <a:gd name="T11" fmla="*/ 60 h 391"/>
                <a:gd name="T12" fmla="*/ 553 w 704"/>
                <a:gd name="T13" fmla="*/ 82 h 391"/>
                <a:gd name="T14" fmla="*/ 543 w 704"/>
                <a:gd name="T15" fmla="*/ 132 h 391"/>
                <a:gd name="T16" fmla="*/ 565 w 704"/>
                <a:gd name="T17" fmla="*/ 103 h 391"/>
                <a:gd name="T18" fmla="*/ 587 w 704"/>
                <a:gd name="T19" fmla="*/ 73 h 391"/>
                <a:gd name="T20" fmla="*/ 612 w 704"/>
                <a:gd name="T21" fmla="*/ 92 h 391"/>
                <a:gd name="T22" fmla="*/ 618 w 704"/>
                <a:gd name="T23" fmla="*/ 102 h 391"/>
                <a:gd name="T24" fmla="*/ 601 w 704"/>
                <a:gd name="T25" fmla="*/ 142 h 391"/>
                <a:gd name="T26" fmla="*/ 672 w 704"/>
                <a:gd name="T27" fmla="*/ 127 h 391"/>
                <a:gd name="T28" fmla="*/ 700 w 704"/>
                <a:gd name="T29" fmla="*/ 115 h 391"/>
                <a:gd name="T30" fmla="*/ 731 w 704"/>
                <a:gd name="T31" fmla="*/ 83 h 391"/>
                <a:gd name="T32" fmla="*/ 798 w 704"/>
                <a:gd name="T33" fmla="*/ 70 h 391"/>
                <a:gd name="T34" fmla="*/ 825 w 704"/>
                <a:gd name="T35" fmla="*/ 31 h 391"/>
                <a:gd name="T36" fmla="*/ 844 w 704"/>
                <a:gd name="T37" fmla="*/ 64 h 391"/>
                <a:gd name="T38" fmla="*/ 802 w 704"/>
                <a:gd name="T39" fmla="*/ 107 h 391"/>
                <a:gd name="T40" fmla="*/ 781 w 704"/>
                <a:gd name="T41" fmla="*/ 149 h 391"/>
                <a:gd name="T42" fmla="*/ 736 w 704"/>
                <a:gd name="T43" fmla="*/ 170 h 391"/>
                <a:gd name="T44" fmla="*/ 715 w 704"/>
                <a:gd name="T45" fmla="*/ 202 h 391"/>
                <a:gd name="T46" fmla="*/ 702 w 704"/>
                <a:gd name="T47" fmla="*/ 210 h 391"/>
                <a:gd name="T48" fmla="*/ 697 w 704"/>
                <a:gd name="T49" fmla="*/ 223 h 391"/>
                <a:gd name="T50" fmla="*/ 702 w 704"/>
                <a:gd name="T51" fmla="*/ 260 h 391"/>
                <a:gd name="T52" fmla="*/ 688 w 704"/>
                <a:gd name="T53" fmla="*/ 279 h 391"/>
                <a:gd name="T54" fmla="*/ 645 w 704"/>
                <a:gd name="T55" fmla="*/ 311 h 391"/>
                <a:gd name="T56" fmla="*/ 610 w 704"/>
                <a:gd name="T57" fmla="*/ 360 h 391"/>
                <a:gd name="T58" fmla="*/ 616 w 704"/>
                <a:gd name="T59" fmla="*/ 411 h 391"/>
                <a:gd name="T60" fmla="*/ 613 w 704"/>
                <a:gd name="T61" fmla="*/ 469 h 391"/>
                <a:gd name="T62" fmla="*/ 594 w 704"/>
                <a:gd name="T63" fmla="*/ 449 h 391"/>
                <a:gd name="T64" fmla="*/ 585 w 704"/>
                <a:gd name="T65" fmla="*/ 414 h 391"/>
                <a:gd name="T66" fmla="*/ 561 w 704"/>
                <a:gd name="T67" fmla="*/ 377 h 391"/>
                <a:gd name="T68" fmla="*/ 528 w 704"/>
                <a:gd name="T69" fmla="*/ 369 h 391"/>
                <a:gd name="T70" fmla="*/ 487 w 704"/>
                <a:gd name="T71" fmla="*/ 371 h 391"/>
                <a:gd name="T72" fmla="*/ 487 w 704"/>
                <a:gd name="T73" fmla="*/ 378 h 391"/>
                <a:gd name="T74" fmla="*/ 474 w 704"/>
                <a:gd name="T75" fmla="*/ 389 h 391"/>
                <a:gd name="T76" fmla="*/ 447 w 704"/>
                <a:gd name="T77" fmla="*/ 381 h 391"/>
                <a:gd name="T78" fmla="*/ 402 w 704"/>
                <a:gd name="T79" fmla="*/ 381 h 391"/>
                <a:gd name="T80" fmla="*/ 365 w 704"/>
                <a:gd name="T81" fmla="*/ 415 h 391"/>
                <a:gd name="T82" fmla="*/ 356 w 704"/>
                <a:gd name="T83" fmla="*/ 447 h 391"/>
                <a:gd name="T84" fmla="*/ 319 w 704"/>
                <a:gd name="T85" fmla="*/ 398 h 391"/>
                <a:gd name="T86" fmla="*/ 287 w 704"/>
                <a:gd name="T87" fmla="*/ 383 h 391"/>
                <a:gd name="T88" fmla="*/ 253 w 704"/>
                <a:gd name="T89" fmla="*/ 360 h 391"/>
                <a:gd name="T90" fmla="*/ 168 w 704"/>
                <a:gd name="T91" fmla="*/ 348 h 391"/>
                <a:gd name="T92" fmla="*/ 79 w 704"/>
                <a:gd name="T93" fmla="*/ 317 h 391"/>
                <a:gd name="T94" fmla="*/ 35 w 704"/>
                <a:gd name="T95" fmla="*/ 278 h 391"/>
                <a:gd name="T96" fmla="*/ 18 w 704"/>
                <a:gd name="T97" fmla="*/ 223 h 391"/>
                <a:gd name="T98" fmla="*/ 22 w 704"/>
                <a:gd name="T99" fmla="*/ 217 h 391"/>
                <a:gd name="T100" fmla="*/ 0 w 704"/>
                <a:gd name="T101" fmla="*/ 179 h 391"/>
                <a:gd name="T102" fmla="*/ 6 w 704"/>
                <a:gd name="T103" fmla="*/ 127 h 391"/>
                <a:gd name="T104" fmla="*/ 29 w 704"/>
                <a:gd name="T105" fmla="*/ 59 h 391"/>
                <a:gd name="T106" fmla="*/ 35 w 704"/>
                <a:gd name="T107" fmla="*/ 17 h 391"/>
                <a:gd name="T108" fmla="*/ 49 w 704"/>
                <a:gd name="T109" fmla="*/ 34 h 391"/>
                <a:gd name="T110" fmla="*/ 59 w 704"/>
                <a:gd name="T111" fmla="*/ 0 h 39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04"/>
                <a:gd name="T169" fmla="*/ 0 h 391"/>
                <a:gd name="T170" fmla="*/ 704 w 704"/>
                <a:gd name="T171" fmla="*/ 391 h 39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04" h="391">
                  <a:moveTo>
                    <a:pt x="49" y="0"/>
                  </a:moveTo>
                  <a:cubicBezTo>
                    <a:pt x="58" y="0"/>
                    <a:pt x="67" y="1"/>
                    <a:pt x="75" y="1"/>
                  </a:cubicBezTo>
                  <a:cubicBezTo>
                    <a:pt x="117" y="1"/>
                    <a:pt x="159" y="1"/>
                    <a:pt x="201" y="1"/>
                  </a:cubicBezTo>
                  <a:cubicBezTo>
                    <a:pt x="236" y="1"/>
                    <a:pt x="271" y="2"/>
                    <a:pt x="306" y="2"/>
                  </a:cubicBezTo>
                  <a:cubicBezTo>
                    <a:pt x="323" y="2"/>
                    <a:pt x="341" y="2"/>
                    <a:pt x="358" y="1"/>
                  </a:cubicBezTo>
                  <a:cubicBezTo>
                    <a:pt x="365" y="1"/>
                    <a:pt x="372" y="0"/>
                    <a:pt x="379" y="0"/>
                  </a:cubicBezTo>
                  <a:cubicBezTo>
                    <a:pt x="381" y="0"/>
                    <a:pt x="383" y="1"/>
                    <a:pt x="386" y="2"/>
                  </a:cubicBezTo>
                  <a:cubicBezTo>
                    <a:pt x="389" y="3"/>
                    <a:pt x="391" y="5"/>
                    <a:pt x="394" y="6"/>
                  </a:cubicBezTo>
                  <a:cubicBezTo>
                    <a:pt x="397" y="7"/>
                    <a:pt x="401" y="6"/>
                    <a:pt x="404" y="7"/>
                  </a:cubicBezTo>
                  <a:cubicBezTo>
                    <a:pt x="406" y="8"/>
                    <a:pt x="408" y="10"/>
                    <a:pt x="410" y="11"/>
                  </a:cubicBezTo>
                  <a:cubicBezTo>
                    <a:pt x="414" y="13"/>
                    <a:pt x="417" y="15"/>
                    <a:pt x="421" y="15"/>
                  </a:cubicBezTo>
                  <a:cubicBezTo>
                    <a:pt x="423" y="16"/>
                    <a:pt x="426" y="15"/>
                    <a:pt x="429" y="15"/>
                  </a:cubicBezTo>
                  <a:cubicBezTo>
                    <a:pt x="433" y="16"/>
                    <a:pt x="437" y="18"/>
                    <a:pt x="440" y="18"/>
                  </a:cubicBezTo>
                  <a:cubicBezTo>
                    <a:pt x="438" y="19"/>
                    <a:pt x="434" y="20"/>
                    <a:pt x="431" y="22"/>
                  </a:cubicBezTo>
                  <a:cubicBezTo>
                    <a:pt x="428" y="23"/>
                    <a:pt x="424" y="26"/>
                    <a:pt x="421" y="28"/>
                  </a:cubicBezTo>
                  <a:cubicBezTo>
                    <a:pt x="418" y="31"/>
                    <a:pt x="414" y="33"/>
                    <a:pt x="412" y="36"/>
                  </a:cubicBezTo>
                  <a:cubicBezTo>
                    <a:pt x="411" y="37"/>
                    <a:pt x="413" y="38"/>
                    <a:pt x="414" y="38"/>
                  </a:cubicBezTo>
                  <a:cubicBezTo>
                    <a:pt x="417" y="38"/>
                    <a:pt x="420" y="36"/>
                    <a:pt x="423" y="35"/>
                  </a:cubicBezTo>
                  <a:cubicBezTo>
                    <a:pt x="424" y="35"/>
                    <a:pt x="425" y="36"/>
                    <a:pt x="426" y="36"/>
                  </a:cubicBezTo>
                  <a:cubicBezTo>
                    <a:pt x="427" y="37"/>
                    <a:pt x="428" y="40"/>
                    <a:pt x="429" y="39"/>
                  </a:cubicBezTo>
                  <a:cubicBezTo>
                    <a:pt x="433" y="39"/>
                    <a:pt x="436" y="37"/>
                    <a:pt x="440" y="35"/>
                  </a:cubicBezTo>
                  <a:cubicBezTo>
                    <a:pt x="443" y="34"/>
                    <a:pt x="446" y="34"/>
                    <a:pt x="449" y="32"/>
                  </a:cubicBezTo>
                  <a:cubicBezTo>
                    <a:pt x="453" y="30"/>
                    <a:pt x="455" y="26"/>
                    <a:pt x="458" y="24"/>
                  </a:cubicBezTo>
                  <a:cubicBezTo>
                    <a:pt x="460" y="23"/>
                    <a:pt x="462" y="23"/>
                    <a:pt x="463" y="24"/>
                  </a:cubicBezTo>
                  <a:cubicBezTo>
                    <a:pt x="464" y="25"/>
                    <a:pt x="461" y="26"/>
                    <a:pt x="460" y="27"/>
                  </a:cubicBezTo>
                  <a:cubicBezTo>
                    <a:pt x="458" y="29"/>
                    <a:pt x="454" y="31"/>
                    <a:pt x="455" y="34"/>
                  </a:cubicBezTo>
                  <a:cubicBezTo>
                    <a:pt x="456" y="37"/>
                    <a:pt x="461" y="36"/>
                    <a:pt x="464" y="37"/>
                  </a:cubicBezTo>
                  <a:cubicBezTo>
                    <a:pt x="466" y="38"/>
                    <a:pt x="468" y="40"/>
                    <a:pt x="470" y="40"/>
                  </a:cubicBezTo>
                  <a:cubicBezTo>
                    <a:pt x="475" y="41"/>
                    <a:pt x="480" y="38"/>
                    <a:pt x="485" y="38"/>
                  </a:cubicBezTo>
                  <a:cubicBezTo>
                    <a:pt x="488" y="38"/>
                    <a:pt x="491" y="37"/>
                    <a:pt x="493" y="38"/>
                  </a:cubicBezTo>
                  <a:cubicBezTo>
                    <a:pt x="494" y="39"/>
                    <a:pt x="494" y="41"/>
                    <a:pt x="495" y="43"/>
                  </a:cubicBezTo>
                  <a:cubicBezTo>
                    <a:pt x="496" y="45"/>
                    <a:pt x="498" y="46"/>
                    <a:pt x="499" y="47"/>
                  </a:cubicBezTo>
                  <a:cubicBezTo>
                    <a:pt x="501" y="49"/>
                    <a:pt x="503" y="49"/>
                    <a:pt x="503" y="50"/>
                  </a:cubicBezTo>
                  <a:cubicBezTo>
                    <a:pt x="504" y="52"/>
                    <a:pt x="501" y="51"/>
                    <a:pt x="500" y="51"/>
                  </a:cubicBezTo>
                  <a:cubicBezTo>
                    <a:pt x="497" y="51"/>
                    <a:pt x="494" y="51"/>
                    <a:pt x="491" y="51"/>
                  </a:cubicBezTo>
                  <a:cubicBezTo>
                    <a:pt x="489" y="51"/>
                    <a:pt x="487" y="50"/>
                    <a:pt x="486" y="50"/>
                  </a:cubicBezTo>
                  <a:cubicBezTo>
                    <a:pt x="483" y="51"/>
                    <a:pt x="482" y="53"/>
                    <a:pt x="480" y="54"/>
                  </a:cubicBezTo>
                  <a:cubicBezTo>
                    <a:pt x="476" y="54"/>
                    <a:pt x="471" y="50"/>
                    <a:pt x="468" y="52"/>
                  </a:cubicBezTo>
                  <a:cubicBezTo>
                    <a:pt x="464" y="53"/>
                    <a:pt x="462" y="57"/>
                    <a:pt x="461" y="60"/>
                  </a:cubicBezTo>
                  <a:cubicBezTo>
                    <a:pt x="458" y="64"/>
                    <a:pt x="456" y="69"/>
                    <a:pt x="455" y="74"/>
                  </a:cubicBezTo>
                  <a:cubicBezTo>
                    <a:pt x="455" y="75"/>
                    <a:pt x="457" y="75"/>
                    <a:pt x="457" y="74"/>
                  </a:cubicBezTo>
                  <a:cubicBezTo>
                    <a:pt x="459" y="72"/>
                    <a:pt x="460" y="70"/>
                    <a:pt x="461" y="68"/>
                  </a:cubicBezTo>
                  <a:cubicBezTo>
                    <a:pt x="462" y="66"/>
                    <a:pt x="462" y="63"/>
                    <a:pt x="464" y="62"/>
                  </a:cubicBezTo>
                  <a:cubicBezTo>
                    <a:pt x="465" y="61"/>
                    <a:pt x="467" y="61"/>
                    <a:pt x="467" y="62"/>
                  </a:cubicBezTo>
                  <a:cubicBezTo>
                    <a:pt x="466" y="66"/>
                    <a:pt x="464" y="70"/>
                    <a:pt x="462" y="74"/>
                  </a:cubicBezTo>
                  <a:cubicBezTo>
                    <a:pt x="460" y="78"/>
                    <a:pt x="457" y="83"/>
                    <a:pt x="455" y="87"/>
                  </a:cubicBezTo>
                  <a:cubicBezTo>
                    <a:pt x="454" y="91"/>
                    <a:pt x="453" y="95"/>
                    <a:pt x="453" y="98"/>
                  </a:cubicBezTo>
                  <a:cubicBezTo>
                    <a:pt x="452" y="102"/>
                    <a:pt x="452" y="106"/>
                    <a:pt x="452" y="110"/>
                  </a:cubicBezTo>
                  <a:cubicBezTo>
                    <a:pt x="452" y="113"/>
                    <a:pt x="451" y="116"/>
                    <a:pt x="452" y="119"/>
                  </a:cubicBezTo>
                  <a:cubicBezTo>
                    <a:pt x="453" y="120"/>
                    <a:pt x="454" y="121"/>
                    <a:pt x="455" y="122"/>
                  </a:cubicBezTo>
                  <a:cubicBezTo>
                    <a:pt x="457" y="122"/>
                    <a:pt x="459" y="122"/>
                    <a:pt x="461" y="121"/>
                  </a:cubicBezTo>
                  <a:cubicBezTo>
                    <a:pt x="464" y="118"/>
                    <a:pt x="466" y="115"/>
                    <a:pt x="468" y="111"/>
                  </a:cubicBezTo>
                  <a:cubicBezTo>
                    <a:pt x="470" y="108"/>
                    <a:pt x="471" y="105"/>
                    <a:pt x="471" y="102"/>
                  </a:cubicBezTo>
                  <a:cubicBezTo>
                    <a:pt x="472" y="96"/>
                    <a:pt x="471" y="91"/>
                    <a:pt x="471" y="86"/>
                  </a:cubicBezTo>
                  <a:cubicBezTo>
                    <a:pt x="472" y="82"/>
                    <a:pt x="473" y="78"/>
                    <a:pt x="475" y="75"/>
                  </a:cubicBezTo>
                  <a:cubicBezTo>
                    <a:pt x="476" y="72"/>
                    <a:pt x="477" y="70"/>
                    <a:pt x="479" y="68"/>
                  </a:cubicBezTo>
                  <a:cubicBezTo>
                    <a:pt x="480" y="67"/>
                    <a:pt x="482" y="65"/>
                    <a:pt x="483" y="66"/>
                  </a:cubicBezTo>
                  <a:cubicBezTo>
                    <a:pt x="484" y="66"/>
                    <a:pt x="483" y="69"/>
                    <a:pt x="484" y="69"/>
                  </a:cubicBezTo>
                  <a:cubicBezTo>
                    <a:pt x="485" y="69"/>
                    <a:pt x="486" y="67"/>
                    <a:pt x="487" y="66"/>
                  </a:cubicBezTo>
                  <a:cubicBezTo>
                    <a:pt x="488" y="64"/>
                    <a:pt x="489" y="62"/>
                    <a:pt x="489" y="61"/>
                  </a:cubicBezTo>
                  <a:cubicBezTo>
                    <a:pt x="490" y="59"/>
                    <a:pt x="491" y="56"/>
                    <a:pt x="492" y="55"/>
                  </a:cubicBezTo>
                  <a:cubicBezTo>
                    <a:pt x="494" y="54"/>
                    <a:pt x="496" y="54"/>
                    <a:pt x="497" y="55"/>
                  </a:cubicBezTo>
                  <a:cubicBezTo>
                    <a:pt x="500" y="55"/>
                    <a:pt x="501" y="57"/>
                    <a:pt x="503" y="59"/>
                  </a:cubicBezTo>
                  <a:cubicBezTo>
                    <a:pt x="506" y="60"/>
                    <a:pt x="508" y="61"/>
                    <a:pt x="510" y="63"/>
                  </a:cubicBezTo>
                  <a:cubicBezTo>
                    <a:pt x="511" y="65"/>
                    <a:pt x="510" y="67"/>
                    <a:pt x="510" y="69"/>
                  </a:cubicBezTo>
                  <a:cubicBezTo>
                    <a:pt x="510" y="72"/>
                    <a:pt x="511" y="74"/>
                    <a:pt x="510" y="77"/>
                  </a:cubicBezTo>
                  <a:cubicBezTo>
                    <a:pt x="510" y="78"/>
                    <a:pt x="509" y="80"/>
                    <a:pt x="508" y="82"/>
                  </a:cubicBezTo>
                  <a:cubicBezTo>
                    <a:pt x="506" y="83"/>
                    <a:pt x="503" y="82"/>
                    <a:pt x="501" y="83"/>
                  </a:cubicBezTo>
                  <a:cubicBezTo>
                    <a:pt x="500" y="84"/>
                    <a:pt x="499" y="87"/>
                    <a:pt x="501" y="88"/>
                  </a:cubicBezTo>
                  <a:cubicBezTo>
                    <a:pt x="503" y="88"/>
                    <a:pt x="505" y="85"/>
                    <a:pt x="507" y="84"/>
                  </a:cubicBezTo>
                  <a:cubicBezTo>
                    <a:pt x="509" y="84"/>
                    <a:pt x="511" y="83"/>
                    <a:pt x="513" y="83"/>
                  </a:cubicBezTo>
                  <a:cubicBezTo>
                    <a:pt x="514" y="84"/>
                    <a:pt x="515" y="84"/>
                    <a:pt x="515" y="85"/>
                  </a:cubicBezTo>
                  <a:cubicBezTo>
                    <a:pt x="517" y="90"/>
                    <a:pt x="517" y="97"/>
                    <a:pt x="518" y="102"/>
                  </a:cubicBezTo>
                  <a:cubicBezTo>
                    <a:pt x="517" y="104"/>
                    <a:pt x="517" y="106"/>
                    <a:pt x="516" y="107"/>
                  </a:cubicBezTo>
                  <a:cubicBezTo>
                    <a:pt x="514" y="108"/>
                    <a:pt x="511" y="107"/>
                    <a:pt x="510" y="108"/>
                  </a:cubicBezTo>
                  <a:cubicBezTo>
                    <a:pt x="509" y="109"/>
                    <a:pt x="509" y="110"/>
                    <a:pt x="508" y="111"/>
                  </a:cubicBezTo>
                  <a:cubicBezTo>
                    <a:pt x="508" y="112"/>
                    <a:pt x="507" y="114"/>
                    <a:pt x="506" y="115"/>
                  </a:cubicBezTo>
                  <a:cubicBezTo>
                    <a:pt x="504" y="116"/>
                    <a:pt x="503" y="116"/>
                    <a:pt x="501" y="118"/>
                  </a:cubicBezTo>
                  <a:cubicBezTo>
                    <a:pt x="500" y="119"/>
                    <a:pt x="500" y="121"/>
                    <a:pt x="501" y="122"/>
                  </a:cubicBezTo>
                  <a:cubicBezTo>
                    <a:pt x="504" y="124"/>
                    <a:pt x="507" y="125"/>
                    <a:pt x="510" y="125"/>
                  </a:cubicBezTo>
                  <a:cubicBezTo>
                    <a:pt x="514" y="125"/>
                    <a:pt x="518" y="125"/>
                    <a:pt x="522" y="124"/>
                  </a:cubicBezTo>
                  <a:cubicBezTo>
                    <a:pt x="526" y="123"/>
                    <a:pt x="528" y="121"/>
                    <a:pt x="531" y="119"/>
                  </a:cubicBezTo>
                  <a:cubicBezTo>
                    <a:pt x="537" y="117"/>
                    <a:pt x="542" y="114"/>
                    <a:pt x="548" y="112"/>
                  </a:cubicBezTo>
                  <a:cubicBezTo>
                    <a:pt x="552" y="110"/>
                    <a:pt x="557" y="109"/>
                    <a:pt x="560" y="106"/>
                  </a:cubicBezTo>
                  <a:cubicBezTo>
                    <a:pt x="561" y="106"/>
                    <a:pt x="560" y="105"/>
                    <a:pt x="560" y="104"/>
                  </a:cubicBezTo>
                  <a:cubicBezTo>
                    <a:pt x="559" y="103"/>
                    <a:pt x="559" y="102"/>
                    <a:pt x="559" y="101"/>
                  </a:cubicBezTo>
                  <a:cubicBezTo>
                    <a:pt x="559" y="99"/>
                    <a:pt x="559" y="98"/>
                    <a:pt x="559" y="97"/>
                  </a:cubicBezTo>
                  <a:cubicBezTo>
                    <a:pt x="560" y="97"/>
                    <a:pt x="562" y="96"/>
                    <a:pt x="563" y="96"/>
                  </a:cubicBezTo>
                  <a:cubicBezTo>
                    <a:pt x="566" y="96"/>
                    <a:pt x="570" y="97"/>
                    <a:pt x="573" y="97"/>
                  </a:cubicBezTo>
                  <a:cubicBezTo>
                    <a:pt x="577" y="97"/>
                    <a:pt x="580" y="97"/>
                    <a:pt x="583" y="96"/>
                  </a:cubicBezTo>
                  <a:cubicBezTo>
                    <a:pt x="587" y="95"/>
                    <a:pt x="591" y="95"/>
                    <a:pt x="594" y="93"/>
                  </a:cubicBezTo>
                  <a:cubicBezTo>
                    <a:pt x="596" y="92"/>
                    <a:pt x="595" y="90"/>
                    <a:pt x="595" y="89"/>
                  </a:cubicBezTo>
                  <a:cubicBezTo>
                    <a:pt x="595" y="87"/>
                    <a:pt x="593" y="85"/>
                    <a:pt x="594" y="83"/>
                  </a:cubicBezTo>
                  <a:cubicBezTo>
                    <a:pt x="595" y="81"/>
                    <a:pt x="599" y="82"/>
                    <a:pt x="600" y="80"/>
                  </a:cubicBezTo>
                  <a:cubicBezTo>
                    <a:pt x="602" y="79"/>
                    <a:pt x="602" y="77"/>
                    <a:pt x="603" y="75"/>
                  </a:cubicBezTo>
                  <a:cubicBezTo>
                    <a:pt x="606" y="73"/>
                    <a:pt x="607" y="71"/>
                    <a:pt x="609" y="69"/>
                  </a:cubicBezTo>
                  <a:cubicBezTo>
                    <a:pt x="615" y="69"/>
                    <a:pt x="622" y="69"/>
                    <a:pt x="628" y="69"/>
                  </a:cubicBezTo>
                  <a:cubicBezTo>
                    <a:pt x="636" y="69"/>
                    <a:pt x="645" y="69"/>
                    <a:pt x="653" y="69"/>
                  </a:cubicBezTo>
                  <a:cubicBezTo>
                    <a:pt x="653" y="68"/>
                    <a:pt x="652" y="66"/>
                    <a:pt x="653" y="65"/>
                  </a:cubicBezTo>
                  <a:cubicBezTo>
                    <a:pt x="654" y="64"/>
                    <a:pt x="655" y="63"/>
                    <a:pt x="657" y="63"/>
                  </a:cubicBezTo>
                  <a:cubicBezTo>
                    <a:pt x="659" y="62"/>
                    <a:pt x="662" y="64"/>
                    <a:pt x="663" y="63"/>
                  </a:cubicBezTo>
                  <a:cubicBezTo>
                    <a:pt x="665" y="62"/>
                    <a:pt x="664" y="60"/>
                    <a:pt x="665" y="58"/>
                  </a:cubicBezTo>
                  <a:cubicBezTo>
                    <a:pt x="666" y="57"/>
                    <a:pt x="668" y="57"/>
                    <a:pt x="669" y="55"/>
                  </a:cubicBezTo>
                  <a:cubicBezTo>
                    <a:pt x="670" y="53"/>
                    <a:pt x="669" y="51"/>
                    <a:pt x="670" y="49"/>
                  </a:cubicBezTo>
                  <a:cubicBezTo>
                    <a:pt x="671" y="47"/>
                    <a:pt x="674" y="45"/>
                    <a:pt x="676" y="43"/>
                  </a:cubicBezTo>
                  <a:cubicBezTo>
                    <a:pt x="676" y="42"/>
                    <a:pt x="674" y="41"/>
                    <a:pt x="675" y="40"/>
                  </a:cubicBezTo>
                  <a:cubicBezTo>
                    <a:pt x="676" y="37"/>
                    <a:pt x="679" y="34"/>
                    <a:pt x="681" y="31"/>
                  </a:cubicBezTo>
                  <a:cubicBezTo>
                    <a:pt x="682" y="29"/>
                    <a:pt x="684" y="26"/>
                    <a:pt x="687" y="26"/>
                  </a:cubicBezTo>
                  <a:cubicBezTo>
                    <a:pt x="689" y="26"/>
                    <a:pt x="688" y="31"/>
                    <a:pt x="690" y="31"/>
                  </a:cubicBezTo>
                  <a:cubicBezTo>
                    <a:pt x="692" y="32"/>
                    <a:pt x="693" y="28"/>
                    <a:pt x="695" y="28"/>
                  </a:cubicBezTo>
                  <a:cubicBezTo>
                    <a:pt x="697" y="28"/>
                    <a:pt x="699" y="29"/>
                    <a:pt x="701" y="30"/>
                  </a:cubicBezTo>
                  <a:cubicBezTo>
                    <a:pt x="701" y="30"/>
                    <a:pt x="702" y="31"/>
                    <a:pt x="703" y="31"/>
                  </a:cubicBezTo>
                  <a:cubicBezTo>
                    <a:pt x="702" y="38"/>
                    <a:pt x="701" y="45"/>
                    <a:pt x="701" y="53"/>
                  </a:cubicBezTo>
                  <a:cubicBezTo>
                    <a:pt x="701" y="53"/>
                    <a:pt x="702" y="53"/>
                    <a:pt x="703" y="53"/>
                  </a:cubicBezTo>
                  <a:cubicBezTo>
                    <a:pt x="703" y="57"/>
                    <a:pt x="703" y="62"/>
                    <a:pt x="703" y="67"/>
                  </a:cubicBezTo>
                  <a:cubicBezTo>
                    <a:pt x="703" y="70"/>
                    <a:pt x="704" y="74"/>
                    <a:pt x="702" y="77"/>
                  </a:cubicBezTo>
                  <a:cubicBezTo>
                    <a:pt x="699" y="80"/>
                    <a:pt x="695" y="83"/>
                    <a:pt x="690" y="84"/>
                  </a:cubicBezTo>
                  <a:cubicBezTo>
                    <a:pt x="688" y="85"/>
                    <a:pt x="685" y="81"/>
                    <a:pt x="682" y="82"/>
                  </a:cubicBezTo>
                  <a:cubicBezTo>
                    <a:pt x="679" y="83"/>
                    <a:pt x="678" y="86"/>
                    <a:pt x="676" y="87"/>
                  </a:cubicBezTo>
                  <a:cubicBezTo>
                    <a:pt x="674" y="88"/>
                    <a:pt x="670" y="88"/>
                    <a:pt x="668" y="89"/>
                  </a:cubicBezTo>
                  <a:cubicBezTo>
                    <a:pt x="665" y="91"/>
                    <a:pt x="663" y="94"/>
                    <a:pt x="662" y="97"/>
                  </a:cubicBezTo>
                  <a:cubicBezTo>
                    <a:pt x="660" y="100"/>
                    <a:pt x="658" y="103"/>
                    <a:pt x="657" y="107"/>
                  </a:cubicBezTo>
                  <a:cubicBezTo>
                    <a:pt x="656" y="109"/>
                    <a:pt x="656" y="111"/>
                    <a:pt x="657" y="113"/>
                  </a:cubicBezTo>
                  <a:cubicBezTo>
                    <a:pt x="657" y="115"/>
                    <a:pt x="659" y="118"/>
                    <a:pt x="659" y="121"/>
                  </a:cubicBezTo>
                  <a:cubicBezTo>
                    <a:pt x="658" y="123"/>
                    <a:pt x="657" y="127"/>
                    <a:pt x="654" y="128"/>
                  </a:cubicBezTo>
                  <a:cubicBezTo>
                    <a:pt x="652" y="129"/>
                    <a:pt x="653" y="124"/>
                    <a:pt x="651" y="124"/>
                  </a:cubicBezTo>
                  <a:cubicBezTo>
                    <a:pt x="650" y="123"/>
                    <a:pt x="648" y="124"/>
                    <a:pt x="647" y="125"/>
                  </a:cubicBezTo>
                  <a:cubicBezTo>
                    <a:pt x="647" y="126"/>
                    <a:pt x="648" y="129"/>
                    <a:pt x="647" y="129"/>
                  </a:cubicBezTo>
                  <a:cubicBezTo>
                    <a:pt x="643" y="130"/>
                    <a:pt x="639" y="128"/>
                    <a:pt x="635" y="128"/>
                  </a:cubicBezTo>
                  <a:cubicBezTo>
                    <a:pt x="632" y="128"/>
                    <a:pt x="629" y="129"/>
                    <a:pt x="627" y="130"/>
                  </a:cubicBezTo>
                  <a:cubicBezTo>
                    <a:pt x="623" y="131"/>
                    <a:pt x="620" y="133"/>
                    <a:pt x="617" y="135"/>
                  </a:cubicBezTo>
                  <a:cubicBezTo>
                    <a:pt x="615" y="137"/>
                    <a:pt x="614" y="139"/>
                    <a:pt x="613" y="142"/>
                  </a:cubicBezTo>
                  <a:cubicBezTo>
                    <a:pt x="613" y="143"/>
                    <a:pt x="615" y="144"/>
                    <a:pt x="615" y="145"/>
                  </a:cubicBezTo>
                  <a:cubicBezTo>
                    <a:pt x="615" y="149"/>
                    <a:pt x="614" y="153"/>
                    <a:pt x="612" y="157"/>
                  </a:cubicBezTo>
                  <a:cubicBezTo>
                    <a:pt x="610" y="160"/>
                    <a:pt x="607" y="161"/>
                    <a:pt x="604" y="164"/>
                  </a:cubicBezTo>
                  <a:cubicBezTo>
                    <a:pt x="602" y="165"/>
                    <a:pt x="601" y="167"/>
                    <a:pt x="599" y="167"/>
                  </a:cubicBezTo>
                  <a:cubicBezTo>
                    <a:pt x="598" y="167"/>
                    <a:pt x="597" y="165"/>
                    <a:pt x="596" y="165"/>
                  </a:cubicBezTo>
                  <a:cubicBezTo>
                    <a:pt x="595" y="165"/>
                    <a:pt x="596" y="167"/>
                    <a:pt x="596" y="168"/>
                  </a:cubicBezTo>
                  <a:cubicBezTo>
                    <a:pt x="596" y="169"/>
                    <a:pt x="598" y="170"/>
                    <a:pt x="597" y="172"/>
                  </a:cubicBezTo>
                  <a:cubicBezTo>
                    <a:pt x="597" y="176"/>
                    <a:pt x="596" y="181"/>
                    <a:pt x="594" y="186"/>
                  </a:cubicBezTo>
                  <a:cubicBezTo>
                    <a:pt x="593" y="188"/>
                    <a:pt x="591" y="191"/>
                    <a:pt x="588" y="192"/>
                  </a:cubicBezTo>
                  <a:cubicBezTo>
                    <a:pt x="587" y="193"/>
                    <a:pt x="587" y="191"/>
                    <a:pt x="587" y="190"/>
                  </a:cubicBezTo>
                  <a:cubicBezTo>
                    <a:pt x="586" y="188"/>
                    <a:pt x="585" y="185"/>
                    <a:pt x="585" y="183"/>
                  </a:cubicBezTo>
                  <a:cubicBezTo>
                    <a:pt x="584" y="180"/>
                    <a:pt x="585" y="178"/>
                    <a:pt x="585" y="175"/>
                  </a:cubicBezTo>
                  <a:cubicBezTo>
                    <a:pt x="585" y="172"/>
                    <a:pt x="584" y="169"/>
                    <a:pt x="585" y="167"/>
                  </a:cubicBezTo>
                  <a:cubicBezTo>
                    <a:pt x="585" y="165"/>
                    <a:pt x="588" y="165"/>
                    <a:pt x="588" y="163"/>
                  </a:cubicBezTo>
                  <a:cubicBezTo>
                    <a:pt x="589" y="162"/>
                    <a:pt x="587" y="160"/>
                    <a:pt x="586" y="161"/>
                  </a:cubicBezTo>
                  <a:cubicBezTo>
                    <a:pt x="584" y="163"/>
                    <a:pt x="582" y="166"/>
                    <a:pt x="581" y="169"/>
                  </a:cubicBezTo>
                  <a:cubicBezTo>
                    <a:pt x="580" y="171"/>
                    <a:pt x="581" y="174"/>
                    <a:pt x="581" y="177"/>
                  </a:cubicBezTo>
                  <a:cubicBezTo>
                    <a:pt x="581" y="180"/>
                    <a:pt x="581" y="183"/>
                    <a:pt x="581" y="186"/>
                  </a:cubicBezTo>
                  <a:cubicBezTo>
                    <a:pt x="581" y="188"/>
                    <a:pt x="580" y="189"/>
                    <a:pt x="580" y="190"/>
                  </a:cubicBezTo>
                  <a:cubicBezTo>
                    <a:pt x="580" y="194"/>
                    <a:pt x="579" y="197"/>
                    <a:pt x="579" y="201"/>
                  </a:cubicBezTo>
                  <a:cubicBezTo>
                    <a:pt x="579" y="203"/>
                    <a:pt x="578" y="205"/>
                    <a:pt x="579" y="206"/>
                  </a:cubicBezTo>
                  <a:cubicBezTo>
                    <a:pt x="580" y="207"/>
                    <a:pt x="583" y="206"/>
                    <a:pt x="584" y="208"/>
                  </a:cubicBezTo>
                  <a:cubicBezTo>
                    <a:pt x="585" y="210"/>
                    <a:pt x="583" y="212"/>
                    <a:pt x="584" y="215"/>
                  </a:cubicBezTo>
                  <a:cubicBezTo>
                    <a:pt x="584" y="216"/>
                    <a:pt x="586" y="217"/>
                    <a:pt x="585" y="217"/>
                  </a:cubicBezTo>
                  <a:cubicBezTo>
                    <a:pt x="583" y="218"/>
                    <a:pt x="581" y="217"/>
                    <a:pt x="579" y="218"/>
                  </a:cubicBezTo>
                  <a:cubicBezTo>
                    <a:pt x="578" y="218"/>
                    <a:pt x="579" y="219"/>
                    <a:pt x="579" y="219"/>
                  </a:cubicBezTo>
                  <a:cubicBezTo>
                    <a:pt x="581" y="221"/>
                    <a:pt x="585" y="221"/>
                    <a:pt x="585" y="223"/>
                  </a:cubicBezTo>
                  <a:cubicBezTo>
                    <a:pt x="586" y="225"/>
                    <a:pt x="583" y="227"/>
                    <a:pt x="581" y="228"/>
                  </a:cubicBezTo>
                  <a:cubicBezTo>
                    <a:pt x="579" y="229"/>
                    <a:pt x="575" y="226"/>
                    <a:pt x="573" y="227"/>
                  </a:cubicBezTo>
                  <a:cubicBezTo>
                    <a:pt x="571" y="228"/>
                    <a:pt x="572" y="231"/>
                    <a:pt x="573" y="233"/>
                  </a:cubicBezTo>
                  <a:cubicBezTo>
                    <a:pt x="574" y="234"/>
                    <a:pt x="577" y="232"/>
                    <a:pt x="578" y="234"/>
                  </a:cubicBezTo>
                  <a:cubicBezTo>
                    <a:pt x="578" y="236"/>
                    <a:pt x="576" y="238"/>
                    <a:pt x="575" y="239"/>
                  </a:cubicBezTo>
                  <a:cubicBezTo>
                    <a:pt x="572" y="240"/>
                    <a:pt x="567" y="239"/>
                    <a:pt x="564" y="240"/>
                  </a:cubicBezTo>
                  <a:cubicBezTo>
                    <a:pt x="561" y="242"/>
                    <a:pt x="559" y="246"/>
                    <a:pt x="556" y="248"/>
                  </a:cubicBezTo>
                  <a:cubicBezTo>
                    <a:pt x="553" y="250"/>
                    <a:pt x="549" y="249"/>
                    <a:pt x="546" y="251"/>
                  </a:cubicBezTo>
                  <a:cubicBezTo>
                    <a:pt x="542" y="253"/>
                    <a:pt x="539" y="256"/>
                    <a:pt x="537" y="259"/>
                  </a:cubicBezTo>
                  <a:cubicBezTo>
                    <a:pt x="536" y="260"/>
                    <a:pt x="538" y="262"/>
                    <a:pt x="538" y="263"/>
                  </a:cubicBezTo>
                  <a:cubicBezTo>
                    <a:pt x="535" y="266"/>
                    <a:pt x="531" y="269"/>
                    <a:pt x="527" y="272"/>
                  </a:cubicBezTo>
                  <a:cubicBezTo>
                    <a:pt x="525" y="273"/>
                    <a:pt x="521" y="272"/>
                    <a:pt x="520" y="274"/>
                  </a:cubicBezTo>
                  <a:cubicBezTo>
                    <a:pt x="518" y="275"/>
                    <a:pt x="518" y="279"/>
                    <a:pt x="517" y="281"/>
                  </a:cubicBezTo>
                  <a:cubicBezTo>
                    <a:pt x="515" y="283"/>
                    <a:pt x="513" y="285"/>
                    <a:pt x="511" y="287"/>
                  </a:cubicBezTo>
                  <a:cubicBezTo>
                    <a:pt x="509" y="291"/>
                    <a:pt x="508" y="296"/>
                    <a:pt x="508" y="300"/>
                  </a:cubicBezTo>
                  <a:cubicBezTo>
                    <a:pt x="507" y="302"/>
                    <a:pt x="507" y="305"/>
                    <a:pt x="507" y="307"/>
                  </a:cubicBezTo>
                  <a:cubicBezTo>
                    <a:pt x="507" y="310"/>
                    <a:pt x="506" y="314"/>
                    <a:pt x="506" y="317"/>
                  </a:cubicBezTo>
                  <a:cubicBezTo>
                    <a:pt x="508" y="322"/>
                    <a:pt x="512" y="326"/>
                    <a:pt x="514" y="331"/>
                  </a:cubicBezTo>
                  <a:cubicBezTo>
                    <a:pt x="514" y="333"/>
                    <a:pt x="514" y="336"/>
                    <a:pt x="514" y="339"/>
                  </a:cubicBezTo>
                  <a:cubicBezTo>
                    <a:pt x="514" y="340"/>
                    <a:pt x="513" y="336"/>
                    <a:pt x="512" y="337"/>
                  </a:cubicBezTo>
                  <a:cubicBezTo>
                    <a:pt x="512" y="339"/>
                    <a:pt x="512" y="341"/>
                    <a:pt x="513" y="343"/>
                  </a:cubicBezTo>
                  <a:cubicBezTo>
                    <a:pt x="514" y="346"/>
                    <a:pt x="515" y="348"/>
                    <a:pt x="517" y="351"/>
                  </a:cubicBezTo>
                  <a:cubicBezTo>
                    <a:pt x="518" y="354"/>
                    <a:pt x="519" y="357"/>
                    <a:pt x="520" y="360"/>
                  </a:cubicBezTo>
                  <a:cubicBezTo>
                    <a:pt x="520" y="363"/>
                    <a:pt x="520" y="366"/>
                    <a:pt x="520" y="369"/>
                  </a:cubicBezTo>
                  <a:cubicBezTo>
                    <a:pt x="519" y="372"/>
                    <a:pt x="516" y="375"/>
                    <a:pt x="515" y="379"/>
                  </a:cubicBezTo>
                  <a:cubicBezTo>
                    <a:pt x="514" y="382"/>
                    <a:pt x="515" y="385"/>
                    <a:pt x="514" y="388"/>
                  </a:cubicBezTo>
                  <a:cubicBezTo>
                    <a:pt x="513" y="390"/>
                    <a:pt x="512" y="391"/>
                    <a:pt x="511" y="391"/>
                  </a:cubicBezTo>
                  <a:cubicBezTo>
                    <a:pt x="510" y="391"/>
                    <a:pt x="512" y="388"/>
                    <a:pt x="511" y="388"/>
                  </a:cubicBezTo>
                  <a:cubicBezTo>
                    <a:pt x="508" y="387"/>
                    <a:pt x="505" y="389"/>
                    <a:pt x="501" y="388"/>
                  </a:cubicBezTo>
                  <a:cubicBezTo>
                    <a:pt x="501" y="388"/>
                    <a:pt x="501" y="387"/>
                    <a:pt x="501" y="386"/>
                  </a:cubicBezTo>
                  <a:cubicBezTo>
                    <a:pt x="502" y="384"/>
                    <a:pt x="505" y="383"/>
                    <a:pt x="505" y="382"/>
                  </a:cubicBezTo>
                  <a:cubicBezTo>
                    <a:pt x="504" y="380"/>
                    <a:pt x="501" y="380"/>
                    <a:pt x="499" y="379"/>
                  </a:cubicBezTo>
                  <a:cubicBezTo>
                    <a:pt x="497" y="377"/>
                    <a:pt x="496" y="376"/>
                    <a:pt x="495" y="374"/>
                  </a:cubicBezTo>
                  <a:cubicBezTo>
                    <a:pt x="493" y="370"/>
                    <a:pt x="493" y="366"/>
                    <a:pt x="492" y="362"/>
                  </a:cubicBezTo>
                  <a:cubicBezTo>
                    <a:pt x="491" y="361"/>
                    <a:pt x="492" y="359"/>
                    <a:pt x="492" y="358"/>
                  </a:cubicBezTo>
                  <a:cubicBezTo>
                    <a:pt x="491" y="358"/>
                    <a:pt x="490" y="360"/>
                    <a:pt x="489" y="360"/>
                  </a:cubicBezTo>
                  <a:cubicBezTo>
                    <a:pt x="488" y="358"/>
                    <a:pt x="489" y="356"/>
                    <a:pt x="488" y="354"/>
                  </a:cubicBezTo>
                  <a:cubicBezTo>
                    <a:pt x="488" y="352"/>
                    <a:pt x="487" y="350"/>
                    <a:pt x="487" y="348"/>
                  </a:cubicBezTo>
                  <a:cubicBezTo>
                    <a:pt x="487" y="347"/>
                    <a:pt x="487" y="346"/>
                    <a:pt x="487" y="345"/>
                  </a:cubicBezTo>
                  <a:cubicBezTo>
                    <a:pt x="487" y="343"/>
                    <a:pt x="486" y="341"/>
                    <a:pt x="486" y="339"/>
                  </a:cubicBezTo>
                  <a:cubicBezTo>
                    <a:pt x="486" y="336"/>
                    <a:pt x="489" y="334"/>
                    <a:pt x="489" y="331"/>
                  </a:cubicBezTo>
                  <a:cubicBezTo>
                    <a:pt x="489" y="329"/>
                    <a:pt x="487" y="326"/>
                    <a:pt x="486" y="324"/>
                  </a:cubicBezTo>
                  <a:cubicBezTo>
                    <a:pt x="485" y="323"/>
                    <a:pt x="482" y="323"/>
                    <a:pt x="481" y="322"/>
                  </a:cubicBezTo>
                  <a:cubicBezTo>
                    <a:pt x="478" y="319"/>
                    <a:pt x="477" y="313"/>
                    <a:pt x="473" y="311"/>
                  </a:cubicBezTo>
                  <a:cubicBezTo>
                    <a:pt x="471" y="310"/>
                    <a:pt x="469" y="313"/>
                    <a:pt x="467" y="314"/>
                  </a:cubicBezTo>
                  <a:cubicBezTo>
                    <a:pt x="465" y="315"/>
                    <a:pt x="463" y="317"/>
                    <a:pt x="461" y="318"/>
                  </a:cubicBezTo>
                  <a:cubicBezTo>
                    <a:pt x="460" y="318"/>
                    <a:pt x="457" y="319"/>
                    <a:pt x="456" y="318"/>
                  </a:cubicBezTo>
                  <a:cubicBezTo>
                    <a:pt x="454" y="316"/>
                    <a:pt x="455" y="312"/>
                    <a:pt x="453" y="310"/>
                  </a:cubicBezTo>
                  <a:cubicBezTo>
                    <a:pt x="452" y="309"/>
                    <a:pt x="450" y="309"/>
                    <a:pt x="449" y="309"/>
                  </a:cubicBezTo>
                  <a:cubicBezTo>
                    <a:pt x="447" y="308"/>
                    <a:pt x="446" y="307"/>
                    <a:pt x="445" y="307"/>
                  </a:cubicBezTo>
                  <a:cubicBezTo>
                    <a:pt x="443" y="307"/>
                    <a:pt x="442" y="308"/>
                    <a:pt x="440" y="308"/>
                  </a:cubicBezTo>
                  <a:cubicBezTo>
                    <a:pt x="439" y="308"/>
                    <a:pt x="438" y="307"/>
                    <a:pt x="437" y="307"/>
                  </a:cubicBezTo>
                  <a:cubicBezTo>
                    <a:pt x="436" y="307"/>
                    <a:pt x="435" y="308"/>
                    <a:pt x="434" y="308"/>
                  </a:cubicBezTo>
                  <a:cubicBezTo>
                    <a:pt x="433" y="308"/>
                    <a:pt x="431" y="308"/>
                    <a:pt x="430" y="308"/>
                  </a:cubicBezTo>
                  <a:cubicBezTo>
                    <a:pt x="429" y="307"/>
                    <a:pt x="427" y="306"/>
                    <a:pt x="425" y="306"/>
                  </a:cubicBezTo>
                  <a:cubicBezTo>
                    <a:pt x="421" y="306"/>
                    <a:pt x="416" y="307"/>
                    <a:pt x="412" y="307"/>
                  </a:cubicBezTo>
                  <a:cubicBezTo>
                    <a:pt x="410" y="308"/>
                    <a:pt x="408" y="309"/>
                    <a:pt x="406" y="309"/>
                  </a:cubicBezTo>
                  <a:cubicBezTo>
                    <a:pt x="404" y="309"/>
                    <a:pt x="403" y="307"/>
                    <a:pt x="401" y="307"/>
                  </a:cubicBezTo>
                  <a:cubicBezTo>
                    <a:pt x="399" y="306"/>
                    <a:pt x="397" y="305"/>
                    <a:pt x="396" y="307"/>
                  </a:cubicBezTo>
                  <a:cubicBezTo>
                    <a:pt x="395" y="308"/>
                    <a:pt x="397" y="310"/>
                    <a:pt x="398" y="311"/>
                  </a:cubicBezTo>
                  <a:cubicBezTo>
                    <a:pt x="399" y="313"/>
                    <a:pt x="400" y="314"/>
                    <a:pt x="402" y="314"/>
                  </a:cubicBezTo>
                  <a:cubicBezTo>
                    <a:pt x="403" y="314"/>
                    <a:pt x="403" y="312"/>
                    <a:pt x="404" y="312"/>
                  </a:cubicBezTo>
                  <a:cubicBezTo>
                    <a:pt x="405" y="312"/>
                    <a:pt x="406" y="313"/>
                    <a:pt x="406" y="315"/>
                  </a:cubicBezTo>
                  <a:cubicBezTo>
                    <a:pt x="406" y="316"/>
                    <a:pt x="404" y="318"/>
                    <a:pt x="405" y="319"/>
                  </a:cubicBezTo>
                  <a:cubicBezTo>
                    <a:pt x="406" y="321"/>
                    <a:pt x="409" y="321"/>
                    <a:pt x="410" y="322"/>
                  </a:cubicBezTo>
                  <a:cubicBezTo>
                    <a:pt x="411" y="324"/>
                    <a:pt x="412" y="328"/>
                    <a:pt x="410" y="328"/>
                  </a:cubicBezTo>
                  <a:cubicBezTo>
                    <a:pt x="408" y="328"/>
                    <a:pt x="407" y="324"/>
                    <a:pt x="405" y="322"/>
                  </a:cubicBezTo>
                  <a:cubicBezTo>
                    <a:pt x="402" y="320"/>
                    <a:pt x="399" y="316"/>
                    <a:pt x="395" y="316"/>
                  </a:cubicBezTo>
                  <a:cubicBezTo>
                    <a:pt x="393" y="317"/>
                    <a:pt x="397" y="322"/>
                    <a:pt x="395" y="324"/>
                  </a:cubicBezTo>
                  <a:cubicBezTo>
                    <a:pt x="394" y="326"/>
                    <a:pt x="391" y="324"/>
                    <a:pt x="389" y="324"/>
                  </a:cubicBezTo>
                  <a:cubicBezTo>
                    <a:pt x="388" y="324"/>
                    <a:pt x="387" y="326"/>
                    <a:pt x="386" y="326"/>
                  </a:cubicBezTo>
                  <a:cubicBezTo>
                    <a:pt x="384" y="325"/>
                    <a:pt x="383" y="324"/>
                    <a:pt x="381" y="322"/>
                  </a:cubicBezTo>
                  <a:cubicBezTo>
                    <a:pt x="380" y="321"/>
                    <a:pt x="380" y="319"/>
                    <a:pt x="379" y="318"/>
                  </a:cubicBezTo>
                  <a:cubicBezTo>
                    <a:pt x="378" y="316"/>
                    <a:pt x="376" y="314"/>
                    <a:pt x="374" y="315"/>
                  </a:cubicBezTo>
                  <a:cubicBezTo>
                    <a:pt x="373" y="315"/>
                    <a:pt x="374" y="317"/>
                    <a:pt x="372" y="318"/>
                  </a:cubicBezTo>
                  <a:cubicBezTo>
                    <a:pt x="370" y="319"/>
                    <a:pt x="367" y="319"/>
                    <a:pt x="364" y="319"/>
                  </a:cubicBezTo>
                  <a:cubicBezTo>
                    <a:pt x="361" y="318"/>
                    <a:pt x="359" y="315"/>
                    <a:pt x="357" y="315"/>
                  </a:cubicBezTo>
                  <a:cubicBezTo>
                    <a:pt x="353" y="315"/>
                    <a:pt x="350" y="317"/>
                    <a:pt x="347" y="318"/>
                  </a:cubicBezTo>
                  <a:cubicBezTo>
                    <a:pt x="345" y="319"/>
                    <a:pt x="343" y="321"/>
                    <a:pt x="341" y="321"/>
                  </a:cubicBezTo>
                  <a:cubicBezTo>
                    <a:pt x="340" y="320"/>
                    <a:pt x="340" y="318"/>
                    <a:pt x="339" y="318"/>
                  </a:cubicBezTo>
                  <a:cubicBezTo>
                    <a:pt x="338" y="317"/>
                    <a:pt x="336" y="317"/>
                    <a:pt x="335" y="318"/>
                  </a:cubicBezTo>
                  <a:cubicBezTo>
                    <a:pt x="335" y="320"/>
                    <a:pt x="338" y="322"/>
                    <a:pt x="337" y="324"/>
                  </a:cubicBezTo>
                  <a:cubicBezTo>
                    <a:pt x="336" y="327"/>
                    <a:pt x="333" y="327"/>
                    <a:pt x="331" y="329"/>
                  </a:cubicBezTo>
                  <a:cubicBezTo>
                    <a:pt x="329" y="331"/>
                    <a:pt x="328" y="334"/>
                    <a:pt x="325" y="335"/>
                  </a:cubicBezTo>
                  <a:cubicBezTo>
                    <a:pt x="323" y="336"/>
                    <a:pt x="320" y="335"/>
                    <a:pt x="318" y="336"/>
                  </a:cubicBezTo>
                  <a:cubicBezTo>
                    <a:pt x="315" y="337"/>
                    <a:pt x="313" y="338"/>
                    <a:pt x="312" y="339"/>
                  </a:cubicBezTo>
                  <a:cubicBezTo>
                    <a:pt x="309" y="341"/>
                    <a:pt x="306" y="343"/>
                    <a:pt x="304" y="346"/>
                  </a:cubicBezTo>
                  <a:cubicBezTo>
                    <a:pt x="303" y="347"/>
                    <a:pt x="305" y="349"/>
                    <a:pt x="304" y="351"/>
                  </a:cubicBezTo>
                  <a:cubicBezTo>
                    <a:pt x="304" y="353"/>
                    <a:pt x="300" y="355"/>
                    <a:pt x="300" y="357"/>
                  </a:cubicBezTo>
                  <a:cubicBezTo>
                    <a:pt x="300" y="361"/>
                    <a:pt x="303" y="364"/>
                    <a:pt x="304" y="368"/>
                  </a:cubicBezTo>
                  <a:cubicBezTo>
                    <a:pt x="304" y="369"/>
                    <a:pt x="304" y="371"/>
                    <a:pt x="304" y="373"/>
                  </a:cubicBezTo>
                  <a:cubicBezTo>
                    <a:pt x="303" y="375"/>
                    <a:pt x="302" y="376"/>
                    <a:pt x="302" y="377"/>
                  </a:cubicBezTo>
                  <a:cubicBezTo>
                    <a:pt x="300" y="376"/>
                    <a:pt x="299" y="373"/>
                    <a:pt x="297" y="373"/>
                  </a:cubicBezTo>
                  <a:cubicBezTo>
                    <a:pt x="295" y="372"/>
                    <a:pt x="293" y="373"/>
                    <a:pt x="291" y="373"/>
                  </a:cubicBezTo>
                  <a:cubicBezTo>
                    <a:pt x="288" y="371"/>
                    <a:pt x="285" y="370"/>
                    <a:pt x="283" y="368"/>
                  </a:cubicBezTo>
                  <a:cubicBezTo>
                    <a:pt x="280" y="365"/>
                    <a:pt x="279" y="362"/>
                    <a:pt x="277" y="359"/>
                  </a:cubicBezTo>
                  <a:cubicBezTo>
                    <a:pt x="276" y="357"/>
                    <a:pt x="277" y="354"/>
                    <a:pt x="276" y="352"/>
                  </a:cubicBezTo>
                  <a:cubicBezTo>
                    <a:pt x="275" y="350"/>
                    <a:pt x="273" y="348"/>
                    <a:pt x="272" y="345"/>
                  </a:cubicBezTo>
                  <a:cubicBezTo>
                    <a:pt x="270" y="341"/>
                    <a:pt x="268" y="337"/>
                    <a:pt x="266" y="332"/>
                  </a:cubicBezTo>
                  <a:cubicBezTo>
                    <a:pt x="265" y="329"/>
                    <a:pt x="264" y="325"/>
                    <a:pt x="263" y="322"/>
                  </a:cubicBezTo>
                  <a:cubicBezTo>
                    <a:pt x="262" y="319"/>
                    <a:pt x="260" y="316"/>
                    <a:pt x="258" y="315"/>
                  </a:cubicBezTo>
                  <a:cubicBezTo>
                    <a:pt x="255" y="314"/>
                    <a:pt x="253" y="314"/>
                    <a:pt x="250" y="314"/>
                  </a:cubicBezTo>
                  <a:cubicBezTo>
                    <a:pt x="248" y="314"/>
                    <a:pt x="246" y="314"/>
                    <a:pt x="245" y="314"/>
                  </a:cubicBezTo>
                  <a:cubicBezTo>
                    <a:pt x="243" y="315"/>
                    <a:pt x="242" y="315"/>
                    <a:pt x="241" y="316"/>
                  </a:cubicBezTo>
                  <a:cubicBezTo>
                    <a:pt x="240" y="317"/>
                    <a:pt x="240" y="318"/>
                    <a:pt x="239" y="319"/>
                  </a:cubicBezTo>
                  <a:cubicBezTo>
                    <a:pt x="239" y="321"/>
                    <a:pt x="239" y="323"/>
                    <a:pt x="238" y="325"/>
                  </a:cubicBezTo>
                  <a:cubicBezTo>
                    <a:pt x="238" y="326"/>
                    <a:pt x="236" y="327"/>
                    <a:pt x="235" y="327"/>
                  </a:cubicBezTo>
                  <a:cubicBezTo>
                    <a:pt x="232" y="326"/>
                    <a:pt x="229" y="323"/>
                    <a:pt x="226" y="322"/>
                  </a:cubicBezTo>
                  <a:cubicBezTo>
                    <a:pt x="224" y="320"/>
                    <a:pt x="220" y="320"/>
                    <a:pt x="219" y="318"/>
                  </a:cubicBezTo>
                  <a:cubicBezTo>
                    <a:pt x="216" y="315"/>
                    <a:pt x="216" y="311"/>
                    <a:pt x="214" y="308"/>
                  </a:cubicBezTo>
                  <a:cubicBezTo>
                    <a:pt x="213" y="305"/>
                    <a:pt x="213" y="302"/>
                    <a:pt x="211" y="300"/>
                  </a:cubicBezTo>
                  <a:cubicBezTo>
                    <a:pt x="209" y="297"/>
                    <a:pt x="206" y="294"/>
                    <a:pt x="203" y="291"/>
                  </a:cubicBezTo>
                  <a:cubicBezTo>
                    <a:pt x="201" y="288"/>
                    <a:pt x="200" y="286"/>
                    <a:pt x="199" y="283"/>
                  </a:cubicBezTo>
                  <a:cubicBezTo>
                    <a:pt x="192" y="283"/>
                    <a:pt x="185" y="283"/>
                    <a:pt x="177" y="283"/>
                  </a:cubicBezTo>
                  <a:cubicBezTo>
                    <a:pt x="177" y="286"/>
                    <a:pt x="176" y="288"/>
                    <a:pt x="176" y="291"/>
                  </a:cubicBezTo>
                  <a:cubicBezTo>
                    <a:pt x="165" y="290"/>
                    <a:pt x="154" y="290"/>
                    <a:pt x="142" y="290"/>
                  </a:cubicBezTo>
                  <a:cubicBezTo>
                    <a:pt x="142" y="290"/>
                    <a:pt x="141" y="290"/>
                    <a:pt x="140" y="290"/>
                  </a:cubicBezTo>
                  <a:cubicBezTo>
                    <a:pt x="125" y="284"/>
                    <a:pt x="111" y="278"/>
                    <a:pt x="96" y="272"/>
                  </a:cubicBezTo>
                  <a:cubicBezTo>
                    <a:pt x="96" y="272"/>
                    <a:pt x="96" y="271"/>
                    <a:pt x="96" y="270"/>
                  </a:cubicBezTo>
                  <a:cubicBezTo>
                    <a:pt x="88" y="270"/>
                    <a:pt x="81" y="270"/>
                    <a:pt x="73" y="270"/>
                  </a:cubicBezTo>
                  <a:cubicBezTo>
                    <a:pt x="71" y="271"/>
                    <a:pt x="70" y="272"/>
                    <a:pt x="68" y="273"/>
                  </a:cubicBezTo>
                  <a:cubicBezTo>
                    <a:pt x="68" y="272"/>
                    <a:pt x="66" y="271"/>
                    <a:pt x="66" y="269"/>
                  </a:cubicBezTo>
                  <a:cubicBezTo>
                    <a:pt x="66" y="268"/>
                    <a:pt x="67" y="266"/>
                    <a:pt x="66" y="264"/>
                  </a:cubicBezTo>
                  <a:cubicBezTo>
                    <a:pt x="66" y="261"/>
                    <a:pt x="64" y="258"/>
                    <a:pt x="63" y="255"/>
                  </a:cubicBezTo>
                  <a:cubicBezTo>
                    <a:pt x="61" y="252"/>
                    <a:pt x="59" y="249"/>
                    <a:pt x="56" y="247"/>
                  </a:cubicBezTo>
                  <a:cubicBezTo>
                    <a:pt x="54" y="245"/>
                    <a:pt x="50" y="247"/>
                    <a:pt x="48" y="246"/>
                  </a:cubicBezTo>
                  <a:cubicBezTo>
                    <a:pt x="45" y="245"/>
                    <a:pt x="43" y="242"/>
                    <a:pt x="40" y="241"/>
                  </a:cubicBezTo>
                  <a:cubicBezTo>
                    <a:pt x="37" y="240"/>
                    <a:pt x="32" y="241"/>
                    <a:pt x="29" y="239"/>
                  </a:cubicBezTo>
                  <a:cubicBezTo>
                    <a:pt x="28" y="237"/>
                    <a:pt x="30" y="234"/>
                    <a:pt x="29" y="232"/>
                  </a:cubicBezTo>
                  <a:cubicBezTo>
                    <a:pt x="29" y="228"/>
                    <a:pt x="26" y="226"/>
                    <a:pt x="25" y="223"/>
                  </a:cubicBezTo>
                  <a:cubicBezTo>
                    <a:pt x="23" y="218"/>
                    <a:pt x="21" y="213"/>
                    <a:pt x="20" y="208"/>
                  </a:cubicBezTo>
                  <a:cubicBezTo>
                    <a:pt x="19" y="206"/>
                    <a:pt x="22" y="203"/>
                    <a:pt x="21" y="201"/>
                  </a:cubicBezTo>
                  <a:cubicBezTo>
                    <a:pt x="21" y="200"/>
                    <a:pt x="19" y="200"/>
                    <a:pt x="18" y="199"/>
                  </a:cubicBezTo>
                  <a:cubicBezTo>
                    <a:pt x="17" y="198"/>
                    <a:pt x="16" y="196"/>
                    <a:pt x="16" y="194"/>
                  </a:cubicBezTo>
                  <a:cubicBezTo>
                    <a:pt x="15" y="192"/>
                    <a:pt x="15" y="189"/>
                    <a:pt x="15" y="186"/>
                  </a:cubicBezTo>
                  <a:cubicBezTo>
                    <a:pt x="15" y="185"/>
                    <a:pt x="15" y="183"/>
                    <a:pt x="16" y="184"/>
                  </a:cubicBezTo>
                  <a:cubicBezTo>
                    <a:pt x="18" y="184"/>
                    <a:pt x="18" y="187"/>
                    <a:pt x="19" y="187"/>
                  </a:cubicBezTo>
                  <a:cubicBezTo>
                    <a:pt x="20" y="187"/>
                    <a:pt x="19" y="185"/>
                    <a:pt x="19" y="184"/>
                  </a:cubicBezTo>
                  <a:cubicBezTo>
                    <a:pt x="20" y="182"/>
                    <a:pt x="21" y="181"/>
                    <a:pt x="21" y="180"/>
                  </a:cubicBezTo>
                  <a:cubicBezTo>
                    <a:pt x="21" y="179"/>
                    <a:pt x="20" y="178"/>
                    <a:pt x="19" y="178"/>
                  </a:cubicBezTo>
                  <a:cubicBezTo>
                    <a:pt x="18" y="178"/>
                    <a:pt x="18" y="180"/>
                    <a:pt x="18" y="181"/>
                  </a:cubicBezTo>
                  <a:cubicBezTo>
                    <a:pt x="17" y="182"/>
                    <a:pt x="16" y="182"/>
                    <a:pt x="15" y="181"/>
                  </a:cubicBezTo>
                  <a:cubicBezTo>
                    <a:pt x="13" y="180"/>
                    <a:pt x="12" y="179"/>
                    <a:pt x="11" y="178"/>
                  </a:cubicBezTo>
                  <a:cubicBezTo>
                    <a:pt x="10" y="176"/>
                    <a:pt x="9" y="174"/>
                    <a:pt x="7" y="172"/>
                  </a:cubicBezTo>
                  <a:cubicBezTo>
                    <a:pt x="6" y="170"/>
                    <a:pt x="3" y="168"/>
                    <a:pt x="3" y="166"/>
                  </a:cubicBezTo>
                  <a:cubicBezTo>
                    <a:pt x="2" y="163"/>
                    <a:pt x="5" y="161"/>
                    <a:pt x="4" y="158"/>
                  </a:cubicBezTo>
                  <a:cubicBezTo>
                    <a:pt x="4" y="155"/>
                    <a:pt x="1" y="152"/>
                    <a:pt x="0" y="149"/>
                  </a:cubicBezTo>
                  <a:cubicBezTo>
                    <a:pt x="0" y="147"/>
                    <a:pt x="0" y="146"/>
                    <a:pt x="0" y="144"/>
                  </a:cubicBezTo>
                  <a:cubicBezTo>
                    <a:pt x="1" y="141"/>
                    <a:pt x="2" y="138"/>
                    <a:pt x="3" y="135"/>
                  </a:cubicBezTo>
                  <a:cubicBezTo>
                    <a:pt x="4" y="133"/>
                    <a:pt x="5" y="132"/>
                    <a:pt x="5" y="130"/>
                  </a:cubicBezTo>
                  <a:cubicBezTo>
                    <a:pt x="5" y="127"/>
                    <a:pt x="4" y="125"/>
                    <a:pt x="4" y="122"/>
                  </a:cubicBezTo>
                  <a:cubicBezTo>
                    <a:pt x="4" y="121"/>
                    <a:pt x="6" y="119"/>
                    <a:pt x="6" y="118"/>
                  </a:cubicBezTo>
                  <a:cubicBezTo>
                    <a:pt x="6" y="114"/>
                    <a:pt x="5" y="110"/>
                    <a:pt x="5" y="106"/>
                  </a:cubicBezTo>
                  <a:cubicBezTo>
                    <a:pt x="5" y="105"/>
                    <a:pt x="6" y="104"/>
                    <a:pt x="6" y="102"/>
                  </a:cubicBezTo>
                  <a:cubicBezTo>
                    <a:pt x="8" y="98"/>
                    <a:pt x="10" y="94"/>
                    <a:pt x="12" y="90"/>
                  </a:cubicBezTo>
                  <a:cubicBezTo>
                    <a:pt x="14" y="82"/>
                    <a:pt x="17" y="75"/>
                    <a:pt x="19" y="67"/>
                  </a:cubicBezTo>
                  <a:cubicBezTo>
                    <a:pt x="20" y="62"/>
                    <a:pt x="21" y="56"/>
                    <a:pt x="23" y="51"/>
                  </a:cubicBezTo>
                  <a:cubicBezTo>
                    <a:pt x="23" y="50"/>
                    <a:pt x="26" y="50"/>
                    <a:pt x="26" y="49"/>
                  </a:cubicBezTo>
                  <a:cubicBezTo>
                    <a:pt x="26" y="49"/>
                    <a:pt x="24" y="50"/>
                    <a:pt x="24" y="49"/>
                  </a:cubicBezTo>
                  <a:cubicBezTo>
                    <a:pt x="23" y="47"/>
                    <a:pt x="25" y="45"/>
                    <a:pt x="25" y="44"/>
                  </a:cubicBezTo>
                  <a:cubicBezTo>
                    <a:pt x="25" y="40"/>
                    <a:pt x="26" y="36"/>
                    <a:pt x="26" y="32"/>
                  </a:cubicBezTo>
                  <a:cubicBezTo>
                    <a:pt x="25" y="27"/>
                    <a:pt x="22" y="23"/>
                    <a:pt x="21" y="18"/>
                  </a:cubicBezTo>
                  <a:cubicBezTo>
                    <a:pt x="21" y="16"/>
                    <a:pt x="21" y="15"/>
                    <a:pt x="22" y="13"/>
                  </a:cubicBezTo>
                  <a:cubicBezTo>
                    <a:pt x="22" y="12"/>
                    <a:pt x="23" y="11"/>
                    <a:pt x="25" y="11"/>
                  </a:cubicBezTo>
                  <a:cubicBezTo>
                    <a:pt x="26" y="12"/>
                    <a:pt x="27" y="13"/>
                    <a:pt x="29" y="14"/>
                  </a:cubicBezTo>
                  <a:cubicBezTo>
                    <a:pt x="31" y="14"/>
                    <a:pt x="33" y="14"/>
                    <a:pt x="35" y="14"/>
                  </a:cubicBezTo>
                  <a:cubicBezTo>
                    <a:pt x="38" y="14"/>
                    <a:pt x="41" y="13"/>
                    <a:pt x="43" y="14"/>
                  </a:cubicBezTo>
                  <a:cubicBezTo>
                    <a:pt x="45" y="14"/>
                    <a:pt x="45" y="17"/>
                    <a:pt x="46" y="18"/>
                  </a:cubicBezTo>
                  <a:cubicBezTo>
                    <a:pt x="47" y="19"/>
                    <a:pt x="47" y="20"/>
                    <a:pt x="47" y="21"/>
                  </a:cubicBezTo>
                  <a:cubicBezTo>
                    <a:pt x="47" y="22"/>
                    <a:pt x="46" y="24"/>
                    <a:pt x="45" y="25"/>
                  </a:cubicBezTo>
                  <a:cubicBezTo>
                    <a:pt x="44" y="27"/>
                    <a:pt x="42" y="27"/>
                    <a:pt x="41" y="28"/>
                  </a:cubicBezTo>
                  <a:cubicBezTo>
                    <a:pt x="40" y="29"/>
                    <a:pt x="39" y="32"/>
                    <a:pt x="40" y="32"/>
                  </a:cubicBezTo>
                  <a:cubicBezTo>
                    <a:pt x="43" y="31"/>
                    <a:pt x="45" y="29"/>
                    <a:pt x="47" y="27"/>
                  </a:cubicBezTo>
                  <a:cubicBezTo>
                    <a:pt x="48" y="25"/>
                    <a:pt x="50" y="23"/>
                    <a:pt x="50" y="20"/>
                  </a:cubicBezTo>
                  <a:cubicBezTo>
                    <a:pt x="51" y="18"/>
                    <a:pt x="50" y="15"/>
                    <a:pt x="50" y="13"/>
                  </a:cubicBezTo>
                  <a:cubicBezTo>
                    <a:pt x="50" y="10"/>
                    <a:pt x="51" y="8"/>
                    <a:pt x="51" y="6"/>
                  </a:cubicBezTo>
                  <a:cubicBezTo>
                    <a:pt x="50" y="4"/>
                    <a:pt x="50" y="2"/>
                    <a:pt x="49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31" name="Freeform 2548"/>
            <p:cNvSpPr>
              <a:spLocks noChangeAspect="1"/>
            </p:cNvSpPr>
            <p:nvPr/>
          </p:nvSpPr>
          <p:spPr bwMode="auto">
            <a:xfrm>
              <a:off x="3283525" y="3111324"/>
              <a:ext cx="90432" cy="100642"/>
            </a:xfrm>
            <a:custGeom>
              <a:avLst/>
              <a:gdLst>
                <a:gd name="T0" fmla="*/ 50 w 51"/>
                <a:gd name="T1" fmla="*/ 61 h 58"/>
                <a:gd name="T2" fmla="*/ 47 w 51"/>
                <a:gd name="T3" fmla="*/ 57 h 58"/>
                <a:gd name="T4" fmla="*/ 45 w 51"/>
                <a:gd name="T5" fmla="*/ 58 h 58"/>
                <a:gd name="T6" fmla="*/ 40 w 51"/>
                <a:gd name="T7" fmla="*/ 59 h 58"/>
                <a:gd name="T8" fmla="*/ 34 w 51"/>
                <a:gd name="T9" fmla="*/ 57 h 58"/>
                <a:gd name="T10" fmla="*/ 29 w 51"/>
                <a:gd name="T11" fmla="*/ 63 h 58"/>
                <a:gd name="T12" fmla="*/ 34 w 51"/>
                <a:gd name="T13" fmla="*/ 67 h 58"/>
                <a:gd name="T14" fmla="*/ 29 w 51"/>
                <a:gd name="T15" fmla="*/ 69 h 58"/>
                <a:gd name="T16" fmla="*/ 23 w 51"/>
                <a:gd name="T17" fmla="*/ 69 h 58"/>
                <a:gd name="T18" fmla="*/ 19 w 51"/>
                <a:gd name="T19" fmla="*/ 64 h 58"/>
                <a:gd name="T20" fmla="*/ 16 w 51"/>
                <a:gd name="T21" fmla="*/ 58 h 58"/>
                <a:gd name="T22" fmla="*/ 13 w 51"/>
                <a:gd name="T23" fmla="*/ 49 h 58"/>
                <a:gd name="T24" fmla="*/ 11 w 51"/>
                <a:gd name="T25" fmla="*/ 48 h 58"/>
                <a:gd name="T26" fmla="*/ 11 w 51"/>
                <a:gd name="T27" fmla="*/ 43 h 58"/>
                <a:gd name="T28" fmla="*/ 7 w 51"/>
                <a:gd name="T29" fmla="*/ 43 h 58"/>
                <a:gd name="T30" fmla="*/ 0 w 51"/>
                <a:gd name="T31" fmla="*/ 32 h 58"/>
                <a:gd name="T32" fmla="*/ 2 w 51"/>
                <a:gd name="T33" fmla="*/ 25 h 58"/>
                <a:gd name="T34" fmla="*/ 4 w 51"/>
                <a:gd name="T35" fmla="*/ 18 h 58"/>
                <a:gd name="T36" fmla="*/ 10 w 51"/>
                <a:gd name="T37" fmla="*/ 18 h 58"/>
                <a:gd name="T38" fmla="*/ 12 w 51"/>
                <a:gd name="T39" fmla="*/ 13 h 58"/>
                <a:gd name="T40" fmla="*/ 11 w 51"/>
                <a:gd name="T41" fmla="*/ 6 h 58"/>
                <a:gd name="T42" fmla="*/ 15 w 51"/>
                <a:gd name="T43" fmla="*/ 1 h 58"/>
                <a:gd name="T44" fmla="*/ 24 w 51"/>
                <a:gd name="T45" fmla="*/ 2 h 58"/>
                <a:gd name="T46" fmla="*/ 32 w 51"/>
                <a:gd name="T47" fmla="*/ 5 h 58"/>
                <a:gd name="T48" fmla="*/ 38 w 51"/>
                <a:gd name="T49" fmla="*/ 0 h 58"/>
                <a:gd name="T50" fmla="*/ 43 w 51"/>
                <a:gd name="T51" fmla="*/ 2 h 58"/>
                <a:gd name="T52" fmla="*/ 47 w 51"/>
                <a:gd name="T53" fmla="*/ 2 h 58"/>
                <a:gd name="T54" fmla="*/ 53 w 51"/>
                <a:gd name="T55" fmla="*/ 2 h 58"/>
                <a:gd name="T56" fmla="*/ 58 w 51"/>
                <a:gd name="T57" fmla="*/ 2 h 58"/>
                <a:gd name="T58" fmla="*/ 62 w 51"/>
                <a:gd name="T59" fmla="*/ 6 h 58"/>
                <a:gd name="T60" fmla="*/ 60 w 51"/>
                <a:gd name="T61" fmla="*/ 12 h 58"/>
                <a:gd name="T62" fmla="*/ 53 w 51"/>
                <a:gd name="T63" fmla="*/ 20 h 58"/>
                <a:gd name="T64" fmla="*/ 57 w 51"/>
                <a:gd name="T65" fmla="*/ 33 h 58"/>
                <a:gd name="T66" fmla="*/ 61 w 51"/>
                <a:gd name="T67" fmla="*/ 40 h 58"/>
                <a:gd name="T68" fmla="*/ 57 w 51"/>
                <a:gd name="T69" fmla="*/ 48 h 58"/>
                <a:gd name="T70" fmla="*/ 56 w 51"/>
                <a:gd name="T71" fmla="*/ 58 h 58"/>
                <a:gd name="T72" fmla="*/ 50 w 51"/>
                <a:gd name="T73" fmla="*/ 61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1"/>
                <a:gd name="T112" fmla="*/ 0 h 58"/>
                <a:gd name="T113" fmla="*/ 51 w 51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1" h="58">
                  <a:moveTo>
                    <a:pt x="41" y="51"/>
                  </a:moveTo>
                  <a:cubicBezTo>
                    <a:pt x="41" y="50"/>
                    <a:pt x="41" y="48"/>
                    <a:pt x="39" y="48"/>
                  </a:cubicBezTo>
                  <a:cubicBezTo>
                    <a:pt x="39" y="47"/>
                    <a:pt x="38" y="49"/>
                    <a:pt x="37" y="49"/>
                  </a:cubicBezTo>
                  <a:cubicBezTo>
                    <a:pt x="36" y="49"/>
                    <a:pt x="34" y="50"/>
                    <a:pt x="33" y="50"/>
                  </a:cubicBezTo>
                  <a:cubicBezTo>
                    <a:pt x="31" y="50"/>
                    <a:pt x="30" y="48"/>
                    <a:pt x="28" y="48"/>
                  </a:cubicBezTo>
                  <a:cubicBezTo>
                    <a:pt x="26" y="49"/>
                    <a:pt x="24" y="51"/>
                    <a:pt x="24" y="53"/>
                  </a:cubicBezTo>
                  <a:cubicBezTo>
                    <a:pt x="24" y="55"/>
                    <a:pt x="28" y="54"/>
                    <a:pt x="28" y="56"/>
                  </a:cubicBezTo>
                  <a:cubicBezTo>
                    <a:pt x="28" y="57"/>
                    <a:pt x="26" y="58"/>
                    <a:pt x="24" y="58"/>
                  </a:cubicBezTo>
                  <a:cubicBezTo>
                    <a:pt x="23" y="58"/>
                    <a:pt x="20" y="58"/>
                    <a:pt x="19" y="58"/>
                  </a:cubicBezTo>
                  <a:cubicBezTo>
                    <a:pt x="18" y="57"/>
                    <a:pt x="16" y="55"/>
                    <a:pt x="16" y="54"/>
                  </a:cubicBezTo>
                  <a:cubicBezTo>
                    <a:pt x="15" y="52"/>
                    <a:pt x="14" y="51"/>
                    <a:pt x="13" y="49"/>
                  </a:cubicBezTo>
                  <a:cubicBezTo>
                    <a:pt x="12" y="46"/>
                    <a:pt x="10" y="43"/>
                    <a:pt x="11" y="41"/>
                  </a:cubicBezTo>
                  <a:cubicBezTo>
                    <a:pt x="11" y="40"/>
                    <a:pt x="9" y="41"/>
                    <a:pt x="9" y="40"/>
                  </a:cubicBezTo>
                  <a:cubicBezTo>
                    <a:pt x="8" y="39"/>
                    <a:pt x="10" y="37"/>
                    <a:pt x="9" y="36"/>
                  </a:cubicBezTo>
                  <a:cubicBezTo>
                    <a:pt x="8" y="35"/>
                    <a:pt x="7" y="37"/>
                    <a:pt x="6" y="36"/>
                  </a:cubicBezTo>
                  <a:cubicBezTo>
                    <a:pt x="4" y="33"/>
                    <a:pt x="1" y="30"/>
                    <a:pt x="0" y="27"/>
                  </a:cubicBezTo>
                  <a:cubicBezTo>
                    <a:pt x="0" y="25"/>
                    <a:pt x="2" y="23"/>
                    <a:pt x="2" y="21"/>
                  </a:cubicBezTo>
                  <a:cubicBezTo>
                    <a:pt x="3" y="19"/>
                    <a:pt x="2" y="17"/>
                    <a:pt x="3" y="15"/>
                  </a:cubicBezTo>
                  <a:cubicBezTo>
                    <a:pt x="4" y="14"/>
                    <a:pt x="6" y="15"/>
                    <a:pt x="8" y="15"/>
                  </a:cubicBezTo>
                  <a:cubicBezTo>
                    <a:pt x="9" y="14"/>
                    <a:pt x="10" y="13"/>
                    <a:pt x="10" y="11"/>
                  </a:cubicBezTo>
                  <a:cubicBezTo>
                    <a:pt x="10" y="9"/>
                    <a:pt x="9" y="7"/>
                    <a:pt x="9" y="5"/>
                  </a:cubicBezTo>
                  <a:cubicBezTo>
                    <a:pt x="9" y="4"/>
                    <a:pt x="11" y="3"/>
                    <a:pt x="12" y="1"/>
                  </a:cubicBezTo>
                  <a:cubicBezTo>
                    <a:pt x="15" y="2"/>
                    <a:pt x="17" y="1"/>
                    <a:pt x="20" y="2"/>
                  </a:cubicBezTo>
                  <a:cubicBezTo>
                    <a:pt x="22" y="2"/>
                    <a:pt x="24" y="4"/>
                    <a:pt x="26" y="4"/>
                  </a:cubicBezTo>
                  <a:cubicBezTo>
                    <a:pt x="28" y="4"/>
                    <a:pt x="29" y="1"/>
                    <a:pt x="31" y="0"/>
                  </a:cubicBezTo>
                  <a:cubicBezTo>
                    <a:pt x="32" y="0"/>
                    <a:pt x="34" y="1"/>
                    <a:pt x="35" y="2"/>
                  </a:cubicBezTo>
                  <a:cubicBezTo>
                    <a:pt x="36" y="2"/>
                    <a:pt x="38" y="2"/>
                    <a:pt x="39" y="2"/>
                  </a:cubicBezTo>
                  <a:cubicBezTo>
                    <a:pt x="41" y="3"/>
                    <a:pt x="42" y="3"/>
                    <a:pt x="44" y="2"/>
                  </a:cubicBezTo>
                  <a:cubicBezTo>
                    <a:pt x="45" y="2"/>
                    <a:pt x="46" y="1"/>
                    <a:pt x="48" y="2"/>
                  </a:cubicBezTo>
                  <a:cubicBezTo>
                    <a:pt x="49" y="2"/>
                    <a:pt x="50" y="4"/>
                    <a:pt x="51" y="5"/>
                  </a:cubicBezTo>
                  <a:cubicBezTo>
                    <a:pt x="51" y="6"/>
                    <a:pt x="49" y="9"/>
                    <a:pt x="49" y="10"/>
                  </a:cubicBezTo>
                  <a:cubicBezTo>
                    <a:pt x="47" y="12"/>
                    <a:pt x="45" y="14"/>
                    <a:pt x="44" y="17"/>
                  </a:cubicBezTo>
                  <a:cubicBezTo>
                    <a:pt x="44" y="21"/>
                    <a:pt x="46" y="24"/>
                    <a:pt x="47" y="28"/>
                  </a:cubicBezTo>
                  <a:cubicBezTo>
                    <a:pt x="48" y="30"/>
                    <a:pt x="50" y="32"/>
                    <a:pt x="50" y="34"/>
                  </a:cubicBezTo>
                  <a:cubicBezTo>
                    <a:pt x="50" y="36"/>
                    <a:pt x="48" y="38"/>
                    <a:pt x="47" y="40"/>
                  </a:cubicBezTo>
                  <a:cubicBezTo>
                    <a:pt x="46" y="43"/>
                    <a:pt x="47" y="46"/>
                    <a:pt x="46" y="49"/>
                  </a:cubicBezTo>
                  <a:cubicBezTo>
                    <a:pt x="45" y="50"/>
                    <a:pt x="43" y="50"/>
                    <a:pt x="41" y="5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32" name="Freeform 2549"/>
            <p:cNvSpPr>
              <a:spLocks noChangeAspect="1"/>
            </p:cNvSpPr>
            <p:nvPr/>
          </p:nvSpPr>
          <p:spPr bwMode="auto">
            <a:xfrm>
              <a:off x="3356454" y="3118617"/>
              <a:ext cx="72929" cy="90432"/>
            </a:xfrm>
            <a:custGeom>
              <a:avLst/>
              <a:gdLst>
                <a:gd name="T0" fmla="*/ 50 w 42"/>
                <a:gd name="T1" fmla="*/ 27 h 52"/>
                <a:gd name="T2" fmla="*/ 46 w 42"/>
                <a:gd name="T3" fmla="*/ 21 h 52"/>
                <a:gd name="T4" fmla="*/ 42 w 42"/>
                <a:gd name="T5" fmla="*/ 21 h 52"/>
                <a:gd name="T6" fmla="*/ 33 w 42"/>
                <a:gd name="T7" fmla="*/ 13 h 52"/>
                <a:gd name="T8" fmla="*/ 30 w 42"/>
                <a:gd name="T9" fmla="*/ 7 h 52"/>
                <a:gd name="T10" fmla="*/ 23 w 42"/>
                <a:gd name="T11" fmla="*/ 6 h 52"/>
                <a:gd name="T12" fmla="*/ 17 w 42"/>
                <a:gd name="T13" fmla="*/ 1 h 52"/>
                <a:gd name="T14" fmla="*/ 12 w 42"/>
                <a:gd name="T15" fmla="*/ 1 h 52"/>
                <a:gd name="T16" fmla="*/ 10 w 42"/>
                <a:gd name="T17" fmla="*/ 7 h 52"/>
                <a:gd name="T18" fmla="*/ 4 w 42"/>
                <a:gd name="T19" fmla="*/ 16 h 52"/>
                <a:gd name="T20" fmla="*/ 7 w 42"/>
                <a:gd name="T21" fmla="*/ 29 h 52"/>
                <a:gd name="T22" fmla="*/ 11 w 42"/>
                <a:gd name="T23" fmla="*/ 36 h 52"/>
                <a:gd name="T24" fmla="*/ 7 w 42"/>
                <a:gd name="T25" fmla="*/ 43 h 52"/>
                <a:gd name="T26" fmla="*/ 6 w 42"/>
                <a:gd name="T27" fmla="*/ 54 h 52"/>
                <a:gd name="T28" fmla="*/ 0 w 42"/>
                <a:gd name="T29" fmla="*/ 56 h 52"/>
                <a:gd name="T30" fmla="*/ 6 w 42"/>
                <a:gd name="T31" fmla="*/ 61 h 52"/>
                <a:gd name="T32" fmla="*/ 12 w 42"/>
                <a:gd name="T33" fmla="*/ 61 h 52"/>
                <a:gd name="T34" fmla="*/ 15 w 42"/>
                <a:gd name="T35" fmla="*/ 58 h 52"/>
                <a:gd name="T36" fmla="*/ 20 w 42"/>
                <a:gd name="T37" fmla="*/ 58 h 52"/>
                <a:gd name="T38" fmla="*/ 23 w 42"/>
                <a:gd name="T39" fmla="*/ 61 h 52"/>
                <a:gd name="T40" fmla="*/ 30 w 42"/>
                <a:gd name="T41" fmla="*/ 61 h 52"/>
                <a:gd name="T42" fmla="*/ 33 w 42"/>
                <a:gd name="T43" fmla="*/ 54 h 52"/>
                <a:gd name="T44" fmla="*/ 36 w 42"/>
                <a:gd name="T45" fmla="*/ 42 h 52"/>
                <a:gd name="T46" fmla="*/ 42 w 42"/>
                <a:gd name="T47" fmla="*/ 33 h 52"/>
                <a:gd name="T48" fmla="*/ 50 w 42"/>
                <a:gd name="T49" fmla="*/ 27 h 5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2"/>
                <a:gd name="T76" fmla="*/ 0 h 52"/>
                <a:gd name="T77" fmla="*/ 42 w 42"/>
                <a:gd name="T78" fmla="*/ 52 h 5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2" h="52">
                  <a:moveTo>
                    <a:pt x="42" y="23"/>
                  </a:moveTo>
                  <a:cubicBezTo>
                    <a:pt x="41" y="22"/>
                    <a:pt x="40" y="19"/>
                    <a:pt x="39" y="18"/>
                  </a:cubicBezTo>
                  <a:cubicBezTo>
                    <a:pt x="38" y="17"/>
                    <a:pt x="36" y="19"/>
                    <a:pt x="35" y="18"/>
                  </a:cubicBezTo>
                  <a:cubicBezTo>
                    <a:pt x="32" y="16"/>
                    <a:pt x="30" y="13"/>
                    <a:pt x="28" y="11"/>
                  </a:cubicBezTo>
                  <a:cubicBezTo>
                    <a:pt x="27" y="9"/>
                    <a:pt x="27" y="6"/>
                    <a:pt x="25" y="6"/>
                  </a:cubicBezTo>
                  <a:cubicBezTo>
                    <a:pt x="23" y="6"/>
                    <a:pt x="21" y="6"/>
                    <a:pt x="19" y="5"/>
                  </a:cubicBezTo>
                  <a:cubicBezTo>
                    <a:pt x="17" y="4"/>
                    <a:pt x="16" y="1"/>
                    <a:pt x="14" y="1"/>
                  </a:cubicBezTo>
                  <a:cubicBezTo>
                    <a:pt x="13" y="0"/>
                    <a:pt x="12" y="1"/>
                    <a:pt x="10" y="1"/>
                  </a:cubicBezTo>
                  <a:cubicBezTo>
                    <a:pt x="10" y="2"/>
                    <a:pt x="8" y="5"/>
                    <a:pt x="8" y="6"/>
                  </a:cubicBezTo>
                  <a:cubicBezTo>
                    <a:pt x="6" y="8"/>
                    <a:pt x="4" y="10"/>
                    <a:pt x="3" y="13"/>
                  </a:cubicBezTo>
                  <a:cubicBezTo>
                    <a:pt x="3" y="17"/>
                    <a:pt x="5" y="20"/>
                    <a:pt x="6" y="24"/>
                  </a:cubicBezTo>
                  <a:cubicBezTo>
                    <a:pt x="7" y="26"/>
                    <a:pt x="9" y="28"/>
                    <a:pt x="9" y="30"/>
                  </a:cubicBezTo>
                  <a:cubicBezTo>
                    <a:pt x="9" y="32"/>
                    <a:pt x="7" y="34"/>
                    <a:pt x="6" y="36"/>
                  </a:cubicBezTo>
                  <a:cubicBezTo>
                    <a:pt x="5" y="39"/>
                    <a:pt x="6" y="42"/>
                    <a:pt x="5" y="45"/>
                  </a:cubicBezTo>
                  <a:cubicBezTo>
                    <a:pt x="4" y="46"/>
                    <a:pt x="2" y="46"/>
                    <a:pt x="0" y="47"/>
                  </a:cubicBezTo>
                  <a:cubicBezTo>
                    <a:pt x="2" y="49"/>
                    <a:pt x="3" y="50"/>
                    <a:pt x="5" y="51"/>
                  </a:cubicBezTo>
                  <a:cubicBezTo>
                    <a:pt x="7" y="52"/>
                    <a:pt x="9" y="52"/>
                    <a:pt x="10" y="51"/>
                  </a:cubicBezTo>
                  <a:cubicBezTo>
                    <a:pt x="11" y="51"/>
                    <a:pt x="12" y="49"/>
                    <a:pt x="13" y="49"/>
                  </a:cubicBezTo>
                  <a:cubicBezTo>
                    <a:pt x="15" y="48"/>
                    <a:pt x="16" y="48"/>
                    <a:pt x="17" y="49"/>
                  </a:cubicBezTo>
                  <a:cubicBezTo>
                    <a:pt x="18" y="49"/>
                    <a:pt x="18" y="51"/>
                    <a:pt x="19" y="51"/>
                  </a:cubicBezTo>
                  <a:cubicBezTo>
                    <a:pt x="20" y="52"/>
                    <a:pt x="23" y="52"/>
                    <a:pt x="25" y="51"/>
                  </a:cubicBezTo>
                  <a:cubicBezTo>
                    <a:pt x="27" y="50"/>
                    <a:pt x="28" y="47"/>
                    <a:pt x="28" y="45"/>
                  </a:cubicBezTo>
                  <a:cubicBezTo>
                    <a:pt x="29" y="42"/>
                    <a:pt x="29" y="39"/>
                    <a:pt x="30" y="35"/>
                  </a:cubicBezTo>
                  <a:cubicBezTo>
                    <a:pt x="31" y="33"/>
                    <a:pt x="33" y="30"/>
                    <a:pt x="35" y="28"/>
                  </a:cubicBezTo>
                  <a:cubicBezTo>
                    <a:pt x="37" y="26"/>
                    <a:pt x="39" y="25"/>
                    <a:pt x="42" y="2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33" name="Freeform 2550"/>
            <p:cNvSpPr>
              <a:spLocks noChangeAspect="1"/>
            </p:cNvSpPr>
            <p:nvPr/>
          </p:nvSpPr>
          <p:spPr bwMode="auto">
            <a:xfrm>
              <a:off x="4195135" y="2555606"/>
              <a:ext cx="180863" cy="175029"/>
            </a:xfrm>
            <a:custGeom>
              <a:avLst/>
              <a:gdLst>
                <a:gd name="T0" fmla="*/ 1 w 104"/>
                <a:gd name="T1" fmla="*/ 120 h 100"/>
                <a:gd name="T2" fmla="*/ 1 w 104"/>
                <a:gd name="T3" fmla="*/ 103 h 100"/>
                <a:gd name="T4" fmla="*/ 5 w 104"/>
                <a:gd name="T5" fmla="*/ 95 h 100"/>
                <a:gd name="T6" fmla="*/ 11 w 104"/>
                <a:gd name="T7" fmla="*/ 83 h 100"/>
                <a:gd name="T8" fmla="*/ 18 w 104"/>
                <a:gd name="T9" fmla="*/ 71 h 100"/>
                <a:gd name="T10" fmla="*/ 24 w 104"/>
                <a:gd name="T11" fmla="*/ 60 h 100"/>
                <a:gd name="T12" fmla="*/ 32 w 104"/>
                <a:gd name="T13" fmla="*/ 52 h 100"/>
                <a:gd name="T14" fmla="*/ 36 w 104"/>
                <a:gd name="T15" fmla="*/ 28 h 100"/>
                <a:gd name="T16" fmla="*/ 50 w 104"/>
                <a:gd name="T17" fmla="*/ 19 h 100"/>
                <a:gd name="T18" fmla="*/ 54 w 104"/>
                <a:gd name="T19" fmla="*/ 4 h 100"/>
                <a:gd name="T20" fmla="*/ 57 w 104"/>
                <a:gd name="T21" fmla="*/ 0 h 100"/>
                <a:gd name="T22" fmla="*/ 124 w 104"/>
                <a:gd name="T23" fmla="*/ 0 h 100"/>
                <a:gd name="T24" fmla="*/ 124 w 104"/>
                <a:gd name="T25" fmla="*/ 6 h 100"/>
                <a:gd name="T26" fmla="*/ 124 w 104"/>
                <a:gd name="T27" fmla="*/ 31 h 100"/>
                <a:gd name="T28" fmla="*/ 75 w 104"/>
                <a:gd name="T29" fmla="*/ 31 h 100"/>
                <a:gd name="T30" fmla="*/ 75 w 104"/>
                <a:gd name="T31" fmla="*/ 76 h 100"/>
                <a:gd name="T32" fmla="*/ 70 w 104"/>
                <a:gd name="T33" fmla="*/ 78 h 100"/>
                <a:gd name="T34" fmla="*/ 64 w 104"/>
                <a:gd name="T35" fmla="*/ 79 h 100"/>
                <a:gd name="T36" fmla="*/ 56 w 104"/>
                <a:gd name="T37" fmla="*/ 89 h 100"/>
                <a:gd name="T38" fmla="*/ 58 w 104"/>
                <a:gd name="T39" fmla="*/ 110 h 100"/>
                <a:gd name="T40" fmla="*/ 56 w 104"/>
                <a:gd name="T41" fmla="*/ 114 h 100"/>
                <a:gd name="T42" fmla="*/ 6 w 104"/>
                <a:gd name="T43" fmla="*/ 113 h 100"/>
                <a:gd name="T44" fmla="*/ 1 w 104"/>
                <a:gd name="T45" fmla="*/ 120 h 1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4"/>
                <a:gd name="T70" fmla="*/ 0 h 100"/>
                <a:gd name="T71" fmla="*/ 104 w 104"/>
                <a:gd name="T72" fmla="*/ 100 h 10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4" h="100">
                  <a:moveTo>
                    <a:pt x="1" y="100"/>
                  </a:moveTo>
                  <a:cubicBezTo>
                    <a:pt x="1" y="95"/>
                    <a:pt x="0" y="91"/>
                    <a:pt x="1" y="86"/>
                  </a:cubicBezTo>
                  <a:cubicBezTo>
                    <a:pt x="1" y="84"/>
                    <a:pt x="3" y="81"/>
                    <a:pt x="4" y="79"/>
                  </a:cubicBezTo>
                  <a:cubicBezTo>
                    <a:pt x="6" y="76"/>
                    <a:pt x="8" y="72"/>
                    <a:pt x="9" y="69"/>
                  </a:cubicBezTo>
                  <a:cubicBezTo>
                    <a:pt x="11" y="66"/>
                    <a:pt x="13" y="62"/>
                    <a:pt x="15" y="59"/>
                  </a:cubicBezTo>
                  <a:cubicBezTo>
                    <a:pt x="16" y="56"/>
                    <a:pt x="18" y="53"/>
                    <a:pt x="20" y="50"/>
                  </a:cubicBezTo>
                  <a:cubicBezTo>
                    <a:pt x="22" y="47"/>
                    <a:pt x="26" y="46"/>
                    <a:pt x="27" y="43"/>
                  </a:cubicBezTo>
                  <a:cubicBezTo>
                    <a:pt x="30" y="37"/>
                    <a:pt x="27" y="29"/>
                    <a:pt x="30" y="23"/>
                  </a:cubicBezTo>
                  <a:cubicBezTo>
                    <a:pt x="32" y="19"/>
                    <a:pt x="39" y="19"/>
                    <a:pt x="42" y="16"/>
                  </a:cubicBezTo>
                  <a:cubicBezTo>
                    <a:pt x="44" y="12"/>
                    <a:pt x="43" y="7"/>
                    <a:pt x="45" y="3"/>
                  </a:cubicBezTo>
                  <a:cubicBezTo>
                    <a:pt x="45" y="2"/>
                    <a:pt x="47" y="1"/>
                    <a:pt x="48" y="0"/>
                  </a:cubicBezTo>
                  <a:lnTo>
                    <a:pt x="104" y="0"/>
                  </a:lnTo>
                  <a:lnTo>
                    <a:pt x="104" y="5"/>
                  </a:lnTo>
                  <a:lnTo>
                    <a:pt x="104" y="26"/>
                  </a:lnTo>
                  <a:lnTo>
                    <a:pt x="63" y="26"/>
                  </a:lnTo>
                  <a:lnTo>
                    <a:pt x="63" y="63"/>
                  </a:lnTo>
                  <a:lnTo>
                    <a:pt x="59" y="65"/>
                  </a:lnTo>
                  <a:cubicBezTo>
                    <a:pt x="57" y="65"/>
                    <a:pt x="55" y="65"/>
                    <a:pt x="54" y="66"/>
                  </a:cubicBezTo>
                  <a:cubicBezTo>
                    <a:pt x="51" y="68"/>
                    <a:pt x="49" y="71"/>
                    <a:pt x="47" y="74"/>
                  </a:cubicBezTo>
                  <a:cubicBezTo>
                    <a:pt x="47" y="80"/>
                    <a:pt x="49" y="86"/>
                    <a:pt x="49" y="92"/>
                  </a:cubicBezTo>
                  <a:cubicBezTo>
                    <a:pt x="49" y="94"/>
                    <a:pt x="47" y="94"/>
                    <a:pt x="47" y="95"/>
                  </a:cubicBezTo>
                  <a:lnTo>
                    <a:pt x="5" y="94"/>
                  </a:lnTo>
                  <a:lnTo>
                    <a:pt x="1" y="100"/>
                  </a:ln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34" name="Freeform 2551"/>
            <p:cNvSpPr>
              <a:spLocks noChangeAspect="1"/>
            </p:cNvSpPr>
            <p:nvPr/>
          </p:nvSpPr>
          <p:spPr bwMode="auto">
            <a:xfrm>
              <a:off x="4278274" y="2328068"/>
              <a:ext cx="262544" cy="227538"/>
            </a:xfrm>
            <a:custGeom>
              <a:avLst/>
              <a:gdLst>
                <a:gd name="T0" fmla="*/ 166 w 150"/>
                <a:gd name="T1" fmla="*/ 17 h 130"/>
                <a:gd name="T2" fmla="*/ 157 w 150"/>
                <a:gd name="T3" fmla="*/ 16 h 130"/>
                <a:gd name="T4" fmla="*/ 151 w 150"/>
                <a:gd name="T5" fmla="*/ 12 h 130"/>
                <a:gd name="T6" fmla="*/ 142 w 150"/>
                <a:gd name="T7" fmla="*/ 13 h 130"/>
                <a:gd name="T8" fmla="*/ 128 w 150"/>
                <a:gd name="T9" fmla="*/ 14 h 130"/>
                <a:gd name="T10" fmla="*/ 121 w 150"/>
                <a:gd name="T11" fmla="*/ 6 h 130"/>
                <a:gd name="T12" fmla="*/ 122 w 150"/>
                <a:gd name="T13" fmla="*/ 1 h 130"/>
                <a:gd name="T14" fmla="*/ 112 w 150"/>
                <a:gd name="T15" fmla="*/ 4 h 130"/>
                <a:gd name="T16" fmla="*/ 106 w 150"/>
                <a:gd name="T17" fmla="*/ 14 h 130"/>
                <a:gd name="T18" fmla="*/ 98 w 150"/>
                <a:gd name="T19" fmla="*/ 31 h 130"/>
                <a:gd name="T20" fmla="*/ 91 w 150"/>
                <a:gd name="T21" fmla="*/ 42 h 130"/>
                <a:gd name="T22" fmla="*/ 78 w 150"/>
                <a:gd name="T23" fmla="*/ 48 h 130"/>
                <a:gd name="T24" fmla="*/ 70 w 150"/>
                <a:gd name="T25" fmla="*/ 54 h 130"/>
                <a:gd name="T26" fmla="*/ 59 w 150"/>
                <a:gd name="T27" fmla="*/ 65 h 130"/>
                <a:gd name="T28" fmla="*/ 59 w 150"/>
                <a:gd name="T29" fmla="*/ 70 h 130"/>
                <a:gd name="T30" fmla="*/ 52 w 150"/>
                <a:gd name="T31" fmla="*/ 82 h 130"/>
                <a:gd name="T32" fmla="*/ 50 w 150"/>
                <a:gd name="T33" fmla="*/ 101 h 130"/>
                <a:gd name="T34" fmla="*/ 55 w 150"/>
                <a:gd name="T35" fmla="*/ 108 h 130"/>
                <a:gd name="T36" fmla="*/ 46 w 150"/>
                <a:gd name="T37" fmla="*/ 120 h 130"/>
                <a:gd name="T38" fmla="*/ 42 w 150"/>
                <a:gd name="T39" fmla="*/ 126 h 130"/>
                <a:gd name="T40" fmla="*/ 30 w 150"/>
                <a:gd name="T41" fmla="*/ 136 h 130"/>
                <a:gd name="T42" fmla="*/ 25 w 150"/>
                <a:gd name="T43" fmla="*/ 144 h 130"/>
                <a:gd name="T44" fmla="*/ 18 w 150"/>
                <a:gd name="T45" fmla="*/ 144 h 130"/>
                <a:gd name="T46" fmla="*/ 6 w 150"/>
                <a:gd name="T47" fmla="*/ 150 h 130"/>
                <a:gd name="T48" fmla="*/ 0 w 150"/>
                <a:gd name="T49" fmla="*/ 156 h 130"/>
                <a:gd name="T50" fmla="*/ 67 w 150"/>
                <a:gd name="T51" fmla="*/ 156 h 130"/>
                <a:gd name="T52" fmla="*/ 67 w 150"/>
                <a:gd name="T53" fmla="*/ 138 h 130"/>
                <a:gd name="T54" fmla="*/ 79 w 150"/>
                <a:gd name="T55" fmla="*/ 128 h 130"/>
                <a:gd name="T56" fmla="*/ 89 w 150"/>
                <a:gd name="T57" fmla="*/ 122 h 130"/>
                <a:gd name="T58" fmla="*/ 97 w 150"/>
                <a:gd name="T59" fmla="*/ 120 h 130"/>
                <a:gd name="T60" fmla="*/ 101 w 150"/>
                <a:gd name="T61" fmla="*/ 116 h 130"/>
                <a:gd name="T62" fmla="*/ 110 w 150"/>
                <a:gd name="T63" fmla="*/ 116 h 130"/>
                <a:gd name="T64" fmla="*/ 120 w 150"/>
                <a:gd name="T65" fmla="*/ 114 h 130"/>
                <a:gd name="T66" fmla="*/ 127 w 150"/>
                <a:gd name="T67" fmla="*/ 103 h 130"/>
                <a:gd name="T68" fmla="*/ 142 w 150"/>
                <a:gd name="T69" fmla="*/ 100 h 130"/>
                <a:gd name="T70" fmla="*/ 145 w 150"/>
                <a:gd name="T71" fmla="*/ 95 h 130"/>
                <a:gd name="T72" fmla="*/ 139 w 150"/>
                <a:gd name="T73" fmla="*/ 90 h 130"/>
                <a:gd name="T74" fmla="*/ 144 w 150"/>
                <a:gd name="T75" fmla="*/ 83 h 130"/>
                <a:gd name="T76" fmla="*/ 155 w 150"/>
                <a:gd name="T77" fmla="*/ 80 h 130"/>
                <a:gd name="T78" fmla="*/ 169 w 150"/>
                <a:gd name="T79" fmla="*/ 77 h 130"/>
                <a:gd name="T80" fmla="*/ 176 w 150"/>
                <a:gd name="T81" fmla="*/ 76 h 130"/>
                <a:gd name="T82" fmla="*/ 180 w 150"/>
                <a:gd name="T83" fmla="*/ 67 h 130"/>
                <a:gd name="T84" fmla="*/ 175 w 150"/>
                <a:gd name="T85" fmla="*/ 62 h 130"/>
                <a:gd name="T86" fmla="*/ 175 w 150"/>
                <a:gd name="T87" fmla="*/ 58 h 130"/>
                <a:gd name="T88" fmla="*/ 172 w 150"/>
                <a:gd name="T89" fmla="*/ 53 h 130"/>
                <a:gd name="T90" fmla="*/ 173 w 150"/>
                <a:gd name="T91" fmla="*/ 40 h 130"/>
                <a:gd name="T92" fmla="*/ 172 w 150"/>
                <a:gd name="T93" fmla="*/ 24 h 130"/>
                <a:gd name="T94" fmla="*/ 166 w 150"/>
                <a:gd name="T95" fmla="*/ 17 h 13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50"/>
                <a:gd name="T145" fmla="*/ 0 h 130"/>
                <a:gd name="T146" fmla="*/ 150 w 150"/>
                <a:gd name="T147" fmla="*/ 130 h 13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50" h="130">
                  <a:moveTo>
                    <a:pt x="138" y="14"/>
                  </a:moveTo>
                  <a:lnTo>
                    <a:pt x="131" y="13"/>
                  </a:lnTo>
                  <a:cubicBezTo>
                    <a:pt x="129" y="13"/>
                    <a:pt x="128" y="10"/>
                    <a:pt x="126" y="10"/>
                  </a:cubicBezTo>
                  <a:cubicBezTo>
                    <a:pt x="124" y="9"/>
                    <a:pt x="121" y="11"/>
                    <a:pt x="118" y="11"/>
                  </a:cubicBezTo>
                  <a:cubicBezTo>
                    <a:pt x="115" y="12"/>
                    <a:pt x="111" y="13"/>
                    <a:pt x="107" y="12"/>
                  </a:cubicBezTo>
                  <a:cubicBezTo>
                    <a:pt x="104" y="11"/>
                    <a:pt x="102" y="8"/>
                    <a:pt x="101" y="5"/>
                  </a:cubicBezTo>
                  <a:cubicBezTo>
                    <a:pt x="100" y="4"/>
                    <a:pt x="103" y="2"/>
                    <a:pt x="102" y="1"/>
                  </a:cubicBezTo>
                  <a:cubicBezTo>
                    <a:pt x="99" y="0"/>
                    <a:pt x="95" y="1"/>
                    <a:pt x="93" y="3"/>
                  </a:cubicBezTo>
                  <a:cubicBezTo>
                    <a:pt x="91" y="5"/>
                    <a:pt x="90" y="9"/>
                    <a:pt x="88" y="12"/>
                  </a:cubicBezTo>
                  <a:cubicBezTo>
                    <a:pt x="86" y="16"/>
                    <a:pt x="85" y="21"/>
                    <a:pt x="82" y="26"/>
                  </a:cubicBezTo>
                  <a:cubicBezTo>
                    <a:pt x="80" y="29"/>
                    <a:pt x="79" y="33"/>
                    <a:pt x="76" y="35"/>
                  </a:cubicBezTo>
                  <a:cubicBezTo>
                    <a:pt x="73" y="38"/>
                    <a:pt x="68" y="38"/>
                    <a:pt x="65" y="40"/>
                  </a:cubicBezTo>
                  <a:cubicBezTo>
                    <a:pt x="62" y="41"/>
                    <a:pt x="60" y="43"/>
                    <a:pt x="58" y="45"/>
                  </a:cubicBezTo>
                  <a:cubicBezTo>
                    <a:pt x="55" y="48"/>
                    <a:pt x="51" y="51"/>
                    <a:pt x="49" y="54"/>
                  </a:cubicBezTo>
                  <a:cubicBezTo>
                    <a:pt x="48" y="55"/>
                    <a:pt x="49" y="57"/>
                    <a:pt x="49" y="58"/>
                  </a:cubicBezTo>
                  <a:cubicBezTo>
                    <a:pt x="47" y="62"/>
                    <a:pt x="44" y="64"/>
                    <a:pt x="43" y="68"/>
                  </a:cubicBezTo>
                  <a:cubicBezTo>
                    <a:pt x="41" y="73"/>
                    <a:pt x="41" y="79"/>
                    <a:pt x="42" y="84"/>
                  </a:cubicBezTo>
                  <a:cubicBezTo>
                    <a:pt x="43" y="86"/>
                    <a:pt x="46" y="88"/>
                    <a:pt x="46" y="90"/>
                  </a:cubicBezTo>
                  <a:cubicBezTo>
                    <a:pt x="44" y="94"/>
                    <a:pt x="40" y="96"/>
                    <a:pt x="38" y="100"/>
                  </a:cubicBezTo>
                  <a:cubicBezTo>
                    <a:pt x="37" y="101"/>
                    <a:pt x="37" y="104"/>
                    <a:pt x="35" y="105"/>
                  </a:cubicBezTo>
                  <a:cubicBezTo>
                    <a:pt x="33" y="108"/>
                    <a:pt x="28" y="110"/>
                    <a:pt x="25" y="113"/>
                  </a:cubicBezTo>
                  <a:cubicBezTo>
                    <a:pt x="23" y="115"/>
                    <a:pt x="23" y="118"/>
                    <a:pt x="21" y="120"/>
                  </a:cubicBezTo>
                  <a:cubicBezTo>
                    <a:pt x="19" y="121"/>
                    <a:pt x="17" y="119"/>
                    <a:pt x="15" y="120"/>
                  </a:cubicBezTo>
                  <a:cubicBezTo>
                    <a:pt x="12" y="121"/>
                    <a:pt x="8" y="123"/>
                    <a:pt x="5" y="125"/>
                  </a:cubicBezTo>
                  <a:cubicBezTo>
                    <a:pt x="3" y="126"/>
                    <a:pt x="2" y="128"/>
                    <a:pt x="0" y="130"/>
                  </a:cubicBezTo>
                  <a:lnTo>
                    <a:pt x="56" y="130"/>
                  </a:lnTo>
                  <a:lnTo>
                    <a:pt x="56" y="115"/>
                  </a:lnTo>
                  <a:cubicBezTo>
                    <a:pt x="56" y="112"/>
                    <a:pt x="63" y="110"/>
                    <a:pt x="66" y="107"/>
                  </a:cubicBezTo>
                  <a:cubicBezTo>
                    <a:pt x="68" y="105"/>
                    <a:pt x="71" y="103"/>
                    <a:pt x="74" y="102"/>
                  </a:cubicBezTo>
                  <a:cubicBezTo>
                    <a:pt x="76" y="101"/>
                    <a:pt x="79" y="102"/>
                    <a:pt x="81" y="100"/>
                  </a:cubicBezTo>
                  <a:cubicBezTo>
                    <a:pt x="82" y="100"/>
                    <a:pt x="82" y="97"/>
                    <a:pt x="84" y="97"/>
                  </a:cubicBezTo>
                  <a:cubicBezTo>
                    <a:pt x="86" y="96"/>
                    <a:pt x="89" y="97"/>
                    <a:pt x="92" y="97"/>
                  </a:cubicBezTo>
                  <a:cubicBezTo>
                    <a:pt x="95" y="96"/>
                    <a:pt x="98" y="96"/>
                    <a:pt x="100" y="95"/>
                  </a:cubicBezTo>
                  <a:cubicBezTo>
                    <a:pt x="103" y="92"/>
                    <a:pt x="103" y="88"/>
                    <a:pt x="106" y="86"/>
                  </a:cubicBezTo>
                  <a:cubicBezTo>
                    <a:pt x="109" y="83"/>
                    <a:pt x="114" y="84"/>
                    <a:pt x="118" y="83"/>
                  </a:cubicBezTo>
                  <a:cubicBezTo>
                    <a:pt x="120" y="82"/>
                    <a:pt x="121" y="80"/>
                    <a:pt x="121" y="79"/>
                  </a:cubicBezTo>
                  <a:cubicBezTo>
                    <a:pt x="120" y="77"/>
                    <a:pt x="116" y="77"/>
                    <a:pt x="116" y="75"/>
                  </a:cubicBezTo>
                  <a:cubicBezTo>
                    <a:pt x="116" y="73"/>
                    <a:pt x="118" y="70"/>
                    <a:pt x="120" y="69"/>
                  </a:cubicBezTo>
                  <a:cubicBezTo>
                    <a:pt x="123" y="67"/>
                    <a:pt x="126" y="67"/>
                    <a:pt x="129" y="67"/>
                  </a:cubicBezTo>
                  <a:cubicBezTo>
                    <a:pt x="133" y="66"/>
                    <a:pt x="137" y="64"/>
                    <a:pt x="141" y="64"/>
                  </a:cubicBezTo>
                  <a:cubicBezTo>
                    <a:pt x="143" y="63"/>
                    <a:pt x="145" y="64"/>
                    <a:pt x="147" y="63"/>
                  </a:cubicBezTo>
                  <a:cubicBezTo>
                    <a:pt x="148" y="61"/>
                    <a:pt x="150" y="59"/>
                    <a:pt x="150" y="56"/>
                  </a:cubicBezTo>
                  <a:cubicBezTo>
                    <a:pt x="150" y="54"/>
                    <a:pt x="147" y="54"/>
                    <a:pt x="146" y="52"/>
                  </a:cubicBezTo>
                  <a:cubicBezTo>
                    <a:pt x="146" y="51"/>
                    <a:pt x="147" y="49"/>
                    <a:pt x="146" y="48"/>
                  </a:cubicBezTo>
                  <a:cubicBezTo>
                    <a:pt x="146" y="46"/>
                    <a:pt x="144" y="46"/>
                    <a:pt x="143" y="44"/>
                  </a:cubicBezTo>
                  <a:cubicBezTo>
                    <a:pt x="143" y="41"/>
                    <a:pt x="144" y="37"/>
                    <a:pt x="144" y="33"/>
                  </a:cubicBezTo>
                  <a:cubicBezTo>
                    <a:pt x="144" y="29"/>
                    <a:pt x="144" y="24"/>
                    <a:pt x="143" y="20"/>
                  </a:cubicBezTo>
                  <a:cubicBezTo>
                    <a:pt x="142" y="18"/>
                    <a:pt x="140" y="16"/>
                    <a:pt x="138" y="1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35" name="Freeform 2552"/>
            <p:cNvSpPr>
              <a:spLocks noChangeAspect="1"/>
            </p:cNvSpPr>
            <p:nvPr/>
          </p:nvSpPr>
          <p:spPr bwMode="auto">
            <a:xfrm>
              <a:off x="4196594" y="2564358"/>
              <a:ext cx="264002" cy="328180"/>
            </a:xfrm>
            <a:custGeom>
              <a:avLst/>
              <a:gdLst>
                <a:gd name="T0" fmla="*/ 70 w 151"/>
                <a:gd name="T1" fmla="*/ 224 h 187"/>
                <a:gd name="T2" fmla="*/ 76 w 151"/>
                <a:gd name="T3" fmla="*/ 223 h 187"/>
                <a:gd name="T4" fmla="*/ 79 w 151"/>
                <a:gd name="T5" fmla="*/ 213 h 187"/>
                <a:gd name="T6" fmla="*/ 84 w 151"/>
                <a:gd name="T7" fmla="*/ 213 h 187"/>
                <a:gd name="T8" fmla="*/ 90 w 151"/>
                <a:gd name="T9" fmla="*/ 220 h 187"/>
                <a:gd name="T10" fmla="*/ 95 w 151"/>
                <a:gd name="T11" fmla="*/ 214 h 187"/>
                <a:gd name="T12" fmla="*/ 110 w 151"/>
                <a:gd name="T13" fmla="*/ 214 h 187"/>
                <a:gd name="T14" fmla="*/ 114 w 151"/>
                <a:gd name="T15" fmla="*/ 209 h 187"/>
                <a:gd name="T16" fmla="*/ 116 w 151"/>
                <a:gd name="T17" fmla="*/ 214 h 187"/>
                <a:gd name="T18" fmla="*/ 173 w 151"/>
                <a:gd name="T19" fmla="*/ 214 h 187"/>
                <a:gd name="T20" fmla="*/ 176 w 151"/>
                <a:gd name="T21" fmla="*/ 197 h 187"/>
                <a:gd name="T22" fmla="*/ 171 w 151"/>
                <a:gd name="T23" fmla="*/ 195 h 187"/>
                <a:gd name="T24" fmla="*/ 158 w 151"/>
                <a:gd name="T25" fmla="*/ 42 h 187"/>
                <a:gd name="T26" fmla="*/ 181 w 151"/>
                <a:gd name="T27" fmla="*/ 42 h 187"/>
                <a:gd name="T28" fmla="*/ 123 w 151"/>
                <a:gd name="T29" fmla="*/ 0 h 187"/>
                <a:gd name="T30" fmla="*/ 123 w 151"/>
                <a:gd name="T31" fmla="*/ 25 h 187"/>
                <a:gd name="T32" fmla="*/ 74 w 151"/>
                <a:gd name="T33" fmla="*/ 25 h 187"/>
                <a:gd name="T34" fmla="*/ 74 w 151"/>
                <a:gd name="T35" fmla="*/ 70 h 187"/>
                <a:gd name="T36" fmla="*/ 70 w 151"/>
                <a:gd name="T37" fmla="*/ 72 h 187"/>
                <a:gd name="T38" fmla="*/ 64 w 151"/>
                <a:gd name="T39" fmla="*/ 73 h 187"/>
                <a:gd name="T40" fmla="*/ 55 w 151"/>
                <a:gd name="T41" fmla="*/ 83 h 187"/>
                <a:gd name="T42" fmla="*/ 58 w 151"/>
                <a:gd name="T43" fmla="*/ 105 h 187"/>
                <a:gd name="T44" fmla="*/ 55 w 151"/>
                <a:gd name="T45" fmla="*/ 108 h 187"/>
                <a:gd name="T46" fmla="*/ 5 w 151"/>
                <a:gd name="T47" fmla="*/ 107 h 187"/>
                <a:gd name="T48" fmla="*/ 0 w 151"/>
                <a:gd name="T49" fmla="*/ 114 h 187"/>
                <a:gd name="T50" fmla="*/ 5 w 151"/>
                <a:gd name="T51" fmla="*/ 119 h 187"/>
                <a:gd name="T52" fmla="*/ 7 w 151"/>
                <a:gd name="T53" fmla="*/ 119 h 187"/>
                <a:gd name="T54" fmla="*/ 10 w 151"/>
                <a:gd name="T55" fmla="*/ 129 h 187"/>
                <a:gd name="T56" fmla="*/ 6 w 151"/>
                <a:gd name="T57" fmla="*/ 146 h 187"/>
                <a:gd name="T58" fmla="*/ 8 w 151"/>
                <a:gd name="T59" fmla="*/ 149 h 187"/>
                <a:gd name="T60" fmla="*/ 11 w 151"/>
                <a:gd name="T61" fmla="*/ 162 h 187"/>
                <a:gd name="T62" fmla="*/ 8 w 151"/>
                <a:gd name="T63" fmla="*/ 179 h 187"/>
                <a:gd name="T64" fmla="*/ 4 w 151"/>
                <a:gd name="T65" fmla="*/ 197 h 187"/>
                <a:gd name="T66" fmla="*/ 10 w 151"/>
                <a:gd name="T67" fmla="*/ 191 h 187"/>
                <a:gd name="T68" fmla="*/ 25 w 151"/>
                <a:gd name="T69" fmla="*/ 191 h 187"/>
                <a:gd name="T70" fmla="*/ 28 w 151"/>
                <a:gd name="T71" fmla="*/ 189 h 187"/>
                <a:gd name="T72" fmla="*/ 37 w 151"/>
                <a:gd name="T73" fmla="*/ 190 h 187"/>
                <a:gd name="T74" fmla="*/ 44 w 151"/>
                <a:gd name="T75" fmla="*/ 200 h 187"/>
                <a:gd name="T76" fmla="*/ 52 w 151"/>
                <a:gd name="T77" fmla="*/ 200 h 187"/>
                <a:gd name="T78" fmla="*/ 55 w 151"/>
                <a:gd name="T79" fmla="*/ 212 h 187"/>
                <a:gd name="T80" fmla="*/ 61 w 151"/>
                <a:gd name="T81" fmla="*/ 219 h 187"/>
                <a:gd name="T82" fmla="*/ 70 w 151"/>
                <a:gd name="T83" fmla="*/ 224 h 18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1"/>
                <a:gd name="T127" fmla="*/ 0 h 187"/>
                <a:gd name="T128" fmla="*/ 151 w 151"/>
                <a:gd name="T129" fmla="*/ 187 h 18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1" h="187">
                  <a:moveTo>
                    <a:pt x="58" y="186"/>
                  </a:moveTo>
                  <a:cubicBezTo>
                    <a:pt x="60" y="186"/>
                    <a:pt x="62" y="187"/>
                    <a:pt x="63" y="185"/>
                  </a:cubicBezTo>
                  <a:cubicBezTo>
                    <a:pt x="65" y="183"/>
                    <a:pt x="64" y="179"/>
                    <a:pt x="66" y="177"/>
                  </a:cubicBezTo>
                  <a:cubicBezTo>
                    <a:pt x="66" y="176"/>
                    <a:pt x="69" y="176"/>
                    <a:pt x="70" y="177"/>
                  </a:cubicBezTo>
                  <a:cubicBezTo>
                    <a:pt x="72" y="178"/>
                    <a:pt x="72" y="182"/>
                    <a:pt x="75" y="183"/>
                  </a:cubicBezTo>
                  <a:cubicBezTo>
                    <a:pt x="77" y="183"/>
                    <a:pt x="77" y="178"/>
                    <a:pt x="79" y="178"/>
                  </a:cubicBezTo>
                  <a:cubicBezTo>
                    <a:pt x="83" y="176"/>
                    <a:pt x="88" y="179"/>
                    <a:pt x="92" y="178"/>
                  </a:cubicBezTo>
                  <a:cubicBezTo>
                    <a:pt x="94" y="177"/>
                    <a:pt x="93" y="174"/>
                    <a:pt x="95" y="174"/>
                  </a:cubicBezTo>
                  <a:cubicBezTo>
                    <a:pt x="96" y="174"/>
                    <a:pt x="96" y="178"/>
                    <a:pt x="97" y="178"/>
                  </a:cubicBezTo>
                  <a:lnTo>
                    <a:pt x="144" y="178"/>
                  </a:lnTo>
                  <a:lnTo>
                    <a:pt x="147" y="164"/>
                  </a:lnTo>
                  <a:lnTo>
                    <a:pt x="143" y="162"/>
                  </a:lnTo>
                  <a:lnTo>
                    <a:pt x="132" y="35"/>
                  </a:lnTo>
                  <a:cubicBezTo>
                    <a:pt x="131" y="29"/>
                    <a:pt x="144" y="35"/>
                    <a:pt x="151" y="35"/>
                  </a:cubicBezTo>
                  <a:lnTo>
                    <a:pt x="103" y="0"/>
                  </a:lnTo>
                  <a:lnTo>
                    <a:pt x="103" y="21"/>
                  </a:lnTo>
                  <a:lnTo>
                    <a:pt x="62" y="21"/>
                  </a:lnTo>
                  <a:lnTo>
                    <a:pt x="62" y="58"/>
                  </a:lnTo>
                  <a:lnTo>
                    <a:pt x="58" y="60"/>
                  </a:lnTo>
                  <a:cubicBezTo>
                    <a:pt x="56" y="60"/>
                    <a:pt x="54" y="60"/>
                    <a:pt x="53" y="61"/>
                  </a:cubicBezTo>
                  <a:cubicBezTo>
                    <a:pt x="50" y="63"/>
                    <a:pt x="48" y="66"/>
                    <a:pt x="46" y="69"/>
                  </a:cubicBezTo>
                  <a:cubicBezTo>
                    <a:pt x="46" y="75"/>
                    <a:pt x="48" y="81"/>
                    <a:pt x="48" y="87"/>
                  </a:cubicBezTo>
                  <a:cubicBezTo>
                    <a:pt x="48" y="89"/>
                    <a:pt x="46" y="89"/>
                    <a:pt x="46" y="90"/>
                  </a:cubicBezTo>
                  <a:lnTo>
                    <a:pt x="4" y="89"/>
                  </a:lnTo>
                  <a:lnTo>
                    <a:pt x="0" y="95"/>
                  </a:lnTo>
                  <a:cubicBezTo>
                    <a:pt x="1" y="96"/>
                    <a:pt x="2" y="98"/>
                    <a:pt x="4" y="99"/>
                  </a:cubicBezTo>
                  <a:cubicBezTo>
                    <a:pt x="4" y="99"/>
                    <a:pt x="6" y="98"/>
                    <a:pt x="6" y="99"/>
                  </a:cubicBezTo>
                  <a:cubicBezTo>
                    <a:pt x="7" y="101"/>
                    <a:pt x="8" y="104"/>
                    <a:pt x="8" y="107"/>
                  </a:cubicBezTo>
                  <a:cubicBezTo>
                    <a:pt x="8" y="111"/>
                    <a:pt x="6" y="116"/>
                    <a:pt x="5" y="121"/>
                  </a:cubicBezTo>
                  <a:cubicBezTo>
                    <a:pt x="5" y="122"/>
                    <a:pt x="7" y="123"/>
                    <a:pt x="7" y="124"/>
                  </a:cubicBezTo>
                  <a:cubicBezTo>
                    <a:pt x="8" y="127"/>
                    <a:pt x="9" y="131"/>
                    <a:pt x="9" y="135"/>
                  </a:cubicBezTo>
                  <a:cubicBezTo>
                    <a:pt x="9" y="139"/>
                    <a:pt x="8" y="144"/>
                    <a:pt x="7" y="149"/>
                  </a:cubicBezTo>
                  <a:cubicBezTo>
                    <a:pt x="6" y="154"/>
                    <a:pt x="4" y="160"/>
                    <a:pt x="3" y="164"/>
                  </a:cubicBezTo>
                  <a:cubicBezTo>
                    <a:pt x="5" y="163"/>
                    <a:pt x="6" y="160"/>
                    <a:pt x="8" y="159"/>
                  </a:cubicBezTo>
                  <a:cubicBezTo>
                    <a:pt x="12" y="158"/>
                    <a:pt x="17" y="160"/>
                    <a:pt x="21" y="159"/>
                  </a:cubicBezTo>
                  <a:cubicBezTo>
                    <a:pt x="22" y="159"/>
                    <a:pt x="22" y="157"/>
                    <a:pt x="23" y="157"/>
                  </a:cubicBezTo>
                  <a:cubicBezTo>
                    <a:pt x="26" y="157"/>
                    <a:pt x="29" y="156"/>
                    <a:pt x="31" y="158"/>
                  </a:cubicBezTo>
                  <a:cubicBezTo>
                    <a:pt x="34" y="159"/>
                    <a:pt x="34" y="164"/>
                    <a:pt x="37" y="166"/>
                  </a:cubicBezTo>
                  <a:cubicBezTo>
                    <a:pt x="39" y="167"/>
                    <a:pt x="41" y="165"/>
                    <a:pt x="43" y="166"/>
                  </a:cubicBezTo>
                  <a:cubicBezTo>
                    <a:pt x="45" y="169"/>
                    <a:pt x="45" y="173"/>
                    <a:pt x="46" y="176"/>
                  </a:cubicBezTo>
                  <a:cubicBezTo>
                    <a:pt x="47" y="178"/>
                    <a:pt x="49" y="181"/>
                    <a:pt x="51" y="182"/>
                  </a:cubicBezTo>
                  <a:cubicBezTo>
                    <a:pt x="53" y="184"/>
                    <a:pt x="56" y="185"/>
                    <a:pt x="58" y="18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36" name="Freeform 2553"/>
            <p:cNvSpPr>
              <a:spLocks noChangeAspect="1"/>
            </p:cNvSpPr>
            <p:nvPr/>
          </p:nvSpPr>
          <p:spPr bwMode="auto">
            <a:xfrm>
              <a:off x="4179091" y="2838570"/>
              <a:ext cx="135648" cy="110852"/>
            </a:xfrm>
            <a:custGeom>
              <a:avLst/>
              <a:gdLst>
                <a:gd name="T0" fmla="*/ 12 w 78"/>
                <a:gd name="T1" fmla="*/ 76 h 64"/>
                <a:gd name="T2" fmla="*/ 11 w 78"/>
                <a:gd name="T3" fmla="*/ 70 h 64"/>
                <a:gd name="T4" fmla="*/ 11 w 78"/>
                <a:gd name="T5" fmla="*/ 64 h 64"/>
                <a:gd name="T6" fmla="*/ 24 w 78"/>
                <a:gd name="T7" fmla="*/ 64 h 64"/>
                <a:gd name="T8" fmla="*/ 36 w 78"/>
                <a:gd name="T9" fmla="*/ 61 h 64"/>
                <a:gd name="T10" fmla="*/ 46 w 78"/>
                <a:gd name="T11" fmla="*/ 62 h 64"/>
                <a:gd name="T12" fmla="*/ 55 w 78"/>
                <a:gd name="T13" fmla="*/ 61 h 64"/>
                <a:gd name="T14" fmla="*/ 56 w 78"/>
                <a:gd name="T15" fmla="*/ 56 h 64"/>
                <a:gd name="T16" fmla="*/ 43 w 78"/>
                <a:gd name="T17" fmla="*/ 53 h 64"/>
                <a:gd name="T18" fmla="*/ 35 w 78"/>
                <a:gd name="T19" fmla="*/ 52 h 64"/>
                <a:gd name="T20" fmla="*/ 31 w 78"/>
                <a:gd name="T21" fmla="*/ 56 h 64"/>
                <a:gd name="T22" fmla="*/ 17 w 78"/>
                <a:gd name="T23" fmla="*/ 57 h 64"/>
                <a:gd name="T24" fmla="*/ 13 w 78"/>
                <a:gd name="T25" fmla="*/ 49 h 64"/>
                <a:gd name="T26" fmla="*/ 10 w 78"/>
                <a:gd name="T27" fmla="*/ 39 h 64"/>
                <a:gd name="T28" fmla="*/ 0 w 78"/>
                <a:gd name="T29" fmla="*/ 37 h 64"/>
                <a:gd name="T30" fmla="*/ 10 w 78"/>
                <a:gd name="T31" fmla="*/ 27 h 64"/>
                <a:gd name="T32" fmla="*/ 17 w 78"/>
                <a:gd name="T33" fmla="*/ 19 h 64"/>
                <a:gd name="T34" fmla="*/ 15 w 78"/>
                <a:gd name="T35" fmla="*/ 10 h 64"/>
                <a:gd name="T36" fmla="*/ 21 w 78"/>
                <a:gd name="T37" fmla="*/ 4 h 64"/>
                <a:gd name="T38" fmla="*/ 37 w 78"/>
                <a:gd name="T39" fmla="*/ 4 h 64"/>
                <a:gd name="T40" fmla="*/ 39 w 78"/>
                <a:gd name="T41" fmla="*/ 1 h 64"/>
                <a:gd name="T42" fmla="*/ 49 w 78"/>
                <a:gd name="T43" fmla="*/ 2 h 64"/>
                <a:gd name="T44" fmla="*/ 56 w 78"/>
                <a:gd name="T45" fmla="*/ 12 h 64"/>
                <a:gd name="T46" fmla="*/ 63 w 78"/>
                <a:gd name="T47" fmla="*/ 12 h 64"/>
                <a:gd name="T48" fmla="*/ 67 w 78"/>
                <a:gd name="T49" fmla="*/ 24 h 64"/>
                <a:gd name="T50" fmla="*/ 73 w 78"/>
                <a:gd name="T51" fmla="*/ 31 h 64"/>
                <a:gd name="T52" fmla="*/ 81 w 78"/>
                <a:gd name="T53" fmla="*/ 36 h 64"/>
                <a:gd name="T54" fmla="*/ 85 w 78"/>
                <a:gd name="T55" fmla="*/ 45 h 64"/>
                <a:gd name="T56" fmla="*/ 82 w 78"/>
                <a:gd name="T57" fmla="*/ 56 h 64"/>
                <a:gd name="T58" fmla="*/ 86 w 78"/>
                <a:gd name="T59" fmla="*/ 61 h 64"/>
                <a:gd name="T60" fmla="*/ 89 w 78"/>
                <a:gd name="T61" fmla="*/ 61 h 64"/>
                <a:gd name="T62" fmla="*/ 93 w 78"/>
                <a:gd name="T63" fmla="*/ 68 h 64"/>
                <a:gd name="T64" fmla="*/ 91 w 78"/>
                <a:gd name="T65" fmla="*/ 75 h 64"/>
                <a:gd name="T66" fmla="*/ 81 w 78"/>
                <a:gd name="T67" fmla="*/ 76 h 64"/>
                <a:gd name="T68" fmla="*/ 72 w 78"/>
                <a:gd name="T69" fmla="*/ 75 h 64"/>
                <a:gd name="T70" fmla="*/ 68 w 78"/>
                <a:gd name="T71" fmla="*/ 75 h 64"/>
                <a:gd name="T72" fmla="*/ 66 w 78"/>
                <a:gd name="T73" fmla="*/ 72 h 64"/>
                <a:gd name="T74" fmla="*/ 57 w 78"/>
                <a:gd name="T75" fmla="*/ 72 h 64"/>
                <a:gd name="T76" fmla="*/ 39 w 78"/>
                <a:gd name="T77" fmla="*/ 71 h 64"/>
                <a:gd name="T78" fmla="*/ 30 w 78"/>
                <a:gd name="T79" fmla="*/ 76 h 64"/>
                <a:gd name="T80" fmla="*/ 19 w 78"/>
                <a:gd name="T81" fmla="*/ 75 h 64"/>
                <a:gd name="T82" fmla="*/ 12 w 78"/>
                <a:gd name="T83" fmla="*/ 76 h 6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8"/>
                <a:gd name="T127" fmla="*/ 0 h 64"/>
                <a:gd name="T128" fmla="*/ 78 w 78"/>
                <a:gd name="T129" fmla="*/ 64 h 6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8" h="64">
                  <a:moveTo>
                    <a:pt x="10" y="64"/>
                  </a:moveTo>
                  <a:cubicBezTo>
                    <a:pt x="10" y="62"/>
                    <a:pt x="9" y="61"/>
                    <a:pt x="9" y="59"/>
                  </a:cubicBezTo>
                  <a:cubicBezTo>
                    <a:pt x="9" y="57"/>
                    <a:pt x="9" y="56"/>
                    <a:pt x="9" y="54"/>
                  </a:cubicBezTo>
                  <a:cubicBezTo>
                    <a:pt x="13" y="54"/>
                    <a:pt x="16" y="55"/>
                    <a:pt x="20" y="54"/>
                  </a:cubicBezTo>
                  <a:cubicBezTo>
                    <a:pt x="23" y="54"/>
                    <a:pt x="26" y="51"/>
                    <a:pt x="30" y="51"/>
                  </a:cubicBezTo>
                  <a:cubicBezTo>
                    <a:pt x="33" y="51"/>
                    <a:pt x="36" y="52"/>
                    <a:pt x="39" y="52"/>
                  </a:cubicBezTo>
                  <a:cubicBezTo>
                    <a:pt x="42" y="52"/>
                    <a:pt x="44" y="52"/>
                    <a:pt x="46" y="51"/>
                  </a:cubicBezTo>
                  <a:cubicBezTo>
                    <a:pt x="47" y="50"/>
                    <a:pt x="48" y="48"/>
                    <a:pt x="47" y="47"/>
                  </a:cubicBezTo>
                  <a:cubicBezTo>
                    <a:pt x="44" y="46"/>
                    <a:pt x="39" y="45"/>
                    <a:pt x="36" y="45"/>
                  </a:cubicBezTo>
                  <a:cubicBezTo>
                    <a:pt x="33" y="44"/>
                    <a:pt x="31" y="44"/>
                    <a:pt x="29" y="44"/>
                  </a:cubicBezTo>
                  <a:cubicBezTo>
                    <a:pt x="28" y="45"/>
                    <a:pt x="27" y="47"/>
                    <a:pt x="26" y="47"/>
                  </a:cubicBezTo>
                  <a:cubicBezTo>
                    <a:pt x="22" y="48"/>
                    <a:pt x="18" y="48"/>
                    <a:pt x="14" y="48"/>
                  </a:cubicBezTo>
                  <a:cubicBezTo>
                    <a:pt x="13" y="46"/>
                    <a:pt x="12" y="43"/>
                    <a:pt x="11" y="41"/>
                  </a:cubicBezTo>
                  <a:cubicBezTo>
                    <a:pt x="10" y="38"/>
                    <a:pt x="10" y="35"/>
                    <a:pt x="8" y="33"/>
                  </a:cubicBezTo>
                  <a:cubicBezTo>
                    <a:pt x="6" y="32"/>
                    <a:pt x="0" y="34"/>
                    <a:pt x="0" y="31"/>
                  </a:cubicBezTo>
                  <a:cubicBezTo>
                    <a:pt x="0" y="27"/>
                    <a:pt x="6" y="26"/>
                    <a:pt x="8" y="23"/>
                  </a:cubicBezTo>
                  <a:cubicBezTo>
                    <a:pt x="10" y="21"/>
                    <a:pt x="13" y="19"/>
                    <a:pt x="14" y="16"/>
                  </a:cubicBezTo>
                  <a:cubicBezTo>
                    <a:pt x="14" y="14"/>
                    <a:pt x="13" y="11"/>
                    <a:pt x="13" y="8"/>
                  </a:cubicBezTo>
                  <a:cubicBezTo>
                    <a:pt x="15" y="7"/>
                    <a:pt x="16" y="4"/>
                    <a:pt x="18" y="3"/>
                  </a:cubicBezTo>
                  <a:cubicBezTo>
                    <a:pt x="22" y="2"/>
                    <a:pt x="27" y="4"/>
                    <a:pt x="31" y="3"/>
                  </a:cubicBezTo>
                  <a:cubicBezTo>
                    <a:pt x="32" y="3"/>
                    <a:pt x="32" y="1"/>
                    <a:pt x="33" y="1"/>
                  </a:cubicBezTo>
                  <a:cubicBezTo>
                    <a:pt x="36" y="1"/>
                    <a:pt x="39" y="0"/>
                    <a:pt x="41" y="2"/>
                  </a:cubicBezTo>
                  <a:cubicBezTo>
                    <a:pt x="44" y="3"/>
                    <a:pt x="44" y="8"/>
                    <a:pt x="47" y="10"/>
                  </a:cubicBezTo>
                  <a:cubicBezTo>
                    <a:pt x="49" y="11"/>
                    <a:pt x="51" y="9"/>
                    <a:pt x="53" y="10"/>
                  </a:cubicBezTo>
                  <a:cubicBezTo>
                    <a:pt x="55" y="13"/>
                    <a:pt x="55" y="17"/>
                    <a:pt x="56" y="20"/>
                  </a:cubicBezTo>
                  <a:cubicBezTo>
                    <a:pt x="57" y="22"/>
                    <a:pt x="59" y="25"/>
                    <a:pt x="61" y="26"/>
                  </a:cubicBezTo>
                  <a:cubicBezTo>
                    <a:pt x="63" y="28"/>
                    <a:pt x="66" y="29"/>
                    <a:pt x="68" y="30"/>
                  </a:cubicBezTo>
                  <a:lnTo>
                    <a:pt x="71" y="38"/>
                  </a:lnTo>
                  <a:lnTo>
                    <a:pt x="69" y="47"/>
                  </a:lnTo>
                  <a:lnTo>
                    <a:pt x="72" y="51"/>
                  </a:lnTo>
                  <a:lnTo>
                    <a:pt x="75" y="51"/>
                  </a:lnTo>
                  <a:lnTo>
                    <a:pt x="78" y="57"/>
                  </a:lnTo>
                  <a:lnTo>
                    <a:pt x="76" y="63"/>
                  </a:lnTo>
                  <a:cubicBezTo>
                    <a:pt x="73" y="63"/>
                    <a:pt x="71" y="64"/>
                    <a:pt x="68" y="64"/>
                  </a:cubicBezTo>
                  <a:cubicBezTo>
                    <a:pt x="66" y="63"/>
                    <a:pt x="63" y="63"/>
                    <a:pt x="60" y="63"/>
                  </a:cubicBezTo>
                  <a:cubicBezTo>
                    <a:pt x="59" y="63"/>
                    <a:pt x="58" y="64"/>
                    <a:pt x="57" y="63"/>
                  </a:cubicBezTo>
                  <a:cubicBezTo>
                    <a:pt x="56" y="63"/>
                    <a:pt x="56" y="61"/>
                    <a:pt x="55" y="61"/>
                  </a:cubicBezTo>
                  <a:cubicBezTo>
                    <a:pt x="53" y="60"/>
                    <a:pt x="50" y="61"/>
                    <a:pt x="48" y="61"/>
                  </a:cubicBezTo>
                  <a:cubicBezTo>
                    <a:pt x="43" y="60"/>
                    <a:pt x="38" y="59"/>
                    <a:pt x="33" y="60"/>
                  </a:cubicBezTo>
                  <a:cubicBezTo>
                    <a:pt x="30" y="60"/>
                    <a:pt x="28" y="63"/>
                    <a:pt x="25" y="64"/>
                  </a:cubicBezTo>
                  <a:cubicBezTo>
                    <a:pt x="22" y="64"/>
                    <a:pt x="19" y="63"/>
                    <a:pt x="16" y="63"/>
                  </a:cubicBezTo>
                  <a:cubicBezTo>
                    <a:pt x="14" y="63"/>
                    <a:pt x="12" y="63"/>
                    <a:pt x="10" y="6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37" name="Freeform 2554"/>
            <p:cNvSpPr>
              <a:spLocks noChangeAspect="1"/>
            </p:cNvSpPr>
            <p:nvPr/>
          </p:nvSpPr>
          <p:spPr bwMode="auto">
            <a:xfrm>
              <a:off x="4196594" y="2940670"/>
              <a:ext cx="72929" cy="48133"/>
            </a:xfrm>
            <a:custGeom>
              <a:avLst/>
              <a:gdLst>
                <a:gd name="T0" fmla="*/ 26 w 42"/>
                <a:gd name="T1" fmla="*/ 33 h 27"/>
                <a:gd name="T2" fmla="*/ 31 w 42"/>
                <a:gd name="T3" fmla="*/ 22 h 27"/>
                <a:gd name="T4" fmla="*/ 39 w 42"/>
                <a:gd name="T5" fmla="*/ 18 h 27"/>
                <a:gd name="T6" fmla="*/ 48 w 42"/>
                <a:gd name="T7" fmla="*/ 17 h 27"/>
                <a:gd name="T8" fmla="*/ 45 w 42"/>
                <a:gd name="T9" fmla="*/ 10 h 27"/>
                <a:gd name="T10" fmla="*/ 46 w 42"/>
                <a:gd name="T11" fmla="*/ 6 h 27"/>
                <a:gd name="T12" fmla="*/ 45 w 42"/>
                <a:gd name="T13" fmla="*/ 2 h 27"/>
                <a:gd name="T14" fmla="*/ 27 w 42"/>
                <a:gd name="T15" fmla="*/ 1 h 27"/>
                <a:gd name="T16" fmla="*/ 18 w 42"/>
                <a:gd name="T17" fmla="*/ 6 h 27"/>
                <a:gd name="T18" fmla="*/ 7 w 42"/>
                <a:gd name="T19" fmla="*/ 5 h 27"/>
                <a:gd name="T20" fmla="*/ 0 w 42"/>
                <a:gd name="T21" fmla="*/ 6 h 27"/>
                <a:gd name="T22" fmla="*/ 6 w 42"/>
                <a:gd name="T23" fmla="*/ 15 h 27"/>
                <a:gd name="T24" fmla="*/ 26 w 42"/>
                <a:gd name="T25" fmla="*/ 15 h 27"/>
                <a:gd name="T26" fmla="*/ 17 w 42"/>
                <a:gd name="T27" fmla="*/ 18 h 27"/>
                <a:gd name="T28" fmla="*/ 21 w 42"/>
                <a:gd name="T29" fmla="*/ 24 h 27"/>
                <a:gd name="T30" fmla="*/ 26 w 42"/>
                <a:gd name="T31" fmla="*/ 33 h 2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2"/>
                <a:gd name="T49" fmla="*/ 0 h 27"/>
                <a:gd name="T50" fmla="*/ 42 w 42"/>
                <a:gd name="T51" fmla="*/ 27 h 2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2" h="27">
                  <a:moveTo>
                    <a:pt x="22" y="27"/>
                  </a:moveTo>
                  <a:cubicBezTo>
                    <a:pt x="23" y="24"/>
                    <a:pt x="23" y="21"/>
                    <a:pt x="26" y="18"/>
                  </a:cubicBezTo>
                  <a:cubicBezTo>
                    <a:pt x="27" y="16"/>
                    <a:pt x="31" y="16"/>
                    <a:pt x="33" y="15"/>
                  </a:cubicBezTo>
                  <a:cubicBezTo>
                    <a:pt x="36" y="15"/>
                    <a:pt x="39" y="16"/>
                    <a:pt x="40" y="14"/>
                  </a:cubicBezTo>
                  <a:cubicBezTo>
                    <a:pt x="42" y="12"/>
                    <a:pt x="38" y="10"/>
                    <a:pt x="38" y="8"/>
                  </a:cubicBezTo>
                  <a:cubicBezTo>
                    <a:pt x="38" y="7"/>
                    <a:pt x="39" y="6"/>
                    <a:pt x="39" y="5"/>
                  </a:cubicBezTo>
                  <a:cubicBezTo>
                    <a:pt x="39" y="4"/>
                    <a:pt x="39" y="3"/>
                    <a:pt x="38" y="2"/>
                  </a:cubicBezTo>
                  <a:cubicBezTo>
                    <a:pt x="33" y="1"/>
                    <a:pt x="28" y="0"/>
                    <a:pt x="23" y="1"/>
                  </a:cubicBezTo>
                  <a:cubicBezTo>
                    <a:pt x="20" y="1"/>
                    <a:pt x="18" y="4"/>
                    <a:pt x="15" y="5"/>
                  </a:cubicBezTo>
                  <a:cubicBezTo>
                    <a:pt x="12" y="5"/>
                    <a:pt x="9" y="4"/>
                    <a:pt x="6" y="4"/>
                  </a:cubicBezTo>
                  <a:cubicBezTo>
                    <a:pt x="4" y="4"/>
                    <a:pt x="2" y="4"/>
                    <a:pt x="0" y="5"/>
                  </a:cubicBezTo>
                  <a:cubicBezTo>
                    <a:pt x="1" y="7"/>
                    <a:pt x="2" y="11"/>
                    <a:pt x="5" y="12"/>
                  </a:cubicBezTo>
                  <a:cubicBezTo>
                    <a:pt x="11" y="14"/>
                    <a:pt x="16" y="10"/>
                    <a:pt x="22" y="12"/>
                  </a:cubicBezTo>
                  <a:cubicBezTo>
                    <a:pt x="24" y="12"/>
                    <a:pt x="15" y="12"/>
                    <a:pt x="14" y="15"/>
                  </a:cubicBezTo>
                  <a:cubicBezTo>
                    <a:pt x="14" y="16"/>
                    <a:pt x="17" y="18"/>
                    <a:pt x="18" y="20"/>
                  </a:cubicBezTo>
                  <a:cubicBezTo>
                    <a:pt x="20" y="22"/>
                    <a:pt x="21" y="24"/>
                    <a:pt x="22" y="2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38" name="Freeform 2555"/>
            <p:cNvSpPr>
              <a:spLocks noChangeAspect="1"/>
            </p:cNvSpPr>
            <p:nvPr/>
          </p:nvSpPr>
          <p:spPr bwMode="auto">
            <a:xfrm>
              <a:off x="4195135" y="2914416"/>
              <a:ext cx="67095" cy="20420"/>
            </a:xfrm>
            <a:custGeom>
              <a:avLst/>
              <a:gdLst>
                <a:gd name="T0" fmla="*/ 0 w 39"/>
                <a:gd name="T1" fmla="*/ 13 h 11"/>
                <a:gd name="T2" fmla="*/ 17 w 39"/>
                <a:gd name="T3" fmla="*/ 9 h 11"/>
                <a:gd name="T4" fmla="*/ 6 w 39"/>
                <a:gd name="T5" fmla="*/ 5 h 11"/>
                <a:gd name="T6" fmla="*/ 20 w 39"/>
                <a:gd name="T7" fmla="*/ 4 h 11"/>
                <a:gd name="T8" fmla="*/ 24 w 39"/>
                <a:gd name="T9" fmla="*/ 0 h 11"/>
                <a:gd name="T10" fmla="*/ 32 w 39"/>
                <a:gd name="T11" fmla="*/ 1 h 11"/>
                <a:gd name="T12" fmla="*/ 45 w 39"/>
                <a:gd name="T13" fmla="*/ 4 h 11"/>
                <a:gd name="T14" fmla="*/ 44 w 39"/>
                <a:gd name="T15" fmla="*/ 9 h 11"/>
                <a:gd name="T16" fmla="*/ 35 w 39"/>
                <a:gd name="T17" fmla="*/ 10 h 11"/>
                <a:gd name="T18" fmla="*/ 25 w 39"/>
                <a:gd name="T19" fmla="*/ 9 h 11"/>
                <a:gd name="T20" fmla="*/ 13 w 39"/>
                <a:gd name="T21" fmla="*/ 13 h 11"/>
                <a:gd name="T22" fmla="*/ 0 w 39"/>
                <a:gd name="T23" fmla="*/ 13 h 1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"/>
                <a:gd name="T37" fmla="*/ 0 h 11"/>
                <a:gd name="T38" fmla="*/ 39 w 39"/>
                <a:gd name="T39" fmla="*/ 11 h 1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" h="11">
                  <a:moveTo>
                    <a:pt x="0" y="10"/>
                  </a:moveTo>
                  <a:cubicBezTo>
                    <a:pt x="5" y="9"/>
                    <a:pt x="9" y="8"/>
                    <a:pt x="14" y="7"/>
                  </a:cubicBezTo>
                  <a:cubicBezTo>
                    <a:pt x="11" y="5"/>
                    <a:pt x="8" y="5"/>
                    <a:pt x="5" y="4"/>
                  </a:cubicBezTo>
                  <a:cubicBezTo>
                    <a:pt x="9" y="4"/>
                    <a:pt x="13" y="4"/>
                    <a:pt x="17" y="3"/>
                  </a:cubicBezTo>
                  <a:cubicBezTo>
                    <a:pt x="18" y="3"/>
                    <a:pt x="19" y="1"/>
                    <a:pt x="20" y="0"/>
                  </a:cubicBezTo>
                  <a:cubicBezTo>
                    <a:pt x="22" y="0"/>
                    <a:pt x="24" y="0"/>
                    <a:pt x="27" y="1"/>
                  </a:cubicBezTo>
                  <a:cubicBezTo>
                    <a:pt x="30" y="1"/>
                    <a:pt x="35" y="2"/>
                    <a:pt x="38" y="3"/>
                  </a:cubicBezTo>
                  <a:cubicBezTo>
                    <a:pt x="39" y="4"/>
                    <a:pt x="38" y="6"/>
                    <a:pt x="37" y="7"/>
                  </a:cubicBezTo>
                  <a:cubicBezTo>
                    <a:pt x="35" y="8"/>
                    <a:pt x="33" y="8"/>
                    <a:pt x="30" y="8"/>
                  </a:cubicBezTo>
                  <a:cubicBezTo>
                    <a:pt x="27" y="8"/>
                    <a:pt x="24" y="7"/>
                    <a:pt x="21" y="7"/>
                  </a:cubicBezTo>
                  <a:cubicBezTo>
                    <a:pt x="17" y="7"/>
                    <a:pt x="14" y="10"/>
                    <a:pt x="11" y="10"/>
                  </a:cubicBezTo>
                  <a:cubicBezTo>
                    <a:pt x="7" y="11"/>
                    <a:pt x="4" y="10"/>
                    <a:pt x="0" y="1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39" name="Freeform 2556"/>
            <p:cNvSpPr>
              <a:spLocks noChangeAspect="1"/>
            </p:cNvSpPr>
            <p:nvPr/>
          </p:nvSpPr>
          <p:spPr bwMode="auto">
            <a:xfrm>
              <a:off x="4234517" y="2943587"/>
              <a:ext cx="167736" cy="141482"/>
            </a:xfrm>
            <a:custGeom>
              <a:avLst/>
              <a:gdLst>
                <a:gd name="T0" fmla="*/ 102 w 96"/>
                <a:gd name="T1" fmla="*/ 38 h 81"/>
                <a:gd name="T2" fmla="*/ 96 w 96"/>
                <a:gd name="T3" fmla="*/ 32 h 81"/>
                <a:gd name="T4" fmla="*/ 96 w 96"/>
                <a:gd name="T5" fmla="*/ 18 h 81"/>
                <a:gd name="T6" fmla="*/ 85 w 96"/>
                <a:gd name="T7" fmla="*/ 6 h 81"/>
                <a:gd name="T8" fmla="*/ 80 w 96"/>
                <a:gd name="T9" fmla="*/ 11 h 81"/>
                <a:gd name="T10" fmla="*/ 67 w 96"/>
                <a:gd name="T11" fmla="*/ 14 h 81"/>
                <a:gd name="T12" fmla="*/ 59 w 96"/>
                <a:gd name="T13" fmla="*/ 11 h 81"/>
                <a:gd name="T14" fmla="*/ 53 w 96"/>
                <a:gd name="T15" fmla="*/ 4 h 81"/>
                <a:gd name="T16" fmla="*/ 34 w 96"/>
                <a:gd name="T17" fmla="*/ 4 h 81"/>
                <a:gd name="T18" fmla="*/ 28 w 96"/>
                <a:gd name="T19" fmla="*/ 1 h 81"/>
                <a:gd name="T20" fmla="*/ 20 w 96"/>
                <a:gd name="T21" fmla="*/ 5 h 81"/>
                <a:gd name="T22" fmla="*/ 22 w 96"/>
                <a:gd name="T23" fmla="*/ 16 h 81"/>
                <a:gd name="T24" fmla="*/ 5 w 96"/>
                <a:gd name="T25" fmla="*/ 20 h 81"/>
                <a:gd name="T26" fmla="*/ 7 w 96"/>
                <a:gd name="T27" fmla="*/ 31 h 81"/>
                <a:gd name="T28" fmla="*/ 14 w 96"/>
                <a:gd name="T29" fmla="*/ 44 h 81"/>
                <a:gd name="T30" fmla="*/ 25 w 96"/>
                <a:gd name="T31" fmla="*/ 56 h 81"/>
                <a:gd name="T32" fmla="*/ 34 w 96"/>
                <a:gd name="T33" fmla="*/ 57 h 81"/>
                <a:gd name="T34" fmla="*/ 47 w 96"/>
                <a:gd name="T35" fmla="*/ 50 h 81"/>
                <a:gd name="T36" fmla="*/ 56 w 96"/>
                <a:gd name="T37" fmla="*/ 48 h 81"/>
                <a:gd name="T38" fmla="*/ 62 w 96"/>
                <a:gd name="T39" fmla="*/ 55 h 81"/>
                <a:gd name="T40" fmla="*/ 66 w 96"/>
                <a:gd name="T41" fmla="*/ 63 h 81"/>
                <a:gd name="T42" fmla="*/ 66 w 96"/>
                <a:gd name="T43" fmla="*/ 75 h 81"/>
                <a:gd name="T44" fmla="*/ 74 w 96"/>
                <a:gd name="T45" fmla="*/ 74 h 81"/>
                <a:gd name="T46" fmla="*/ 80 w 96"/>
                <a:gd name="T47" fmla="*/ 73 h 81"/>
                <a:gd name="T48" fmla="*/ 85 w 96"/>
                <a:gd name="T49" fmla="*/ 80 h 81"/>
                <a:gd name="T50" fmla="*/ 85 w 96"/>
                <a:gd name="T51" fmla="*/ 89 h 81"/>
                <a:gd name="T52" fmla="*/ 89 w 96"/>
                <a:gd name="T53" fmla="*/ 97 h 81"/>
                <a:gd name="T54" fmla="*/ 97 w 96"/>
                <a:gd name="T55" fmla="*/ 89 h 81"/>
                <a:gd name="T56" fmla="*/ 105 w 96"/>
                <a:gd name="T57" fmla="*/ 90 h 81"/>
                <a:gd name="T58" fmla="*/ 109 w 96"/>
                <a:gd name="T59" fmla="*/ 80 h 81"/>
                <a:gd name="T60" fmla="*/ 114 w 96"/>
                <a:gd name="T61" fmla="*/ 74 h 81"/>
                <a:gd name="T62" fmla="*/ 111 w 96"/>
                <a:gd name="T63" fmla="*/ 66 h 81"/>
                <a:gd name="T64" fmla="*/ 105 w 96"/>
                <a:gd name="T65" fmla="*/ 51 h 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6"/>
                <a:gd name="T100" fmla="*/ 0 h 81"/>
                <a:gd name="T101" fmla="*/ 96 w 96"/>
                <a:gd name="T102" fmla="*/ 81 h 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6" h="81">
                  <a:moveTo>
                    <a:pt x="92" y="38"/>
                  </a:moveTo>
                  <a:cubicBezTo>
                    <a:pt x="90" y="36"/>
                    <a:pt x="86" y="35"/>
                    <a:pt x="85" y="32"/>
                  </a:cubicBezTo>
                  <a:cubicBezTo>
                    <a:pt x="84" y="31"/>
                    <a:pt x="86" y="28"/>
                    <a:pt x="85" y="26"/>
                  </a:cubicBezTo>
                  <a:cubicBezTo>
                    <a:pt x="84" y="25"/>
                    <a:pt x="80" y="28"/>
                    <a:pt x="80" y="27"/>
                  </a:cubicBezTo>
                  <a:cubicBezTo>
                    <a:pt x="80" y="24"/>
                    <a:pt x="84" y="22"/>
                    <a:pt x="84" y="19"/>
                  </a:cubicBezTo>
                  <a:cubicBezTo>
                    <a:pt x="84" y="17"/>
                    <a:pt x="81" y="17"/>
                    <a:pt x="80" y="15"/>
                  </a:cubicBezTo>
                  <a:cubicBezTo>
                    <a:pt x="79" y="13"/>
                    <a:pt x="80" y="9"/>
                    <a:pt x="79" y="7"/>
                  </a:cubicBezTo>
                  <a:cubicBezTo>
                    <a:pt x="77" y="5"/>
                    <a:pt x="74" y="4"/>
                    <a:pt x="71" y="5"/>
                  </a:cubicBezTo>
                  <a:cubicBezTo>
                    <a:pt x="70" y="5"/>
                    <a:pt x="72" y="7"/>
                    <a:pt x="71" y="8"/>
                  </a:cubicBezTo>
                  <a:cubicBezTo>
                    <a:pt x="70" y="9"/>
                    <a:pt x="69" y="9"/>
                    <a:pt x="67" y="9"/>
                  </a:cubicBezTo>
                  <a:cubicBezTo>
                    <a:pt x="66" y="9"/>
                    <a:pt x="64" y="7"/>
                    <a:pt x="63" y="8"/>
                  </a:cubicBezTo>
                  <a:cubicBezTo>
                    <a:pt x="60" y="8"/>
                    <a:pt x="58" y="12"/>
                    <a:pt x="56" y="12"/>
                  </a:cubicBezTo>
                  <a:cubicBezTo>
                    <a:pt x="54" y="11"/>
                    <a:pt x="54" y="7"/>
                    <a:pt x="52" y="6"/>
                  </a:cubicBezTo>
                  <a:cubicBezTo>
                    <a:pt x="51" y="6"/>
                    <a:pt x="50" y="8"/>
                    <a:pt x="49" y="9"/>
                  </a:cubicBezTo>
                  <a:cubicBezTo>
                    <a:pt x="48" y="9"/>
                    <a:pt x="46" y="10"/>
                    <a:pt x="45" y="9"/>
                  </a:cubicBezTo>
                  <a:cubicBezTo>
                    <a:pt x="44" y="8"/>
                    <a:pt x="44" y="5"/>
                    <a:pt x="44" y="3"/>
                  </a:cubicBezTo>
                  <a:cubicBezTo>
                    <a:pt x="41" y="3"/>
                    <a:pt x="39" y="4"/>
                    <a:pt x="36" y="4"/>
                  </a:cubicBezTo>
                  <a:cubicBezTo>
                    <a:pt x="34" y="3"/>
                    <a:pt x="31" y="3"/>
                    <a:pt x="28" y="3"/>
                  </a:cubicBezTo>
                  <a:cubicBezTo>
                    <a:pt x="27" y="3"/>
                    <a:pt x="26" y="4"/>
                    <a:pt x="25" y="3"/>
                  </a:cubicBezTo>
                  <a:cubicBezTo>
                    <a:pt x="24" y="3"/>
                    <a:pt x="24" y="1"/>
                    <a:pt x="23" y="1"/>
                  </a:cubicBezTo>
                  <a:cubicBezTo>
                    <a:pt x="21" y="0"/>
                    <a:pt x="18" y="1"/>
                    <a:pt x="16" y="1"/>
                  </a:cubicBezTo>
                  <a:cubicBezTo>
                    <a:pt x="17" y="2"/>
                    <a:pt x="17" y="3"/>
                    <a:pt x="17" y="4"/>
                  </a:cubicBezTo>
                  <a:cubicBezTo>
                    <a:pt x="17" y="5"/>
                    <a:pt x="16" y="6"/>
                    <a:pt x="16" y="7"/>
                  </a:cubicBezTo>
                  <a:cubicBezTo>
                    <a:pt x="16" y="9"/>
                    <a:pt x="20" y="11"/>
                    <a:pt x="18" y="13"/>
                  </a:cubicBezTo>
                  <a:cubicBezTo>
                    <a:pt x="17" y="15"/>
                    <a:pt x="14" y="14"/>
                    <a:pt x="11" y="14"/>
                  </a:cubicBezTo>
                  <a:cubicBezTo>
                    <a:pt x="9" y="15"/>
                    <a:pt x="5" y="15"/>
                    <a:pt x="4" y="17"/>
                  </a:cubicBezTo>
                  <a:cubicBezTo>
                    <a:pt x="1" y="20"/>
                    <a:pt x="1" y="23"/>
                    <a:pt x="0" y="26"/>
                  </a:cubicBezTo>
                  <a:cubicBezTo>
                    <a:pt x="2" y="26"/>
                    <a:pt x="4" y="25"/>
                    <a:pt x="6" y="26"/>
                  </a:cubicBezTo>
                  <a:cubicBezTo>
                    <a:pt x="7" y="26"/>
                    <a:pt x="6" y="29"/>
                    <a:pt x="7" y="30"/>
                  </a:cubicBezTo>
                  <a:cubicBezTo>
                    <a:pt x="9" y="33"/>
                    <a:pt x="11" y="35"/>
                    <a:pt x="12" y="37"/>
                  </a:cubicBezTo>
                  <a:cubicBezTo>
                    <a:pt x="13" y="39"/>
                    <a:pt x="13" y="41"/>
                    <a:pt x="15" y="42"/>
                  </a:cubicBezTo>
                  <a:cubicBezTo>
                    <a:pt x="16" y="44"/>
                    <a:pt x="19" y="45"/>
                    <a:pt x="21" y="47"/>
                  </a:cubicBezTo>
                  <a:cubicBezTo>
                    <a:pt x="22" y="49"/>
                    <a:pt x="24" y="50"/>
                    <a:pt x="25" y="52"/>
                  </a:cubicBezTo>
                  <a:cubicBezTo>
                    <a:pt x="26" y="51"/>
                    <a:pt x="26" y="49"/>
                    <a:pt x="28" y="48"/>
                  </a:cubicBezTo>
                  <a:cubicBezTo>
                    <a:pt x="29" y="45"/>
                    <a:pt x="31" y="43"/>
                    <a:pt x="34" y="42"/>
                  </a:cubicBezTo>
                  <a:cubicBezTo>
                    <a:pt x="35" y="41"/>
                    <a:pt x="37" y="42"/>
                    <a:pt x="39" y="42"/>
                  </a:cubicBezTo>
                  <a:cubicBezTo>
                    <a:pt x="40" y="42"/>
                    <a:pt x="40" y="40"/>
                    <a:pt x="41" y="40"/>
                  </a:cubicBezTo>
                  <a:cubicBezTo>
                    <a:pt x="43" y="39"/>
                    <a:pt x="45" y="39"/>
                    <a:pt x="47" y="40"/>
                  </a:cubicBezTo>
                  <a:cubicBezTo>
                    <a:pt x="49" y="40"/>
                    <a:pt x="50" y="41"/>
                    <a:pt x="51" y="42"/>
                  </a:cubicBezTo>
                  <a:cubicBezTo>
                    <a:pt x="52" y="43"/>
                    <a:pt x="52" y="45"/>
                    <a:pt x="52" y="46"/>
                  </a:cubicBezTo>
                  <a:cubicBezTo>
                    <a:pt x="53" y="47"/>
                    <a:pt x="55" y="48"/>
                    <a:pt x="56" y="49"/>
                  </a:cubicBezTo>
                  <a:cubicBezTo>
                    <a:pt x="56" y="50"/>
                    <a:pt x="55" y="52"/>
                    <a:pt x="55" y="53"/>
                  </a:cubicBezTo>
                  <a:cubicBezTo>
                    <a:pt x="56" y="55"/>
                    <a:pt x="58" y="57"/>
                    <a:pt x="58" y="59"/>
                  </a:cubicBezTo>
                  <a:cubicBezTo>
                    <a:pt x="58" y="60"/>
                    <a:pt x="56" y="61"/>
                    <a:pt x="55" y="63"/>
                  </a:cubicBezTo>
                  <a:cubicBezTo>
                    <a:pt x="55" y="64"/>
                    <a:pt x="57" y="65"/>
                    <a:pt x="57" y="65"/>
                  </a:cubicBezTo>
                  <a:cubicBezTo>
                    <a:pt x="59" y="64"/>
                    <a:pt x="60" y="63"/>
                    <a:pt x="62" y="62"/>
                  </a:cubicBezTo>
                  <a:cubicBezTo>
                    <a:pt x="63" y="62"/>
                    <a:pt x="65" y="63"/>
                    <a:pt x="66" y="63"/>
                  </a:cubicBezTo>
                  <a:cubicBezTo>
                    <a:pt x="67" y="63"/>
                    <a:pt x="66" y="61"/>
                    <a:pt x="67" y="61"/>
                  </a:cubicBezTo>
                  <a:cubicBezTo>
                    <a:pt x="69" y="61"/>
                    <a:pt x="70" y="61"/>
                    <a:pt x="71" y="62"/>
                  </a:cubicBezTo>
                  <a:cubicBezTo>
                    <a:pt x="72" y="64"/>
                    <a:pt x="70" y="66"/>
                    <a:pt x="71" y="67"/>
                  </a:cubicBezTo>
                  <a:cubicBezTo>
                    <a:pt x="72" y="69"/>
                    <a:pt x="75" y="70"/>
                    <a:pt x="75" y="72"/>
                  </a:cubicBezTo>
                  <a:cubicBezTo>
                    <a:pt x="75" y="74"/>
                    <a:pt x="72" y="73"/>
                    <a:pt x="71" y="74"/>
                  </a:cubicBezTo>
                  <a:cubicBezTo>
                    <a:pt x="70" y="76"/>
                    <a:pt x="70" y="78"/>
                    <a:pt x="70" y="80"/>
                  </a:cubicBezTo>
                  <a:cubicBezTo>
                    <a:pt x="71" y="81"/>
                    <a:pt x="73" y="81"/>
                    <a:pt x="74" y="81"/>
                  </a:cubicBezTo>
                  <a:cubicBezTo>
                    <a:pt x="76" y="81"/>
                    <a:pt x="77" y="80"/>
                    <a:pt x="78" y="79"/>
                  </a:cubicBezTo>
                  <a:cubicBezTo>
                    <a:pt x="79" y="78"/>
                    <a:pt x="79" y="74"/>
                    <a:pt x="81" y="74"/>
                  </a:cubicBezTo>
                  <a:cubicBezTo>
                    <a:pt x="83" y="74"/>
                    <a:pt x="84" y="77"/>
                    <a:pt x="86" y="79"/>
                  </a:cubicBezTo>
                  <a:cubicBezTo>
                    <a:pt x="87" y="78"/>
                    <a:pt x="88" y="77"/>
                    <a:pt x="88" y="75"/>
                  </a:cubicBezTo>
                  <a:cubicBezTo>
                    <a:pt x="89" y="74"/>
                    <a:pt x="87" y="73"/>
                    <a:pt x="87" y="72"/>
                  </a:cubicBezTo>
                  <a:cubicBezTo>
                    <a:pt x="87" y="70"/>
                    <a:pt x="91" y="69"/>
                    <a:pt x="91" y="67"/>
                  </a:cubicBezTo>
                  <a:cubicBezTo>
                    <a:pt x="91" y="66"/>
                    <a:pt x="85" y="66"/>
                    <a:pt x="86" y="65"/>
                  </a:cubicBezTo>
                  <a:cubicBezTo>
                    <a:pt x="88" y="62"/>
                    <a:pt x="93" y="64"/>
                    <a:pt x="95" y="62"/>
                  </a:cubicBezTo>
                  <a:cubicBezTo>
                    <a:pt x="96" y="60"/>
                    <a:pt x="91" y="60"/>
                    <a:pt x="90" y="58"/>
                  </a:cubicBezTo>
                  <a:cubicBezTo>
                    <a:pt x="90" y="57"/>
                    <a:pt x="92" y="57"/>
                    <a:pt x="93" y="55"/>
                  </a:cubicBezTo>
                  <a:cubicBezTo>
                    <a:pt x="93" y="54"/>
                    <a:pt x="93" y="52"/>
                    <a:pt x="92" y="50"/>
                  </a:cubicBezTo>
                  <a:cubicBezTo>
                    <a:pt x="92" y="48"/>
                    <a:pt x="89" y="46"/>
                    <a:pt x="88" y="43"/>
                  </a:cubicBezTo>
                  <a:cubicBezTo>
                    <a:pt x="88" y="41"/>
                    <a:pt x="91" y="40"/>
                    <a:pt x="92" y="3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40" name="Freeform 2557"/>
            <p:cNvSpPr>
              <a:spLocks noChangeAspect="1"/>
            </p:cNvSpPr>
            <p:nvPr/>
          </p:nvSpPr>
          <p:spPr bwMode="auto">
            <a:xfrm>
              <a:off x="4275357" y="3010682"/>
              <a:ext cx="62719" cy="81680"/>
            </a:xfrm>
            <a:custGeom>
              <a:avLst/>
              <a:gdLst>
                <a:gd name="T0" fmla="*/ 41 w 36"/>
                <a:gd name="T1" fmla="*/ 32 h 46"/>
                <a:gd name="T2" fmla="*/ 42 w 36"/>
                <a:gd name="T3" fmla="*/ 41 h 46"/>
                <a:gd name="T4" fmla="*/ 33 w 36"/>
                <a:gd name="T5" fmla="*/ 46 h 46"/>
                <a:gd name="T6" fmla="*/ 31 w 36"/>
                <a:gd name="T7" fmla="*/ 51 h 46"/>
                <a:gd name="T8" fmla="*/ 27 w 36"/>
                <a:gd name="T9" fmla="*/ 56 h 46"/>
                <a:gd name="T10" fmla="*/ 13 w 36"/>
                <a:gd name="T11" fmla="*/ 49 h 46"/>
                <a:gd name="T12" fmla="*/ 13 w 36"/>
                <a:gd name="T13" fmla="*/ 44 h 46"/>
                <a:gd name="T14" fmla="*/ 5 w 36"/>
                <a:gd name="T15" fmla="*/ 39 h 46"/>
                <a:gd name="T16" fmla="*/ 5 w 36"/>
                <a:gd name="T17" fmla="*/ 32 h 46"/>
                <a:gd name="T18" fmla="*/ 0 w 36"/>
                <a:gd name="T19" fmla="*/ 28 h 46"/>
                <a:gd name="T20" fmla="*/ 1 w 36"/>
                <a:gd name="T21" fmla="*/ 21 h 46"/>
                <a:gd name="T22" fmla="*/ 2 w 36"/>
                <a:gd name="T23" fmla="*/ 16 h 46"/>
                <a:gd name="T24" fmla="*/ 6 w 36"/>
                <a:gd name="T25" fmla="*/ 11 h 46"/>
                <a:gd name="T26" fmla="*/ 13 w 36"/>
                <a:gd name="T27" fmla="*/ 4 h 46"/>
                <a:gd name="T28" fmla="*/ 19 w 36"/>
                <a:gd name="T29" fmla="*/ 4 h 46"/>
                <a:gd name="T30" fmla="*/ 22 w 36"/>
                <a:gd name="T31" fmla="*/ 1 h 46"/>
                <a:gd name="T32" fmla="*/ 29 w 36"/>
                <a:gd name="T33" fmla="*/ 1 h 46"/>
                <a:gd name="T34" fmla="*/ 33 w 36"/>
                <a:gd name="T35" fmla="*/ 4 h 46"/>
                <a:gd name="T36" fmla="*/ 35 w 36"/>
                <a:gd name="T37" fmla="*/ 9 h 46"/>
                <a:gd name="T38" fmla="*/ 39 w 36"/>
                <a:gd name="T39" fmla="*/ 12 h 46"/>
                <a:gd name="T40" fmla="*/ 38 w 36"/>
                <a:gd name="T41" fmla="*/ 17 h 46"/>
                <a:gd name="T42" fmla="*/ 42 w 36"/>
                <a:gd name="T43" fmla="*/ 24 h 46"/>
                <a:gd name="T44" fmla="*/ 38 w 36"/>
                <a:gd name="T45" fmla="*/ 29 h 46"/>
                <a:gd name="T46" fmla="*/ 41 w 36"/>
                <a:gd name="T47" fmla="*/ 32 h 4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6"/>
                <a:gd name="T73" fmla="*/ 0 h 46"/>
                <a:gd name="T74" fmla="*/ 36 w 36"/>
                <a:gd name="T75" fmla="*/ 46 h 4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6" h="46">
                  <a:moveTo>
                    <a:pt x="34" y="26"/>
                  </a:moveTo>
                  <a:cubicBezTo>
                    <a:pt x="34" y="29"/>
                    <a:pt x="36" y="31"/>
                    <a:pt x="35" y="34"/>
                  </a:cubicBezTo>
                  <a:cubicBezTo>
                    <a:pt x="33" y="36"/>
                    <a:pt x="30" y="36"/>
                    <a:pt x="28" y="38"/>
                  </a:cubicBezTo>
                  <a:cubicBezTo>
                    <a:pt x="27" y="39"/>
                    <a:pt x="27" y="41"/>
                    <a:pt x="26" y="42"/>
                  </a:cubicBezTo>
                  <a:cubicBezTo>
                    <a:pt x="25" y="44"/>
                    <a:pt x="24" y="45"/>
                    <a:pt x="23" y="46"/>
                  </a:cubicBezTo>
                  <a:cubicBezTo>
                    <a:pt x="19" y="45"/>
                    <a:pt x="15" y="43"/>
                    <a:pt x="11" y="40"/>
                  </a:cubicBezTo>
                  <a:cubicBezTo>
                    <a:pt x="10" y="39"/>
                    <a:pt x="12" y="37"/>
                    <a:pt x="11" y="36"/>
                  </a:cubicBezTo>
                  <a:cubicBezTo>
                    <a:pt x="9" y="34"/>
                    <a:pt x="6" y="34"/>
                    <a:pt x="4" y="32"/>
                  </a:cubicBezTo>
                  <a:cubicBezTo>
                    <a:pt x="3" y="30"/>
                    <a:pt x="5" y="27"/>
                    <a:pt x="4" y="26"/>
                  </a:cubicBezTo>
                  <a:cubicBezTo>
                    <a:pt x="3" y="24"/>
                    <a:pt x="1" y="24"/>
                    <a:pt x="0" y="23"/>
                  </a:cubicBezTo>
                  <a:cubicBezTo>
                    <a:pt x="0" y="21"/>
                    <a:pt x="1" y="19"/>
                    <a:pt x="1" y="17"/>
                  </a:cubicBezTo>
                  <a:cubicBezTo>
                    <a:pt x="1" y="16"/>
                    <a:pt x="2" y="15"/>
                    <a:pt x="2" y="13"/>
                  </a:cubicBezTo>
                  <a:cubicBezTo>
                    <a:pt x="3" y="12"/>
                    <a:pt x="3" y="10"/>
                    <a:pt x="5" y="9"/>
                  </a:cubicBezTo>
                  <a:cubicBezTo>
                    <a:pt x="6" y="6"/>
                    <a:pt x="8" y="4"/>
                    <a:pt x="11" y="3"/>
                  </a:cubicBezTo>
                  <a:cubicBezTo>
                    <a:pt x="12" y="2"/>
                    <a:pt x="14" y="3"/>
                    <a:pt x="16" y="3"/>
                  </a:cubicBezTo>
                  <a:cubicBezTo>
                    <a:pt x="17" y="3"/>
                    <a:pt x="17" y="1"/>
                    <a:pt x="18" y="1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1"/>
                    <a:pt x="27" y="2"/>
                    <a:pt x="28" y="3"/>
                  </a:cubicBezTo>
                  <a:cubicBezTo>
                    <a:pt x="29" y="4"/>
                    <a:pt x="29" y="6"/>
                    <a:pt x="29" y="7"/>
                  </a:cubicBezTo>
                  <a:cubicBezTo>
                    <a:pt x="30" y="8"/>
                    <a:pt x="32" y="9"/>
                    <a:pt x="33" y="10"/>
                  </a:cubicBezTo>
                  <a:cubicBezTo>
                    <a:pt x="33" y="11"/>
                    <a:pt x="32" y="13"/>
                    <a:pt x="32" y="14"/>
                  </a:cubicBezTo>
                  <a:cubicBezTo>
                    <a:pt x="33" y="16"/>
                    <a:pt x="35" y="18"/>
                    <a:pt x="35" y="20"/>
                  </a:cubicBezTo>
                  <a:cubicBezTo>
                    <a:pt x="35" y="21"/>
                    <a:pt x="33" y="22"/>
                    <a:pt x="32" y="24"/>
                  </a:cubicBezTo>
                  <a:cubicBezTo>
                    <a:pt x="32" y="25"/>
                    <a:pt x="34" y="26"/>
                    <a:pt x="34" y="2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41" name="Freeform 2558"/>
            <p:cNvSpPr>
              <a:spLocks noChangeAspect="1"/>
            </p:cNvSpPr>
            <p:nvPr/>
          </p:nvSpPr>
          <p:spPr bwMode="auto">
            <a:xfrm>
              <a:off x="4314738" y="3050064"/>
              <a:ext cx="91890" cy="107935"/>
            </a:xfrm>
            <a:custGeom>
              <a:avLst/>
              <a:gdLst>
                <a:gd name="T0" fmla="*/ 59 w 52"/>
                <a:gd name="T1" fmla="*/ 74 h 62"/>
                <a:gd name="T2" fmla="*/ 52 w 52"/>
                <a:gd name="T3" fmla="*/ 69 h 62"/>
                <a:gd name="T4" fmla="*/ 42 w 52"/>
                <a:gd name="T5" fmla="*/ 64 h 62"/>
                <a:gd name="T6" fmla="*/ 30 w 52"/>
                <a:gd name="T7" fmla="*/ 56 h 62"/>
                <a:gd name="T8" fmla="*/ 19 w 52"/>
                <a:gd name="T9" fmla="*/ 45 h 62"/>
                <a:gd name="T10" fmla="*/ 10 w 52"/>
                <a:gd name="T11" fmla="*/ 38 h 62"/>
                <a:gd name="T12" fmla="*/ 1 w 52"/>
                <a:gd name="T13" fmla="*/ 33 h 62"/>
                <a:gd name="T14" fmla="*/ 0 w 52"/>
                <a:gd name="T15" fmla="*/ 29 h 62"/>
                <a:gd name="T16" fmla="*/ 4 w 52"/>
                <a:gd name="T17" fmla="*/ 24 h 62"/>
                <a:gd name="T18" fmla="*/ 6 w 52"/>
                <a:gd name="T19" fmla="*/ 19 h 62"/>
                <a:gd name="T20" fmla="*/ 15 w 52"/>
                <a:gd name="T21" fmla="*/ 14 h 62"/>
                <a:gd name="T22" fmla="*/ 13 w 52"/>
                <a:gd name="T23" fmla="*/ 5 h 62"/>
                <a:gd name="T24" fmla="*/ 19 w 52"/>
                <a:gd name="T25" fmla="*/ 1 h 62"/>
                <a:gd name="T26" fmla="*/ 24 w 52"/>
                <a:gd name="T27" fmla="*/ 2 h 62"/>
                <a:gd name="T28" fmla="*/ 25 w 52"/>
                <a:gd name="T29" fmla="*/ 0 h 62"/>
                <a:gd name="T30" fmla="*/ 30 w 52"/>
                <a:gd name="T31" fmla="*/ 1 h 62"/>
                <a:gd name="T32" fmla="*/ 30 w 52"/>
                <a:gd name="T33" fmla="*/ 7 h 62"/>
                <a:gd name="T34" fmla="*/ 35 w 52"/>
                <a:gd name="T35" fmla="*/ 13 h 62"/>
                <a:gd name="T36" fmla="*/ 30 w 52"/>
                <a:gd name="T37" fmla="*/ 16 h 62"/>
                <a:gd name="T38" fmla="*/ 29 w 52"/>
                <a:gd name="T39" fmla="*/ 23 h 62"/>
                <a:gd name="T40" fmla="*/ 34 w 52"/>
                <a:gd name="T41" fmla="*/ 24 h 62"/>
                <a:gd name="T42" fmla="*/ 39 w 52"/>
                <a:gd name="T43" fmla="*/ 21 h 62"/>
                <a:gd name="T44" fmla="*/ 42 w 52"/>
                <a:gd name="T45" fmla="*/ 16 h 62"/>
                <a:gd name="T46" fmla="*/ 48 w 52"/>
                <a:gd name="T47" fmla="*/ 21 h 62"/>
                <a:gd name="T48" fmla="*/ 50 w 52"/>
                <a:gd name="T49" fmla="*/ 27 h 62"/>
                <a:gd name="T50" fmla="*/ 45 w 52"/>
                <a:gd name="T51" fmla="*/ 33 h 62"/>
                <a:gd name="T52" fmla="*/ 50 w 52"/>
                <a:gd name="T53" fmla="*/ 39 h 62"/>
                <a:gd name="T54" fmla="*/ 56 w 52"/>
                <a:gd name="T55" fmla="*/ 41 h 62"/>
                <a:gd name="T56" fmla="*/ 56 w 52"/>
                <a:gd name="T57" fmla="*/ 45 h 62"/>
                <a:gd name="T58" fmla="*/ 62 w 52"/>
                <a:gd name="T59" fmla="*/ 47 h 62"/>
                <a:gd name="T60" fmla="*/ 62 w 52"/>
                <a:gd name="T61" fmla="*/ 55 h 62"/>
                <a:gd name="T62" fmla="*/ 58 w 52"/>
                <a:gd name="T63" fmla="*/ 61 h 62"/>
                <a:gd name="T64" fmla="*/ 59 w 52"/>
                <a:gd name="T65" fmla="*/ 74 h 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2"/>
                <a:gd name="T100" fmla="*/ 0 h 62"/>
                <a:gd name="T101" fmla="*/ 52 w 52"/>
                <a:gd name="T102" fmla="*/ 62 h 6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2" h="62">
                  <a:moveTo>
                    <a:pt x="49" y="62"/>
                  </a:moveTo>
                  <a:cubicBezTo>
                    <a:pt x="47" y="61"/>
                    <a:pt x="45" y="59"/>
                    <a:pt x="43" y="58"/>
                  </a:cubicBezTo>
                  <a:cubicBezTo>
                    <a:pt x="40" y="57"/>
                    <a:pt x="38" y="56"/>
                    <a:pt x="35" y="54"/>
                  </a:cubicBezTo>
                  <a:cubicBezTo>
                    <a:pt x="32" y="52"/>
                    <a:pt x="28" y="50"/>
                    <a:pt x="25" y="47"/>
                  </a:cubicBezTo>
                  <a:cubicBezTo>
                    <a:pt x="21" y="44"/>
                    <a:pt x="19" y="41"/>
                    <a:pt x="16" y="38"/>
                  </a:cubicBezTo>
                  <a:cubicBezTo>
                    <a:pt x="14" y="36"/>
                    <a:pt x="11" y="33"/>
                    <a:pt x="8" y="32"/>
                  </a:cubicBezTo>
                  <a:cubicBezTo>
                    <a:pt x="6" y="30"/>
                    <a:pt x="3" y="30"/>
                    <a:pt x="1" y="28"/>
                  </a:cubicBezTo>
                  <a:cubicBezTo>
                    <a:pt x="0" y="28"/>
                    <a:pt x="0" y="26"/>
                    <a:pt x="0" y="24"/>
                  </a:cubicBezTo>
                  <a:cubicBezTo>
                    <a:pt x="1" y="23"/>
                    <a:pt x="2" y="22"/>
                    <a:pt x="3" y="20"/>
                  </a:cubicBezTo>
                  <a:cubicBezTo>
                    <a:pt x="4" y="19"/>
                    <a:pt x="4" y="17"/>
                    <a:pt x="5" y="16"/>
                  </a:cubicBezTo>
                  <a:cubicBezTo>
                    <a:pt x="7" y="14"/>
                    <a:pt x="10" y="14"/>
                    <a:pt x="12" y="12"/>
                  </a:cubicBezTo>
                  <a:cubicBezTo>
                    <a:pt x="13" y="9"/>
                    <a:pt x="11" y="7"/>
                    <a:pt x="11" y="4"/>
                  </a:cubicBezTo>
                  <a:cubicBezTo>
                    <a:pt x="13" y="3"/>
                    <a:pt x="14" y="2"/>
                    <a:pt x="16" y="1"/>
                  </a:cubicBezTo>
                  <a:cubicBezTo>
                    <a:pt x="17" y="1"/>
                    <a:pt x="19" y="2"/>
                    <a:pt x="20" y="2"/>
                  </a:cubicBezTo>
                  <a:cubicBezTo>
                    <a:pt x="21" y="2"/>
                    <a:pt x="20" y="0"/>
                    <a:pt x="21" y="0"/>
                  </a:cubicBezTo>
                  <a:cubicBezTo>
                    <a:pt x="23" y="0"/>
                    <a:pt x="24" y="0"/>
                    <a:pt x="25" y="1"/>
                  </a:cubicBezTo>
                  <a:cubicBezTo>
                    <a:pt x="26" y="3"/>
                    <a:pt x="24" y="5"/>
                    <a:pt x="25" y="6"/>
                  </a:cubicBezTo>
                  <a:cubicBezTo>
                    <a:pt x="26" y="8"/>
                    <a:pt x="29" y="9"/>
                    <a:pt x="29" y="11"/>
                  </a:cubicBezTo>
                  <a:cubicBezTo>
                    <a:pt x="29" y="13"/>
                    <a:pt x="26" y="12"/>
                    <a:pt x="25" y="13"/>
                  </a:cubicBezTo>
                  <a:cubicBezTo>
                    <a:pt x="24" y="15"/>
                    <a:pt x="24" y="17"/>
                    <a:pt x="24" y="19"/>
                  </a:cubicBezTo>
                  <a:cubicBezTo>
                    <a:pt x="25" y="20"/>
                    <a:pt x="27" y="20"/>
                    <a:pt x="28" y="20"/>
                  </a:cubicBezTo>
                  <a:cubicBezTo>
                    <a:pt x="30" y="20"/>
                    <a:pt x="31" y="19"/>
                    <a:pt x="32" y="18"/>
                  </a:cubicBezTo>
                  <a:cubicBezTo>
                    <a:pt x="33" y="17"/>
                    <a:pt x="33" y="13"/>
                    <a:pt x="35" y="13"/>
                  </a:cubicBezTo>
                  <a:cubicBezTo>
                    <a:pt x="37" y="13"/>
                    <a:pt x="38" y="16"/>
                    <a:pt x="40" y="18"/>
                  </a:cubicBezTo>
                  <a:cubicBezTo>
                    <a:pt x="40" y="20"/>
                    <a:pt x="41" y="21"/>
                    <a:pt x="41" y="23"/>
                  </a:cubicBezTo>
                  <a:cubicBezTo>
                    <a:pt x="40" y="25"/>
                    <a:pt x="37" y="26"/>
                    <a:pt x="37" y="28"/>
                  </a:cubicBezTo>
                  <a:cubicBezTo>
                    <a:pt x="37" y="30"/>
                    <a:pt x="39" y="32"/>
                    <a:pt x="41" y="33"/>
                  </a:cubicBezTo>
                  <a:cubicBezTo>
                    <a:pt x="43" y="34"/>
                    <a:pt x="45" y="33"/>
                    <a:pt x="46" y="34"/>
                  </a:cubicBezTo>
                  <a:cubicBezTo>
                    <a:pt x="47" y="35"/>
                    <a:pt x="45" y="37"/>
                    <a:pt x="46" y="38"/>
                  </a:cubicBezTo>
                  <a:cubicBezTo>
                    <a:pt x="47" y="39"/>
                    <a:pt x="50" y="38"/>
                    <a:pt x="51" y="39"/>
                  </a:cubicBezTo>
                  <a:cubicBezTo>
                    <a:pt x="52" y="41"/>
                    <a:pt x="51" y="44"/>
                    <a:pt x="51" y="46"/>
                  </a:cubicBezTo>
                  <a:cubicBezTo>
                    <a:pt x="50" y="48"/>
                    <a:pt x="48" y="49"/>
                    <a:pt x="48" y="51"/>
                  </a:cubicBezTo>
                  <a:cubicBezTo>
                    <a:pt x="48" y="54"/>
                    <a:pt x="49" y="58"/>
                    <a:pt x="49" y="6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42" name="Freeform 2559"/>
            <p:cNvSpPr>
              <a:spLocks noChangeAspect="1"/>
            </p:cNvSpPr>
            <p:nvPr/>
          </p:nvSpPr>
          <p:spPr bwMode="auto">
            <a:xfrm>
              <a:off x="4380374" y="2997555"/>
              <a:ext cx="132730" cy="160443"/>
            </a:xfrm>
            <a:custGeom>
              <a:avLst/>
              <a:gdLst>
                <a:gd name="T0" fmla="*/ 86 w 76"/>
                <a:gd name="T1" fmla="*/ 97 h 92"/>
                <a:gd name="T2" fmla="*/ 72 w 76"/>
                <a:gd name="T3" fmla="*/ 94 h 92"/>
                <a:gd name="T4" fmla="*/ 68 w 76"/>
                <a:gd name="T5" fmla="*/ 97 h 92"/>
                <a:gd name="T6" fmla="*/ 63 w 76"/>
                <a:gd name="T7" fmla="*/ 94 h 92"/>
                <a:gd name="T8" fmla="*/ 46 w 76"/>
                <a:gd name="T9" fmla="*/ 96 h 92"/>
                <a:gd name="T10" fmla="*/ 28 w 76"/>
                <a:gd name="T11" fmla="*/ 102 h 92"/>
                <a:gd name="T12" fmla="*/ 14 w 76"/>
                <a:gd name="T13" fmla="*/ 110 h 92"/>
                <a:gd name="T14" fmla="*/ 13 w 76"/>
                <a:gd name="T15" fmla="*/ 97 h 92"/>
                <a:gd name="T16" fmla="*/ 17 w 76"/>
                <a:gd name="T17" fmla="*/ 91 h 92"/>
                <a:gd name="T18" fmla="*/ 17 w 76"/>
                <a:gd name="T19" fmla="*/ 83 h 92"/>
                <a:gd name="T20" fmla="*/ 11 w 76"/>
                <a:gd name="T21" fmla="*/ 81 h 92"/>
                <a:gd name="T22" fmla="*/ 11 w 76"/>
                <a:gd name="T23" fmla="*/ 77 h 92"/>
                <a:gd name="T24" fmla="*/ 5 w 76"/>
                <a:gd name="T25" fmla="*/ 75 h 92"/>
                <a:gd name="T26" fmla="*/ 0 w 76"/>
                <a:gd name="T27" fmla="*/ 69 h 92"/>
                <a:gd name="T28" fmla="*/ 5 w 76"/>
                <a:gd name="T29" fmla="*/ 63 h 92"/>
                <a:gd name="T30" fmla="*/ 4 w 76"/>
                <a:gd name="T31" fmla="*/ 57 h 92"/>
                <a:gd name="T32" fmla="*/ 6 w 76"/>
                <a:gd name="T33" fmla="*/ 53 h 92"/>
                <a:gd name="T34" fmla="*/ 5 w 76"/>
                <a:gd name="T35" fmla="*/ 49 h 92"/>
                <a:gd name="T36" fmla="*/ 10 w 76"/>
                <a:gd name="T37" fmla="*/ 43 h 92"/>
                <a:gd name="T38" fmla="*/ 4 w 76"/>
                <a:gd name="T39" fmla="*/ 41 h 92"/>
                <a:gd name="T40" fmla="*/ 14 w 76"/>
                <a:gd name="T41" fmla="*/ 37 h 92"/>
                <a:gd name="T42" fmla="*/ 8 w 76"/>
                <a:gd name="T43" fmla="*/ 32 h 92"/>
                <a:gd name="T44" fmla="*/ 12 w 76"/>
                <a:gd name="T45" fmla="*/ 29 h 92"/>
                <a:gd name="T46" fmla="*/ 11 w 76"/>
                <a:gd name="T47" fmla="*/ 23 h 92"/>
                <a:gd name="T48" fmla="*/ 6 w 76"/>
                <a:gd name="T49" fmla="*/ 14 h 92"/>
                <a:gd name="T50" fmla="*/ 11 w 76"/>
                <a:gd name="T51" fmla="*/ 8 h 92"/>
                <a:gd name="T52" fmla="*/ 13 w 76"/>
                <a:gd name="T53" fmla="*/ 4 h 92"/>
                <a:gd name="T54" fmla="*/ 19 w 76"/>
                <a:gd name="T55" fmla="*/ 5 h 92"/>
                <a:gd name="T56" fmla="*/ 25 w 76"/>
                <a:gd name="T57" fmla="*/ 6 h 92"/>
                <a:gd name="T58" fmla="*/ 26 w 76"/>
                <a:gd name="T59" fmla="*/ 0 h 92"/>
                <a:gd name="T60" fmla="*/ 30 w 76"/>
                <a:gd name="T61" fmla="*/ 2 h 92"/>
                <a:gd name="T62" fmla="*/ 35 w 76"/>
                <a:gd name="T63" fmla="*/ 0 h 92"/>
                <a:gd name="T64" fmla="*/ 35 w 76"/>
                <a:gd name="T65" fmla="*/ 7 h 92"/>
                <a:gd name="T66" fmla="*/ 40 w 76"/>
                <a:gd name="T67" fmla="*/ 6 h 92"/>
                <a:gd name="T68" fmla="*/ 49 w 76"/>
                <a:gd name="T69" fmla="*/ 4 h 92"/>
                <a:gd name="T70" fmla="*/ 49 w 76"/>
                <a:gd name="T71" fmla="*/ 8 h 92"/>
                <a:gd name="T72" fmla="*/ 53 w 76"/>
                <a:gd name="T73" fmla="*/ 10 h 92"/>
                <a:gd name="T74" fmla="*/ 53 w 76"/>
                <a:gd name="T75" fmla="*/ 14 h 92"/>
                <a:gd name="T76" fmla="*/ 56 w 76"/>
                <a:gd name="T77" fmla="*/ 16 h 92"/>
                <a:gd name="T78" fmla="*/ 60 w 76"/>
                <a:gd name="T79" fmla="*/ 17 h 92"/>
                <a:gd name="T80" fmla="*/ 67 w 76"/>
                <a:gd name="T81" fmla="*/ 14 h 92"/>
                <a:gd name="T82" fmla="*/ 77 w 76"/>
                <a:gd name="T83" fmla="*/ 13 h 92"/>
                <a:gd name="T84" fmla="*/ 83 w 76"/>
                <a:gd name="T85" fmla="*/ 14 h 92"/>
                <a:gd name="T86" fmla="*/ 86 w 76"/>
                <a:gd name="T87" fmla="*/ 18 h 92"/>
                <a:gd name="T88" fmla="*/ 87 w 76"/>
                <a:gd name="T89" fmla="*/ 25 h 92"/>
                <a:gd name="T90" fmla="*/ 89 w 76"/>
                <a:gd name="T91" fmla="*/ 30 h 92"/>
                <a:gd name="T92" fmla="*/ 90 w 76"/>
                <a:gd name="T93" fmla="*/ 36 h 92"/>
                <a:gd name="T94" fmla="*/ 90 w 76"/>
                <a:gd name="T95" fmla="*/ 42 h 92"/>
                <a:gd name="T96" fmla="*/ 87 w 76"/>
                <a:gd name="T97" fmla="*/ 48 h 92"/>
                <a:gd name="T98" fmla="*/ 86 w 76"/>
                <a:gd name="T99" fmla="*/ 59 h 92"/>
                <a:gd name="T100" fmla="*/ 81 w 76"/>
                <a:gd name="T101" fmla="*/ 66 h 92"/>
                <a:gd name="T102" fmla="*/ 84 w 76"/>
                <a:gd name="T103" fmla="*/ 75 h 92"/>
                <a:gd name="T104" fmla="*/ 83 w 76"/>
                <a:gd name="T105" fmla="*/ 84 h 92"/>
                <a:gd name="T106" fmla="*/ 87 w 76"/>
                <a:gd name="T107" fmla="*/ 87 h 92"/>
                <a:gd name="T108" fmla="*/ 87 w 76"/>
                <a:gd name="T109" fmla="*/ 94 h 92"/>
                <a:gd name="T110" fmla="*/ 86 w 76"/>
                <a:gd name="T111" fmla="*/ 97 h 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6"/>
                <a:gd name="T169" fmla="*/ 0 h 92"/>
                <a:gd name="T170" fmla="*/ 76 w 76"/>
                <a:gd name="T171" fmla="*/ 92 h 9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6" h="92">
                  <a:moveTo>
                    <a:pt x="72" y="81"/>
                  </a:moveTo>
                  <a:cubicBezTo>
                    <a:pt x="68" y="80"/>
                    <a:pt x="64" y="79"/>
                    <a:pt x="60" y="79"/>
                  </a:cubicBezTo>
                  <a:cubicBezTo>
                    <a:pt x="59" y="79"/>
                    <a:pt x="58" y="81"/>
                    <a:pt x="57" y="81"/>
                  </a:cubicBezTo>
                  <a:cubicBezTo>
                    <a:pt x="56" y="81"/>
                    <a:pt x="54" y="79"/>
                    <a:pt x="53" y="79"/>
                  </a:cubicBezTo>
                  <a:cubicBezTo>
                    <a:pt x="48" y="79"/>
                    <a:pt x="42" y="79"/>
                    <a:pt x="38" y="80"/>
                  </a:cubicBezTo>
                  <a:cubicBezTo>
                    <a:pt x="32" y="81"/>
                    <a:pt x="28" y="83"/>
                    <a:pt x="23" y="85"/>
                  </a:cubicBezTo>
                  <a:cubicBezTo>
                    <a:pt x="19" y="87"/>
                    <a:pt x="16" y="89"/>
                    <a:pt x="12" y="92"/>
                  </a:cubicBezTo>
                  <a:cubicBezTo>
                    <a:pt x="12" y="88"/>
                    <a:pt x="11" y="84"/>
                    <a:pt x="11" y="81"/>
                  </a:cubicBezTo>
                  <a:cubicBezTo>
                    <a:pt x="11" y="79"/>
                    <a:pt x="13" y="78"/>
                    <a:pt x="14" y="76"/>
                  </a:cubicBezTo>
                  <a:cubicBezTo>
                    <a:pt x="14" y="74"/>
                    <a:pt x="15" y="71"/>
                    <a:pt x="14" y="69"/>
                  </a:cubicBezTo>
                  <a:cubicBezTo>
                    <a:pt x="13" y="68"/>
                    <a:pt x="10" y="69"/>
                    <a:pt x="9" y="68"/>
                  </a:cubicBezTo>
                  <a:cubicBezTo>
                    <a:pt x="8" y="67"/>
                    <a:pt x="10" y="65"/>
                    <a:pt x="9" y="64"/>
                  </a:cubicBezTo>
                  <a:cubicBezTo>
                    <a:pt x="8" y="63"/>
                    <a:pt x="6" y="64"/>
                    <a:pt x="4" y="63"/>
                  </a:cubicBezTo>
                  <a:cubicBezTo>
                    <a:pt x="2" y="62"/>
                    <a:pt x="0" y="60"/>
                    <a:pt x="0" y="58"/>
                  </a:cubicBezTo>
                  <a:cubicBezTo>
                    <a:pt x="0" y="56"/>
                    <a:pt x="3" y="55"/>
                    <a:pt x="4" y="53"/>
                  </a:cubicBezTo>
                  <a:cubicBezTo>
                    <a:pt x="4" y="51"/>
                    <a:pt x="3" y="50"/>
                    <a:pt x="3" y="48"/>
                  </a:cubicBezTo>
                  <a:cubicBezTo>
                    <a:pt x="4" y="47"/>
                    <a:pt x="5" y="46"/>
                    <a:pt x="5" y="44"/>
                  </a:cubicBezTo>
                  <a:cubicBezTo>
                    <a:pt x="6" y="43"/>
                    <a:pt x="4" y="42"/>
                    <a:pt x="4" y="41"/>
                  </a:cubicBezTo>
                  <a:cubicBezTo>
                    <a:pt x="4" y="39"/>
                    <a:pt x="8" y="38"/>
                    <a:pt x="8" y="36"/>
                  </a:cubicBezTo>
                  <a:cubicBezTo>
                    <a:pt x="8" y="35"/>
                    <a:pt x="2" y="35"/>
                    <a:pt x="3" y="34"/>
                  </a:cubicBezTo>
                  <a:cubicBezTo>
                    <a:pt x="5" y="31"/>
                    <a:pt x="10" y="33"/>
                    <a:pt x="12" y="31"/>
                  </a:cubicBezTo>
                  <a:cubicBezTo>
                    <a:pt x="13" y="29"/>
                    <a:pt x="8" y="29"/>
                    <a:pt x="7" y="27"/>
                  </a:cubicBezTo>
                  <a:cubicBezTo>
                    <a:pt x="7" y="26"/>
                    <a:pt x="9" y="26"/>
                    <a:pt x="10" y="24"/>
                  </a:cubicBezTo>
                  <a:cubicBezTo>
                    <a:pt x="10" y="23"/>
                    <a:pt x="10" y="21"/>
                    <a:pt x="9" y="19"/>
                  </a:cubicBezTo>
                  <a:cubicBezTo>
                    <a:pt x="9" y="17"/>
                    <a:pt x="6" y="15"/>
                    <a:pt x="5" y="12"/>
                  </a:cubicBezTo>
                  <a:cubicBezTo>
                    <a:pt x="5" y="10"/>
                    <a:pt x="8" y="9"/>
                    <a:pt x="9" y="7"/>
                  </a:cubicBezTo>
                  <a:cubicBezTo>
                    <a:pt x="10" y="6"/>
                    <a:pt x="10" y="4"/>
                    <a:pt x="11" y="3"/>
                  </a:cubicBezTo>
                  <a:cubicBezTo>
                    <a:pt x="13" y="3"/>
                    <a:pt x="15" y="4"/>
                    <a:pt x="16" y="4"/>
                  </a:cubicBezTo>
                  <a:cubicBezTo>
                    <a:pt x="18" y="5"/>
                    <a:pt x="19" y="6"/>
                    <a:pt x="21" y="5"/>
                  </a:cubicBezTo>
                  <a:cubicBezTo>
                    <a:pt x="22" y="4"/>
                    <a:pt x="21" y="1"/>
                    <a:pt x="22" y="0"/>
                  </a:cubicBezTo>
                  <a:cubicBezTo>
                    <a:pt x="23" y="0"/>
                    <a:pt x="24" y="2"/>
                    <a:pt x="25" y="2"/>
                  </a:cubicBezTo>
                  <a:cubicBezTo>
                    <a:pt x="27" y="2"/>
                    <a:pt x="28" y="0"/>
                    <a:pt x="29" y="0"/>
                  </a:cubicBezTo>
                  <a:cubicBezTo>
                    <a:pt x="30" y="2"/>
                    <a:pt x="28" y="5"/>
                    <a:pt x="29" y="6"/>
                  </a:cubicBezTo>
                  <a:cubicBezTo>
                    <a:pt x="30" y="7"/>
                    <a:pt x="32" y="5"/>
                    <a:pt x="33" y="5"/>
                  </a:cubicBezTo>
                  <a:cubicBezTo>
                    <a:pt x="36" y="4"/>
                    <a:pt x="39" y="4"/>
                    <a:pt x="41" y="3"/>
                  </a:cubicBezTo>
                  <a:cubicBezTo>
                    <a:pt x="41" y="4"/>
                    <a:pt x="40" y="6"/>
                    <a:pt x="41" y="7"/>
                  </a:cubicBezTo>
                  <a:cubicBezTo>
                    <a:pt x="41" y="8"/>
                    <a:pt x="43" y="7"/>
                    <a:pt x="44" y="8"/>
                  </a:cubicBezTo>
                  <a:cubicBezTo>
                    <a:pt x="44" y="9"/>
                    <a:pt x="43" y="11"/>
                    <a:pt x="44" y="12"/>
                  </a:cubicBezTo>
                  <a:cubicBezTo>
                    <a:pt x="44" y="13"/>
                    <a:pt x="46" y="12"/>
                    <a:pt x="47" y="13"/>
                  </a:cubicBezTo>
                  <a:cubicBezTo>
                    <a:pt x="48" y="13"/>
                    <a:pt x="49" y="15"/>
                    <a:pt x="50" y="14"/>
                  </a:cubicBezTo>
                  <a:cubicBezTo>
                    <a:pt x="52" y="14"/>
                    <a:pt x="54" y="12"/>
                    <a:pt x="56" y="12"/>
                  </a:cubicBezTo>
                  <a:cubicBezTo>
                    <a:pt x="58" y="11"/>
                    <a:pt x="61" y="11"/>
                    <a:pt x="64" y="11"/>
                  </a:cubicBezTo>
                  <a:cubicBezTo>
                    <a:pt x="66" y="11"/>
                    <a:pt x="68" y="11"/>
                    <a:pt x="69" y="12"/>
                  </a:cubicBezTo>
                  <a:cubicBezTo>
                    <a:pt x="70" y="13"/>
                    <a:pt x="71" y="14"/>
                    <a:pt x="72" y="15"/>
                  </a:cubicBezTo>
                  <a:cubicBezTo>
                    <a:pt x="72" y="17"/>
                    <a:pt x="72" y="19"/>
                    <a:pt x="73" y="21"/>
                  </a:cubicBezTo>
                  <a:cubicBezTo>
                    <a:pt x="73" y="22"/>
                    <a:pt x="73" y="23"/>
                    <a:pt x="74" y="25"/>
                  </a:cubicBezTo>
                  <a:cubicBezTo>
                    <a:pt x="74" y="27"/>
                    <a:pt x="75" y="28"/>
                    <a:pt x="75" y="30"/>
                  </a:cubicBezTo>
                  <a:cubicBezTo>
                    <a:pt x="76" y="32"/>
                    <a:pt x="76" y="34"/>
                    <a:pt x="75" y="35"/>
                  </a:cubicBezTo>
                  <a:cubicBezTo>
                    <a:pt x="75" y="37"/>
                    <a:pt x="73" y="38"/>
                    <a:pt x="73" y="40"/>
                  </a:cubicBezTo>
                  <a:cubicBezTo>
                    <a:pt x="72" y="43"/>
                    <a:pt x="73" y="46"/>
                    <a:pt x="72" y="49"/>
                  </a:cubicBezTo>
                  <a:cubicBezTo>
                    <a:pt x="71" y="51"/>
                    <a:pt x="68" y="53"/>
                    <a:pt x="68" y="55"/>
                  </a:cubicBezTo>
                  <a:cubicBezTo>
                    <a:pt x="67" y="58"/>
                    <a:pt x="70" y="60"/>
                    <a:pt x="70" y="63"/>
                  </a:cubicBezTo>
                  <a:cubicBezTo>
                    <a:pt x="70" y="65"/>
                    <a:pt x="69" y="68"/>
                    <a:pt x="69" y="70"/>
                  </a:cubicBezTo>
                  <a:cubicBezTo>
                    <a:pt x="70" y="71"/>
                    <a:pt x="72" y="71"/>
                    <a:pt x="73" y="73"/>
                  </a:cubicBezTo>
                  <a:cubicBezTo>
                    <a:pt x="74" y="75"/>
                    <a:pt x="73" y="77"/>
                    <a:pt x="73" y="79"/>
                  </a:cubicBezTo>
                  <a:cubicBezTo>
                    <a:pt x="73" y="79"/>
                    <a:pt x="72" y="80"/>
                    <a:pt x="72" y="8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43" name="Freeform 2560"/>
            <p:cNvSpPr>
              <a:spLocks noChangeAspect="1"/>
            </p:cNvSpPr>
            <p:nvPr/>
          </p:nvSpPr>
          <p:spPr bwMode="auto">
            <a:xfrm>
              <a:off x="4297235" y="2615408"/>
              <a:ext cx="364644" cy="393816"/>
            </a:xfrm>
            <a:custGeom>
              <a:avLst/>
              <a:gdLst>
                <a:gd name="T0" fmla="*/ 96 w 208"/>
                <a:gd name="T1" fmla="*/ 268 h 225"/>
                <a:gd name="T2" fmla="*/ 91 w 208"/>
                <a:gd name="T3" fmla="*/ 262 h 225"/>
                <a:gd name="T4" fmla="*/ 83 w 208"/>
                <a:gd name="T5" fmla="*/ 262 h 225"/>
                <a:gd name="T6" fmla="*/ 76 w 208"/>
                <a:gd name="T7" fmla="*/ 266 h 225"/>
                <a:gd name="T8" fmla="*/ 67 w 208"/>
                <a:gd name="T9" fmla="*/ 270 h 225"/>
                <a:gd name="T10" fmla="*/ 59 w 208"/>
                <a:gd name="T11" fmla="*/ 256 h 225"/>
                <a:gd name="T12" fmla="*/ 58 w 208"/>
                <a:gd name="T13" fmla="*/ 247 h 225"/>
                <a:gd name="T14" fmla="*/ 52 w 208"/>
                <a:gd name="T15" fmla="*/ 233 h 225"/>
                <a:gd name="T16" fmla="*/ 42 w 208"/>
                <a:gd name="T17" fmla="*/ 234 h 225"/>
                <a:gd name="T18" fmla="*/ 32 w 208"/>
                <a:gd name="T19" fmla="*/ 234 h 225"/>
                <a:gd name="T20" fmla="*/ 19 w 208"/>
                <a:gd name="T21" fmla="*/ 232 h 225"/>
                <a:gd name="T22" fmla="*/ 11 w 208"/>
                <a:gd name="T23" fmla="*/ 235 h 225"/>
                <a:gd name="T24" fmla="*/ 12 w 208"/>
                <a:gd name="T25" fmla="*/ 221 h 225"/>
                <a:gd name="T26" fmla="*/ 5 w 208"/>
                <a:gd name="T27" fmla="*/ 214 h 225"/>
                <a:gd name="T28" fmla="*/ 4 w 208"/>
                <a:gd name="T29" fmla="*/ 198 h 225"/>
                <a:gd name="T30" fmla="*/ 6 w 208"/>
                <a:gd name="T31" fmla="*/ 187 h 225"/>
                <a:gd name="T32" fmla="*/ 14 w 208"/>
                <a:gd name="T33" fmla="*/ 178 h 225"/>
                <a:gd name="T34" fmla="*/ 25 w 208"/>
                <a:gd name="T35" fmla="*/ 179 h 225"/>
                <a:gd name="T36" fmla="*/ 44 w 208"/>
                <a:gd name="T37" fmla="*/ 174 h 225"/>
                <a:gd name="T38" fmla="*/ 103 w 208"/>
                <a:gd name="T39" fmla="*/ 179 h 225"/>
                <a:gd name="T40" fmla="*/ 102 w 208"/>
                <a:gd name="T41" fmla="*/ 160 h 225"/>
                <a:gd name="T42" fmla="*/ 112 w 208"/>
                <a:gd name="T43" fmla="*/ 7 h 225"/>
                <a:gd name="T44" fmla="*/ 203 w 208"/>
                <a:gd name="T45" fmla="*/ 86 h 225"/>
                <a:gd name="T46" fmla="*/ 215 w 208"/>
                <a:gd name="T47" fmla="*/ 95 h 225"/>
                <a:gd name="T48" fmla="*/ 233 w 208"/>
                <a:gd name="T49" fmla="*/ 102 h 225"/>
                <a:gd name="T50" fmla="*/ 236 w 208"/>
                <a:gd name="T51" fmla="*/ 116 h 225"/>
                <a:gd name="T52" fmla="*/ 250 w 208"/>
                <a:gd name="T53" fmla="*/ 167 h 225"/>
                <a:gd name="T54" fmla="*/ 243 w 208"/>
                <a:gd name="T55" fmla="*/ 173 h 225"/>
                <a:gd name="T56" fmla="*/ 236 w 208"/>
                <a:gd name="T57" fmla="*/ 179 h 225"/>
                <a:gd name="T58" fmla="*/ 198 w 208"/>
                <a:gd name="T59" fmla="*/ 187 h 225"/>
                <a:gd name="T60" fmla="*/ 177 w 208"/>
                <a:gd name="T61" fmla="*/ 184 h 225"/>
                <a:gd name="T62" fmla="*/ 155 w 208"/>
                <a:gd name="T63" fmla="*/ 200 h 225"/>
                <a:gd name="T64" fmla="*/ 144 w 208"/>
                <a:gd name="T65" fmla="*/ 204 h 225"/>
                <a:gd name="T66" fmla="*/ 138 w 208"/>
                <a:gd name="T67" fmla="*/ 209 h 225"/>
                <a:gd name="T68" fmla="*/ 133 w 208"/>
                <a:gd name="T69" fmla="*/ 217 h 225"/>
                <a:gd name="T70" fmla="*/ 121 w 208"/>
                <a:gd name="T71" fmla="*/ 216 h 225"/>
                <a:gd name="T72" fmla="*/ 119 w 208"/>
                <a:gd name="T73" fmla="*/ 227 h 225"/>
                <a:gd name="T74" fmla="*/ 118 w 208"/>
                <a:gd name="T75" fmla="*/ 232 h 225"/>
                <a:gd name="T76" fmla="*/ 103 w 208"/>
                <a:gd name="T77" fmla="*/ 239 h 225"/>
                <a:gd name="T78" fmla="*/ 105 w 208"/>
                <a:gd name="T79" fmla="*/ 254 h 22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08"/>
                <a:gd name="T121" fmla="*/ 0 h 225"/>
                <a:gd name="T122" fmla="*/ 208 w 208"/>
                <a:gd name="T123" fmla="*/ 225 h 22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08" h="225">
                  <a:moveTo>
                    <a:pt x="88" y="221"/>
                  </a:moveTo>
                  <a:cubicBezTo>
                    <a:pt x="86" y="222"/>
                    <a:pt x="83" y="222"/>
                    <a:pt x="80" y="223"/>
                  </a:cubicBezTo>
                  <a:cubicBezTo>
                    <a:pt x="79" y="223"/>
                    <a:pt x="77" y="225"/>
                    <a:pt x="76" y="224"/>
                  </a:cubicBezTo>
                  <a:cubicBezTo>
                    <a:pt x="75" y="223"/>
                    <a:pt x="77" y="220"/>
                    <a:pt x="76" y="218"/>
                  </a:cubicBezTo>
                  <a:cubicBezTo>
                    <a:pt x="75" y="218"/>
                    <a:pt x="74" y="220"/>
                    <a:pt x="72" y="220"/>
                  </a:cubicBezTo>
                  <a:cubicBezTo>
                    <a:pt x="71" y="220"/>
                    <a:pt x="70" y="218"/>
                    <a:pt x="69" y="218"/>
                  </a:cubicBezTo>
                  <a:cubicBezTo>
                    <a:pt x="68" y="219"/>
                    <a:pt x="69" y="222"/>
                    <a:pt x="68" y="223"/>
                  </a:cubicBezTo>
                  <a:cubicBezTo>
                    <a:pt x="66" y="224"/>
                    <a:pt x="65" y="223"/>
                    <a:pt x="63" y="222"/>
                  </a:cubicBezTo>
                  <a:cubicBezTo>
                    <a:pt x="62" y="222"/>
                    <a:pt x="60" y="221"/>
                    <a:pt x="58" y="221"/>
                  </a:cubicBezTo>
                  <a:cubicBezTo>
                    <a:pt x="57" y="222"/>
                    <a:pt x="57" y="224"/>
                    <a:pt x="56" y="225"/>
                  </a:cubicBezTo>
                  <a:cubicBezTo>
                    <a:pt x="54" y="223"/>
                    <a:pt x="50" y="222"/>
                    <a:pt x="49" y="219"/>
                  </a:cubicBezTo>
                  <a:cubicBezTo>
                    <a:pt x="48" y="218"/>
                    <a:pt x="50" y="215"/>
                    <a:pt x="49" y="213"/>
                  </a:cubicBezTo>
                  <a:cubicBezTo>
                    <a:pt x="48" y="212"/>
                    <a:pt x="44" y="215"/>
                    <a:pt x="44" y="214"/>
                  </a:cubicBezTo>
                  <a:cubicBezTo>
                    <a:pt x="44" y="211"/>
                    <a:pt x="48" y="209"/>
                    <a:pt x="48" y="206"/>
                  </a:cubicBezTo>
                  <a:cubicBezTo>
                    <a:pt x="48" y="204"/>
                    <a:pt x="45" y="204"/>
                    <a:pt x="44" y="202"/>
                  </a:cubicBezTo>
                  <a:cubicBezTo>
                    <a:pt x="43" y="200"/>
                    <a:pt x="44" y="196"/>
                    <a:pt x="43" y="194"/>
                  </a:cubicBezTo>
                  <a:cubicBezTo>
                    <a:pt x="41" y="192"/>
                    <a:pt x="38" y="191"/>
                    <a:pt x="35" y="192"/>
                  </a:cubicBezTo>
                  <a:cubicBezTo>
                    <a:pt x="34" y="192"/>
                    <a:pt x="36" y="194"/>
                    <a:pt x="35" y="195"/>
                  </a:cubicBezTo>
                  <a:cubicBezTo>
                    <a:pt x="34" y="196"/>
                    <a:pt x="33" y="196"/>
                    <a:pt x="31" y="196"/>
                  </a:cubicBezTo>
                  <a:cubicBezTo>
                    <a:pt x="30" y="196"/>
                    <a:pt x="28" y="194"/>
                    <a:pt x="27" y="195"/>
                  </a:cubicBezTo>
                  <a:cubicBezTo>
                    <a:pt x="24" y="195"/>
                    <a:pt x="22" y="199"/>
                    <a:pt x="20" y="199"/>
                  </a:cubicBezTo>
                  <a:cubicBezTo>
                    <a:pt x="18" y="198"/>
                    <a:pt x="18" y="194"/>
                    <a:pt x="16" y="193"/>
                  </a:cubicBezTo>
                  <a:cubicBezTo>
                    <a:pt x="15" y="193"/>
                    <a:pt x="14" y="195"/>
                    <a:pt x="13" y="196"/>
                  </a:cubicBezTo>
                  <a:cubicBezTo>
                    <a:pt x="12" y="196"/>
                    <a:pt x="10" y="197"/>
                    <a:pt x="9" y="196"/>
                  </a:cubicBezTo>
                  <a:cubicBezTo>
                    <a:pt x="8" y="195"/>
                    <a:pt x="8" y="192"/>
                    <a:pt x="8" y="190"/>
                  </a:cubicBezTo>
                  <a:lnTo>
                    <a:pt x="10" y="184"/>
                  </a:lnTo>
                  <a:lnTo>
                    <a:pt x="7" y="178"/>
                  </a:lnTo>
                  <a:lnTo>
                    <a:pt x="4" y="178"/>
                  </a:lnTo>
                  <a:lnTo>
                    <a:pt x="1" y="174"/>
                  </a:lnTo>
                  <a:lnTo>
                    <a:pt x="3" y="165"/>
                  </a:lnTo>
                  <a:lnTo>
                    <a:pt x="0" y="157"/>
                  </a:lnTo>
                  <a:cubicBezTo>
                    <a:pt x="2" y="157"/>
                    <a:pt x="4" y="158"/>
                    <a:pt x="5" y="156"/>
                  </a:cubicBezTo>
                  <a:cubicBezTo>
                    <a:pt x="7" y="154"/>
                    <a:pt x="6" y="150"/>
                    <a:pt x="8" y="148"/>
                  </a:cubicBezTo>
                  <a:cubicBezTo>
                    <a:pt x="8" y="147"/>
                    <a:pt x="11" y="147"/>
                    <a:pt x="12" y="148"/>
                  </a:cubicBezTo>
                  <a:cubicBezTo>
                    <a:pt x="14" y="149"/>
                    <a:pt x="14" y="153"/>
                    <a:pt x="17" y="154"/>
                  </a:cubicBezTo>
                  <a:cubicBezTo>
                    <a:pt x="19" y="154"/>
                    <a:pt x="19" y="149"/>
                    <a:pt x="21" y="149"/>
                  </a:cubicBezTo>
                  <a:cubicBezTo>
                    <a:pt x="25" y="147"/>
                    <a:pt x="30" y="150"/>
                    <a:pt x="34" y="149"/>
                  </a:cubicBezTo>
                  <a:cubicBezTo>
                    <a:pt x="36" y="148"/>
                    <a:pt x="35" y="145"/>
                    <a:pt x="37" y="145"/>
                  </a:cubicBezTo>
                  <a:cubicBezTo>
                    <a:pt x="38" y="145"/>
                    <a:pt x="38" y="149"/>
                    <a:pt x="39" y="149"/>
                  </a:cubicBezTo>
                  <a:lnTo>
                    <a:pt x="86" y="149"/>
                  </a:lnTo>
                  <a:lnTo>
                    <a:pt x="89" y="135"/>
                  </a:lnTo>
                  <a:lnTo>
                    <a:pt x="85" y="133"/>
                  </a:lnTo>
                  <a:lnTo>
                    <a:pt x="74" y="6"/>
                  </a:lnTo>
                  <a:cubicBezTo>
                    <a:pt x="73" y="0"/>
                    <a:pt x="86" y="6"/>
                    <a:pt x="93" y="6"/>
                  </a:cubicBezTo>
                  <a:lnTo>
                    <a:pt x="169" y="65"/>
                  </a:lnTo>
                  <a:cubicBezTo>
                    <a:pt x="169" y="68"/>
                    <a:pt x="168" y="70"/>
                    <a:pt x="169" y="72"/>
                  </a:cubicBezTo>
                  <a:cubicBezTo>
                    <a:pt x="170" y="74"/>
                    <a:pt x="173" y="73"/>
                    <a:pt x="175" y="74"/>
                  </a:cubicBezTo>
                  <a:cubicBezTo>
                    <a:pt x="176" y="76"/>
                    <a:pt x="177" y="78"/>
                    <a:pt x="179" y="79"/>
                  </a:cubicBezTo>
                  <a:cubicBezTo>
                    <a:pt x="181" y="80"/>
                    <a:pt x="183" y="79"/>
                    <a:pt x="185" y="80"/>
                  </a:cubicBezTo>
                  <a:cubicBezTo>
                    <a:pt x="188" y="81"/>
                    <a:pt x="192" y="82"/>
                    <a:pt x="194" y="85"/>
                  </a:cubicBezTo>
                  <a:cubicBezTo>
                    <a:pt x="195" y="88"/>
                    <a:pt x="192" y="92"/>
                    <a:pt x="193" y="96"/>
                  </a:cubicBezTo>
                  <a:cubicBezTo>
                    <a:pt x="193" y="97"/>
                    <a:pt x="195" y="97"/>
                    <a:pt x="196" y="97"/>
                  </a:cubicBezTo>
                  <a:cubicBezTo>
                    <a:pt x="201" y="97"/>
                    <a:pt x="204" y="95"/>
                    <a:pt x="208" y="94"/>
                  </a:cubicBezTo>
                  <a:lnTo>
                    <a:pt x="208" y="139"/>
                  </a:lnTo>
                  <a:cubicBezTo>
                    <a:pt x="207" y="139"/>
                    <a:pt x="205" y="139"/>
                    <a:pt x="204" y="140"/>
                  </a:cubicBezTo>
                  <a:cubicBezTo>
                    <a:pt x="203" y="141"/>
                    <a:pt x="203" y="143"/>
                    <a:pt x="202" y="144"/>
                  </a:cubicBezTo>
                  <a:cubicBezTo>
                    <a:pt x="201" y="145"/>
                    <a:pt x="199" y="144"/>
                    <a:pt x="198" y="145"/>
                  </a:cubicBezTo>
                  <a:lnTo>
                    <a:pt x="196" y="149"/>
                  </a:lnTo>
                  <a:lnTo>
                    <a:pt x="169" y="152"/>
                  </a:lnTo>
                  <a:cubicBezTo>
                    <a:pt x="168" y="153"/>
                    <a:pt x="167" y="156"/>
                    <a:pt x="165" y="156"/>
                  </a:cubicBezTo>
                  <a:lnTo>
                    <a:pt x="156" y="155"/>
                  </a:lnTo>
                  <a:cubicBezTo>
                    <a:pt x="153" y="155"/>
                    <a:pt x="150" y="152"/>
                    <a:pt x="147" y="153"/>
                  </a:cubicBezTo>
                  <a:cubicBezTo>
                    <a:pt x="141" y="155"/>
                    <a:pt x="136" y="159"/>
                    <a:pt x="131" y="162"/>
                  </a:cubicBezTo>
                  <a:cubicBezTo>
                    <a:pt x="130" y="163"/>
                    <a:pt x="131" y="166"/>
                    <a:pt x="129" y="167"/>
                  </a:cubicBezTo>
                  <a:cubicBezTo>
                    <a:pt x="128" y="168"/>
                    <a:pt x="127" y="165"/>
                    <a:pt x="126" y="166"/>
                  </a:cubicBezTo>
                  <a:cubicBezTo>
                    <a:pt x="124" y="166"/>
                    <a:pt x="121" y="168"/>
                    <a:pt x="120" y="170"/>
                  </a:cubicBezTo>
                  <a:cubicBezTo>
                    <a:pt x="119" y="171"/>
                    <a:pt x="122" y="174"/>
                    <a:pt x="120" y="175"/>
                  </a:cubicBezTo>
                  <a:cubicBezTo>
                    <a:pt x="119" y="176"/>
                    <a:pt x="117" y="173"/>
                    <a:pt x="115" y="174"/>
                  </a:cubicBezTo>
                  <a:cubicBezTo>
                    <a:pt x="114" y="175"/>
                    <a:pt x="116" y="177"/>
                    <a:pt x="115" y="179"/>
                  </a:cubicBezTo>
                  <a:cubicBezTo>
                    <a:pt x="114" y="180"/>
                    <a:pt x="112" y="181"/>
                    <a:pt x="111" y="181"/>
                  </a:cubicBezTo>
                  <a:cubicBezTo>
                    <a:pt x="108" y="181"/>
                    <a:pt x="107" y="177"/>
                    <a:pt x="105" y="177"/>
                  </a:cubicBezTo>
                  <a:cubicBezTo>
                    <a:pt x="103" y="177"/>
                    <a:pt x="103" y="179"/>
                    <a:pt x="101" y="180"/>
                  </a:cubicBezTo>
                  <a:cubicBezTo>
                    <a:pt x="100" y="181"/>
                    <a:pt x="97" y="180"/>
                    <a:pt x="97" y="182"/>
                  </a:cubicBezTo>
                  <a:cubicBezTo>
                    <a:pt x="96" y="184"/>
                    <a:pt x="100" y="186"/>
                    <a:pt x="99" y="189"/>
                  </a:cubicBezTo>
                  <a:cubicBezTo>
                    <a:pt x="99" y="190"/>
                    <a:pt x="97" y="188"/>
                    <a:pt x="96" y="189"/>
                  </a:cubicBezTo>
                  <a:cubicBezTo>
                    <a:pt x="96" y="190"/>
                    <a:pt x="99" y="191"/>
                    <a:pt x="98" y="193"/>
                  </a:cubicBezTo>
                  <a:cubicBezTo>
                    <a:pt x="97" y="195"/>
                    <a:pt x="95" y="197"/>
                    <a:pt x="93" y="199"/>
                  </a:cubicBezTo>
                  <a:cubicBezTo>
                    <a:pt x="91" y="200"/>
                    <a:pt x="87" y="197"/>
                    <a:pt x="86" y="199"/>
                  </a:cubicBezTo>
                  <a:cubicBezTo>
                    <a:pt x="85" y="201"/>
                    <a:pt x="89" y="202"/>
                    <a:pt x="89" y="205"/>
                  </a:cubicBezTo>
                  <a:cubicBezTo>
                    <a:pt x="89" y="207"/>
                    <a:pt x="87" y="210"/>
                    <a:pt x="87" y="212"/>
                  </a:cubicBezTo>
                  <a:cubicBezTo>
                    <a:pt x="87" y="215"/>
                    <a:pt x="88" y="218"/>
                    <a:pt x="88" y="22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44" name="Freeform 2561"/>
            <p:cNvSpPr>
              <a:spLocks noChangeAspect="1"/>
            </p:cNvSpPr>
            <p:nvPr/>
          </p:nvSpPr>
          <p:spPr bwMode="auto">
            <a:xfrm>
              <a:off x="4446010" y="2882327"/>
              <a:ext cx="173571" cy="141482"/>
            </a:xfrm>
            <a:custGeom>
              <a:avLst/>
              <a:gdLst>
                <a:gd name="T0" fmla="*/ 41 w 99"/>
                <a:gd name="T1" fmla="*/ 97 h 81"/>
                <a:gd name="T2" fmla="*/ 37 w 99"/>
                <a:gd name="T3" fmla="*/ 93 h 81"/>
                <a:gd name="T4" fmla="*/ 31 w 99"/>
                <a:gd name="T5" fmla="*/ 92 h 81"/>
                <a:gd name="T6" fmla="*/ 22 w 99"/>
                <a:gd name="T7" fmla="*/ 93 h 81"/>
                <a:gd name="T8" fmla="*/ 14 w 99"/>
                <a:gd name="T9" fmla="*/ 96 h 81"/>
                <a:gd name="T10" fmla="*/ 11 w 99"/>
                <a:gd name="T11" fmla="*/ 95 h 81"/>
                <a:gd name="T12" fmla="*/ 7 w 99"/>
                <a:gd name="T13" fmla="*/ 93 h 81"/>
                <a:gd name="T14" fmla="*/ 7 w 99"/>
                <a:gd name="T15" fmla="*/ 89 h 81"/>
                <a:gd name="T16" fmla="*/ 4 w 99"/>
                <a:gd name="T17" fmla="*/ 87 h 81"/>
                <a:gd name="T18" fmla="*/ 4 w 99"/>
                <a:gd name="T19" fmla="*/ 83 h 81"/>
                <a:gd name="T20" fmla="*/ 2 w 99"/>
                <a:gd name="T21" fmla="*/ 72 h 81"/>
                <a:gd name="T22" fmla="*/ 5 w 99"/>
                <a:gd name="T23" fmla="*/ 63 h 81"/>
                <a:gd name="T24" fmla="*/ 1 w 99"/>
                <a:gd name="T25" fmla="*/ 56 h 81"/>
                <a:gd name="T26" fmla="*/ 10 w 99"/>
                <a:gd name="T27" fmla="*/ 56 h 81"/>
                <a:gd name="T28" fmla="*/ 16 w 99"/>
                <a:gd name="T29" fmla="*/ 49 h 81"/>
                <a:gd name="T30" fmla="*/ 13 w 99"/>
                <a:gd name="T31" fmla="*/ 44 h 81"/>
                <a:gd name="T32" fmla="*/ 17 w 99"/>
                <a:gd name="T33" fmla="*/ 44 h 81"/>
                <a:gd name="T34" fmla="*/ 14 w 99"/>
                <a:gd name="T35" fmla="*/ 36 h 81"/>
                <a:gd name="T36" fmla="*/ 19 w 99"/>
                <a:gd name="T37" fmla="*/ 34 h 81"/>
                <a:gd name="T38" fmla="*/ 24 w 99"/>
                <a:gd name="T39" fmla="*/ 30 h 81"/>
                <a:gd name="T40" fmla="*/ 31 w 99"/>
                <a:gd name="T41" fmla="*/ 35 h 81"/>
                <a:gd name="T42" fmla="*/ 36 w 99"/>
                <a:gd name="T43" fmla="*/ 32 h 81"/>
                <a:gd name="T44" fmla="*/ 36 w 99"/>
                <a:gd name="T45" fmla="*/ 26 h 81"/>
                <a:gd name="T46" fmla="*/ 42 w 99"/>
                <a:gd name="T47" fmla="*/ 28 h 81"/>
                <a:gd name="T48" fmla="*/ 42 w 99"/>
                <a:gd name="T49" fmla="*/ 22 h 81"/>
                <a:gd name="T50" fmla="*/ 49 w 99"/>
                <a:gd name="T51" fmla="*/ 17 h 81"/>
                <a:gd name="T52" fmla="*/ 53 w 99"/>
                <a:gd name="T53" fmla="*/ 18 h 81"/>
                <a:gd name="T54" fmla="*/ 55 w 99"/>
                <a:gd name="T55" fmla="*/ 12 h 81"/>
                <a:gd name="T56" fmla="*/ 75 w 99"/>
                <a:gd name="T57" fmla="*/ 1 h 81"/>
                <a:gd name="T58" fmla="*/ 85 w 99"/>
                <a:gd name="T59" fmla="*/ 4 h 81"/>
                <a:gd name="T60" fmla="*/ 84 w 99"/>
                <a:gd name="T61" fmla="*/ 14 h 81"/>
                <a:gd name="T62" fmla="*/ 87 w 99"/>
                <a:gd name="T63" fmla="*/ 23 h 81"/>
                <a:gd name="T64" fmla="*/ 94 w 99"/>
                <a:gd name="T65" fmla="*/ 29 h 81"/>
                <a:gd name="T66" fmla="*/ 97 w 99"/>
                <a:gd name="T67" fmla="*/ 30 h 81"/>
                <a:gd name="T68" fmla="*/ 94 w 99"/>
                <a:gd name="T69" fmla="*/ 38 h 81"/>
                <a:gd name="T70" fmla="*/ 108 w 99"/>
                <a:gd name="T71" fmla="*/ 44 h 81"/>
                <a:gd name="T72" fmla="*/ 113 w 99"/>
                <a:gd name="T73" fmla="*/ 43 h 81"/>
                <a:gd name="T74" fmla="*/ 118 w 99"/>
                <a:gd name="T75" fmla="*/ 47 h 81"/>
                <a:gd name="T76" fmla="*/ 115 w 99"/>
                <a:gd name="T77" fmla="*/ 50 h 81"/>
                <a:gd name="T78" fmla="*/ 117 w 99"/>
                <a:gd name="T79" fmla="*/ 57 h 81"/>
                <a:gd name="T80" fmla="*/ 119 w 99"/>
                <a:gd name="T81" fmla="*/ 59 h 81"/>
                <a:gd name="T82" fmla="*/ 118 w 99"/>
                <a:gd name="T83" fmla="*/ 63 h 81"/>
                <a:gd name="T84" fmla="*/ 112 w 99"/>
                <a:gd name="T85" fmla="*/ 66 h 81"/>
                <a:gd name="T86" fmla="*/ 105 w 99"/>
                <a:gd name="T87" fmla="*/ 66 h 81"/>
                <a:gd name="T88" fmla="*/ 100 w 99"/>
                <a:gd name="T89" fmla="*/ 67 h 81"/>
                <a:gd name="T90" fmla="*/ 100 w 99"/>
                <a:gd name="T91" fmla="*/ 73 h 81"/>
                <a:gd name="T92" fmla="*/ 96 w 99"/>
                <a:gd name="T93" fmla="*/ 72 h 81"/>
                <a:gd name="T94" fmla="*/ 95 w 99"/>
                <a:gd name="T95" fmla="*/ 77 h 81"/>
                <a:gd name="T96" fmla="*/ 89 w 99"/>
                <a:gd name="T97" fmla="*/ 75 h 81"/>
                <a:gd name="T98" fmla="*/ 83 w 99"/>
                <a:gd name="T99" fmla="*/ 73 h 81"/>
                <a:gd name="T100" fmla="*/ 78 w 99"/>
                <a:gd name="T101" fmla="*/ 71 h 81"/>
                <a:gd name="T102" fmla="*/ 73 w 99"/>
                <a:gd name="T103" fmla="*/ 73 h 81"/>
                <a:gd name="T104" fmla="*/ 53 w 99"/>
                <a:gd name="T105" fmla="*/ 73 h 81"/>
                <a:gd name="T106" fmla="*/ 41 w 99"/>
                <a:gd name="T107" fmla="*/ 73 h 81"/>
                <a:gd name="T108" fmla="*/ 38 w 99"/>
                <a:gd name="T109" fmla="*/ 78 h 81"/>
                <a:gd name="T110" fmla="*/ 41 w 99"/>
                <a:gd name="T111" fmla="*/ 81 h 81"/>
                <a:gd name="T112" fmla="*/ 40 w 99"/>
                <a:gd name="T113" fmla="*/ 84 h 81"/>
                <a:gd name="T114" fmla="*/ 42 w 99"/>
                <a:gd name="T115" fmla="*/ 86 h 81"/>
                <a:gd name="T116" fmla="*/ 40 w 99"/>
                <a:gd name="T117" fmla="*/ 87 h 81"/>
                <a:gd name="T118" fmla="*/ 41 w 99"/>
                <a:gd name="T119" fmla="*/ 97 h 8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9"/>
                <a:gd name="T181" fmla="*/ 0 h 81"/>
                <a:gd name="T182" fmla="*/ 99 w 99"/>
                <a:gd name="T183" fmla="*/ 81 h 8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9" h="81">
                  <a:moveTo>
                    <a:pt x="34" y="81"/>
                  </a:moveTo>
                  <a:cubicBezTo>
                    <a:pt x="33" y="80"/>
                    <a:pt x="32" y="79"/>
                    <a:pt x="31" y="78"/>
                  </a:cubicBezTo>
                  <a:cubicBezTo>
                    <a:pt x="30" y="77"/>
                    <a:pt x="28" y="77"/>
                    <a:pt x="26" y="77"/>
                  </a:cubicBezTo>
                  <a:cubicBezTo>
                    <a:pt x="23" y="77"/>
                    <a:pt x="20" y="77"/>
                    <a:pt x="18" y="78"/>
                  </a:cubicBezTo>
                  <a:cubicBezTo>
                    <a:pt x="16" y="78"/>
                    <a:pt x="14" y="80"/>
                    <a:pt x="12" y="80"/>
                  </a:cubicBezTo>
                  <a:cubicBezTo>
                    <a:pt x="11" y="81"/>
                    <a:pt x="10" y="79"/>
                    <a:pt x="9" y="79"/>
                  </a:cubicBezTo>
                  <a:cubicBezTo>
                    <a:pt x="8" y="78"/>
                    <a:pt x="6" y="79"/>
                    <a:pt x="6" y="78"/>
                  </a:cubicBezTo>
                  <a:cubicBezTo>
                    <a:pt x="5" y="77"/>
                    <a:pt x="6" y="75"/>
                    <a:pt x="6" y="74"/>
                  </a:cubicBezTo>
                  <a:cubicBezTo>
                    <a:pt x="5" y="73"/>
                    <a:pt x="3" y="74"/>
                    <a:pt x="3" y="73"/>
                  </a:cubicBezTo>
                  <a:cubicBezTo>
                    <a:pt x="2" y="72"/>
                    <a:pt x="3" y="70"/>
                    <a:pt x="3" y="69"/>
                  </a:cubicBezTo>
                  <a:cubicBezTo>
                    <a:pt x="3" y="66"/>
                    <a:pt x="2" y="63"/>
                    <a:pt x="2" y="60"/>
                  </a:cubicBezTo>
                  <a:cubicBezTo>
                    <a:pt x="2" y="58"/>
                    <a:pt x="4" y="55"/>
                    <a:pt x="4" y="53"/>
                  </a:cubicBezTo>
                  <a:cubicBezTo>
                    <a:pt x="4" y="50"/>
                    <a:pt x="0" y="49"/>
                    <a:pt x="1" y="47"/>
                  </a:cubicBezTo>
                  <a:cubicBezTo>
                    <a:pt x="2" y="45"/>
                    <a:pt x="6" y="48"/>
                    <a:pt x="8" y="47"/>
                  </a:cubicBezTo>
                  <a:cubicBezTo>
                    <a:pt x="10" y="45"/>
                    <a:pt x="12" y="43"/>
                    <a:pt x="13" y="41"/>
                  </a:cubicBezTo>
                  <a:cubicBezTo>
                    <a:pt x="14" y="39"/>
                    <a:pt x="11" y="38"/>
                    <a:pt x="11" y="37"/>
                  </a:cubicBezTo>
                  <a:cubicBezTo>
                    <a:pt x="12" y="36"/>
                    <a:pt x="14" y="38"/>
                    <a:pt x="14" y="37"/>
                  </a:cubicBezTo>
                  <a:cubicBezTo>
                    <a:pt x="15" y="34"/>
                    <a:pt x="11" y="32"/>
                    <a:pt x="12" y="30"/>
                  </a:cubicBezTo>
                  <a:cubicBezTo>
                    <a:pt x="12" y="28"/>
                    <a:pt x="15" y="29"/>
                    <a:pt x="16" y="28"/>
                  </a:cubicBezTo>
                  <a:cubicBezTo>
                    <a:pt x="18" y="27"/>
                    <a:pt x="18" y="25"/>
                    <a:pt x="20" y="25"/>
                  </a:cubicBezTo>
                  <a:cubicBezTo>
                    <a:pt x="22" y="25"/>
                    <a:pt x="23" y="29"/>
                    <a:pt x="26" y="29"/>
                  </a:cubicBezTo>
                  <a:cubicBezTo>
                    <a:pt x="27" y="29"/>
                    <a:pt x="29" y="28"/>
                    <a:pt x="30" y="27"/>
                  </a:cubicBezTo>
                  <a:cubicBezTo>
                    <a:pt x="31" y="25"/>
                    <a:pt x="29" y="23"/>
                    <a:pt x="30" y="22"/>
                  </a:cubicBezTo>
                  <a:cubicBezTo>
                    <a:pt x="32" y="21"/>
                    <a:pt x="34" y="24"/>
                    <a:pt x="35" y="23"/>
                  </a:cubicBezTo>
                  <a:cubicBezTo>
                    <a:pt x="37" y="22"/>
                    <a:pt x="34" y="19"/>
                    <a:pt x="35" y="18"/>
                  </a:cubicBezTo>
                  <a:cubicBezTo>
                    <a:pt x="36" y="16"/>
                    <a:pt x="39" y="14"/>
                    <a:pt x="41" y="14"/>
                  </a:cubicBezTo>
                  <a:cubicBezTo>
                    <a:pt x="42" y="13"/>
                    <a:pt x="43" y="16"/>
                    <a:pt x="44" y="15"/>
                  </a:cubicBezTo>
                  <a:cubicBezTo>
                    <a:pt x="46" y="14"/>
                    <a:pt x="45" y="11"/>
                    <a:pt x="46" y="10"/>
                  </a:cubicBezTo>
                  <a:cubicBezTo>
                    <a:pt x="51" y="7"/>
                    <a:pt x="56" y="3"/>
                    <a:pt x="62" y="1"/>
                  </a:cubicBezTo>
                  <a:cubicBezTo>
                    <a:pt x="65" y="0"/>
                    <a:pt x="68" y="3"/>
                    <a:pt x="71" y="3"/>
                  </a:cubicBezTo>
                  <a:cubicBezTo>
                    <a:pt x="70" y="6"/>
                    <a:pt x="70" y="9"/>
                    <a:pt x="70" y="12"/>
                  </a:cubicBezTo>
                  <a:cubicBezTo>
                    <a:pt x="70" y="15"/>
                    <a:pt x="71" y="17"/>
                    <a:pt x="72" y="19"/>
                  </a:cubicBezTo>
                  <a:cubicBezTo>
                    <a:pt x="74" y="21"/>
                    <a:pt x="76" y="22"/>
                    <a:pt x="78" y="24"/>
                  </a:cubicBezTo>
                  <a:cubicBezTo>
                    <a:pt x="79" y="25"/>
                    <a:pt x="81" y="24"/>
                    <a:pt x="81" y="25"/>
                  </a:cubicBezTo>
                  <a:cubicBezTo>
                    <a:pt x="82" y="28"/>
                    <a:pt x="77" y="30"/>
                    <a:pt x="78" y="32"/>
                  </a:cubicBezTo>
                  <a:cubicBezTo>
                    <a:pt x="81" y="36"/>
                    <a:pt x="86" y="36"/>
                    <a:pt x="90" y="37"/>
                  </a:cubicBezTo>
                  <a:cubicBezTo>
                    <a:pt x="91" y="38"/>
                    <a:pt x="93" y="35"/>
                    <a:pt x="94" y="36"/>
                  </a:cubicBezTo>
                  <a:cubicBezTo>
                    <a:pt x="96" y="36"/>
                    <a:pt x="97" y="38"/>
                    <a:pt x="98" y="39"/>
                  </a:cubicBezTo>
                  <a:cubicBezTo>
                    <a:pt x="98" y="40"/>
                    <a:pt x="96" y="41"/>
                    <a:pt x="96" y="42"/>
                  </a:cubicBezTo>
                  <a:cubicBezTo>
                    <a:pt x="96" y="44"/>
                    <a:pt x="96" y="46"/>
                    <a:pt x="97" y="48"/>
                  </a:cubicBezTo>
                  <a:cubicBezTo>
                    <a:pt x="97" y="49"/>
                    <a:pt x="98" y="48"/>
                    <a:pt x="99" y="49"/>
                  </a:cubicBezTo>
                  <a:cubicBezTo>
                    <a:pt x="99" y="50"/>
                    <a:pt x="99" y="52"/>
                    <a:pt x="98" y="53"/>
                  </a:cubicBezTo>
                  <a:cubicBezTo>
                    <a:pt x="97" y="55"/>
                    <a:pt x="95" y="55"/>
                    <a:pt x="93" y="55"/>
                  </a:cubicBezTo>
                  <a:cubicBezTo>
                    <a:pt x="91" y="55"/>
                    <a:pt x="89" y="54"/>
                    <a:pt x="87" y="55"/>
                  </a:cubicBezTo>
                  <a:cubicBezTo>
                    <a:pt x="85" y="55"/>
                    <a:pt x="84" y="55"/>
                    <a:pt x="83" y="56"/>
                  </a:cubicBezTo>
                  <a:cubicBezTo>
                    <a:pt x="82" y="58"/>
                    <a:pt x="84" y="60"/>
                    <a:pt x="83" y="61"/>
                  </a:cubicBezTo>
                  <a:cubicBezTo>
                    <a:pt x="82" y="62"/>
                    <a:pt x="81" y="60"/>
                    <a:pt x="80" y="60"/>
                  </a:cubicBezTo>
                  <a:cubicBezTo>
                    <a:pt x="79" y="61"/>
                    <a:pt x="79" y="62"/>
                    <a:pt x="79" y="64"/>
                  </a:cubicBezTo>
                  <a:cubicBezTo>
                    <a:pt x="77" y="63"/>
                    <a:pt x="76" y="63"/>
                    <a:pt x="74" y="63"/>
                  </a:cubicBezTo>
                  <a:cubicBezTo>
                    <a:pt x="72" y="62"/>
                    <a:pt x="71" y="62"/>
                    <a:pt x="69" y="61"/>
                  </a:cubicBezTo>
                  <a:cubicBezTo>
                    <a:pt x="68" y="60"/>
                    <a:pt x="67" y="59"/>
                    <a:pt x="65" y="59"/>
                  </a:cubicBezTo>
                  <a:cubicBezTo>
                    <a:pt x="63" y="59"/>
                    <a:pt x="62" y="61"/>
                    <a:pt x="61" y="61"/>
                  </a:cubicBezTo>
                  <a:cubicBezTo>
                    <a:pt x="55" y="62"/>
                    <a:pt x="49" y="61"/>
                    <a:pt x="44" y="61"/>
                  </a:cubicBezTo>
                  <a:cubicBezTo>
                    <a:pt x="41" y="61"/>
                    <a:pt x="37" y="60"/>
                    <a:pt x="34" y="61"/>
                  </a:cubicBezTo>
                  <a:cubicBezTo>
                    <a:pt x="33" y="61"/>
                    <a:pt x="32" y="63"/>
                    <a:pt x="32" y="65"/>
                  </a:cubicBezTo>
                  <a:cubicBezTo>
                    <a:pt x="32" y="66"/>
                    <a:pt x="34" y="67"/>
                    <a:pt x="34" y="68"/>
                  </a:cubicBezTo>
                  <a:cubicBezTo>
                    <a:pt x="34" y="69"/>
                    <a:pt x="33" y="70"/>
                    <a:pt x="33" y="70"/>
                  </a:cubicBezTo>
                  <a:cubicBezTo>
                    <a:pt x="33" y="71"/>
                    <a:pt x="35" y="71"/>
                    <a:pt x="35" y="72"/>
                  </a:cubicBezTo>
                  <a:cubicBezTo>
                    <a:pt x="35" y="73"/>
                    <a:pt x="33" y="73"/>
                    <a:pt x="33" y="73"/>
                  </a:cubicBezTo>
                  <a:cubicBezTo>
                    <a:pt x="33" y="76"/>
                    <a:pt x="34" y="78"/>
                    <a:pt x="34" y="8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45" name="Freeform 2562"/>
            <p:cNvSpPr>
              <a:spLocks noChangeAspect="1"/>
            </p:cNvSpPr>
            <p:nvPr/>
          </p:nvSpPr>
          <p:spPr bwMode="auto">
            <a:xfrm>
              <a:off x="4497060" y="2984428"/>
              <a:ext cx="102100" cy="161902"/>
            </a:xfrm>
            <a:custGeom>
              <a:avLst/>
              <a:gdLst>
                <a:gd name="T0" fmla="*/ 6 w 58"/>
                <a:gd name="T1" fmla="*/ 106 h 92"/>
                <a:gd name="T2" fmla="*/ 21 w 58"/>
                <a:gd name="T3" fmla="*/ 111 h 92"/>
                <a:gd name="T4" fmla="*/ 25 w 58"/>
                <a:gd name="T5" fmla="*/ 106 h 92"/>
                <a:gd name="T6" fmla="*/ 35 w 58"/>
                <a:gd name="T7" fmla="*/ 106 h 92"/>
                <a:gd name="T8" fmla="*/ 41 w 58"/>
                <a:gd name="T9" fmla="*/ 103 h 92"/>
                <a:gd name="T10" fmla="*/ 46 w 58"/>
                <a:gd name="T11" fmla="*/ 98 h 92"/>
                <a:gd name="T12" fmla="*/ 57 w 58"/>
                <a:gd name="T13" fmla="*/ 95 h 92"/>
                <a:gd name="T14" fmla="*/ 63 w 58"/>
                <a:gd name="T15" fmla="*/ 92 h 92"/>
                <a:gd name="T16" fmla="*/ 70 w 58"/>
                <a:gd name="T17" fmla="*/ 89 h 92"/>
                <a:gd name="T18" fmla="*/ 59 w 58"/>
                <a:gd name="T19" fmla="*/ 83 h 92"/>
                <a:gd name="T20" fmla="*/ 56 w 58"/>
                <a:gd name="T21" fmla="*/ 78 h 92"/>
                <a:gd name="T22" fmla="*/ 58 w 58"/>
                <a:gd name="T23" fmla="*/ 70 h 92"/>
                <a:gd name="T24" fmla="*/ 57 w 58"/>
                <a:gd name="T25" fmla="*/ 65 h 92"/>
                <a:gd name="T26" fmla="*/ 58 w 58"/>
                <a:gd name="T27" fmla="*/ 56 h 92"/>
                <a:gd name="T28" fmla="*/ 59 w 58"/>
                <a:gd name="T29" fmla="*/ 51 h 92"/>
                <a:gd name="T30" fmla="*/ 57 w 58"/>
                <a:gd name="T31" fmla="*/ 45 h 92"/>
                <a:gd name="T32" fmla="*/ 57 w 58"/>
                <a:gd name="T33" fmla="*/ 31 h 92"/>
                <a:gd name="T34" fmla="*/ 53 w 58"/>
                <a:gd name="T35" fmla="*/ 28 h 92"/>
                <a:gd name="T36" fmla="*/ 54 w 58"/>
                <a:gd name="T37" fmla="*/ 17 h 92"/>
                <a:gd name="T38" fmla="*/ 51 w 58"/>
                <a:gd name="T39" fmla="*/ 14 h 92"/>
                <a:gd name="T40" fmla="*/ 51 w 58"/>
                <a:gd name="T41" fmla="*/ 11 h 92"/>
                <a:gd name="T42" fmla="*/ 47 w 58"/>
                <a:gd name="T43" fmla="*/ 7 h 92"/>
                <a:gd name="T44" fmla="*/ 48 w 58"/>
                <a:gd name="T45" fmla="*/ 2 h 92"/>
                <a:gd name="T46" fmla="*/ 43 w 58"/>
                <a:gd name="T47" fmla="*/ 0 h 92"/>
                <a:gd name="T48" fmla="*/ 39 w 58"/>
                <a:gd name="T49" fmla="*/ 2 h 92"/>
                <a:gd name="T50" fmla="*/ 18 w 58"/>
                <a:gd name="T51" fmla="*/ 2 h 92"/>
                <a:gd name="T52" fmla="*/ 6 w 58"/>
                <a:gd name="T53" fmla="*/ 2 h 92"/>
                <a:gd name="T54" fmla="*/ 4 w 58"/>
                <a:gd name="T55" fmla="*/ 7 h 92"/>
                <a:gd name="T56" fmla="*/ 6 w 58"/>
                <a:gd name="T57" fmla="*/ 11 h 92"/>
                <a:gd name="T58" fmla="*/ 5 w 58"/>
                <a:gd name="T59" fmla="*/ 13 h 92"/>
                <a:gd name="T60" fmla="*/ 7 w 58"/>
                <a:gd name="T61" fmla="*/ 16 h 92"/>
                <a:gd name="T62" fmla="*/ 5 w 58"/>
                <a:gd name="T63" fmla="*/ 17 h 92"/>
                <a:gd name="T64" fmla="*/ 6 w 58"/>
                <a:gd name="T65" fmla="*/ 27 h 92"/>
                <a:gd name="T66" fmla="*/ 7 w 58"/>
                <a:gd name="T67" fmla="*/ 34 h 92"/>
                <a:gd name="T68" fmla="*/ 8 w 58"/>
                <a:gd name="T69" fmla="*/ 39 h 92"/>
                <a:gd name="T70" fmla="*/ 10 w 58"/>
                <a:gd name="T71" fmla="*/ 45 h 92"/>
                <a:gd name="T72" fmla="*/ 10 w 58"/>
                <a:gd name="T73" fmla="*/ 51 h 92"/>
                <a:gd name="T74" fmla="*/ 7 w 58"/>
                <a:gd name="T75" fmla="*/ 57 h 92"/>
                <a:gd name="T76" fmla="*/ 6 w 58"/>
                <a:gd name="T77" fmla="*/ 68 h 92"/>
                <a:gd name="T78" fmla="*/ 1 w 58"/>
                <a:gd name="T79" fmla="*/ 75 h 92"/>
                <a:gd name="T80" fmla="*/ 4 w 58"/>
                <a:gd name="T81" fmla="*/ 84 h 92"/>
                <a:gd name="T82" fmla="*/ 2 w 58"/>
                <a:gd name="T83" fmla="*/ 93 h 92"/>
                <a:gd name="T84" fmla="*/ 7 w 58"/>
                <a:gd name="T85" fmla="*/ 97 h 92"/>
                <a:gd name="T86" fmla="*/ 7 w 58"/>
                <a:gd name="T87" fmla="*/ 104 h 92"/>
                <a:gd name="T88" fmla="*/ 6 w 58"/>
                <a:gd name="T89" fmla="*/ 106 h 9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8"/>
                <a:gd name="T136" fmla="*/ 0 h 92"/>
                <a:gd name="T137" fmla="*/ 58 w 58"/>
                <a:gd name="T138" fmla="*/ 92 h 9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8" h="92">
                  <a:moveTo>
                    <a:pt x="5" y="88"/>
                  </a:moveTo>
                  <a:cubicBezTo>
                    <a:pt x="9" y="89"/>
                    <a:pt x="13" y="92"/>
                    <a:pt x="17" y="92"/>
                  </a:cubicBezTo>
                  <a:cubicBezTo>
                    <a:pt x="19" y="92"/>
                    <a:pt x="19" y="88"/>
                    <a:pt x="21" y="88"/>
                  </a:cubicBezTo>
                  <a:cubicBezTo>
                    <a:pt x="24" y="87"/>
                    <a:pt x="27" y="88"/>
                    <a:pt x="29" y="88"/>
                  </a:cubicBezTo>
                  <a:cubicBezTo>
                    <a:pt x="31" y="87"/>
                    <a:pt x="32" y="86"/>
                    <a:pt x="34" y="85"/>
                  </a:cubicBezTo>
                  <a:cubicBezTo>
                    <a:pt x="35" y="84"/>
                    <a:pt x="36" y="82"/>
                    <a:pt x="38" y="81"/>
                  </a:cubicBezTo>
                  <a:cubicBezTo>
                    <a:pt x="41" y="80"/>
                    <a:pt x="44" y="80"/>
                    <a:pt x="47" y="79"/>
                  </a:cubicBezTo>
                  <a:cubicBezTo>
                    <a:pt x="49" y="79"/>
                    <a:pt x="51" y="77"/>
                    <a:pt x="52" y="76"/>
                  </a:cubicBezTo>
                  <a:cubicBezTo>
                    <a:pt x="54" y="75"/>
                    <a:pt x="56" y="75"/>
                    <a:pt x="58" y="74"/>
                  </a:cubicBezTo>
                  <a:cubicBezTo>
                    <a:pt x="55" y="73"/>
                    <a:pt x="51" y="71"/>
                    <a:pt x="49" y="69"/>
                  </a:cubicBezTo>
                  <a:cubicBezTo>
                    <a:pt x="47" y="68"/>
                    <a:pt x="46" y="66"/>
                    <a:pt x="46" y="65"/>
                  </a:cubicBezTo>
                  <a:cubicBezTo>
                    <a:pt x="46" y="62"/>
                    <a:pt x="48" y="60"/>
                    <a:pt x="48" y="58"/>
                  </a:cubicBezTo>
                  <a:cubicBezTo>
                    <a:pt x="48" y="57"/>
                    <a:pt x="47" y="55"/>
                    <a:pt x="47" y="54"/>
                  </a:cubicBezTo>
                  <a:cubicBezTo>
                    <a:pt x="47" y="51"/>
                    <a:pt x="47" y="48"/>
                    <a:pt x="48" y="46"/>
                  </a:cubicBezTo>
                  <a:cubicBezTo>
                    <a:pt x="48" y="45"/>
                    <a:pt x="49" y="44"/>
                    <a:pt x="49" y="42"/>
                  </a:cubicBezTo>
                  <a:cubicBezTo>
                    <a:pt x="49" y="40"/>
                    <a:pt x="47" y="39"/>
                    <a:pt x="47" y="37"/>
                  </a:cubicBezTo>
                  <a:cubicBezTo>
                    <a:pt x="46" y="33"/>
                    <a:pt x="48" y="30"/>
                    <a:pt x="47" y="26"/>
                  </a:cubicBezTo>
                  <a:cubicBezTo>
                    <a:pt x="47" y="25"/>
                    <a:pt x="45" y="25"/>
                    <a:pt x="44" y="23"/>
                  </a:cubicBezTo>
                  <a:cubicBezTo>
                    <a:pt x="44" y="20"/>
                    <a:pt x="45" y="17"/>
                    <a:pt x="45" y="14"/>
                  </a:cubicBezTo>
                  <a:cubicBezTo>
                    <a:pt x="44" y="13"/>
                    <a:pt x="42" y="13"/>
                    <a:pt x="42" y="12"/>
                  </a:cubicBezTo>
                  <a:cubicBezTo>
                    <a:pt x="41" y="11"/>
                    <a:pt x="42" y="10"/>
                    <a:pt x="42" y="9"/>
                  </a:cubicBezTo>
                  <a:cubicBezTo>
                    <a:pt x="41" y="8"/>
                    <a:pt x="40" y="7"/>
                    <a:pt x="39" y="6"/>
                  </a:cubicBezTo>
                  <a:cubicBezTo>
                    <a:pt x="39" y="5"/>
                    <a:pt x="40" y="3"/>
                    <a:pt x="40" y="2"/>
                  </a:cubicBezTo>
                  <a:cubicBezTo>
                    <a:pt x="39" y="1"/>
                    <a:pt x="38" y="0"/>
                    <a:pt x="36" y="0"/>
                  </a:cubicBezTo>
                  <a:cubicBezTo>
                    <a:pt x="34" y="0"/>
                    <a:pt x="33" y="2"/>
                    <a:pt x="32" y="2"/>
                  </a:cubicBezTo>
                  <a:cubicBezTo>
                    <a:pt x="26" y="3"/>
                    <a:pt x="20" y="2"/>
                    <a:pt x="15" y="2"/>
                  </a:cubicBezTo>
                  <a:cubicBezTo>
                    <a:pt x="12" y="2"/>
                    <a:pt x="8" y="1"/>
                    <a:pt x="5" y="2"/>
                  </a:cubicBezTo>
                  <a:cubicBezTo>
                    <a:pt x="4" y="2"/>
                    <a:pt x="3" y="4"/>
                    <a:pt x="3" y="6"/>
                  </a:cubicBezTo>
                  <a:cubicBezTo>
                    <a:pt x="3" y="7"/>
                    <a:pt x="5" y="8"/>
                    <a:pt x="5" y="9"/>
                  </a:cubicBezTo>
                  <a:cubicBezTo>
                    <a:pt x="5" y="10"/>
                    <a:pt x="4" y="11"/>
                    <a:pt x="4" y="11"/>
                  </a:cubicBezTo>
                  <a:cubicBezTo>
                    <a:pt x="4" y="12"/>
                    <a:pt x="6" y="12"/>
                    <a:pt x="6" y="13"/>
                  </a:cubicBezTo>
                  <a:cubicBezTo>
                    <a:pt x="6" y="14"/>
                    <a:pt x="4" y="14"/>
                    <a:pt x="4" y="14"/>
                  </a:cubicBezTo>
                  <a:cubicBezTo>
                    <a:pt x="4" y="17"/>
                    <a:pt x="5" y="19"/>
                    <a:pt x="5" y="22"/>
                  </a:cubicBezTo>
                  <a:cubicBezTo>
                    <a:pt x="5" y="24"/>
                    <a:pt x="5" y="26"/>
                    <a:pt x="6" y="28"/>
                  </a:cubicBezTo>
                  <a:cubicBezTo>
                    <a:pt x="6" y="29"/>
                    <a:pt x="6" y="30"/>
                    <a:pt x="7" y="32"/>
                  </a:cubicBezTo>
                  <a:cubicBezTo>
                    <a:pt x="7" y="34"/>
                    <a:pt x="8" y="35"/>
                    <a:pt x="8" y="37"/>
                  </a:cubicBezTo>
                  <a:cubicBezTo>
                    <a:pt x="9" y="39"/>
                    <a:pt x="9" y="41"/>
                    <a:pt x="8" y="42"/>
                  </a:cubicBezTo>
                  <a:cubicBezTo>
                    <a:pt x="8" y="44"/>
                    <a:pt x="6" y="45"/>
                    <a:pt x="6" y="47"/>
                  </a:cubicBezTo>
                  <a:cubicBezTo>
                    <a:pt x="5" y="50"/>
                    <a:pt x="6" y="53"/>
                    <a:pt x="5" y="56"/>
                  </a:cubicBezTo>
                  <a:cubicBezTo>
                    <a:pt x="4" y="58"/>
                    <a:pt x="1" y="60"/>
                    <a:pt x="1" y="62"/>
                  </a:cubicBezTo>
                  <a:cubicBezTo>
                    <a:pt x="0" y="65"/>
                    <a:pt x="3" y="67"/>
                    <a:pt x="3" y="70"/>
                  </a:cubicBezTo>
                  <a:cubicBezTo>
                    <a:pt x="3" y="72"/>
                    <a:pt x="2" y="75"/>
                    <a:pt x="2" y="77"/>
                  </a:cubicBezTo>
                  <a:cubicBezTo>
                    <a:pt x="3" y="78"/>
                    <a:pt x="5" y="78"/>
                    <a:pt x="6" y="80"/>
                  </a:cubicBezTo>
                  <a:cubicBezTo>
                    <a:pt x="7" y="82"/>
                    <a:pt x="6" y="84"/>
                    <a:pt x="6" y="86"/>
                  </a:cubicBezTo>
                  <a:cubicBezTo>
                    <a:pt x="6" y="86"/>
                    <a:pt x="5" y="87"/>
                    <a:pt x="5" y="8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46" name="Freeform 2563"/>
            <p:cNvSpPr>
              <a:spLocks noChangeAspect="1"/>
            </p:cNvSpPr>
            <p:nvPr/>
          </p:nvSpPr>
          <p:spPr bwMode="auto">
            <a:xfrm>
              <a:off x="4565613" y="2988803"/>
              <a:ext cx="42299" cy="125438"/>
            </a:xfrm>
            <a:custGeom>
              <a:avLst/>
              <a:gdLst>
                <a:gd name="T0" fmla="*/ 23 w 24"/>
                <a:gd name="T1" fmla="*/ 86 h 72"/>
                <a:gd name="T2" fmla="*/ 12 w 24"/>
                <a:gd name="T3" fmla="*/ 80 h 72"/>
                <a:gd name="T4" fmla="*/ 8 w 24"/>
                <a:gd name="T5" fmla="*/ 75 h 72"/>
                <a:gd name="T6" fmla="*/ 11 w 24"/>
                <a:gd name="T7" fmla="*/ 67 h 72"/>
                <a:gd name="T8" fmla="*/ 10 w 24"/>
                <a:gd name="T9" fmla="*/ 62 h 72"/>
                <a:gd name="T10" fmla="*/ 11 w 24"/>
                <a:gd name="T11" fmla="*/ 53 h 72"/>
                <a:gd name="T12" fmla="*/ 12 w 24"/>
                <a:gd name="T13" fmla="*/ 48 h 72"/>
                <a:gd name="T14" fmla="*/ 10 w 24"/>
                <a:gd name="T15" fmla="*/ 42 h 72"/>
                <a:gd name="T16" fmla="*/ 10 w 24"/>
                <a:gd name="T17" fmla="*/ 29 h 72"/>
                <a:gd name="T18" fmla="*/ 6 w 24"/>
                <a:gd name="T19" fmla="*/ 25 h 72"/>
                <a:gd name="T20" fmla="*/ 7 w 24"/>
                <a:gd name="T21" fmla="*/ 14 h 72"/>
                <a:gd name="T22" fmla="*/ 4 w 24"/>
                <a:gd name="T23" fmla="*/ 12 h 72"/>
                <a:gd name="T24" fmla="*/ 4 w 24"/>
                <a:gd name="T25" fmla="*/ 8 h 72"/>
                <a:gd name="T26" fmla="*/ 0 w 24"/>
                <a:gd name="T27" fmla="*/ 5 h 72"/>
                <a:gd name="T28" fmla="*/ 1 w 24"/>
                <a:gd name="T29" fmla="*/ 0 h 72"/>
                <a:gd name="T30" fmla="*/ 7 w 24"/>
                <a:gd name="T31" fmla="*/ 2 h 72"/>
                <a:gd name="T32" fmla="*/ 13 w 24"/>
                <a:gd name="T33" fmla="*/ 4 h 72"/>
                <a:gd name="T34" fmla="*/ 15 w 24"/>
                <a:gd name="T35" fmla="*/ 11 h 72"/>
                <a:gd name="T36" fmla="*/ 21 w 24"/>
                <a:gd name="T37" fmla="*/ 18 h 72"/>
                <a:gd name="T38" fmla="*/ 22 w 24"/>
                <a:gd name="T39" fmla="*/ 29 h 72"/>
                <a:gd name="T40" fmla="*/ 25 w 24"/>
                <a:gd name="T41" fmla="*/ 33 h 72"/>
                <a:gd name="T42" fmla="*/ 25 w 24"/>
                <a:gd name="T43" fmla="*/ 74 h 72"/>
                <a:gd name="T44" fmla="*/ 29 w 24"/>
                <a:gd name="T45" fmla="*/ 82 h 72"/>
                <a:gd name="T46" fmla="*/ 23 w 24"/>
                <a:gd name="T47" fmla="*/ 86 h 7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4"/>
                <a:gd name="T73" fmla="*/ 0 h 72"/>
                <a:gd name="T74" fmla="*/ 24 w 24"/>
                <a:gd name="T75" fmla="*/ 72 h 7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4" h="72">
                  <a:moveTo>
                    <a:pt x="19" y="72"/>
                  </a:moveTo>
                  <a:cubicBezTo>
                    <a:pt x="16" y="71"/>
                    <a:pt x="12" y="69"/>
                    <a:pt x="10" y="67"/>
                  </a:cubicBezTo>
                  <a:cubicBezTo>
                    <a:pt x="8" y="66"/>
                    <a:pt x="7" y="64"/>
                    <a:pt x="7" y="63"/>
                  </a:cubicBezTo>
                  <a:cubicBezTo>
                    <a:pt x="7" y="60"/>
                    <a:pt x="9" y="58"/>
                    <a:pt x="9" y="56"/>
                  </a:cubicBezTo>
                  <a:cubicBezTo>
                    <a:pt x="9" y="55"/>
                    <a:pt x="8" y="53"/>
                    <a:pt x="8" y="52"/>
                  </a:cubicBezTo>
                  <a:cubicBezTo>
                    <a:pt x="8" y="49"/>
                    <a:pt x="8" y="46"/>
                    <a:pt x="9" y="44"/>
                  </a:cubicBezTo>
                  <a:cubicBezTo>
                    <a:pt x="9" y="43"/>
                    <a:pt x="10" y="42"/>
                    <a:pt x="10" y="40"/>
                  </a:cubicBezTo>
                  <a:cubicBezTo>
                    <a:pt x="10" y="38"/>
                    <a:pt x="8" y="37"/>
                    <a:pt x="8" y="35"/>
                  </a:cubicBezTo>
                  <a:cubicBezTo>
                    <a:pt x="7" y="31"/>
                    <a:pt x="9" y="28"/>
                    <a:pt x="8" y="24"/>
                  </a:cubicBezTo>
                  <a:cubicBezTo>
                    <a:pt x="8" y="23"/>
                    <a:pt x="6" y="23"/>
                    <a:pt x="5" y="21"/>
                  </a:cubicBezTo>
                  <a:cubicBezTo>
                    <a:pt x="5" y="18"/>
                    <a:pt x="6" y="15"/>
                    <a:pt x="6" y="12"/>
                  </a:cubicBezTo>
                  <a:cubicBezTo>
                    <a:pt x="5" y="11"/>
                    <a:pt x="3" y="11"/>
                    <a:pt x="3" y="10"/>
                  </a:cubicBezTo>
                  <a:cubicBezTo>
                    <a:pt x="2" y="9"/>
                    <a:pt x="3" y="8"/>
                    <a:pt x="3" y="7"/>
                  </a:cubicBezTo>
                  <a:cubicBezTo>
                    <a:pt x="2" y="6"/>
                    <a:pt x="1" y="5"/>
                    <a:pt x="0" y="4"/>
                  </a:cubicBezTo>
                  <a:cubicBezTo>
                    <a:pt x="0" y="3"/>
                    <a:pt x="1" y="1"/>
                    <a:pt x="1" y="0"/>
                  </a:cubicBezTo>
                  <a:cubicBezTo>
                    <a:pt x="3" y="1"/>
                    <a:pt x="4" y="1"/>
                    <a:pt x="6" y="2"/>
                  </a:cubicBezTo>
                  <a:cubicBezTo>
                    <a:pt x="8" y="2"/>
                    <a:pt x="9" y="2"/>
                    <a:pt x="11" y="3"/>
                  </a:cubicBezTo>
                  <a:cubicBezTo>
                    <a:pt x="11" y="5"/>
                    <a:pt x="11" y="7"/>
                    <a:pt x="12" y="9"/>
                  </a:cubicBezTo>
                  <a:cubicBezTo>
                    <a:pt x="13" y="12"/>
                    <a:pt x="16" y="13"/>
                    <a:pt x="17" y="15"/>
                  </a:cubicBezTo>
                  <a:cubicBezTo>
                    <a:pt x="18" y="18"/>
                    <a:pt x="17" y="21"/>
                    <a:pt x="18" y="24"/>
                  </a:cubicBezTo>
                  <a:cubicBezTo>
                    <a:pt x="18" y="26"/>
                    <a:pt x="21" y="27"/>
                    <a:pt x="21" y="28"/>
                  </a:cubicBezTo>
                  <a:cubicBezTo>
                    <a:pt x="22" y="39"/>
                    <a:pt x="20" y="51"/>
                    <a:pt x="21" y="62"/>
                  </a:cubicBezTo>
                  <a:cubicBezTo>
                    <a:pt x="21" y="64"/>
                    <a:pt x="23" y="67"/>
                    <a:pt x="24" y="69"/>
                  </a:cubicBezTo>
                  <a:cubicBezTo>
                    <a:pt x="22" y="70"/>
                    <a:pt x="20" y="71"/>
                    <a:pt x="19" y="7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47" name="Freeform 2564"/>
            <p:cNvSpPr>
              <a:spLocks noChangeAspect="1"/>
            </p:cNvSpPr>
            <p:nvPr/>
          </p:nvSpPr>
          <p:spPr bwMode="auto">
            <a:xfrm>
              <a:off x="4584575" y="2949422"/>
              <a:ext cx="68553" cy="160443"/>
            </a:xfrm>
            <a:custGeom>
              <a:avLst/>
              <a:gdLst>
                <a:gd name="T0" fmla="*/ 16 w 39"/>
                <a:gd name="T1" fmla="*/ 110 h 91"/>
                <a:gd name="T2" fmla="*/ 23 w 39"/>
                <a:gd name="T3" fmla="*/ 109 h 91"/>
                <a:gd name="T4" fmla="*/ 31 w 39"/>
                <a:gd name="T5" fmla="*/ 109 h 91"/>
                <a:gd name="T6" fmla="*/ 29 w 39"/>
                <a:gd name="T7" fmla="*/ 88 h 91"/>
                <a:gd name="T8" fmla="*/ 30 w 39"/>
                <a:gd name="T9" fmla="*/ 76 h 91"/>
                <a:gd name="T10" fmla="*/ 31 w 39"/>
                <a:gd name="T11" fmla="*/ 60 h 91"/>
                <a:gd name="T12" fmla="*/ 36 w 39"/>
                <a:gd name="T13" fmla="*/ 59 h 91"/>
                <a:gd name="T14" fmla="*/ 40 w 39"/>
                <a:gd name="T15" fmla="*/ 50 h 91"/>
                <a:gd name="T16" fmla="*/ 45 w 39"/>
                <a:gd name="T17" fmla="*/ 44 h 91"/>
                <a:gd name="T18" fmla="*/ 42 w 39"/>
                <a:gd name="T19" fmla="*/ 37 h 91"/>
                <a:gd name="T20" fmla="*/ 47 w 39"/>
                <a:gd name="T21" fmla="*/ 35 h 91"/>
                <a:gd name="T22" fmla="*/ 43 w 39"/>
                <a:gd name="T23" fmla="*/ 29 h 91"/>
                <a:gd name="T24" fmla="*/ 41 w 39"/>
                <a:gd name="T25" fmla="*/ 21 h 91"/>
                <a:gd name="T26" fmla="*/ 45 w 39"/>
                <a:gd name="T27" fmla="*/ 12 h 91"/>
                <a:gd name="T28" fmla="*/ 40 w 39"/>
                <a:gd name="T29" fmla="*/ 11 h 91"/>
                <a:gd name="T30" fmla="*/ 31 w 39"/>
                <a:gd name="T31" fmla="*/ 1 h 91"/>
                <a:gd name="T32" fmla="*/ 27 w 39"/>
                <a:gd name="T33" fmla="*/ 4 h 91"/>
                <a:gd name="T34" fmla="*/ 25 w 39"/>
                <a:gd name="T35" fmla="*/ 10 h 91"/>
                <a:gd name="T36" fmla="*/ 24 w 39"/>
                <a:gd name="T37" fmla="*/ 12 h 91"/>
                <a:gd name="T38" fmla="*/ 23 w 39"/>
                <a:gd name="T39" fmla="*/ 17 h 91"/>
                <a:gd name="T40" fmla="*/ 17 w 39"/>
                <a:gd name="T41" fmla="*/ 19 h 91"/>
                <a:gd name="T42" fmla="*/ 10 w 39"/>
                <a:gd name="T43" fmla="*/ 19 h 91"/>
                <a:gd name="T44" fmla="*/ 5 w 39"/>
                <a:gd name="T45" fmla="*/ 21 h 91"/>
                <a:gd name="T46" fmla="*/ 5 w 39"/>
                <a:gd name="T47" fmla="*/ 27 h 91"/>
                <a:gd name="T48" fmla="*/ 1 w 39"/>
                <a:gd name="T49" fmla="*/ 25 h 91"/>
                <a:gd name="T50" fmla="*/ 0 w 39"/>
                <a:gd name="T51" fmla="*/ 30 h 91"/>
                <a:gd name="T52" fmla="*/ 1 w 39"/>
                <a:gd name="T53" fmla="*/ 37 h 91"/>
                <a:gd name="T54" fmla="*/ 7 w 39"/>
                <a:gd name="T55" fmla="*/ 45 h 91"/>
                <a:gd name="T56" fmla="*/ 8 w 39"/>
                <a:gd name="T57" fmla="*/ 56 h 91"/>
                <a:gd name="T58" fmla="*/ 12 w 39"/>
                <a:gd name="T59" fmla="*/ 60 h 91"/>
                <a:gd name="T60" fmla="*/ 12 w 39"/>
                <a:gd name="T61" fmla="*/ 102 h 91"/>
                <a:gd name="T62" fmla="*/ 16 w 39"/>
                <a:gd name="T63" fmla="*/ 110 h 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9"/>
                <a:gd name="T97" fmla="*/ 0 h 91"/>
                <a:gd name="T98" fmla="*/ 39 w 39"/>
                <a:gd name="T99" fmla="*/ 91 h 9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9" h="91">
                  <a:moveTo>
                    <a:pt x="13" y="91"/>
                  </a:moveTo>
                  <a:cubicBezTo>
                    <a:pt x="15" y="91"/>
                    <a:pt x="17" y="90"/>
                    <a:pt x="19" y="90"/>
                  </a:cubicBezTo>
                  <a:cubicBezTo>
                    <a:pt x="21" y="89"/>
                    <a:pt x="23" y="90"/>
                    <a:pt x="26" y="90"/>
                  </a:cubicBezTo>
                  <a:cubicBezTo>
                    <a:pt x="25" y="84"/>
                    <a:pt x="25" y="79"/>
                    <a:pt x="24" y="73"/>
                  </a:cubicBezTo>
                  <a:cubicBezTo>
                    <a:pt x="24" y="70"/>
                    <a:pt x="25" y="66"/>
                    <a:pt x="25" y="63"/>
                  </a:cubicBezTo>
                  <a:cubicBezTo>
                    <a:pt x="25" y="59"/>
                    <a:pt x="24" y="54"/>
                    <a:pt x="26" y="50"/>
                  </a:cubicBezTo>
                  <a:cubicBezTo>
                    <a:pt x="26" y="49"/>
                    <a:pt x="30" y="50"/>
                    <a:pt x="30" y="49"/>
                  </a:cubicBezTo>
                  <a:cubicBezTo>
                    <a:pt x="32" y="46"/>
                    <a:pt x="31" y="43"/>
                    <a:pt x="33" y="41"/>
                  </a:cubicBezTo>
                  <a:cubicBezTo>
                    <a:pt x="34" y="39"/>
                    <a:pt x="37" y="38"/>
                    <a:pt x="37" y="36"/>
                  </a:cubicBezTo>
                  <a:cubicBezTo>
                    <a:pt x="38" y="34"/>
                    <a:pt x="34" y="33"/>
                    <a:pt x="35" y="31"/>
                  </a:cubicBezTo>
                  <a:cubicBezTo>
                    <a:pt x="35" y="29"/>
                    <a:pt x="39" y="31"/>
                    <a:pt x="39" y="29"/>
                  </a:cubicBezTo>
                  <a:cubicBezTo>
                    <a:pt x="39" y="27"/>
                    <a:pt x="36" y="26"/>
                    <a:pt x="36" y="24"/>
                  </a:cubicBezTo>
                  <a:cubicBezTo>
                    <a:pt x="35" y="22"/>
                    <a:pt x="34" y="20"/>
                    <a:pt x="34" y="17"/>
                  </a:cubicBezTo>
                  <a:cubicBezTo>
                    <a:pt x="34" y="15"/>
                    <a:pt x="36" y="13"/>
                    <a:pt x="37" y="10"/>
                  </a:cubicBezTo>
                  <a:cubicBezTo>
                    <a:pt x="35" y="10"/>
                    <a:pt x="34" y="10"/>
                    <a:pt x="33" y="9"/>
                  </a:cubicBezTo>
                  <a:cubicBezTo>
                    <a:pt x="30" y="7"/>
                    <a:pt x="29" y="2"/>
                    <a:pt x="26" y="1"/>
                  </a:cubicBezTo>
                  <a:cubicBezTo>
                    <a:pt x="25" y="0"/>
                    <a:pt x="23" y="1"/>
                    <a:pt x="22" y="3"/>
                  </a:cubicBezTo>
                  <a:cubicBezTo>
                    <a:pt x="21" y="4"/>
                    <a:pt x="22" y="7"/>
                    <a:pt x="21" y="8"/>
                  </a:cubicBezTo>
                  <a:cubicBezTo>
                    <a:pt x="21" y="9"/>
                    <a:pt x="20" y="9"/>
                    <a:pt x="20" y="10"/>
                  </a:cubicBezTo>
                  <a:cubicBezTo>
                    <a:pt x="20" y="11"/>
                    <a:pt x="20" y="13"/>
                    <a:pt x="19" y="14"/>
                  </a:cubicBezTo>
                  <a:cubicBezTo>
                    <a:pt x="18" y="16"/>
                    <a:pt x="16" y="16"/>
                    <a:pt x="14" y="16"/>
                  </a:cubicBezTo>
                  <a:cubicBezTo>
                    <a:pt x="12" y="16"/>
                    <a:pt x="10" y="15"/>
                    <a:pt x="8" y="16"/>
                  </a:cubicBezTo>
                  <a:cubicBezTo>
                    <a:pt x="6" y="16"/>
                    <a:pt x="5" y="16"/>
                    <a:pt x="4" y="17"/>
                  </a:cubicBezTo>
                  <a:cubicBezTo>
                    <a:pt x="3" y="19"/>
                    <a:pt x="5" y="21"/>
                    <a:pt x="4" y="22"/>
                  </a:cubicBezTo>
                  <a:cubicBezTo>
                    <a:pt x="3" y="23"/>
                    <a:pt x="2" y="21"/>
                    <a:pt x="1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0" y="27"/>
                    <a:pt x="0" y="29"/>
                    <a:pt x="1" y="31"/>
                  </a:cubicBezTo>
                  <a:cubicBezTo>
                    <a:pt x="2" y="34"/>
                    <a:pt x="5" y="35"/>
                    <a:pt x="6" y="37"/>
                  </a:cubicBezTo>
                  <a:cubicBezTo>
                    <a:pt x="7" y="40"/>
                    <a:pt x="6" y="43"/>
                    <a:pt x="7" y="46"/>
                  </a:cubicBezTo>
                  <a:cubicBezTo>
                    <a:pt x="7" y="48"/>
                    <a:pt x="10" y="49"/>
                    <a:pt x="10" y="50"/>
                  </a:cubicBezTo>
                  <a:cubicBezTo>
                    <a:pt x="11" y="61"/>
                    <a:pt x="9" y="73"/>
                    <a:pt x="10" y="84"/>
                  </a:cubicBezTo>
                  <a:cubicBezTo>
                    <a:pt x="10" y="86"/>
                    <a:pt x="12" y="89"/>
                    <a:pt x="13" y="9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48" name="Freeform 2565"/>
            <p:cNvSpPr>
              <a:spLocks noChangeAspect="1"/>
            </p:cNvSpPr>
            <p:nvPr/>
          </p:nvSpPr>
          <p:spPr bwMode="auto">
            <a:xfrm>
              <a:off x="4626874" y="2918792"/>
              <a:ext cx="268378" cy="239206"/>
            </a:xfrm>
            <a:custGeom>
              <a:avLst/>
              <a:gdLst>
                <a:gd name="T0" fmla="*/ 94 w 153"/>
                <a:gd name="T1" fmla="*/ 148 h 137"/>
                <a:gd name="T2" fmla="*/ 97 w 153"/>
                <a:gd name="T3" fmla="*/ 129 h 137"/>
                <a:gd name="T4" fmla="*/ 113 w 153"/>
                <a:gd name="T5" fmla="*/ 116 h 137"/>
                <a:gd name="T6" fmla="*/ 120 w 153"/>
                <a:gd name="T7" fmla="*/ 119 h 137"/>
                <a:gd name="T8" fmla="*/ 129 w 153"/>
                <a:gd name="T9" fmla="*/ 124 h 137"/>
                <a:gd name="T10" fmla="*/ 141 w 153"/>
                <a:gd name="T11" fmla="*/ 114 h 137"/>
                <a:gd name="T12" fmla="*/ 146 w 153"/>
                <a:gd name="T13" fmla="*/ 96 h 137"/>
                <a:gd name="T14" fmla="*/ 156 w 153"/>
                <a:gd name="T15" fmla="*/ 75 h 137"/>
                <a:gd name="T16" fmla="*/ 161 w 153"/>
                <a:gd name="T17" fmla="*/ 65 h 137"/>
                <a:gd name="T18" fmla="*/ 171 w 153"/>
                <a:gd name="T19" fmla="*/ 44 h 137"/>
                <a:gd name="T20" fmla="*/ 180 w 153"/>
                <a:gd name="T21" fmla="*/ 28 h 137"/>
                <a:gd name="T22" fmla="*/ 176 w 153"/>
                <a:gd name="T23" fmla="*/ 17 h 137"/>
                <a:gd name="T24" fmla="*/ 166 w 153"/>
                <a:gd name="T25" fmla="*/ 2 h 137"/>
                <a:gd name="T26" fmla="*/ 152 w 153"/>
                <a:gd name="T27" fmla="*/ 8 h 137"/>
                <a:gd name="T28" fmla="*/ 129 w 153"/>
                <a:gd name="T29" fmla="*/ 8 h 137"/>
                <a:gd name="T30" fmla="*/ 105 w 153"/>
                <a:gd name="T31" fmla="*/ 17 h 137"/>
                <a:gd name="T32" fmla="*/ 88 w 153"/>
                <a:gd name="T33" fmla="*/ 11 h 137"/>
                <a:gd name="T34" fmla="*/ 67 w 153"/>
                <a:gd name="T35" fmla="*/ 11 h 137"/>
                <a:gd name="T36" fmla="*/ 38 w 153"/>
                <a:gd name="T37" fmla="*/ 0 h 137"/>
                <a:gd name="T38" fmla="*/ 19 w 153"/>
                <a:gd name="T39" fmla="*/ 14 h 137"/>
                <a:gd name="T40" fmla="*/ 16 w 153"/>
                <a:gd name="T41" fmla="*/ 34 h 137"/>
                <a:gd name="T42" fmla="*/ 14 w 153"/>
                <a:gd name="T43" fmla="*/ 50 h 137"/>
                <a:gd name="T44" fmla="*/ 13 w 153"/>
                <a:gd name="T45" fmla="*/ 59 h 137"/>
                <a:gd name="T46" fmla="*/ 11 w 153"/>
                <a:gd name="T47" fmla="*/ 71 h 137"/>
                <a:gd name="T48" fmla="*/ 2 w 153"/>
                <a:gd name="T49" fmla="*/ 81 h 137"/>
                <a:gd name="T50" fmla="*/ 0 w 153"/>
                <a:gd name="T51" fmla="*/ 109 h 137"/>
                <a:gd name="T52" fmla="*/ 14 w 153"/>
                <a:gd name="T53" fmla="*/ 127 h 137"/>
                <a:gd name="T54" fmla="*/ 36 w 153"/>
                <a:gd name="T55" fmla="*/ 135 h 137"/>
                <a:gd name="T56" fmla="*/ 43 w 153"/>
                <a:gd name="T57" fmla="*/ 146 h 137"/>
                <a:gd name="T58" fmla="*/ 44 w 153"/>
                <a:gd name="T59" fmla="*/ 160 h 137"/>
                <a:gd name="T60" fmla="*/ 67 w 153"/>
                <a:gd name="T61" fmla="*/ 163 h 137"/>
                <a:gd name="T62" fmla="*/ 83 w 153"/>
                <a:gd name="T63" fmla="*/ 153 h 13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3"/>
                <a:gd name="T97" fmla="*/ 0 h 137"/>
                <a:gd name="T98" fmla="*/ 153 w 153"/>
                <a:gd name="T99" fmla="*/ 137 h 13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3" h="137">
                  <a:moveTo>
                    <a:pt x="73" y="130"/>
                  </a:moveTo>
                  <a:cubicBezTo>
                    <a:pt x="75" y="128"/>
                    <a:pt x="77" y="126"/>
                    <a:pt x="78" y="124"/>
                  </a:cubicBezTo>
                  <a:cubicBezTo>
                    <a:pt x="78" y="121"/>
                    <a:pt x="76" y="117"/>
                    <a:pt x="77" y="114"/>
                  </a:cubicBezTo>
                  <a:cubicBezTo>
                    <a:pt x="78" y="112"/>
                    <a:pt x="80" y="110"/>
                    <a:pt x="81" y="108"/>
                  </a:cubicBezTo>
                  <a:cubicBezTo>
                    <a:pt x="83" y="106"/>
                    <a:pt x="86" y="105"/>
                    <a:pt x="88" y="104"/>
                  </a:cubicBezTo>
                  <a:cubicBezTo>
                    <a:pt x="90" y="102"/>
                    <a:pt x="91" y="98"/>
                    <a:pt x="94" y="97"/>
                  </a:cubicBezTo>
                  <a:cubicBezTo>
                    <a:pt x="95" y="97"/>
                    <a:pt x="96" y="99"/>
                    <a:pt x="98" y="100"/>
                  </a:cubicBezTo>
                  <a:cubicBezTo>
                    <a:pt x="99" y="100"/>
                    <a:pt x="100" y="100"/>
                    <a:pt x="100" y="99"/>
                  </a:cubicBezTo>
                  <a:cubicBezTo>
                    <a:pt x="101" y="99"/>
                    <a:pt x="101" y="96"/>
                    <a:pt x="101" y="97"/>
                  </a:cubicBezTo>
                  <a:cubicBezTo>
                    <a:pt x="104" y="98"/>
                    <a:pt x="105" y="102"/>
                    <a:pt x="107" y="104"/>
                  </a:cubicBezTo>
                  <a:cubicBezTo>
                    <a:pt x="108" y="105"/>
                    <a:pt x="111" y="106"/>
                    <a:pt x="112" y="105"/>
                  </a:cubicBezTo>
                  <a:cubicBezTo>
                    <a:pt x="115" y="103"/>
                    <a:pt x="116" y="98"/>
                    <a:pt x="117" y="95"/>
                  </a:cubicBezTo>
                  <a:cubicBezTo>
                    <a:pt x="119" y="92"/>
                    <a:pt x="120" y="89"/>
                    <a:pt x="121" y="86"/>
                  </a:cubicBezTo>
                  <a:cubicBezTo>
                    <a:pt x="121" y="84"/>
                    <a:pt x="120" y="82"/>
                    <a:pt x="121" y="80"/>
                  </a:cubicBezTo>
                  <a:cubicBezTo>
                    <a:pt x="123" y="77"/>
                    <a:pt x="126" y="76"/>
                    <a:pt x="128" y="73"/>
                  </a:cubicBezTo>
                  <a:cubicBezTo>
                    <a:pt x="129" y="70"/>
                    <a:pt x="128" y="66"/>
                    <a:pt x="130" y="63"/>
                  </a:cubicBezTo>
                  <a:cubicBezTo>
                    <a:pt x="131" y="61"/>
                    <a:pt x="133" y="60"/>
                    <a:pt x="134" y="58"/>
                  </a:cubicBezTo>
                  <a:cubicBezTo>
                    <a:pt x="135" y="57"/>
                    <a:pt x="134" y="55"/>
                    <a:pt x="134" y="54"/>
                  </a:cubicBezTo>
                  <a:cubicBezTo>
                    <a:pt x="134" y="52"/>
                    <a:pt x="136" y="50"/>
                    <a:pt x="137" y="48"/>
                  </a:cubicBezTo>
                  <a:cubicBezTo>
                    <a:pt x="138" y="44"/>
                    <a:pt x="139" y="40"/>
                    <a:pt x="142" y="37"/>
                  </a:cubicBezTo>
                  <a:cubicBezTo>
                    <a:pt x="144" y="35"/>
                    <a:pt x="150" y="36"/>
                    <a:pt x="152" y="33"/>
                  </a:cubicBezTo>
                  <a:cubicBezTo>
                    <a:pt x="153" y="30"/>
                    <a:pt x="151" y="26"/>
                    <a:pt x="150" y="23"/>
                  </a:cubicBezTo>
                  <a:cubicBezTo>
                    <a:pt x="149" y="21"/>
                    <a:pt x="145" y="22"/>
                    <a:pt x="144" y="20"/>
                  </a:cubicBezTo>
                  <a:cubicBezTo>
                    <a:pt x="144" y="18"/>
                    <a:pt x="145" y="15"/>
                    <a:pt x="146" y="14"/>
                  </a:cubicBezTo>
                  <a:cubicBezTo>
                    <a:pt x="145" y="13"/>
                    <a:pt x="144" y="11"/>
                    <a:pt x="143" y="10"/>
                  </a:cubicBezTo>
                  <a:cubicBezTo>
                    <a:pt x="141" y="8"/>
                    <a:pt x="140" y="4"/>
                    <a:pt x="138" y="2"/>
                  </a:cubicBezTo>
                  <a:cubicBezTo>
                    <a:pt x="136" y="2"/>
                    <a:pt x="133" y="2"/>
                    <a:pt x="131" y="3"/>
                  </a:cubicBezTo>
                  <a:cubicBezTo>
                    <a:pt x="129" y="4"/>
                    <a:pt x="127" y="6"/>
                    <a:pt x="126" y="7"/>
                  </a:cubicBezTo>
                  <a:cubicBezTo>
                    <a:pt x="124" y="8"/>
                    <a:pt x="122" y="9"/>
                    <a:pt x="120" y="9"/>
                  </a:cubicBezTo>
                  <a:cubicBezTo>
                    <a:pt x="115" y="9"/>
                    <a:pt x="111" y="7"/>
                    <a:pt x="107" y="7"/>
                  </a:cubicBezTo>
                  <a:cubicBezTo>
                    <a:pt x="103" y="6"/>
                    <a:pt x="98" y="6"/>
                    <a:pt x="95" y="8"/>
                  </a:cubicBezTo>
                  <a:cubicBezTo>
                    <a:pt x="92" y="9"/>
                    <a:pt x="90" y="13"/>
                    <a:pt x="87" y="14"/>
                  </a:cubicBezTo>
                  <a:cubicBezTo>
                    <a:pt x="85" y="15"/>
                    <a:pt x="83" y="15"/>
                    <a:pt x="81" y="15"/>
                  </a:cubicBezTo>
                  <a:cubicBezTo>
                    <a:pt x="78" y="13"/>
                    <a:pt x="76" y="10"/>
                    <a:pt x="73" y="9"/>
                  </a:cubicBezTo>
                  <a:cubicBezTo>
                    <a:pt x="70" y="7"/>
                    <a:pt x="66" y="7"/>
                    <a:pt x="63" y="7"/>
                  </a:cubicBezTo>
                  <a:cubicBezTo>
                    <a:pt x="60" y="7"/>
                    <a:pt x="58" y="10"/>
                    <a:pt x="56" y="9"/>
                  </a:cubicBezTo>
                  <a:cubicBezTo>
                    <a:pt x="53" y="9"/>
                    <a:pt x="51" y="6"/>
                    <a:pt x="48" y="5"/>
                  </a:cubicBezTo>
                  <a:cubicBezTo>
                    <a:pt x="43" y="3"/>
                    <a:pt x="38" y="1"/>
                    <a:pt x="32" y="0"/>
                  </a:cubicBezTo>
                  <a:cubicBezTo>
                    <a:pt x="28" y="0"/>
                    <a:pt x="23" y="0"/>
                    <a:pt x="19" y="2"/>
                  </a:cubicBezTo>
                  <a:cubicBezTo>
                    <a:pt x="17" y="4"/>
                    <a:pt x="18" y="9"/>
                    <a:pt x="16" y="12"/>
                  </a:cubicBezTo>
                  <a:cubicBezTo>
                    <a:pt x="15" y="15"/>
                    <a:pt x="12" y="16"/>
                    <a:pt x="12" y="18"/>
                  </a:cubicBezTo>
                  <a:cubicBezTo>
                    <a:pt x="11" y="21"/>
                    <a:pt x="12" y="25"/>
                    <a:pt x="13" y="28"/>
                  </a:cubicBezTo>
                  <a:cubicBezTo>
                    <a:pt x="12" y="31"/>
                    <a:pt x="10" y="33"/>
                    <a:pt x="10" y="35"/>
                  </a:cubicBezTo>
                  <a:cubicBezTo>
                    <a:pt x="10" y="38"/>
                    <a:pt x="11" y="40"/>
                    <a:pt x="12" y="42"/>
                  </a:cubicBezTo>
                  <a:cubicBezTo>
                    <a:pt x="12" y="44"/>
                    <a:pt x="15" y="45"/>
                    <a:pt x="15" y="47"/>
                  </a:cubicBezTo>
                  <a:cubicBezTo>
                    <a:pt x="15" y="49"/>
                    <a:pt x="11" y="47"/>
                    <a:pt x="11" y="49"/>
                  </a:cubicBezTo>
                  <a:cubicBezTo>
                    <a:pt x="10" y="51"/>
                    <a:pt x="14" y="52"/>
                    <a:pt x="13" y="54"/>
                  </a:cubicBezTo>
                  <a:cubicBezTo>
                    <a:pt x="13" y="56"/>
                    <a:pt x="10" y="57"/>
                    <a:pt x="9" y="59"/>
                  </a:cubicBezTo>
                  <a:cubicBezTo>
                    <a:pt x="7" y="61"/>
                    <a:pt x="8" y="64"/>
                    <a:pt x="6" y="67"/>
                  </a:cubicBezTo>
                  <a:cubicBezTo>
                    <a:pt x="6" y="68"/>
                    <a:pt x="2" y="67"/>
                    <a:pt x="2" y="68"/>
                  </a:cubicBezTo>
                  <a:cubicBezTo>
                    <a:pt x="0" y="72"/>
                    <a:pt x="1" y="77"/>
                    <a:pt x="1" y="81"/>
                  </a:cubicBezTo>
                  <a:cubicBezTo>
                    <a:pt x="1" y="84"/>
                    <a:pt x="0" y="88"/>
                    <a:pt x="0" y="91"/>
                  </a:cubicBezTo>
                  <a:cubicBezTo>
                    <a:pt x="1" y="97"/>
                    <a:pt x="1" y="102"/>
                    <a:pt x="2" y="108"/>
                  </a:cubicBezTo>
                  <a:cubicBezTo>
                    <a:pt x="5" y="107"/>
                    <a:pt x="8" y="106"/>
                    <a:pt x="12" y="106"/>
                  </a:cubicBezTo>
                  <a:cubicBezTo>
                    <a:pt x="15" y="106"/>
                    <a:pt x="18" y="107"/>
                    <a:pt x="21" y="108"/>
                  </a:cubicBezTo>
                  <a:cubicBezTo>
                    <a:pt x="25" y="109"/>
                    <a:pt x="28" y="111"/>
                    <a:pt x="30" y="113"/>
                  </a:cubicBezTo>
                  <a:cubicBezTo>
                    <a:pt x="32" y="115"/>
                    <a:pt x="32" y="119"/>
                    <a:pt x="34" y="122"/>
                  </a:cubicBezTo>
                  <a:cubicBezTo>
                    <a:pt x="34" y="122"/>
                    <a:pt x="36" y="121"/>
                    <a:pt x="36" y="122"/>
                  </a:cubicBezTo>
                  <a:cubicBezTo>
                    <a:pt x="36" y="123"/>
                    <a:pt x="34" y="124"/>
                    <a:pt x="34" y="125"/>
                  </a:cubicBezTo>
                  <a:cubicBezTo>
                    <a:pt x="34" y="128"/>
                    <a:pt x="35" y="132"/>
                    <a:pt x="37" y="134"/>
                  </a:cubicBezTo>
                  <a:cubicBezTo>
                    <a:pt x="39" y="136"/>
                    <a:pt x="42" y="136"/>
                    <a:pt x="44" y="136"/>
                  </a:cubicBezTo>
                  <a:cubicBezTo>
                    <a:pt x="48" y="137"/>
                    <a:pt x="52" y="137"/>
                    <a:pt x="56" y="136"/>
                  </a:cubicBezTo>
                  <a:cubicBezTo>
                    <a:pt x="61" y="136"/>
                    <a:pt x="66" y="136"/>
                    <a:pt x="71" y="133"/>
                  </a:cubicBezTo>
                  <a:cubicBezTo>
                    <a:pt x="72" y="132"/>
                    <a:pt x="68" y="129"/>
                    <a:pt x="69" y="128"/>
                  </a:cubicBezTo>
                  <a:cubicBezTo>
                    <a:pt x="70" y="127"/>
                    <a:pt x="72" y="129"/>
                    <a:pt x="73" y="13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49" name="Freeform 2566"/>
            <p:cNvSpPr>
              <a:spLocks noChangeAspect="1"/>
            </p:cNvSpPr>
            <p:nvPr/>
          </p:nvSpPr>
          <p:spPr bwMode="auto">
            <a:xfrm>
              <a:off x="4568531" y="2666458"/>
              <a:ext cx="351517" cy="300467"/>
            </a:xfrm>
            <a:custGeom>
              <a:avLst/>
              <a:gdLst>
                <a:gd name="T0" fmla="*/ 206 w 200"/>
                <a:gd name="T1" fmla="*/ 175 h 172"/>
                <a:gd name="T2" fmla="*/ 206 w 200"/>
                <a:gd name="T3" fmla="*/ 157 h 172"/>
                <a:gd name="T4" fmla="*/ 234 w 200"/>
                <a:gd name="T5" fmla="*/ 122 h 172"/>
                <a:gd name="T6" fmla="*/ 233 w 200"/>
                <a:gd name="T7" fmla="*/ 98 h 172"/>
                <a:gd name="T8" fmla="*/ 233 w 200"/>
                <a:gd name="T9" fmla="*/ 72 h 172"/>
                <a:gd name="T10" fmla="*/ 241 w 200"/>
                <a:gd name="T11" fmla="*/ 55 h 172"/>
                <a:gd name="T12" fmla="*/ 233 w 200"/>
                <a:gd name="T13" fmla="*/ 49 h 172"/>
                <a:gd name="T14" fmla="*/ 234 w 200"/>
                <a:gd name="T15" fmla="*/ 42 h 172"/>
                <a:gd name="T16" fmla="*/ 229 w 200"/>
                <a:gd name="T17" fmla="*/ 36 h 172"/>
                <a:gd name="T18" fmla="*/ 230 w 200"/>
                <a:gd name="T19" fmla="*/ 25 h 172"/>
                <a:gd name="T20" fmla="*/ 225 w 200"/>
                <a:gd name="T21" fmla="*/ 11 h 172"/>
                <a:gd name="T22" fmla="*/ 208 w 200"/>
                <a:gd name="T23" fmla="*/ 18 h 172"/>
                <a:gd name="T24" fmla="*/ 201 w 200"/>
                <a:gd name="T25" fmla="*/ 7 h 172"/>
                <a:gd name="T26" fmla="*/ 187 w 200"/>
                <a:gd name="T27" fmla="*/ 6 h 172"/>
                <a:gd name="T28" fmla="*/ 178 w 200"/>
                <a:gd name="T29" fmla="*/ 0 h 172"/>
                <a:gd name="T30" fmla="*/ 83 w 200"/>
                <a:gd name="T31" fmla="*/ 71 h 172"/>
                <a:gd name="T32" fmla="*/ 64 w 200"/>
                <a:gd name="T33" fmla="*/ 78 h 172"/>
                <a:gd name="T34" fmla="*/ 64 w 200"/>
                <a:gd name="T35" fmla="*/ 132 h 172"/>
                <a:gd name="T36" fmla="*/ 59 w 200"/>
                <a:gd name="T37" fmla="*/ 133 h 172"/>
                <a:gd name="T38" fmla="*/ 57 w 200"/>
                <a:gd name="T39" fmla="*/ 138 h 172"/>
                <a:gd name="T40" fmla="*/ 52 w 200"/>
                <a:gd name="T41" fmla="*/ 139 h 172"/>
                <a:gd name="T42" fmla="*/ 49 w 200"/>
                <a:gd name="T43" fmla="*/ 144 h 172"/>
                <a:gd name="T44" fmla="*/ 17 w 200"/>
                <a:gd name="T45" fmla="*/ 147 h 172"/>
                <a:gd name="T46" fmla="*/ 12 w 200"/>
                <a:gd name="T47" fmla="*/ 152 h 172"/>
                <a:gd name="T48" fmla="*/ 1 w 200"/>
                <a:gd name="T49" fmla="*/ 151 h 172"/>
                <a:gd name="T50" fmla="*/ 0 w 200"/>
                <a:gd name="T51" fmla="*/ 162 h 172"/>
                <a:gd name="T52" fmla="*/ 2 w 200"/>
                <a:gd name="T53" fmla="*/ 170 h 172"/>
                <a:gd name="T54" fmla="*/ 10 w 200"/>
                <a:gd name="T55" fmla="*/ 176 h 172"/>
                <a:gd name="T56" fmla="*/ 13 w 200"/>
                <a:gd name="T57" fmla="*/ 177 h 172"/>
                <a:gd name="T58" fmla="*/ 10 w 200"/>
                <a:gd name="T59" fmla="*/ 186 h 172"/>
                <a:gd name="T60" fmla="*/ 24 w 200"/>
                <a:gd name="T61" fmla="*/ 192 h 172"/>
                <a:gd name="T62" fmla="*/ 29 w 200"/>
                <a:gd name="T63" fmla="*/ 190 h 172"/>
                <a:gd name="T64" fmla="*/ 34 w 200"/>
                <a:gd name="T65" fmla="*/ 194 h 172"/>
                <a:gd name="T66" fmla="*/ 31 w 200"/>
                <a:gd name="T67" fmla="*/ 198 h 172"/>
                <a:gd name="T68" fmla="*/ 33 w 200"/>
                <a:gd name="T69" fmla="*/ 205 h 172"/>
                <a:gd name="T70" fmla="*/ 35 w 200"/>
                <a:gd name="T71" fmla="*/ 206 h 172"/>
                <a:gd name="T72" fmla="*/ 36 w 200"/>
                <a:gd name="T73" fmla="*/ 204 h 172"/>
                <a:gd name="T74" fmla="*/ 37 w 200"/>
                <a:gd name="T75" fmla="*/ 198 h 172"/>
                <a:gd name="T76" fmla="*/ 42 w 200"/>
                <a:gd name="T77" fmla="*/ 195 h 172"/>
                <a:gd name="T78" fmla="*/ 51 w 200"/>
                <a:gd name="T79" fmla="*/ 205 h 172"/>
                <a:gd name="T80" fmla="*/ 55 w 200"/>
                <a:gd name="T81" fmla="*/ 206 h 172"/>
                <a:gd name="T82" fmla="*/ 54 w 200"/>
                <a:gd name="T83" fmla="*/ 194 h 172"/>
                <a:gd name="T84" fmla="*/ 59 w 200"/>
                <a:gd name="T85" fmla="*/ 187 h 172"/>
                <a:gd name="T86" fmla="*/ 63 w 200"/>
                <a:gd name="T87" fmla="*/ 175 h 172"/>
                <a:gd name="T88" fmla="*/ 78 w 200"/>
                <a:gd name="T89" fmla="*/ 172 h 172"/>
                <a:gd name="T90" fmla="*/ 98 w 200"/>
                <a:gd name="T91" fmla="*/ 178 h 172"/>
                <a:gd name="T92" fmla="*/ 107 w 200"/>
                <a:gd name="T93" fmla="*/ 183 h 172"/>
                <a:gd name="T94" fmla="*/ 116 w 200"/>
                <a:gd name="T95" fmla="*/ 181 h 172"/>
                <a:gd name="T96" fmla="*/ 128 w 200"/>
                <a:gd name="T97" fmla="*/ 183 h 172"/>
                <a:gd name="T98" fmla="*/ 137 w 200"/>
                <a:gd name="T99" fmla="*/ 190 h 172"/>
                <a:gd name="T100" fmla="*/ 145 w 200"/>
                <a:gd name="T101" fmla="*/ 189 h 172"/>
                <a:gd name="T102" fmla="*/ 154 w 200"/>
                <a:gd name="T103" fmla="*/ 182 h 172"/>
                <a:gd name="T104" fmla="*/ 169 w 200"/>
                <a:gd name="T105" fmla="*/ 181 h 172"/>
                <a:gd name="T106" fmla="*/ 184 w 200"/>
                <a:gd name="T107" fmla="*/ 183 h 172"/>
                <a:gd name="T108" fmla="*/ 192 w 200"/>
                <a:gd name="T109" fmla="*/ 181 h 172"/>
                <a:gd name="T110" fmla="*/ 198 w 200"/>
                <a:gd name="T111" fmla="*/ 176 h 172"/>
                <a:gd name="T112" fmla="*/ 206 w 200"/>
                <a:gd name="T113" fmla="*/ 175 h 17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0"/>
                <a:gd name="T172" fmla="*/ 0 h 172"/>
                <a:gd name="T173" fmla="*/ 200 w 200"/>
                <a:gd name="T174" fmla="*/ 172 h 17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0" h="172">
                  <a:moveTo>
                    <a:pt x="171" y="146"/>
                  </a:moveTo>
                  <a:lnTo>
                    <a:pt x="171" y="131"/>
                  </a:lnTo>
                  <a:lnTo>
                    <a:pt x="194" y="102"/>
                  </a:lnTo>
                  <a:lnTo>
                    <a:pt x="193" y="82"/>
                  </a:lnTo>
                  <a:lnTo>
                    <a:pt x="193" y="60"/>
                  </a:lnTo>
                  <a:lnTo>
                    <a:pt x="200" y="46"/>
                  </a:lnTo>
                  <a:lnTo>
                    <a:pt x="193" y="41"/>
                  </a:lnTo>
                  <a:lnTo>
                    <a:pt x="194" y="35"/>
                  </a:lnTo>
                  <a:lnTo>
                    <a:pt x="190" y="30"/>
                  </a:lnTo>
                  <a:lnTo>
                    <a:pt x="191" y="21"/>
                  </a:lnTo>
                  <a:lnTo>
                    <a:pt x="187" y="9"/>
                  </a:lnTo>
                  <a:cubicBezTo>
                    <a:pt x="182" y="11"/>
                    <a:pt x="178" y="14"/>
                    <a:pt x="173" y="15"/>
                  </a:cubicBezTo>
                  <a:cubicBezTo>
                    <a:pt x="172" y="13"/>
                    <a:pt x="171" y="8"/>
                    <a:pt x="167" y="6"/>
                  </a:cubicBezTo>
                  <a:cubicBezTo>
                    <a:pt x="164" y="4"/>
                    <a:pt x="159" y="7"/>
                    <a:pt x="155" y="5"/>
                  </a:cubicBezTo>
                  <a:cubicBezTo>
                    <a:pt x="152" y="5"/>
                    <a:pt x="150" y="2"/>
                    <a:pt x="148" y="0"/>
                  </a:cubicBezTo>
                  <a:lnTo>
                    <a:pt x="69" y="59"/>
                  </a:lnTo>
                  <a:lnTo>
                    <a:pt x="53" y="65"/>
                  </a:lnTo>
                  <a:lnTo>
                    <a:pt x="53" y="110"/>
                  </a:lnTo>
                  <a:cubicBezTo>
                    <a:pt x="52" y="110"/>
                    <a:pt x="50" y="110"/>
                    <a:pt x="49" y="111"/>
                  </a:cubicBezTo>
                  <a:cubicBezTo>
                    <a:pt x="48" y="112"/>
                    <a:pt x="48" y="114"/>
                    <a:pt x="47" y="115"/>
                  </a:cubicBezTo>
                  <a:cubicBezTo>
                    <a:pt x="46" y="116"/>
                    <a:pt x="44" y="115"/>
                    <a:pt x="43" y="116"/>
                  </a:cubicBezTo>
                  <a:lnTo>
                    <a:pt x="41" y="120"/>
                  </a:lnTo>
                  <a:lnTo>
                    <a:pt x="14" y="123"/>
                  </a:lnTo>
                  <a:cubicBezTo>
                    <a:pt x="13" y="124"/>
                    <a:pt x="12" y="127"/>
                    <a:pt x="10" y="127"/>
                  </a:cubicBezTo>
                  <a:lnTo>
                    <a:pt x="1" y="126"/>
                  </a:lnTo>
                  <a:cubicBezTo>
                    <a:pt x="0" y="129"/>
                    <a:pt x="0" y="132"/>
                    <a:pt x="0" y="135"/>
                  </a:cubicBezTo>
                  <a:cubicBezTo>
                    <a:pt x="0" y="138"/>
                    <a:pt x="1" y="140"/>
                    <a:pt x="2" y="142"/>
                  </a:cubicBezTo>
                  <a:cubicBezTo>
                    <a:pt x="4" y="144"/>
                    <a:pt x="6" y="145"/>
                    <a:pt x="8" y="147"/>
                  </a:cubicBezTo>
                  <a:cubicBezTo>
                    <a:pt x="9" y="148"/>
                    <a:pt x="11" y="147"/>
                    <a:pt x="11" y="148"/>
                  </a:cubicBezTo>
                  <a:cubicBezTo>
                    <a:pt x="12" y="151"/>
                    <a:pt x="7" y="153"/>
                    <a:pt x="8" y="155"/>
                  </a:cubicBezTo>
                  <a:cubicBezTo>
                    <a:pt x="11" y="159"/>
                    <a:pt x="16" y="159"/>
                    <a:pt x="20" y="160"/>
                  </a:cubicBezTo>
                  <a:cubicBezTo>
                    <a:pt x="21" y="161"/>
                    <a:pt x="23" y="158"/>
                    <a:pt x="24" y="159"/>
                  </a:cubicBezTo>
                  <a:cubicBezTo>
                    <a:pt x="26" y="159"/>
                    <a:pt x="27" y="161"/>
                    <a:pt x="28" y="162"/>
                  </a:cubicBezTo>
                  <a:cubicBezTo>
                    <a:pt x="28" y="163"/>
                    <a:pt x="26" y="164"/>
                    <a:pt x="26" y="165"/>
                  </a:cubicBezTo>
                  <a:cubicBezTo>
                    <a:pt x="26" y="167"/>
                    <a:pt x="26" y="169"/>
                    <a:pt x="27" y="171"/>
                  </a:cubicBezTo>
                  <a:cubicBezTo>
                    <a:pt x="27" y="172"/>
                    <a:pt x="28" y="171"/>
                    <a:pt x="29" y="172"/>
                  </a:cubicBezTo>
                  <a:cubicBezTo>
                    <a:pt x="29" y="171"/>
                    <a:pt x="30" y="171"/>
                    <a:pt x="30" y="170"/>
                  </a:cubicBezTo>
                  <a:cubicBezTo>
                    <a:pt x="31" y="169"/>
                    <a:pt x="30" y="166"/>
                    <a:pt x="31" y="165"/>
                  </a:cubicBezTo>
                  <a:cubicBezTo>
                    <a:pt x="32" y="163"/>
                    <a:pt x="34" y="162"/>
                    <a:pt x="35" y="163"/>
                  </a:cubicBezTo>
                  <a:cubicBezTo>
                    <a:pt x="38" y="164"/>
                    <a:pt x="39" y="169"/>
                    <a:pt x="42" y="171"/>
                  </a:cubicBezTo>
                  <a:cubicBezTo>
                    <a:pt x="43" y="172"/>
                    <a:pt x="44" y="172"/>
                    <a:pt x="46" y="172"/>
                  </a:cubicBezTo>
                  <a:cubicBezTo>
                    <a:pt x="45" y="169"/>
                    <a:pt x="44" y="165"/>
                    <a:pt x="45" y="162"/>
                  </a:cubicBezTo>
                  <a:cubicBezTo>
                    <a:pt x="45" y="160"/>
                    <a:pt x="48" y="159"/>
                    <a:pt x="49" y="156"/>
                  </a:cubicBezTo>
                  <a:cubicBezTo>
                    <a:pt x="51" y="153"/>
                    <a:pt x="50" y="148"/>
                    <a:pt x="52" y="146"/>
                  </a:cubicBezTo>
                  <a:cubicBezTo>
                    <a:pt x="56" y="144"/>
                    <a:pt x="61" y="144"/>
                    <a:pt x="65" y="144"/>
                  </a:cubicBezTo>
                  <a:cubicBezTo>
                    <a:pt x="71" y="145"/>
                    <a:pt x="76" y="147"/>
                    <a:pt x="81" y="149"/>
                  </a:cubicBezTo>
                  <a:cubicBezTo>
                    <a:pt x="84" y="150"/>
                    <a:pt x="86" y="153"/>
                    <a:pt x="89" y="153"/>
                  </a:cubicBezTo>
                  <a:cubicBezTo>
                    <a:pt x="91" y="154"/>
                    <a:pt x="93" y="151"/>
                    <a:pt x="96" y="151"/>
                  </a:cubicBezTo>
                  <a:cubicBezTo>
                    <a:pt x="99" y="151"/>
                    <a:pt x="103" y="151"/>
                    <a:pt x="106" y="153"/>
                  </a:cubicBezTo>
                  <a:cubicBezTo>
                    <a:pt x="109" y="154"/>
                    <a:pt x="111" y="157"/>
                    <a:pt x="114" y="159"/>
                  </a:cubicBezTo>
                  <a:cubicBezTo>
                    <a:pt x="116" y="159"/>
                    <a:pt x="118" y="159"/>
                    <a:pt x="120" y="158"/>
                  </a:cubicBezTo>
                  <a:cubicBezTo>
                    <a:pt x="123" y="157"/>
                    <a:pt x="125" y="153"/>
                    <a:pt x="128" y="152"/>
                  </a:cubicBezTo>
                  <a:cubicBezTo>
                    <a:pt x="131" y="150"/>
                    <a:pt x="136" y="150"/>
                    <a:pt x="140" y="151"/>
                  </a:cubicBezTo>
                  <a:cubicBezTo>
                    <a:pt x="144" y="151"/>
                    <a:pt x="148" y="153"/>
                    <a:pt x="153" y="153"/>
                  </a:cubicBezTo>
                  <a:cubicBezTo>
                    <a:pt x="155" y="153"/>
                    <a:pt x="157" y="152"/>
                    <a:pt x="159" y="151"/>
                  </a:cubicBezTo>
                  <a:cubicBezTo>
                    <a:pt x="160" y="150"/>
                    <a:pt x="162" y="148"/>
                    <a:pt x="164" y="147"/>
                  </a:cubicBezTo>
                  <a:cubicBezTo>
                    <a:pt x="166" y="146"/>
                    <a:pt x="169" y="146"/>
                    <a:pt x="171" y="14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50" name="Freeform 2567"/>
            <p:cNvSpPr>
              <a:spLocks noChangeAspect="1"/>
            </p:cNvSpPr>
            <p:nvPr/>
          </p:nvSpPr>
          <p:spPr bwMode="auto">
            <a:xfrm>
              <a:off x="4375998" y="2298897"/>
              <a:ext cx="452159" cy="487164"/>
            </a:xfrm>
            <a:custGeom>
              <a:avLst/>
              <a:gdLst>
                <a:gd name="T0" fmla="*/ 215 w 258"/>
                <a:gd name="T1" fmla="*/ 323 h 278"/>
                <a:gd name="T2" fmla="*/ 181 w 258"/>
                <a:gd name="T3" fmla="*/ 334 h 278"/>
                <a:gd name="T4" fmla="*/ 179 w 258"/>
                <a:gd name="T5" fmla="*/ 320 h 278"/>
                <a:gd name="T6" fmla="*/ 161 w 258"/>
                <a:gd name="T7" fmla="*/ 312 h 278"/>
                <a:gd name="T8" fmla="*/ 149 w 258"/>
                <a:gd name="T9" fmla="*/ 304 h 278"/>
                <a:gd name="T10" fmla="*/ 58 w 258"/>
                <a:gd name="T11" fmla="*/ 225 h 278"/>
                <a:gd name="T12" fmla="*/ 0 w 258"/>
                <a:gd name="T13" fmla="*/ 177 h 278"/>
                <a:gd name="T14" fmla="*/ 12 w 258"/>
                <a:gd name="T15" fmla="*/ 149 h 278"/>
                <a:gd name="T16" fmla="*/ 30 w 258"/>
                <a:gd name="T17" fmla="*/ 141 h 278"/>
                <a:gd name="T18" fmla="*/ 43 w 258"/>
                <a:gd name="T19" fmla="*/ 137 h 278"/>
                <a:gd name="T20" fmla="*/ 60 w 258"/>
                <a:gd name="T21" fmla="*/ 124 h 278"/>
                <a:gd name="T22" fmla="*/ 78 w 258"/>
                <a:gd name="T23" fmla="*/ 115 h 278"/>
                <a:gd name="T24" fmla="*/ 77 w 258"/>
                <a:gd name="T25" fmla="*/ 103 h 278"/>
                <a:gd name="T26" fmla="*/ 102 w 258"/>
                <a:gd name="T27" fmla="*/ 97 h 278"/>
                <a:gd name="T28" fmla="*/ 113 w 258"/>
                <a:gd name="T29" fmla="*/ 88 h 278"/>
                <a:gd name="T30" fmla="*/ 108 w 258"/>
                <a:gd name="T31" fmla="*/ 78 h 278"/>
                <a:gd name="T32" fmla="*/ 106 w 258"/>
                <a:gd name="T33" fmla="*/ 60 h 278"/>
                <a:gd name="T34" fmla="*/ 99 w 258"/>
                <a:gd name="T35" fmla="*/ 37 h 278"/>
                <a:gd name="T36" fmla="*/ 112 w 258"/>
                <a:gd name="T37" fmla="*/ 28 h 278"/>
                <a:gd name="T38" fmla="*/ 129 w 258"/>
                <a:gd name="T39" fmla="*/ 22 h 278"/>
                <a:gd name="T40" fmla="*/ 150 w 258"/>
                <a:gd name="T41" fmla="*/ 8 h 278"/>
                <a:gd name="T42" fmla="*/ 181 w 258"/>
                <a:gd name="T43" fmla="*/ 4 h 278"/>
                <a:gd name="T44" fmla="*/ 205 w 258"/>
                <a:gd name="T45" fmla="*/ 5 h 278"/>
                <a:gd name="T46" fmla="*/ 216 w 258"/>
                <a:gd name="T47" fmla="*/ 4 h 278"/>
                <a:gd name="T48" fmla="*/ 231 w 258"/>
                <a:gd name="T49" fmla="*/ 0 h 278"/>
                <a:gd name="T50" fmla="*/ 240 w 258"/>
                <a:gd name="T51" fmla="*/ 0 h 278"/>
                <a:gd name="T52" fmla="*/ 257 w 258"/>
                <a:gd name="T53" fmla="*/ 2 h 278"/>
                <a:gd name="T54" fmla="*/ 254 w 258"/>
                <a:gd name="T55" fmla="*/ 10 h 278"/>
                <a:gd name="T56" fmla="*/ 255 w 258"/>
                <a:gd name="T57" fmla="*/ 17 h 278"/>
                <a:gd name="T58" fmla="*/ 255 w 258"/>
                <a:gd name="T59" fmla="*/ 35 h 278"/>
                <a:gd name="T60" fmla="*/ 248 w 258"/>
                <a:gd name="T61" fmla="*/ 50 h 278"/>
                <a:gd name="T62" fmla="*/ 242 w 258"/>
                <a:gd name="T63" fmla="*/ 64 h 278"/>
                <a:gd name="T64" fmla="*/ 254 w 258"/>
                <a:gd name="T65" fmla="*/ 79 h 278"/>
                <a:gd name="T66" fmla="*/ 260 w 258"/>
                <a:gd name="T67" fmla="*/ 91 h 278"/>
                <a:gd name="T68" fmla="*/ 272 w 258"/>
                <a:gd name="T69" fmla="*/ 129 h 278"/>
                <a:gd name="T70" fmla="*/ 278 w 258"/>
                <a:gd name="T71" fmla="*/ 156 h 278"/>
                <a:gd name="T72" fmla="*/ 280 w 258"/>
                <a:gd name="T73" fmla="*/ 197 h 278"/>
                <a:gd name="T74" fmla="*/ 282 w 258"/>
                <a:gd name="T75" fmla="*/ 225 h 278"/>
                <a:gd name="T76" fmla="*/ 293 w 258"/>
                <a:gd name="T77" fmla="*/ 237 h 278"/>
                <a:gd name="T78" fmla="*/ 302 w 258"/>
                <a:gd name="T79" fmla="*/ 246 h 27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58"/>
                <a:gd name="T121" fmla="*/ 0 h 278"/>
                <a:gd name="T122" fmla="*/ 258 w 258"/>
                <a:gd name="T123" fmla="*/ 278 h 27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58" h="278">
                  <a:moveTo>
                    <a:pt x="258" y="210"/>
                  </a:moveTo>
                  <a:lnTo>
                    <a:pt x="179" y="269"/>
                  </a:lnTo>
                  <a:lnTo>
                    <a:pt x="163" y="275"/>
                  </a:lnTo>
                  <a:cubicBezTo>
                    <a:pt x="159" y="276"/>
                    <a:pt x="156" y="278"/>
                    <a:pt x="151" y="278"/>
                  </a:cubicBezTo>
                  <a:cubicBezTo>
                    <a:pt x="150" y="278"/>
                    <a:pt x="148" y="278"/>
                    <a:pt x="148" y="277"/>
                  </a:cubicBezTo>
                  <a:cubicBezTo>
                    <a:pt x="147" y="273"/>
                    <a:pt x="150" y="269"/>
                    <a:pt x="149" y="266"/>
                  </a:cubicBezTo>
                  <a:cubicBezTo>
                    <a:pt x="147" y="263"/>
                    <a:pt x="143" y="262"/>
                    <a:pt x="140" y="261"/>
                  </a:cubicBezTo>
                  <a:cubicBezTo>
                    <a:pt x="138" y="260"/>
                    <a:pt x="136" y="261"/>
                    <a:pt x="134" y="260"/>
                  </a:cubicBezTo>
                  <a:cubicBezTo>
                    <a:pt x="132" y="259"/>
                    <a:pt x="131" y="257"/>
                    <a:pt x="130" y="255"/>
                  </a:cubicBezTo>
                  <a:cubicBezTo>
                    <a:pt x="128" y="254"/>
                    <a:pt x="125" y="255"/>
                    <a:pt x="124" y="253"/>
                  </a:cubicBezTo>
                  <a:cubicBezTo>
                    <a:pt x="123" y="251"/>
                    <a:pt x="124" y="249"/>
                    <a:pt x="124" y="246"/>
                  </a:cubicBezTo>
                  <a:lnTo>
                    <a:pt x="48" y="187"/>
                  </a:lnTo>
                  <a:lnTo>
                    <a:pt x="0" y="152"/>
                  </a:lnTo>
                  <a:lnTo>
                    <a:pt x="0" y="147"/>
                  </a:lnTo>
                  <a:lnTo>
                    <a:pt x="0" y="132"/>
                  </a:lnTo>
                  <a:cubicBezTo>
                    <a:pt x="0" y="129"/>
                    <a:pt x="7" y="127"/>
                    <a:pt x="10" y="124"/>
                  </a:cubicBezTo>
                  <a:cubicBezTo>
                    <a:pt x="12" y="122"/>
                    <a:pt x="15" y="120"/>
                    <a:pt x="18" y="119"/>
                  </a:cubicBezTo>
                  <a:cubicBezTo>
                    <a:pt x="20" y="118"/>
                    <a:pt x="23" y="119"/>
                    <a:pt x="25" y="117"/>
                  </a:cubicBezTo>
                  <a:cubicBezTo>
                    <a:pt x="26" y="117"/>
                    <a:pt x="26" y="114"/>
                    <a:pt x="28" y="114"/>
                  </a:cubicBezTo>
                  <a:cubicBezTo>
                    <a:pt x="30" y="113"/>
                    <a:pt x="33" y="114"/>
                    <a:pt x="36" y="114"/>
                  </a:cubicBezTo>
                  <a:cubicBezTo>
                    <a:pt x="39" y="113"/>
                    <a:pt x="42" y="113"/>
                    <a:pt x="44" y="112"/>
                  </a:cubicBezTo>
                  <a:cubicBezTo>
                    <a:pt x="47" y="109"/>
                    <a:pt x="47" y="105"/>
                    <a:pt x="50" y="103"/>
                  </a:cubicBezTo>
                  <a:cubicBezTo>
                    <a:pt x="53" y="100"/>
                    <a:pt x="58" y="101"/>
                    <a:pt x="62" y="100"/>
                  </a:cubicBezTo>
                  <a:cubicBezTo>
                    <a:pt x="64" y="99"/>
                    <a:pt x="65" y="97"/>
                    <a:pt x="65" y="96"/>
                  </a:cubicBezTo>
                  <a:cubicBezTo>
                    <a:pt x="64" y="94"/>
                    <a:pt x="60" y="94"/>
                    <a:pt x="60" y="92"/>
                  </a:cubicBezTo>
                  <a:cubicBezTo>
                    <a:pt x="60" y="90"/>
                    <a:pt x="62" y="87"/>
                    <a:pt x="64" y="86"/>
                  </a:cubicBezTo>
                  <a:cubicBezTo>
                    <a:pt x="67" y="84"/>
                    <a:pt x="70" y="84"/>
                    <a:pt x="73" y="84"/>
                  </a:cubicBezTo>
                  <a:cubicBezTo>
                    <a:pt x="77" y="83"/>
                    <a:pt x="81" y="81"/>
                    <a:pt x="85" y="81"/>
                  </a:cubicBezTo>
                  <a:cubicBezTo>
                    <a:pt x="87" y="80"/>
                    <a:pt x="89" y="81"/>
                    <a:pt x="91" y="80"/>
                  </a:cubicBezTo>
                  <a:cubicBezTo>
                    <a:pt x="92" y="78"/>
                    <a:pt x="94" y="76"/>
                    <a:pt x="94" y="73"/>
                  </a:cubicBezTo>
                  <a:cubicBezTo>
                    <a:pt x="94" y="71"/>
                    <a:pt x="91" y="71"/>
                    <a:pt x="90" y="69"/>
                  </a:cubicBezTo>
                  <a:cubicBezTo>
                    <a:pt x="90" y="68"/>
                    <a:pt x="91" y="66"/>
                    <a:pt x="90" y="65"/>
                  </a:cubicBezTo>
                  <a:cubicBezTo>
                    <a:pt x="90" y="63"/>
                    <a:pt x="88" y="63"/>
                    <a:pt x="87" y="61"/>
                  </a:cubicBezTo>
                  <a:cubicBezTo>
                    <a:pt x="87" y="58"/>
                    <a:pt x="88" y="54"/>
                    <a:pt x="88" y="50"/>
                  </a:cubicBezTo>
                  <a:cubicBezTo>
                    <a:pt x="88" y="46"/>
                    <a:pt x="88" y="41"/>
                    <a:pt x="87" y="37"/>
                  </a:cubicBezTo>
                  <a:cubicBezTo>
                    <a:pt x="86" y="35"/>
                    <a:pt x="84" y="33"/>
                    <a:pt x="82" y="31"/>
                  </a:cubicBezTo>
                  <a:cubicBezTo>
                    <a:pt x="85" y="31"/>
                    <a:pt x="87" y="31"/>
                    <a:pt x="89" y="29"/>
                  </a:cubicBezTo>
                  <a:cubicBezTo>
                    <a:pt x="91" y="28"/>
                    <a:pt x="91" y="24"/>
                    <a:pt x="93" y="23"/>
                  </a:cubicBezTo>
                  <a:cubicBezTo>
                    <a:pt x="95" y="21"/>
                    <a:pt x="97" y="20"/>
                    <a:pt x="100" y="19"/>
                  </a:cubicBezTo>
                  <a:cubicBezTo>
                    <a:pt x="102" y="19"/>
                    <a:pt x="105" y="19"/>
                    <a:pt x="107" y="18"/>
                  </a:cubicBezTo>
                  <a:cubicBezTo>
                    <a:pt x="110" y="16"/>
                    <a:pt x="111" y="13"/>
                    <a:pt x="114" y="11"/>
                  </a:cubicBezTo>
                  <a:cubicBezTo>
                    <a:pt x="118" y="9"/>
                    <a:pt x="121" y="8"/>
                    <a:pt x="125" y="7"/>
                  </a:cubicBezTo>
                  <a:cubicBezTo>
                    <a:pt x="128" y="6"/>
                    <a:pt x="132" y="6"/>
                    <a:pt x="135" y="5"/>
                  </a:cubicBezTo>
                  <a:cubicBezTo>
                    <a:pt x="140" y="5"/>
                    <a:pt x="145" y="4"/>
                    <a:pt x="151" y="3"/>
                  </a:cubicBezTo>
                  <a:cubicBezTo>
                    <a:pt x="156" y="3"/>
                    <a:pt x="161" y="2"/>
                    <a:pt x="166" y="2"/>
                  </a:cubicBezTo>
                  <a:cubicBezTo>
                    <a:pt x="168" y="2"/>
                    <a:pt x="169" y="3"/>
                    <a:pt x="171" y="4"/>
                  </a:cubicBezTo>
                  <a:cubicBezTo>
                    <a:pt x="173" y="4"/>
                    <a:pt x="174" y="6"/>
                    <a:pt x="175" y="6"/>
                  </a:cubicBezTo>
                  <a:cubicBezTo>
                    <a:pt x="177" y="6"/>
                    <a:pt x="178" y="4"/>
                    <a:pt x="180" y="3"/>
                  </a:cubicBezTo>
                  <a:cubicBezTo>
                    <a:pt x="182" y="2"/>
                    <a:pt x="185" y="2"/>
                    <a:pt x="187" y="1"/>
                  </a:cubicBezTo>
                  <a:cubicBezTo>
                    <a:pt x="189" y="1"/>
                    <a:pt x="190" y="0"/>
                    <a:pt x="192" y="0"/>
                  </a:cubicBezTo>
                  <a:cubicBezTo>
                    <a:pt x="193" y="1"/>
                    <a:pt x="194" y="2"/>
                    <a:pt x="195" y="2"/>
                  </a:cubicBezTo>
                  <a:cubicBezTo>
                    <a:pt x="197" y="2"/>
                    <a:pt x="198" y="0"/>
                    <a:pt x="200" y="0"/>
                  </a:cubicBezTo>
                  <a:cubicBezTo>
                    <a:pt x="202" y="0"/>
                    <a:pt x="205" y="3"/>
                    <a:pt x="207" y="2"/>
                  </a:cubicBezTo>
                  <a:lnTo>
                    <a:pt x="214" y="2"/>
                  </a:lnTo>
                  <a:cubicBezTo>
                    <a:pt x="214" y="2"/>
                    <a:pt x="214" y="4"/>
                    <a:pt x="214" y="5"/>
                  </a:cubicBezTo>
                  <a:cubicBezTo>
                    <a:pt x="213" y="6"/>
                    <a:pt x="212" y="7"/>
                    <a:pt x="211" y="8"/>
                  </a:cubicBezTo>
                  <a:cubicBezTo>
                    <a:pt x="211" y="9"/>
                    <a:pt x="209" y="9"/>
                    <a:pt x="209" y="10"/>
                  </a:cubicBezTo>
                  <a:cubicBezTo>
                    <a:pt x="209" y="11"/>
                    <a:pt x="211" y="12"/>
                    <a:pt x="212" y="14"/>
                  </a:cubicBezTo>
                  <a:cubicBezTo>
                    <a:pt x="212" y="16"/>
                    <a:pt x="211" y="17"/>
                    <a:pt x="211" y="18"/>
                  </a:cubicBezTo>
                  <a:cubicBezTo>
                    <a:pt x="211" y="22"/>
                    <a:pt x="212" y="25"/>
                    <a:pt x="212" y="29"/>
                  </a:cubicBezTo>
                  <a:cubicBezTo>
                    <a:pt x="212" y="32"/>
                    <a:pt x="212" y="36"/>
                    <a:pt x="210" y="38"/>
                  </a:cubicBezTo>
                  <a:cubicBezTo>
                    <a:pt x="210" y="40"/>
                    <a:pt x="207" y="41"/>
                    <a:pt x="206" y="42"/>
                  </a:cubicBezTo>
                  <a:cubicBezTo>
                    <a:pt x="204" y="44"/>
                    <a:pt x="202" y="46"/>
                    <a:pt x="201" y="48"/>
                  </a:cubicBezTo>
                  <a:cubicBezTo>
                    <a:pt x="200" y="50"/>
                    <a:pt x="200" y="52"/>
                    <a:pt x="201" y="53"/>
                  </a:cubicBezTo>
                  <a:cubicBezTo>
                    <a:pt x="201" y="56"/>
                    <a:pt x="202" y="59"/>
                    <a:pt x="204" y="61"/>
                  </a:cubicBezTo>
                  <a:cubicBezTo>
                    <a:pt x="206" y="63"/>
                    <a:pt x="209" y="64"/>
                    <a:pt x="211" y="66"/>
                  </a:cubicBezTo>
                  <a:cubicBezTo>
                    <a:pt x="212" y="68"/>
                    <a:pt x="210" y="70"/>
                    <a:pt x="211" y="72"/>
                  </a:cubicBezTo>
                  <a:cubicBezTo>
                    <a:pt x="212" y="74"/>
                    <a:pt x="214" y="75"/>
                    <a:pt x="216" y="76"/>
                  </a:cubicBezTo>
                  <a:cubicBezTo>
                    <a:pt x="217" y="77"/>
                    <a:pt x="220" y="77"/>
                    <a:pt x="221" y="78"/>
                  </a:cubicBezTo>
                  <a:lnTo>
                    <a:pt x="226" y="107"/>
                  </a:lnTo>
                  <a:cubicBezTo>
                    <a:pt x="225" y="107"/>
                    <a:pt x="223" y="107"/>
                    <a:pt x="223" y="109"/>
                  </a:cubicBezTo>
                  <a:cubicBezTo>
                    <a:pt x="225" y="116"/>
                    <a:pt x="230" y="123"/>
                    <a:pt x="231" y="130"/>
                  </a:cubicBezTo>
                  <a:cubicBezTo>
                    <a:pt x="232" y="136"/>
                    <a:pt x="229" y="143"/>
                    <a:pt x="230" y="149"/>
                  </a:cubicBezTo>
                  <a:cubicBezTo>
                    <a:pt x="230" y="154"/>
                    <a:pt x="234" y="159"/>
                    <a:pt x="233" y="164"/>
                  </a:cubicBezTo>
                  <a:cubicBezTo>
                    <a:pt x="232" y="167"/>
                    <a:pt x="225" y="166"/>
                    <a:pt x="226" y="169"/>
                  </a:cubicBezTo>
                  <a:cubicBezTo>
                    <a:pt x="226" y="176"/>
                    <a:pt x="233" y="181"/>
                    <a:pt x="235" y="187"/>
                  </a:cubicBezTo>
                  <a:cubicBezTo>
                    <a:pt x="236" y="190"/>
                    <a:pt x="234" y="195"/>
                    <a:pt x="236" y="198"/>
                  </a:cubicBezTo>
                  <a:cubicBezTo>
                    <a:pt x="238" y="200"/>
                    <a:pt x="242" y="197"/>
                    <a:pt x="244" y="197"/>
                  </a:cubicBezTo>
                  <a:cubicBezTo>
                    <a:pt x="248" y="198"/>
                    <a:pt x="252" y="199"/>
                    <a:pt x="254" y="202"/>
                  </a:cubicBezTo>
                  <a:cubicBezTo>
                    <a:pt x="255" y="203"/>
                    <a:pt x="251" y="204"/>
                    <a:pt x="251" y="205"/>
                  </a:cubicBezTo>
                  <a:cubicBezTo>
                    <a:pt x="252" y="208"/>
                    <a:pt x="256" y="209"/>
                    <a:pt x="258" y="21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51" name="Freeform 2568"/>
            <p:cNvSpPr>
              <a:spLocks noChangeAspect="1"/>
            </p:cNvSpPr>
            <p:nvPr/>
          </p:nvSpPr>
          <p:spPr bwMode="auto">
            <a:xfrm>
              <a:off x="4727515" y="2291604"/>
              <a:ext cx="91890" cy="193991"/>
            </a:xfrm>
            <a:custGeom>
              <a:avLst/>
              <a:gdLst>
                <a:gd name="T0" fmla="*/ 31 w 53"/>
                <a:gd name="T1" fmla="*/ 133 h 111"/>
                <a:gd name="T2" fmla="*/ 39 w 53"/>
                <a:gd name="T3" fmla="*/ 128 h 111"/>
                <a:gd name="T4" fmla="*/ 42 w 53"/>
                <a:gd name="T5" fmla="*/ 121 h 111"/>
                <a:gd name="T6" fmla="*/ 39 w 53"/>
                <a:gd name="T7" fmla="*/ 108 h 111"/>
                <a:gd name="T8" fmla="*/ 45 w 53"/>
                <a:gd name="T9" fmla="*/ 104 h 111"/>
                <a:gd name="T10" fmla="*/ 52 w 53"/>
                <a:gd name="T11" fmla="*/ 97 h 111"/>
                <a:gd name="T12" fmla="*/ 62 w 53"/>
                <a:gd name="T13" fmla="*/ 91 h 111"/>
                <a:gd name="T14" fmla="*/ 59 w 53"/>
                <a:gd name="T15" fmla="*/ 87 h 111"/>
                <a:gd name="T16" fmla="*/ 61 w 53"/>
                <a:gd name="T17" fmla="*/ 78 h 111"/>
                <a:gd name="T18" fmla="*/ 45 w 53"/>
                <a:gd name="T19" fmla="*/ 69 h 111"/>
                <a:gd name="T20" fmla="*/ 40 w 53"/>
                <a:gd name="T21" fmla="*/ 66 h 111"/>
                <a:gd name="T22" fmla="*/ 38 w 53"/>
                <a:gd name="T23" fmla="*/ 58 h 111"/>
                <a:gd name="T24" fmla="*/ 46 w 53"/>
                <a:gd name="T25" fmla="*/ 54 h 111"/>
                <a:gd name="T26" fmla="*/ 52 w 53"/>
                <a:gd name="T27" fmla="*/ 42 h 111"/>
                <a:gd name="T28" fmla="*/ 52 w 53"/>
                <a:gd name="T29" fmla="*/ 30 h 111"/>
                <a:gd name="T30" fmla="*/ 45 w 53"/>
                <a:gd name="T31" fmla="*/ 25 h 111"/>
                <a:gd name="T32" fmla="*/ 44 w 53"/>
                <a:gd name="T33" fmla="*/ 20 h 111"/>
                <a:gd name="T34" fmla="*/ 50 w 53"/>
                <a:gd name="T35" fmla="*/ 17 h 111"/>
                <a:gd name="T36" fmla="*/ 53 w 53"/>
                <a:gd name="T37" fmla="*/ 10 h 111"/>
                <a:gd name="T38" fmla="*/ 52 w 53"/>
                <a:gd name="T39" fmla="*/ 5 h 111"/>
                <a:gd name="T40" fmla="*/ 46 w 53"/>
                <a:gd name="T41" fmla="*/ 11 h 111"/>
                <a:gd name="T42" fmla="*/ 40 w 53"/>
                <a:gd name="T43" fmla="*/ 10 h 111"/>
                <a:gd name="T44" fmla="*/ 43 w 53"/>
                <a:gd name="T45" fmla="*/ 4 h 111"/>
                <a:gd name="T46" fmla="*/ 36 w 53"/>
                <a:gd name="T47" fmla="*/ 1 h 111"/>
                <a:gd name="T48" fmla="*/ 26 w 53"/>
                <a:gd name="T49" fmla="*/ 1 h 111"/>
                <a:gd name="T50" fmla="*/ 17 w 53"/>
                <a:gd name="T51" fmla="*/ 7 h 111"/>
                <a:gd name="T52" fmla="*/ 17 w 53"/>
                <a:gd name="T53" fmla="*/ 11 h 111"/>
                <a:gd name="T54" fmla="*/ 13 w 53"/>
                <a:gd name="T55" fmla="*/ 14 h 111"/>
                <a:gd name="T56" fmla="*/ 11 w 53"/>
                <a:gd name="T57" fmla="*/ 17 h 111"/>
                <a:gd name="T58" fmla="*/ 14 w 53"/>
                <a:gd name="T59" fmla="*/ 22 h 111"/>
                <a:gd name="T60" fmla="*/ 13 w 53"/>
                <a:gd name="T61" fmla="*/ 26 h 111"/>
                <a:gd name="T62" fmla="*/ 14 w 53"/>
                <a:gd name="T63" fmla="*/ 40 h 111"/>
                <a:gd name="T64" fmla="*/ 12 w 53"/>
                <a:gd name="T65" fmla="*/ 50 h 111"/>
                <a:gd name="T66" fmla="*/ 7 w 53"/>
                <a:gd name="T67" fmla="*/ 55 h 111"/>
                <a:gd name="T68" fmla="*/ 1 w 53"/>
                <a:gd name="T69" fmla="*/ 62 h 111"/>
                <a:gd name="T70" fmla="*/ 1 w 53"/>
                <a:gd name="T71" fmla="*/ 68 h 111"/>
                <a:gd name="T72" fmla="*/ 5 w 53"/>
                <a:gd name="T73" fmla="*/ 78 h 111"/>
                <a:gd name="T74" fmla="*/ 13 w 53"/>
                <a:gd name="T75" fmla="*/ 84 h 111"/>
                <a:gd name="T76" fmla="*/ 13 w 53"/>
                <a:gd name="T77" fmla="*/ 91 h 111"/>
                <a:gd name="T78" fmla="*/ 19 w 53"/>
                <a:gd name="T79" fmla="*/ 96 h 111"/>
                <a:gd name="T80" fmla="*/ 25 w 53"/>
                <a:gd name="T81" fmla="*/ 98 h 111"/>
                <a:gd name="T82" fmla="*/ 31 w 53"/>
                <a:gd name="T83" fmla="*/ 133 h 1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3"/>
                <a:gd name="T127" fmla="*/ 0 h 111"/>
                <a:gd name="T128" fmla="*/ 53 w 53"/>
                <a:gd name="T129" fmla="*/ 111 h 11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3" h="111">
                  <a:moveTo>
                    <a:pt x="26" y="111"/>
                  </a:moveTo>
                  <a:cubicBezTo>
                    <a:pt x="28" y="110"/>
                    <a:pt x="31" y="109"/>
                    <a:pt x="33" y="107"/>
                  </a:cubicBezTo>
                  <a:cubicBezTo>
                    <a:pt x="34" y="105"/>
                    <a:pt x="35" y="103"/>
                    <a:pt x="35" y="101"/>
                  </a:cubicBezTo>
                  <a:cubicBezTo>
                    <a:pt x="35" y="97"/>
                    <a:pt x="33" y="94"/>
                    <a:pt x="33" y="90"/>
                  </a:cubicBezTo>
                  <a:cubicBezTo>
                    <a:pt x="34" y="88"/>
                    <a:pt x="37" y="89"/>
                    <a:pt x="38" y="87"/>
                  </a:cubicBezTo>
                  <a:cubicBezTo>
                    <a:pt x="40" y="86"/>
                    <a:pt x="42" y="83"/>
                    <a:pt x="44" y="81"/>
                  </a:cubicBezTo>
                  <a:cubicBezTo>
                    <a:pt x="46" y="79"/>
                    <a:pt x="50" y="78"/>
                    <a:pt x="52" y="76"/>
                  </a:cubicBezTo>
                  <a:cubicBezTo>
                    <a:pt x="53" y="75"/>
                    <a:pt x="50" y="74"/>
                    <a:pt x="50" y="73"/>
                  </a:cubicBezTo>
                  <a:cubicBezTo>
                    <a:pt x="49" y="70"/>
                    <a:pt x="50" y="67"/>
                    <a:pt x="51" y="65"/>
                  </a:cubicBezTo>
                  <a:cubicBezTo>
                    <a:pt x="47" y="63"/>
                    <a:pt x="42" y="61"/>
                    <a:pt x="38" y="58"/>
                  </a:cubicBezTo>
                  <a:cubicBezTo>
                    <a:pt x="37" y="58"/>
                    <a:pt x="35" y="57"/>
                    <a:pt x="34" y="55"/>
                  </a:cubicBezTo>
                  <a:cubicBezTo>
                    <a:pt x="33" y="53"/>
                    <a:pt x="31" y="51"/>
                    <a:pt x="32" y="48"/>
                  </a:cubicBezTo>
                  <a:cubicBezTo>
                    <a:pt x="33" y="46"/>
                    <a:pt x="37" y="47"/>
                    <a:pt x="39" y="45"/>
                  </a:cubicBezTo>
                  <a:cubicBezTo>
                    <a:pt x="41" y="42"/>
                    <a:pt x="43" y="39"/>
                    <a:pt x="44" y="35"/>
                  </a:cubicBezTo>
                  <a:cubicBezTo>
                    <a:pt x="45" y="32"/>
                    <a:pt x="46" y="28"/>
                    <a:pt x="44" y="25"/>
                  </a:cubicBezTo>
                  <a:cubicBezTo>
                    <a:pt x="43" y="22"/>
                    <a:pt x="39" y="23"/>
                    <a:pt x="38" y="21"/>
                  </a:cubicBezTo>
                  <a:cubicBezTo>
                    <a:pt x="36" y="20"/>
                    <a:pt x="36" y="18"/>
                    <a:pt x="37" y="17"/>
                  </a:cubicBezTo>
                  <a:cubicBezTo>
                    <a:pt x="38" y="15"/>
                    <a:pt x="41" y="15"/>
                    <a:pt x="42" y="14"/>
                  </a:cubicBezTo>
                  <a:cubicBezTo>
                    <a:pt x="43" y="12"/>
                    <a:pt x="45" y="10"/>
                    <a:pt x="45" y="8"/>
                  </a:cubicBezTo>
                  <a:cubicBezTo>
                    <a:pt x="45" y="7"/>
                    <a:pt x="46" y="3"/>
                    <a:pt x="44" y="4"/>
                  </a:cubicBezTo>
                  <a:cubicBezTo>
                    <a:pt x="42" y="4"/>
                    <a:pt x="41" y="8"/>
                    <a:pt x="39" y="9"/>
                  </a:cubicBezTo>
                  <a:cubicBezTo>
                    <a:pt x="38" y="10"/>
                    <a:pt x="35" y="10"/>
                    <a:pt x="34" y="8"/>
                  </a:cubicBezTo>
                  <a:cubicBezTo>
                    <a:pt x="33" y="7"/>
                    <a:pt x="37" y="5"/>
                    <a:pt x="36" y="3"/>
                  </a:cubicBezTo>
                  <a:cubicBezTo>
                    <a:pt x="35" y="1"/>
                    <a:pt x="32" y="2"/>
                    <a:pt x="30" y="1"/>
                  </a:cubicBezTo>
                  <a:cubicBezTo>
                    <a:pt x="27" y="1"/>
                    <a:pt x="25" y="0"/>
                    <a:pt x="22" y="1"/>
                  </a:cubicBezTo>
                  <a:cubicBezTo>
                    <a:pt x="19" y="2"/>
                    <a:pt x="17" y="4"/>
                    <a:pt x="14" y="6"/>
                  </a:cubicBezTo>
                  <a:cubicBezTo>
                    <a:pt x="14" y="6"/>
                    <a:pt x="14" y="8"/>
                    <a:pt x="14" y="9"/>
                  </a:cubicBezTo>
                  <a:cubicBezTo>
                    <a:pt x="13" y="10"/>
                    <a:pt x="12" y="11"/>
                    <a:pt x="11" y="12"/>
                  </a:cubicBezTo>
                  <a:cubicBezTo>
                    <a:pt x="11" y="13"/>
                    <a:pt x="9" y="13"/>
                    <a:pt x="9" y="14"/>
                  </a:cubicBezTo>
                  <a:cubicBezTo>
                    <a:pt x="9" y="15"/>
                    <a:pt x="11" y="16"/>
                    <a:pt x="12" y="18"/>
                  </a:cubicBezTo>
                  <a:cubicBezTo>
                    <a:pt x="12" y="20"/>
                    <a:pt x="11" y="21"/>
                    <a:pt x="11" y="22"/>
                  </a:cubicBezTo>
                  <a:cubicBezTo>
                    <a:pt x="11" y="26"/>
                    <a:pt x="12" y="29"/>
                    <a:pt x="12" y="33"/>
                  </a:cubicBezTo>
                  <a:cubicBezTo>
                    <a:pt x="12" y="36"/>
                    <a:pt x="12" y="40"/>
                    <a:pt x="10" y="42"/>
                  </a:cubicBezTo>
                  <a:cubicBezTo>
                    <a:pt x="10" y="44"/>
                    <a:pt x="7" y="45"/>
                    <a:pt x="6" y="46"/>
                  </a:cubicBezTo>
                  <a:cubicBezTo>
                    <a:pt x="4" y="48"/>
                    <a:pt x="2" y="50"/>
                    <a:pt x="1" y="52"/>
                  </a:cubicBezTo>
                  <a:cubicBezTo>
                    <a:pt x="0" y="54"/>
                    <a:pt x="0" y="56"/>
                    <a:pt x="1" y="57"/>
                  </a:cubicBezTo>
                  <a:cubicBezTo>
                    <a:pt x="1" y="60"/>
                    <a:pt x="2" y="63"/>
                    <a:pt x="4" y="65"/>
                  </a:cubicBezTo>
                  <a:cubicBezTo>
                    <a:pt x="6" y="67"/>
                    <a:pt x="9" y="68"/>
                    <a:pt x="11" y="70"/>
                  </a:cubicBezTo>
                  <a:cubicBezTo>
                    <a:pt x="12" y="72"/>
                    <a:pt x="10" y="74"/>
                    <a:pt x="11" y="76"/>
                  </a:cubicBezTo>
                  <a:cubicBezTo>
                    <a:pt x="12" y="78"/>
                    <a:pt x="14" y="79"/>
                    <a:pt x="16" y="80"/>
                  </a:cubicBezTo>
                  <a:cubicBezTo>
                    <a:pt x="17" y="81"/>
                    <a:pt x="20" y="81"/>
                    <a:pt x="21" y="82"/>
                  </a:cubicBezTo>
                  <a:lnTo>
                    <a:pt x="26" y="111"/>
                  </a:ln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52" name="Freeform 2569"/>
            <p:cNvSpPr>
              <a:spLocks noChangeAspect="1"/>
            </p:cNvSpPr>
            <p:nvPr/>
          </p:nvSpPr>
          <p:spPr bwMode="auto">
            <a:xfrm>
              <a:off x="4766897" y="3209048"/>
              <a:ext cx="128355" cy="157526"/>
            </a:xfrm>
            <a:custGeom>
              <a:avLst/>
              <a:gdLst>
                <a:gd name="T0" fmla="*/ 69 w 73"/>
                <a:gd name="T1" fmla="*/ 2 h 90"/>
                <a:gd name="T2" fmla="*/ 60 w 73"/>
                <a:gd name="T3" fmla="*/ 0 h 90"/>
                <a:gd name="T4" fmla="*/ 36 w 73"/>
                <a:gd name="T5" fmla="*/ 0 h 90"/>
                <a:gd name="T6" fmla="*/ 35 w 73"/>
                <a:gd name="T7" fmla="*/ 4 h 90"/>
                <a:gd name="T8" fmla="*/ 36 w 73"/>
                <a:gd name="T9" fmla="*/ 19 h 90"/>
                <a:gd name="T10" fmla="*/ 33 w 73"/>
                <a:gd name="T11" fmla="*/ 22 h 90"/>
                <a:gd name="T12" fmla="*/ 11 w 73"/>
                <a:gd name="T13" fmla="*/ 20 h 90"/>
                <a:gd name="T14" fmla="*/ 10 w 73"/>
                <a:gd name="T15" fmla="*/ 30 h 90"/>
                <a:gd name="T16" fmla="*/ 7 w 73"/>
                <a:gd name="T17" fmla="*/ 41 h 90"/>
                <a:gd name="T18" fmla="*/ 4 w 73"/>
                <a:gd name="T19" fmla="*/ 54 h 90"/>
                <a:gd name="T20" fmla="*/ 0 w 73"/>
                <a:gd name="T21" fmla="*/ 52 h 90"/>
                <a:gd name="T22" fmla="*/ 4 w 73"/>
                <a:gd name="T23" fmla="*/ 62 h 90"/>
                <a:gd name="T24" fmla="*/ 11 w 73"/>
                <a:gd name="T25" fmla="*/ 68 h 90"/>
                <a:gd name="T26" fmla="*/ 6 w 73"/>
                <a:gd name="T27" fmla="*/ 70 h 90"/>
                <a:gd name="T28" fmla="*/ 11 w 73"/>
                <a:gd name="T29" fmla="*/ 74 h 90"/>
                <a:gd name="T30" fmla="*/ 10 w 73"/>
                <a:gd name="T31" fmla="*/ 79 h 90"/>
                <a:gd name="T32" fmla="*/ 18 w 73"/>
                <a:gd name="T33" fmla="*/ 84 h 90"/>
                <a:gd name="T34" fmla="*/ 14 w 73"/>
                <a:gd name="T35" fmla="*/ 85 h 90"/>
                <a:gd name="T36" fmla="*/ 20 w 73"/>
                <a:gd name="T37" fmla="*/ 92 h 90"/>
                <a:gd name="T38" fmla="*/ 28 w 73"/>
                <a:gd name="T39" fmla="*/ 103 h 90"/>
                <a:gd name="T40" fmla="*/ 34 w 73"/>
                <a:gd name="T41" fmla="*/ 108 h 90"/>
                <a:gd name="T42" fmla="*/ 36 w 73"/>
                <a:gd name="T43" fmla="*/ 102 h 90"/>
                <a:gd name="T44" fmla="*/ 43 w 73"/>
                <a:gd name="T45" fmla="*/ 103 h 90"/>
                <a:gd name="T46" fmla="*/ 45 w 73"/>
                <a:gd name="T47" fmla="*/ 95 h 90"/>
                <a:gd name="T48" fmla="*/ 39 w 73"/>
                <a:gd name="T49" fmla="*/ 89 h 90"/>
                <a:gd name="T50" fmla="*/ 40 w 73"/>
                <a:gd name="T51" fmla="*/ 80 h 90"/>
                <a:gd name="T52" fmla="*/ 51 w 73"/>
                <a:gd name="T53" fmla="*/ 82 h 90"/>
                <a:gd name="T54" fmla="*/ 53 w 73"/>
                <a:gd name="T55" fmla="*/ 73 h 90"/>
                <a:gd name="T56" fmla="*/ 60 w 73"/>
                <a:gd name="T57" fmla="*/ 79 h 90"/>
                <a:gd name="T58" fmla="*/ 70 w 73"/>
                <a:gd name="T59" fmla="*/ 78 h 90"/>
                <a:gd name="T60" fmla="*/ 72 w 73"/>
                <a:gd name="T61" fmla="*/ 82 h 90"/>
                <a:gd name="T62" fmla="*/ 77 w 73"/>
                <a:gd name="T63" fmla="*/ 82 h 90"/>
                <a:gd name="T64" fmla="*/ 78 w 73"/>
                <a:gd name="T65" fmla="*/ 71 h 90"/>
                <a:gd name="T66" fmla="*/ 78 w 73"/>
                <a:gd name="T67" fmla="*/ 59 h 90"/>
                <a:gd name="T68" fmla="*/ 81 w 73"/>
                <a:gd name="T69" fmla="*/ 50 h 90"/>
                <a:gd name="T70" fmla="*/ 74 w 73"/>
                <a:gd name="T71" fmla="*/ 48 h 90"/>
                <a:gd name="T72" fmla="*/ 76 w 73"/>
                <a:gd name="T73" fmla="*/ 35 h 90"/>
                <a:gd name="T74" fmla="*/ 84 w 73"/>
                <a:gd name="T75" fmla="*/ 30 h 90"/>
                <a:gd name="T76" fmla="*/ 84 w 73"/>
                <a:gd name="T77" fmla="*/ 18 h 90"/>
                <a:gd name="T78" fmla="*/ 68 w 73"/>
                <a:gd name="T79" fmla="*/ 17 h 90"/>
                <a:gd name="T80" fmla="*/ 65 w 73"/>
                <a:gd name="T81" fmla="*/ 11 h 90"/>
                <a:gd name="T82" fmla="*/ 69 w 73"/>
                <a:gd name="T83" fmla="*/ 2 h 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3"/>
                <a:gd name="T127" fmla="*/ 0 h 90"/>
                <a:gd name="T128" fmla="*/ 73 w 73"/>
                <a:gd name="T129" fmla="*/ 90 h 9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3" h="90">
                  <a:moveTo>
                    <a:pt x="57" y="2"/>
                  </a:moveTo>
                  <a:cubicBezTo>
                    <a:pt x="54" y="1"/>
                    <a:pt x="52" y="1"/>
                    <a:pt x="50" y="0"/>
                  </a:cubicBezTo>
                  <a:cubicBezTo>
                    <a:pt x="43" y="0"/>
                    <a:pt x="36" y="0"/>
                    <a:pt x="30" y="0"/>
                  </a:cubicBezTo>
                  <a:cubicBezTo>
                    <a:pt x="29" y="1"/>
                    <a:pt x="29" y="2"/>
                    <a:pt x="29" y="3"/>
                  </a:cubicBezTo>
                  <a:cubicBezTo>
                    <a:pt x="29" y="7"/>
                    <a:pt x="31" y="12"/>
                    <a:pt x="30" y="16"/>
                  </a:cubicBezTo>
                  <a:cubicBezTo>
                    <a:pt x="29" y="17"/>
                    <a:pt x="28" y="18"/>
                    <a:pt x="27" y="18"/>
                  </a:cubicBezTo>
                  <a:cubicBezTo>
                    <a:pt x="21" y="18"/>
                    <a:pt x="15" y="17"/>
                    <a:pt x="9" y="17"/>
                  </a:cubicBezTo>
                  <a:cubicBezTo>
                    <a:pt x="9" y="20"/>
                    <a:pt x="9" y="22"/>
                    <a:pt x="8" y="25"/>
                  </a:cubicBezTo>
                  <a:cubicBezTo>
                    <a:pt x="8" y="28"/>
                    <a:pt x="7" y="31"/>
                    <a:pt x="6" y="34"/>
                  </a:cubicBezTo>
                  <a:cubicBezTo>
                    <a:pt x="5" y="38"/>
                    <a:pt x="5" y="42"/>
                    <a:pt x="3" y="45"/>
                  </a:cubicBezTo>
                  <a:cubicBezTo>
                    <a:pt x="2" y="46"/>
                    <a:pt x="0" y="42"/>
                    <a:pt x="0" y="43"/>
                  </a:cubicBezTo>
                  <a:cubicBezTo>
                    <a:pt x="0" y="47"/>
                    <a:pt x="1" y="50"/>
                    <a:pt x="3" y="52"/>
                  </a:cubicBezTo>
                  <a:cubicBezTo>
                    <a:pt x="4" y="54"/>
                    <a:pt x="8" y="55"/>
                    <a:pt x="9" y="57"/>
                  </a:cubicBezTo>
                  <a:cubicBezTo>
                    <a:pt x="9" y="58"/>
                    <a:pt x="5" y="57"/>
                    <a:pt x="5" y="58"/>
                  </a:cubicBezTo>
                  <a:cubicBezTo>
                    <a:pt x="5" y="60"/>
                    <a:pt x="8" y="61"/>
                    <a:pt x="9" y="62"/>
                  </a:cubicBezTo>
                  <a:cubicBezTo>
                    <a:pt x="9" y="64"/>
                    <a:pt x="7" y="65"/>
                    <a:pt x="8" y="66"/>
                  </a:cubicBezTo>
                  <a:cubicBezTo>
                    <a:pt x="10" y="68"/>
                    <a:pt x="13" y="68"/>
                    <a:pt x="15" y="70"/>
                  </a:cubicBezTo>
                  <a:cubicBezTo>
                    <a:pt x="15" y="71"/>
                    <a:pt x="11" y="70"/>
                    <a:pt x="12" y="71"/>
                  </a:cubicBezTo>
                  <a:cubicBezTo>
                    <a:pt x="12" y="74"/>
                    <a:pt x="15" y="75"/>
                    <a:pt x="17" y="77"/>
                  </a:cubicBezTo>
                  <a:cubicBezTo>
                    <a:pt x="19" y="80"/>
                    <a:pt x="21" y="83"/>
                    <a:pt x="23" y="86"/>
                  </a:cubicBezTo>
                  <a:cubicBezTo>
                    <a:pt x="25" y="88"/>
                    <a:pt x="26" y="88"/>
                    <a:pt x="28" y="90"/>
                  </a:cubicBezTo>
                  <a:cubicBezTo>
                    <a:pt x="29" y="88"/>
                    <a:pt x="29" y="86"/>
                    <a:pt x="30" y="85"/>
                  </a:cubicBezTo>
                  <a:cubicBezTo>
                    <a:pt x="32" y="84"/>
                    <a:pt x="35" y="87"/>
                    <a:pt x="36" y="86"/>
                  </a:cubicBezTo>
                  <a:cubicBezTo>
                    <a:pt x="37" y="84"/>
                    <a:pt x="37" y="81"/>
                    <a:pt x="37" y="79"/>
                  </a:cubicBezTo>
                  <a:cubicBezTo>
                    <a:pt x="36" y="77"/>
                    <a:pt x="32" y="76"/>
                    <a:pt x="32" y="74"/>
                  </a:cubicBezTo>
                  <a:cubicBezTo>
                    <a:pt x="31" y="71"/>
                    <a:pt x="31" y="68"/>
                    <a:pt x="33" y="67"/>
                  </a:cubicBezTo>
                  <a:cubicBezTo>
                    <a:pt x="36" y="65"/>
                    <a:pt x="40" y="70"/>
                    <a:pt x="42" y="68"/>
                  </a:cubicBezTo>
                  <a:cubicBezTo>
                    <a:pt x="44" y="67"/>
                    <a:pt x="42" y="62"/>
                    <a:pt x="44" y="61"/>
                  </a:cubicBezTo>
                  <a:cubicBezTo>
                    <a:pt x="47" y="60"/>
                    <a:pt x="48" y="65"/>
                    <a:pt x="50" y="66"/>
                  </a:cubicBezTo>
                  <a:cubicBezTo>
                    <a:pt x="53" y="67"/>
                    <a:pt x="56" y="65"/>
                    <a:pt x="58" y="65"/>
                  </a:cubicBezTo>
                  <a:cubicBezTo>
                    <a:pt x="59" y="66"/>
                    <a:pt x="59" y="68"/>
                    <a:pt x="60" y="68"/>
                  </a:cubicBezTo>
                  <a:cubicBezTo>
                    <a:pt x="61" y="69"/>
                    <a:pt x="63" y="70"/>
                    <a:pt x="64" y="68"/>
                  </a:cubicBezTo>
                  <a:cubicBezTo>
                    <a:pt x="66" y="66"/>
                    <a:pt x="65" y="62"/>
                    <a:pt x="65" y="59"/>
                  </a:cubicBezTo>
                  <a:cubicBezTo>
                    <a:pt x="65" y="56"/>
                    <a:pt x="65" y="52"/>
                    <a:pt x="65" y="49"/>
                  </a:cubicBezTo>
                  <a:cubicBezTo>
                    <a:pt x="65" y="47"/>
                    <a:pt x="68" y="44"/>
                    <a:pt x="67" y="42"/>
                  </a:cubicBezTo>
                  <a:cubicBezTo>
                    <a:pt x="66" y="40"/>
                    <a:pt x="62" y="42"/>
                    <a:pt x="61" y="40"/>
                  </a:cubicBezTo>
                  <a:cubicBezTo>
                    <a:pt x="60" y="36"/>
                    <a:pt x="61" y="32"/>
                    <a:pt x="63" y="29"/>
                  </a:cubicBezTo>
                  <a:cubicBezTo>
                    <a:pt x="64" y="27"/>
                    <a:pt x="68" y="27"/>
                    <a:pt x="70" y="25"/>
                  </a:cubicBezTo>
                  <a:cubicBezTo>
                    <a:pt x="71" y="22"/>
                    <a:pt x="73" y="17"/>
                    <a:pt x="70" y="15"/>
                  </a:cubicBezTo>
                  <a:cubicBezTo>
                    <a:pt x="67" y="12"/>
                    <a:pt x="60" y="16"/>
                    <a:pt x="56" y="14"/>
                  </a:cubicBezTo>
                  <a:cubicBezTo>
                    <a:pt x="54" y="14"/>
                    <a:pt x="54" y="11"/>
                    <a:pt x="54" y="9"/>
                  </a:cubicBezTo>
                  <a:cubicBezTo>
                    <a:pt x="54" y="7"/>
                    <a:pt x="56" y="4"/>
                    <a:pt x="57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53" name="Freeform 2570"/>
            <p:cNvSpPr>
              <a:spLocks noChangeAspect="1"/>
            </p:cNvSpPr>
            <p:nvPr/>
          </p:nvSpPr>
          <p:spPr bwMode="auto">
            <a:xfrm>
              <a:off x="4781483" y="3211965"/>
              <a:ext cx="39382" cy="29172"/>
            </a:xfrm>
            <a:custGeom>
              <a:avLst/>
              <a:gdLst>
                <a:gd name="T0" fmla="*/ 1 w 23"/>
                <a:gd name="T1" fmla="*/ 19 h 16"/>
                <a:gd name="T2" fmla="*/ 1 w 23"/>
                <a:gd name="T3" fmla="*/ 7 h 16"/>
                <a:gd name="T4" fmla="*/ 2 w 23"/>
                <a:gd name="T5" fmla="*/ 0 h 16"/>
                <a:gd name="T6" fmla="*/ 25 w 23"/>
                <a:gd name="T7" fmla="*/ 1 h 16"/>
                <a:gd name="T8" fmla="*/ 26 w 23"/>
                <a:gd name="T9" fmla="*/ 17 h 16"/>
                <a:gd name="T10" fmla="*/ 22 w 23"/>
                <a:gd name="T11" fmla="*/ 20 h 16"/>
                <a:gd name="T12" fmla="*/ 1 w 23"/>
                <a:gd name="T13" fmla="*/ 19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"/>
                <a:gd name="T22" fmla="*/ 0 h 16"/>
                <a:gd name="T23" fmla="*/ 23 w 23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" h="16">
                  <a:moveTo>
                    <a:pt x="1" y="15"/>
                  </a:moveTo>
                  <a:cubicBezTo>
                    <a:pt x="1" y="12"/>
                    <a:pt x="0" y="9"/>
                    <a:pt x="1" y="6"/>
                  </a:cubicBezTo>
                  <a:cubicBezTo>
                    <a:pt x="1" y="4"/>
                    <a:pt x="2" y="2"/>
                    <a:pt x="2" y="0"/>
                  </a:cubicBezTo>
                  <a:lnTo>
                    <a:pt x="21" y="1"/>
                  </a:lnTo>
                  <a:cubicBezTo>
                    <a:pt x="21" y="5"/>
                    <a:pt x="23" y="10"/>
                    <a:pt x="22" y="14"/>
                  </a:cubicBezTo>
                  <a:cubicBezTo>
                    <a:pt x="21" y="15"/>
                    <a:pt x="20" y="16"/>
                    <a:pt x="19" y="16"/>
                  </a:cubicBezTo>
                  <a:cubicBezTo>
                    <a:pt x="13" y="16"/>
                    <a:pt x="7" y="15"/>
                    <a:pt x="1" y="1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54" name="Freeform 2571"/>
            <p:cNvSpPr>
              <a:spLocks noChangeAspect="1"/>
            </p:cNvSpPr>
            <p:nvPr/>
          </p:nvSpPr>
          <p:spPr bwMode="auto">
            <a:xfrm>
              <a:off x="4755228" y="2940670"/>
              <a:ext cx="173571" cy="284422"/>
            </a:xfrm>
            <a:custGeom>
              <a:avLst/>
              <a:gdLst>
                <a:gd name="T0" fmla="*/ 23 w 99"/>
                <a:gd name="T1" fmla="*/ 175 h 162"/>
                <a:gd name="T2" fmla="*/ 19 w 99"/>
                <a:gd name="T3" fmla="*/ 158 h 162"/>
                <a:gd name="T4" fmla="*/ 16 w 99"/>
                <a:gd name="T5" fmla="*/ 156 h 162"/>
                <a:gd name="T6" fmla="*/ 7 w 99"/>
                <a:gd name="T7" fmla="*/ 144 h 162"/>
                <a:gd name="T8" fmla="*/ 0 w 99"/>
                <a:gd name="T9" fmla="*/ 141 h 162"/>
                <a:gd name="T10" fmla="*/ 5 w 99"/>
                <a:gd name="T11" fmla="*/ 122 h 162"/>
                <a:gd name="T12" fmla="*/ 18 w 99"/>
                <a:gd name="T13" fmla="*/ 110 h 162"/>
                <a:gd name="T14" fmla="*/ 30 w 99"/>
                <a:gd name="T15" fmla="*/ 105 h 162"/>
                <a:gd name="T16" fmla="*/ 34 w 99"/>
                <a:gd name="T17" fmla="*/ 101 h 162"/>
                <a:gd name="T18" fmla="*/ 47 w 99"/>
                <a:gd name="T19" fmla="*/ 111 h 162"/>
                <a:gd name="T20" fmla="*/ 58 w 99"/>
                <a:gd name="T21" fmla="*/ 88 h 162"/>
                <a:gd name="T22" fmla="*/ 66 w 99"/>
                <a:gd name="T23" fmla="*/ 72 h 162"/>
                <a:gd name="T24" fmla="*/ 73 w 99"/>
                <a:gd name="T25" fmla="*/ 54 h 162"/>
                <a:gd name="T26" fmla="*/ 77 w 99"/>
                <a:gd name="T27" fmla="*/ 42 h 162"/>
                <a:gd name="T28" fmla="*/ 95 w 99"/>
                <a:gd name="T29" fmla="*/ 24 h 162"/>
                <a:gd name="T30" fmla="*/ 85 w 99"/>
                <a:gd name="T31" fmla="*/ 8 h 162"/>
                <a:gd name="T32" fmla="*/ 93 w 99"/>
                <a:gd name="T33" fmla="*/ 0 h 162"/>
                <a:gd name="T34" fmla="*/ 101 w 99"/>
                <a:gd name="T35" fmla="*/ 30 h 162"/>
                <a:gd name="T36" fmla="*/ 112 w 99"/>
                <a:gd name="T37" fmla="*/ 52 h 162"/>
                <a:gd name="T38" fmla="*/ 97 w 99"/>
                <a:gd name="T39" fmla="*/ 51 h 162"/>
                <a:gd name="T40" fmla="*/ 85 w 99"/>
                <a:gd name="T41" fmla="*/ 57 h 162"/>
                <a:gd name="T42" fmla="*/ 101 w 99"/>
                <a:gd name="T43" fmla="*/ 75 h 162"/>
                <a:gd name="T44" fmla="*/ 109 w 99"/>
                <a:gd name="T45" fmla="*/ 90 h 162"/>
                <a:gd name="T46" fmla="*/ 103 w 99"/>
                <a:gd name="T47" fmla="*/ 102 h 162"/>
                <a:gd name="T48" fmla="*/ 93 w 99"/>
                <a:gd name="T49" fmla="*/ 119 h 162"/>
                <a:gd name="T50" fmla="*/ 96 w 99"/>
                <a:gd name="T51" fmla="*/ 144 h 162"/>
                <a:gd name="T52" fmla="*/ 105 w 99"/>
                <a:gd name="T53" fmla="*/ 153 h 162"/>
                <a:gd name="T54" fmla="*/ 109 w 99"/>
                <a:gd name="T55" fmla="*/ 170 h 162"/>
                <a:gd name="T56" fmla="*/ 119 w 99"/>
                <a:gd name="T57" fmla="*/ 182 h 162"/>
                <a:gd name="T58" fmla="*/ 118 w 99"/>
                <a:gd name="T59" fmla="*/ 195 h 162"/>
                <a:gd name="T60" fmla="*/ 77 w 99"/>
                <a:gd name="T61" fmla="*/ 187 h 162"/>
                <a:gd name="T62" fmla="*/ 44 w 99"/>
                <a:gd name="T63" fmla="*/ 184 h 162"/>
                <a:gd name="T64" fmla="*/ 20 w 99"/>
                <a:gd name="T65" fmla="*/ 187 h 1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9"/>
                <a:gd name="T100" fmla="*/ 0 h 162"/>
                <a:gd name="T101" fmla="*/ 99 w 99"/>
                <a:gd name="T102" fmla="*/ 162 h 16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9" h="162">
                  <a:moveTo>
                    <a:pt x="17" y="155"/>
                  </a:moveTo>
                  <a:cubicBezTo>
                    <a:pt x="18" y="152"/>
                    <a:pt x="18" y="149"/>
                    <a:pt x="19" y="145"/>
                  </a:cubicBezTo>
                  <a:cubicBezTo>
                    <a:pt x="19" y="143"/>
                    <a:pt x="18" y="141"/>
                    <a:pt x="18" y="139"/>
                  </a:cubicBezTo>
                  <a:cubicBezTo>
                    <a:pt x="18" y="137"/>
                    <a:pt x="16" y="134"/>
                    <a:pt x="16" y="131"/>
                  </a:cubicBezTo>
                  <a:cubicBezTo>
                    <a:pt x="16" y="130"/>
                    <a:pt x="17" y="128"/>
                    <a:pt x="16" y="128"/>
                  </a:cubicBezTo>
                  <a:cubicBezTo>
                    <a:pt x="15" y="127"/>
                    <a:pt x="14" y="130"/>
                    <a:pt x="13" y="130"/>
                  </a:cubicBezTo>
                  <a:cubicBezTo>
                    <a:pt x="11" y="129"/>
                    <a:pt x="8" y="128"/>
                    <a:pt x="7" y="127"/>
                  </a:cubicBezTo>
                  <a:cubicBezTo>
                    <a:pt x="6" y="125"/>
                    <a:pt x="8" y="121"/>
                    <a:pt x="6" y="120"/>
                  </a:cubicBezTo>
                  <a:cubicBezTo>
                    <a:pt x="5" y="119"/>
                    <a:pt x="3" y="123"/>
                    <a:pt x="2" y="122"/>
                  </a:cubicBezTo>
                  <a:cubicBezTo>
                    <a:pt x="0" y="121"/>
                    <a:pt x="1" y="119"/>
                    <a:pt x="0" y="117"/>
                  </a:cubicBezTo>
                  <a:cubicBezTo>
                    <a:pt x="2" y="115"/>
                    <a:pt x="4" y="113"/>
                    <a:pt x="5" y="111"/>
                  </a:cubicBezTo>
                  <a:cubicBezTo>
                    <a:pt x="5" y="108"/>
                    <a:pt x="3" y="104"/>
                    <a:pt x="4" y="101"/>
                  </a:cubicBezTo>
                  <a:cubicBezTo>
                    <a:pt x="5" y="99"/>
                    <a:pt x="7" y="97"/>
                    <a:pt x="8" y="95"/>
                  </a:cubicBezTo>
                  <a:cubicBezTo>
                    <a:pt x="10" y="93"/>
                    <a:pt x="13" y="92"/>
                    <a:pt x="15" y="91"/>
                  </a:cubicBezTo>
                  <a:cubicBezTo>
                    <a:pt x="17" y="89"/>
                    <a:pt x="18" y="85"/>
                    <a:pt x="21" y="84"/>
                  </a:cubicBezTo>
                  <a:cubicBezTo>
                    <a:pt x="22" y="84"/>
                    <a:pt x="23" y="86"/>
                    <a:pt x="25" y="87"/>
                  </a:cubicBezTo>
                  <a:cubicBezTo>
                    <a:pt x="26" y="87"/>
                    <a:pt x="27" y="87"/>
                    <a:pt x="27" y="86"/>
                  </a:cubicBezTo>
                  <a:cubicBezTo>
                    <a:pt x="28" y="86"/>
                    <a:pt x="28" y="83"/>
                    <a:pt x="28" y="84"/>
                  </a:cubicBezTo>
                  <a:cubicBezTo>
                    <a:pt x="31" y="85"/>
                    <a:pt x="32" y="89"/>
                    <a:pt x="34" y="91"/>
                  </a:cubicBezTo>
                  <a:cubicBezTo>
                    <a:pt x="35" y="92"/>
                    <a:pt x="38" y="93"/>
                    <a:pt x="39" y="92"/>
                  </a:cubicBezTo>
                  <a:cubicBezTo>
                    <a:pt x="42" y="90"/>
                    <a:pt x="43" y="85"/>
                    <a:pt x="44" y="82"/>
                  </a:cubicBezTo>
                  <a:cubicBezTo>
                    <a:pt x="46" y="79"/>
                    <a:pt x="47" y="76"/>
                    <a:pt x="48" y="73"/>
                  </a:cubicBezTo>
                  <a:cubicBezTo>
                    <a:pt x="48" y="71"/>
                    <a:pt x="47" y="69"/>
                    <a:pt x="48" y="67"/>
                  </a:cubicBezTo>
                  <a:cubicBezTo>
                    <a:pt x="50" y="64"/>
                    <a:pt x="53" y="63"/>
                    <a:pt x="55" y="60"/>
                  </a:cubicBezTo>
                  <a:cubicBezTo>
                    <a:pt x="56" y="57"/>
                    <a:pt x="55" y="53"/>
                    <a:pt x="57" y="50"/>
                  </a:cubicBezTo>
                  <a:cubicBezTo>
                    <a:pt x="58" y="48"/>
                    <a:pt x="60" y="47"/>
                    <a:pt x="61" y="45"/>
                  </a:cubicBezTo>
                  <a:cubicBezTo>
                    <a:pt x="62" y="44"/>
                    <a:pt x="61" y="42"/>
                    <a:pt x="61" y="41"/>
                  </a:cubicBezTo>
                  <a:cubicBezTo>
                    <a:pt x="61" y="39"/>
                    <a:pt x="63" y="37"/>
                    <a:pt x="64" y="35"/>
                  </a:cubicBezTo>
                  <a:cubicBezTo>
                    <a:pt x="65" y="31"/>
                    <a:pt x="66" y="27"/>
                    <a:pt x="69" y="24"/>
                  </a:cubicBezTo>
                  <a:cubicBezTo>
                    <a:pt x="71" y="22"/>
                    <a:pt x="77" y="23"/>
                    <a:pt x="79" y="20"/>
                  </a:cubicBezTo>
                  <a:cubicBezTo>
                    <a:pt x="80" y="17"/>
                    <a:pt x="78" y="13"/>
                    <a:pt x="77" y="10"/>
                  </a:cubicBezTo>
                  <a:cubicBezTo>
                    <a:pt x="76" y="8"/>
                    <a:pt x="72" y="9"/>
                    <a:pt x="71" y="7"/>
                  </a:cubicBezTo>
                  <a:cubicBezTo>
                    <a:pt x="71" y="5"/>
                    <a:pt x="72" y="2"/>
                    <a:pt x="73" y="1"/>
                  </a:cubicBezTo>
                  <a:cubicBezTo>
                    <a:pt x="74" y="1"/>
                    <a:pt x="76" y="0"/>
                    <a:pt x="77" y="0"/>
                  </a:cubicBezTo>
                  <a:cubicBezTo>
                    <a:pt x="80" y="4"/>
                    <a:pt x="82" y="8"/>
                    <a:pt x="83" y="12"/>
                  </a:cubicBezTo>
                  <a:cubicBezTo>
                    <a:pt x="84" y="16"/>
                    <a:pt x="83" y="21"/>
                    <a:pt x="84" y="25"/>
                  </a:cubicBezTo>
                  <a:cubicBezTo>
                    <a:pt x="84" y="29"/>
                    <a:pt x="84" y="32"/>
                    <a:pt x="86" y="35"/>
                  </a:cubicBezTo>
                  <a:cubicBezTo>
                    <a:pt x="88" y="38"/>
                    <a:pt x="91" y="39"/>
                    <a:pt x="93" y="43"/>
                  </a:cubicBezTo>
                  <a:cubicBezTo>
                    <a:pt x="90" y="43"/>
                    <a:pt x="87" y="42"/>
                    <a:pt x="84" y="42"/>
                  </a:cubicBezTo>
                  <a:cubicBezTo>
                    <a:pt x="83" y="42"/>
                    <a:pt x="82" y="43"/>
                    <a:pt x="81" y="42"/>
                  </a:cubicBezTo>
                  <a:cubicBezTo>
                    <a:pt x="78" y="42"/>
                    <a:pt x="76" y="40"/>
                    <a:pt x="73" y="41"/>
                  </a:cubicBezTo>
                  <a:cubicBezTo>
                    <a:pt x="71" y="42"/>
                    <a:pt x="70" y="45"/>
                    <a:pt x="71" y="47"/>
                  </a:cubicBezTo>
                  <a:cubicBezTo>
                    <a:pt x="71" y="49"/>
                    <a:pt x="75" y="51"/>
                    <a:pt x="76" y="53"/>
                  </a:cubicBezTo>
                  <a:cubicBezTo>
                    <a:pt x="79" y="56"/>
                    <a:pt x="81" y="59"/>
                    <a:pt x="84" y="62"/>
                  </a:cubicBezTo>
                  <a:cubicBezTo>
                    <a:pt x="85" y="64"/>
                    <a:pt x="87" y="66"/>
                    <a:pt x="88" y="69"/>
                  </a:cubicBezTo>
                  <a:cubicBezTo>
                    <a:pt x="89" y="71"/>
                    <a:pt x="90" y="73"/>
                    <a:pt x="91" y="75"/>
                  </a:cubicBezTo>
                  <a:cubicBezTo>
                    <a:pt x="91" y="75"/>
                    <a:pt x="91" y="76"/>
                    <a:pt x="91" y="77"/>
                  </a:cubicBezTo>
                  <a:cubicBezTo>
                    <a:pt x="89" y="79"/>
                    <a:pt x="88" y="82"/>
                    <a:pt x="86" y="85"/>
                  </a:cubicBezTo>
                  <a:cubicBezTo>
                    <a:pt x="85" y="89"/>
                    <a:pt x="85" y="93"/>
                    <a:pt x="82" y="96"/>
                  </a:cubicBezTo>
                  <a:cubicBezTo>
                    <a:pt x="81" y="98"/>
                    <a:pt x="77" y="97"/>
                    <a:pt x="77" y="99"/>
                  </a:cubicBezTo>
                  <a:cubicBezTo>
                    <a:pt x="76" y="102"/>
                    <a:pt x="80" y="103"/>
                    <a:pt x="81" y="105"/>
                  </a:cubicBezTo>
                  <a:cubicBezTo>
                    <a:pt x="81" y="110"/>
                    <a:pt x="79" y="115"/>
                    <a:pt x="80" y="120"/>
                  </a:cubicBezTo>
                  <a:cubicBezTo>
                    <a:pt x="80" y="122"/>
                    <a:pt x="81" y="123"/>
                    <a:pt x="82" y="124"/>
                  </a:cubicBezTo>
                  <a:cubicBezTo>
                    <a:pt x="83" y="125"/>
                    <a:pt x="86" y="125"/>
                    <a:pt x="87" y="127"/>
                  </a:cubicBezTo>
                  <a:cubicBezTo>
                    <a:pt x="88" y="128"/>
                    <a:pt x="87" y="130"/>
                    <a:pt x="87" y="131"/>
                  </a:cubicBezTo>
                  <a:cubicBezTo>
                    <a:pt x="88" y="135"/>
                    <a:pt x="89" y="138"/>
                    <a:pt x="91" y="141"/>
                  </a:cubicBezTo>
                  <a:cubicBezTo>
                    <a:pt x="92" y="142"/>
                    <a:pt x="95" y="142"/>
                    <a:pt x="95" y="143"/>
                  </a:cubicBezTo>
                  <a:cubicBezTo>
                    <a:pt x="97" y="145"/>
                    <a:pt x="98" y="148"/>
                    <a:pt x="99" y="151"/>
                  </a:cubicBezTo>
                  <a:cubicBezTo>
                    <a:pt x="98" y="153"/>
                    <a:pt x="98" y="155"/>
                    <a:pt x="98" y="157"/>
                  </a:cubicBezTo>
                  <a:cubicBezTo>
                    <a:pt x="97" y="159"/>
                    <a:pt x="99" y="162"/>
                    <a:pt x="98" y="162"/>
                  </a:cubicBezTo>
                  <a:cubicBezTo>
                    <a:pt x="91" y="161"/>
                    <a:pt x="85" y="156"/>
                    <a:pt x="78" y="155"/>
                  </a:cubicBezTo>
                  <a:cubicBezTo>
                    <a:pt x="73" y="154"/>
                    <a:pt x="69" y="155"/>
                    <a:pt x="64" y="155"/>
                  </a:cubicBezTo>
                  <a:cubicBezTo>
                    <a:pt x="61" y="154"/>
                    <a:pt x="59" y="154"/>
                    <a:pt x="57" y="153"/>
                  </a:cubicBezTo>
                  <a:cubicBezTo>
                    <a:pt x="50" y="153"/>
                    <a:pt x="43" y="153"/>
                    <a:pt x="37" y="153"/>
                  </a:cubicBezTo>
                  <a:cubicBezTo>
                    <a:pt x="36" y="154"/>
                    <a:pt x="36" y="155"/>
                    <a:pt x="36" y="156"/>
                  </a:cubicBezTo>
                  <a:lnTo>
                    <a:pt x="17" y="155"/>
                  </a:ln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55" name="Freeform 2572"/>
            <p:cNvSpPr>
              <a:spLocks noChangeAspect="1"/>
            </p:cNvSpPr>
            <p:nvPr/>
          </p:nvSpPr>
          <p:spPr bwMode="auto">
            <a:xfrm>
              <a:off x="4868997" y="2669375"/>
              <a:ext cx="227538" cy="406943"/>
            </a:xfrm>
            <a:custGeom>
              <a:avLst/>
              <a:gdLst>
                <a:gd name="T0" fmla="*/ 31 w 130"/>
                <a:gd name="T1" fmla="*/ 279 h 232"/>
                <a:gd name="T2" fmla="*/ 40 w 130"/>
                <a:gd name="T3" fmla="*/ 278 h 232"/>
                <a:gd name="T4" fmla="*/ 47 w 130"/>
                <a:gd name="T5" fmla="*/ 274 h 232"/>
                <a:gd name="T6" fmla="*/ 54 w 130"/>
                <a:gd name="T7" fmla="*/ 278 h 232"/>
                <a:gd name="T8" fmla="*/ 58 w 130"/>
                <a:gd name="T9" fmla="*/ 273 h 232"/>
                <a:gd name="T10" fmla="*/ 71 w 130"/>
                <a:gd name="T11" fmla="*/ 271 h 232"/>
                <a:gd name="T12" fmla="*/ 76 w 130"/>
                <a:gd name="T13" fmla="*/ 271 h 232"/>
                <a:gd name="T14" fmla="*/ 80 w 130"/>
                <a:gd name="T15" fmla="*/ 266 h 232"/>
                <a:gd name="T16" fmla="*/ 85 w 130"/>
                <a:gd name="T17" fmla="*/ 260 h 232"/>
                <a:gd name="T18" fmla="*/ 80 w 130"/>
                <a:gd name="T19" fmla="*/ 257 h 232"/>
                <a:gd name="T20" fmla="*/ 85 w 130"/>
                <a:gd name="T21" fmla="*/ 254 h 232"/>
                <a:gd name="T22" fmla="*/ 98 w 130"/>
                <a:gd name="T23" fmla="*/ 254 h 232"/>
                <a:gd name="T24" fmla="*/ 112 w 130"/>
                <a:gd name="T25" fmla="*/ 248 h 232"/>
                <a:gd name="T26" fmla="*/ 114 w 130"/>
                <a:gd name="T27" fmla="*/ 238 h 232"/>
                <a:gd name="T28" fmla="*/ 120 w 130"/>
                <a:gd name="T29" fmla="*/ 238 h 232"/>
                <a:gd name="T30" fmla="*/ 126 w 130"/>
                <a:gd name="T31" fmla="*/ 231 h 232"/>
                <a:gd name="T32" fmla="*/ 126 w 130"/>
                <a:gd name="T33" fmla="*/ 222 h 232"/>
                <a:gd name="T34" fmla="*/ 139 w 130"/>
                <a:gd name="T35" fmla="*/ 220 h 232"/>
                <a:gd name="T36" fmla="*/ 140 w 130"/>
                <a:gd name="T37" fmla="*/ 215 h 232"/>
                <a:gd name="T38" fmla="*/ 134 w 130"/>
                <a:gd name="T39" fmla="*/ 208 h 232"/>
                <a:gd name="T40" fmla="*/ 138 w 130"/>
                <a:gd name="T41" fmla="*/ 203 h 232"/>
                <a:gd name="T42" fmla="*/ 134 w 130"/>
                <a:gd name="T43" fmla="*/ 202 h 232"/>
                <a:gd name="T44" fmla="*/ 133 w 130"/>
                <a:gd name="T45" fmla="*/ 190 h 232"/>
                <a:gd name="T46" fmla="*/ 125 w 130"/>
                <a:gd name="T47" fmla="*/ 192 h 232"/>
                <a:gd name="T48" fmla="*/ 125 w 130"/>
                <a:gd name="T49" fmla="*/ 186 h 232"/>
                <a:gd name="T50" fmla="*/ 131 w 130"/>
                <a:gd name="T51" fmla="*/ 179 h 232"/>
                <a:gd name="T52" fmla="*/ 130 w 130"/>
                <a:gd name="T53" fmla="*/ 168 h 232"/>
                <a:gd name="T54" fmla="*/ 136 w 130"/>
                <a:gd name="T55" fmla="*/ 165 h 232"/>
                <a:gd name="T56" fmla="*/ 132 w 130"/>
                <a:gd name="T57" fmla="*/ 158 h 232"/>
                <a:gd name="T58" fmla="*/ 136 w 130"/>
                <a:gd name="T59" fmla="*/ 154 h 232"/>
                <a:gd name="T60" fmla="*/ 142 w 130"/>
                <a:gd name="T61" fmla="*/ 146 h 232"/>
                <a:gd name="T62" fmla="*/ 140 w 130"/>
                <a:gd name="T63" fmla="*/ 140 h 232"/>
                <a:gd name="T64" fmla="*/ 146 w 130"/>
                <a:gd name="T65" fmla="*/ 136 h 232"/>
                <a:gd name="T66" fmla="*/ 154 w 130"/>
                <a:gd name="T67" fmla="*/ 136 h 232"/>
                <a:gd name="T68" fmla="*/ 154 w 130"/>
                <a:gd name="T69" fmla="*/ 72 h 232"/>
                <a:gd name="T70" fmla="*/ 29 w 130"/>
                <a:gd name="T71" fmla="*/ 0 h 232"/>
                <a:gd name="T72" fmla="*/ 19 w 130"/>
                <a:gd name="T73" fmla="*/ 8 h 232"/>
                <a:gd name="T74" fmla="*/ 24 w 130"/>
                <a:gd name="T75" fmla="*/ 23 h 232"/>
                <a:gd name="T76" fmla="*/ 23 w 130"/>
                <a:gd name="T77" fmla="*/ 34 h 232"/>
                <a:gd name="T78" fmla="*/ 28 w 130"/>
                <a:gd name="T79" fmla="*/ 40 h 232"/>
                <a:gd name="T80" fmla="*/ 26 w 130"/>
                <a:gd name="T81" fmla="*/ 47 h 232"/>
                <a:gd name="T82" fmla="*/ 35 w 130"/>
                <a:gd name="T83" fmla="*/ 53 h 232"/>
                <a:gd name="T84" fmla="*/ 26 w 130"/>
                <a:gd name="T85" fmla="*/ 70 h 232"/>
                <a:gd name="T86" fmla="*/ 26 w 130"/>
                <a:gd name="T87" fmla="*/ 96 h 232"/>
                <a:gd name="T88" fmla="*/ 28 w 130"/>
                <a:gd name="T89" fmla="*/ 120 h 232"/>
                <a:gd name="T90" fmla="*/ 0 w 130"/>
                <a:gd name="T91" fmla="*/ 155 h 232"/>
                <a:gd name="T92" fmla="*/ 0 w 130"/>
                <a:gd name="T93" fmla="*/ 173 h 232"/>
                <a:gd name="T94" fmla="*/ 6 w 130"/>
                <a:gd name="T95" fmla="*/ 183 h 232"/>
                <a:gd name="T96" fmla="*/ 10 w 130"/>
                <a:gd name="T97" fmla="*/ 188 h 232"/>
                <a:gd name="T98" fmla="*/ 14 w 130"/>
                <a:gd name="T99" fmla="*/ 186 h 232"/>
                <a:gd name="T100" fmla="*/ 22 w 130"/>
                <a:gd name="T101" fmla="*/ 201 h 232"/>
                <a:gd name="T102" fmla="*/ 23 w 130"/>
                <a:gd name="T103" fmla="*/ 216 h 232"/>
                <a:gd name="T104" fmla="*/ 25 w 130"/>
                <a:gd name="T105" fmla="*/ 228 h 232"/>
                <a:gd name="T106" fmla="*/ 34 w 130"/>
                <a:gd name="T107" fmla="*/ 238 h 232"/>
                <a:gd name="T108" fmla="*/ 23 w 130"/>
                <a:gd name="T109" fmla="*/ 237 h 232"/>
                <a:gd name="T110" fmla="*/ 19 w 130"/>
                <a:gd name="T111" fmla="*/ 237 h 232"/>
                <a:gd name="T112" fmla="*/ 10 w 130"/>
                <a:gd name="T113" fmla="*/ 236 h 232"/>
                <a:gd name="T114" fmla="*/ 7 w 130"/>
                <a:gd name="T115" fmla="*/ 243 h 232"/>
                <a:gd name="T116" fmla="*/ 13 w 130"/>
                <a:gd name="T117" fmla="*/ 250 h 232"/>
                <a:gd name="T118" fmla="*/ 23 w 130"/>
                <a:gd name="T119" fmla="*/ 261 h 232"/>
                <a:gd name="T120" fmla="*/ 28 w 130"/>
                <a:gd name="T121" fmla="*/ 269 h 232"/>
                <a:gd name="T122" fmla="*/ 31 w 130"/>
                <a:gd name="T123" fmla="*/ 277 h 232"/>
                <a:gd name="T124" fmla="*/ 31 w 130"/>
                <a:gd name="T125" fmla="*/ 279 h 23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0"/>
                <a:gd name="T190" fmla="*/ 0 h 232"/>
                <a:gd name="T191" fmla="*/ 130 w 130"/>
                <a:gd name="T192" fmla="*/ 232 h 23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0" h="232">
                  <a:moveTo>
                    <a:pt x="26" y="232"/>
                  </a:moveTo>
                  <a:cubicBezTo>
                    <a:pt x="28" y="231"/>
                    <a:pt x="31" y="231"/>
                    <a:pt x="33" y="231"/>
                  </a:cubicBezTo>
                  <a:cubicBezTo>
                    <a:pt x="35" y="230"/>
                    <a:pt x="37" y="228"/>
                    <a:pt x="39" y="228"/>
                  </a:cubicBezTo>
                  <a:cubicBezTo>
                    <a:pt x="41" y="228"/>
                    <a:pt x="43" y="231"/>
                    <a:pt x="45" y="231"/>
                  </a:cubicBezTo>
                  <a:cubicBezTo>
                    <a:pt x="47" y="231"/>
                    <a:pt x="47" y="228"/>
                    <a:pt x="48" y="227"/>
                  </a:cubicBezTo>
                  <a:cubicBezTo>
                    <a:pt x="52" y="226"/>
                    <a:pt x="55" y="225"/>
                    <a:pt x="59" y="225"/>
                  </a:cubicBezTo>
                  <a:cubicBezTo>
                    <a:pt x="60" y="225"/>
                    <a:pt x="61" y="225"/>
                    <a:pt x="63" y="225"/>
                  </a:cubicBezTo>
                  <a:cubicBezTo>
                    <a:pt x="64" y="224"/>
                    <a:pt x="65" y="223"/>
                    <a:pt x="67" y="221"/>
                  </a:cubicBezTo>
                  <a:cubicBezTo>
                    <a:pt x="68" y="220"/>
                    <a:pt x="71" y="218"/>
                    <a:pt x="71" y="216"/>
                  </a:cubicBezTo>
                  <a:cubicBezTo>
                    <a:pt x="71" y="214"/>
                    <a:pt x="67" y="215"/>
                    <a:pt x="67" y="214"/>
                  </a:cubicBezTo>
                  <a:cubicBezTo>
                    <a:pt x="67" y="212"/>
                    <a:pt x="70" y="212"/>
                    <a:pt x="71" y="211"/>
                  </a:cubicBezTo>
                  <a:cubicBezTo>
                    <a:pt x="75" y="211"/>
                    <a:pt x="78" y="212"/>
                    <a:pt x="82" y="211"/>
                  </a:cubicBezTo>
                  <a:cubicBezTo>
                    <a:pt x="86" y="210"/>
                    <a:pt x="90" y="209"/>
                    <a:pt x="93" y="206"/>
                  </a:cubicBezTo>
                  <a:cubicBezTo>
                    <a:pt x="95" y="204"/>
                    <a:pt x="93" y="200"/>
                    <a:pt x="95" y="198"/>
                  </a:cubicBezTo>
                  <a:cubicBezTo>
                    <a:pt x="96" y="197"/>
                    <a:pt x="99" y="199"/>
                    <a:pt x="100" y="198"/>
                  </a:cubicBezTo>
                  <a:cubicBezTo>
                    <a:pt x="102" y="197"/>
                    <a:pt x="104" y="195"/>
                    <a:pt x="105" y="192"/>
                  </a:cubicBezTo>
                  <a:cubicBezTo>
                    <a:pt x="106" y="190"/>
                    <a:pt x="103" y="186"/>
                    <a:pt x="105" y="185"/>
                  </a:cubicBezTo>
                  <a:cubicBezTo>
                    <a:pt x="108" y="182"/>
                    <a:pt x="113" y="184"/>
                    <a:pt x="116" y="183"/>
                  </a:cubicBezTo>
                  <a:cubicBezTo>
                    <a:pt x="117" y="182"/>
                    <a:pt x="118" y="180"/>
                    <a:pt x="117" y="179"/>
                  </a:cubicBezTo>
                  <a:cubicBezTo>
                    <a:pt x="116" y="177"/>
                    <a:pt x="113" y="176"/>
                    <a:pt x="112" y="173"/>
                  </a:cubicBezTo>
                  <a:cubicBezTo>
                    <a:pt x="112" y="171"/>
                    <a:pt x="115" y="170"/>
                    <a:pt x="115" y="169"/>
                  </a:cubicBezTo>
                  <a:cubicBezTo>
                    <a:pt x="115" y="168"/>
                    <a:pt x="113" y="169"/>
                    <a:pt x="112" y="168"/>
                  </a:cubicBezTo>
                  <a:cubicBezTo>
                    <a:pt x="111" y="165"/>
                    <a:pt x="113" y="161"/>
                    <a:pt x="111" y="158"/>
                  </a:cubicBezTo>
                  <a:cubicBezTo>
                    <a:pt x="109" y="157"/>
                    <a:pt x="106" y="161"/>
                    <a:pt x="104" y="160"/>
                  </a:cubicBezTo>
                  <a:cubicBezTo>
                    <a:pt x="103" y="159"/>
                    <a:pt x="103" y="156"/>
                    <a:pt x="104" y="155"/>
                  </a:cubicBezTo>
                  <a:cubicBezTo>
                    <a:pt x="105" y="153"/>
                    <a:pt x="109" y="152"/>
                    <a:pt x="109" y="149"/>
                  </a:cubicBezTo>
                  <a:cubicBezTo>
                    <a:pt x="110" y="146"/>
                    <a:pt x="107" y="143"/>
                    <a:pt x="108" y="140"/>
                  </a:cubicBezTo>
                  <a:cubicBezTo>
                    <a:pt x="108" y="138"/>
                    <a:pt x="113" y="139"/>
                    <a:pt x="113" y="137"/>
                  </a:cubicBezTo>
                  <a:cubicBezTo>
                    <a:pt x="114" y="135"/>
                    <a:pt x="110" y="133"/>
                    <a:pt x="110" y="131"/>
                  </a:cubicBezTo>
                  <a:cubicBezTo>
                    <a:pt x="109" y="130"/>
                    <a:pt x="112" y="129"/>
                    <a:pt x="113" y="128"/>
                  </a:cubicBezTo>
                  <a:cubicBezTo>
                    <a:pt x="115" y="126"/>
                    <a:pt x="117" y="124"/>
                    <a:pt x="118" y="121"/>
                  </a:cubicBezTo>
                  <a:cubicBezTo>
                    <a:pt x="119" y="119"/>
                    <a:pt x="116" y="117"/>
                    <a:pt x="117" y="116"/>
                  </a:cubicBezTo>
                  <a:cubicBezTo>
                    <a:pt x="118" y="114"/>
                    <a:pt x="120" y="113"/>
                    <a:pt x="122" y="113"/>
                  </a:cubicBezTo>
                  <a:cubicBezTo>
                    <a:pt x="124" y="112"/>
                    <a:pt x="128" y="115"/>
                    <a:pt x="128" y="113"/>
                  </a:cubicBezTo>
                  <a:cubicBezTo>
                    <a:pt x="130" y="96"/>
                    <a:pt x="128" y="78"/>
                    <a:pt x="128" y="60"/>
                  </a:cubicBezTo>
                  <a:lnTo>
                    <a:pt x="24" y="0"/>
                  </a:lnTo>
                  <a:lnTo>
                    <a:pt x="16" y="7"/>
                  </a:lnTo>
                  <a:lnTo>
                    <a:pt x="20" y="19"/>
                  </a:lnTo>
                  <a:lnTo>
                    <a:pt x="19" y="28"/>
                  </a:lnTo>
                  <a:lnTo>
                    <a:pt x="23" y="33"/>
                  </a:lnTo>
                  <a:lnTo>
                    <a:pt x="22" y="39"/>
                  </a:lnTo>
                  <a:lnTo>
                    <a:pt x="29" y="44"/>
                  </a:lnTo>
                  <a:lnTo>
                    <a:pt x="22" y="58"/>
                  </a:lnTo>
                  <a:lnTo>
                    <a:pt x="22" y="80"/>
                  </a:lnTo>
                  <a:lnTo>
                    <a:pt x="23" y="100"/>
                  </a:lnTo>
                  <a:lnTo>
                    <a:pt x="0" y="129"/>
                  </a:lnTo>
                  <a:lnTo>
                    <a:pt x="0" y="144"/>
                  </a:lnTo>
                  <a:cubicBezTo>
                    <a:pt x="2" y="146"/>
                    <a:pt x="3" y="150"/>
                    <a:pt x="5" y="152"/>
                  </a:cubicBezTo>
                  <a:cubicBezTo>
                    <a:pt x="6" y="153"/>
                    <a:pt x="7" y="155"/>
                    <a:pt x="8" y="156"/>
                  </a:cubicBezTo>
                  <a:cubicBezTo>
                    <a:pt x="9" y="156"/>
                    <a:pt x="11" y="155"/>
                    <a:pt x="12" y="155"/>
                  </a:cubicBezTo>
                  <a:cubicBezTo>
                    <a:pt x="15" y="159"/>
                    <a:pt x="17" y="163"/>
                    <a:pt x="18" y="167"/>
                  </a:cubicBezTo>
                  <a:cubicBezTo>
                    <a:pt x="19" y="171"/>
                    <a:pt x="18" y="176"/>
                    <a:pt x="19" y="180"/>
                  </a:cubicBezTo>
                  <a:cubicBezTo>
                    <a:pt x="19" y="184"/>
                    <a:pt x="19" y="187"/>
                    <a:pt x="21" y="190"/>
                  </a:cubicBezTo>
                  <a:cubicBezTo>
                    <a:pt x="23" y="193"/>
                    <a:pt x="26" y="194"/>
                    <a:pt x="28" y="198"/>
                  </a:cubicBezTo>
                  <a:cubicBezTo>
                    <a:pt x="25" y="198"/>
                    <a:pt x="22" y="197"/>
                    <a:pt x="19" y="197"/>
                  </a:cubicBezTo>
                  <a:cubicBezTo>
                    <a:pt x="18" y="197"/>
                    <a:pt x="17" y="198"/>
                    <a:pt x="16" y="197"/>
                  </a:cubicBezTo>
                  <a:cubicBezTo>
                    <a:pt x="13" y="197"/>
                    <a:pt x="11" y="195"/>
                    <a:pt x="8" y="196"/>
                  </a:cubicBezTo>
                  <a:cubicBezTo>
                    <a:pt x="6" y="197"/>
                    <a:pt x="5" y="200"/>
                    <a:pt x="6" y="202"/>
                  </a:cubicBezTo>
                  <a:cubicBezTo>
                    <a:pt x="6" y="204"/>
                    <a:pt x="10" y="206"/>
                    <a:pt x="11" y="208"/>
                  </a:cubicBezTo>
                  <a:cubicBezTo>
                    <a:pt x="14" y="211"/>
                    <a:pt x="16" y="214"/>
                    <a:pt x="19" y="217"/>
                  </a:cubicBezTo>
                  <a:cubicBezTo>
                    <a:pt x="20" y="219"/>
                    <a:pt x="22" y="221"/>
                    <a:pt x="23" y="224"/>
                  </a:cubicBezTo>
                  <a:cubicBezTo>
                    <a:pt x="24" y="226"/>
                    <a:pt x="25" y="228"/>
                    <a:pt x="26" y="230"/>
                  </a:cubicBezTo>
                  <a:cubicBezTo>
                    <a:pt x="26" y="230"/>
                    <a:pt x="26" y="231"/>
                    <a:pt x="26" y="23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56" name="Freeform 2573"/>
            <p:cNvSpPr>
              <a:spLocks noChangeAspect="1"/>
            </p:cNvSpPr>
            <p:nvPr/>
          </p:nvSpPr>
          <p:spPr bwMode="auto">
            <a:xfrm>
              <a:off x="4887959" y="2988803"/>
              <a:ext cx="288798" cy="217328"/>
            </a:xfrm>
            <a:custGeom>
              <a:avLst/>
              <a:gdLst>
                <a:gd name="T0" fmla="*/ 198 w 165"/>
                <a:gd name="T1" fmla="*/ 97 h 124"/>
                <a:gd name="T2" fmla="*/ 190 w 165"/>
                <a:gd name="T3" fmla="*/ 87 h 124"/>
                <a:gd name="T4" fmla="*/ 185 w 165"/>
                <a:gd name="T5" fmla="*/ 78 h 124"/>
                <a:gd name="T6" fmla="*/ 170 w 165"/>
                <a:gd name="T7" fmla="*/ 68 h 124"/>
                <a:gd name="T8" fmla="*/ 166 w 165"/>
                <a:gd name="T9" fmla="*/ 55 h 124"/>
                <a:gd name="T10" fmla="*/ 160 w 165"/>
                <a:gd name="T11" fmla="*/ 49 h 124"/>
                <a:gd name="T12" fmla="*/ 149 w 165"/>
                <a:gd name="T13" fmla="*/ 41 h 124"/>
                <a:gd name="T14" fmla="*/ 136 w 165"/>
                <a:gd name="T15" fmla="*/ 35 h 124"/>
                <a:gd name="T16" fmla="*/ 140 w 165"/>
                <a:gd name="T17" fmla="*/ 22 h 124"/>
                <a:gd name="T18" fmla="*/ 126 w 165"/>
                <a:gd name="T19" fmla="*/ 1 h 124"/>
                <a:gd name="T20" fmla="*/ 113 w 165"/>
                <a:gd name="T21" fmla="*/ 12 h 124"/>
                <a:gd name="T22" fmla="*/ 101 w 165"/>
                <a:gd name="T23" fmla="*/ 19 h 124"/>
                <a:gd name="T24" fmla="*/ 85 w 165"/>
                <a:gd name="T25" fmla="*/ 35 h 124"/>
                <a:gd name="T26" fmla="*/ 67 w 165"/>
                <a:gd name="T27" fmla="*/ 38 h 124"/>
                <a:gd name="T28" fmla="*/ 67 w 165"/>
                <a:gd name="T29" fmla="*/ 47 h 124"/>
                <a:gd name="T30" fmla="*/ 58 w 165"/>
                <a:gd name="T31" fmla="*/ 52 h 124"/>
                <a:gd name="T32" fmla="*/ 41 w 165"/>
                <a:gd name="T33" fmla="*/ 59 h 124"/>
                <a:gd name="T34" fmla="*/ 26 w 165"/>
                <a:gd name="T35" fmla="*/ 59 h 124"/>
                <a:gd name="T36" fmla="*/ 12 w 165"/>
                <a:gd name="T37" fmla="*/ 70 h 124"/>
                <a:gd name="T38" fmla="*/ 1 w 165"/>
                <a:gd name="T39" fmla="*/ 87 h 124"/>
                <a:gd name="T40" fmla="*/ 5 w 165"/>
                <a:gd name="T41" fmla="*/ 112 h 124"/>
                <a:gd name="T42" fmla="*/ 13 w 165"/>
                <a:gd name="T43" fmla="*/ 120 h 124"/>
                <a:gd name="T44" fmla="*/ 18 w 165"/>
                <a:gd name="T45" fmla="*/ 137 h 124"/>
                <a:gd name="T46" fmla="*/ 28 w 165"/>
                <a:gd name="T47" fmla="*/ 149 h 124"/>
                <a:gd name="T48" fmla="*/ 32 w 165"/>
                <a:gd name="T49" fmla="*/ 136 h 124"/>
                <a:gd name="T50" fmla="*/ 44 w 165"/>
                <a:gd name="T51" fmla="*/ 130 h 124"/>
                <a:gd name="T52" fmla="*/ 56 w 165"/>
                <a:gd name="T53" fmla="*/ 130 h 124"/>
                <a:gd name="T54" fmla="*/ 65 w 165"/>
                <a:gd name="T55" fmla="*/ 117 h 124"/>
                <a:gd name="T56" fmla="*/ 74 w 165"/>
                <a:gd name="T57" fmla="*/ 103 h 124"/>
                <a:gd name="T58" fmla="*/ 94 w 165"/>
                <a:gd name="T59" fmla="*/ 113 h 124"/>
                <a:gd name="T60" fmla="*/ 120 w 165"/>
                <a:gd name="T61" fmla="*/ 119 h 124"/>
                <a:gd name="T62" fmla="*/ 130 w 165"/>
                <a:gd name="T63" fmla="*/ 107 h 124"/>
                <a:gd name="T64" fmla="*/ 150 w 165"/>
                <a:gd name="T65" fmla="*/ 107 h 124"/>
                <a:gd name="T66" fmla="*/ 157 w 165"/>
                <a:gd name="T67" fmla="*/ 106 h 124"/>
                <a:gd name="T68" fmla="*/ 168 w 165"/>
                <a:gd name="T69" fmla="*/ 100 h 124"/>
                <a:gd name="T70" fmla="*/ 180 w 165"/>
                <a:gd name="T71" fmla="*/ 102 h 124"/>
                <a:gd name="T72" fmla="*/ 192 w 165"/>
                <a:gd name="T73" fmla="*/ 102 h 1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5"/>
                <a:gd name="T112" fmla="*/ 0 h 124"/>
                <a:gd name="T113" fmla="*/ 165 w 165"/>
                <a:gd name="T114" fmla="*/ 124 h 12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5" h="124">
                  <a:moveTo>
                    <a:pt x="164" y="88"/>
                  </a:moveTo>
                  <a:cubicBezTo>
                    <a:pt x="164" y="85"/>
                    <a:pt x="165" y="83"/>
                    <a:pt x="165" y="81"/>
                  </a:cubicBezTo>
                  <a:cubicBezTo>
                    <a:pt x="165" y="78"/>
                    <a:pt x="163" y="76"/>
                    <a:pt x="162" y="74"/>
                  </a:cubicBezTo>
                  <a:cubicBezTo>
                    <a:pt x="161" y="73"/>
                    <a:pt x="159" y="72"/>
                    <a:pt x="158" y="72"/>
                  </a:cubicBezTo>
                  <a:cubicBezTo>
                    <a:pt x="156" y="70"/>
                    <a:pt x="153" y="70"/>
                    <a:pt x="151" y="67"/>
                  </a:cubicBezTo>
                  <a:cubicBezTo>
                    <a:pt x="151" y="66"/>
                    <a:pt x="155" y="66"/>
                    <a:pt x="154" y="65"/>
                  </a:cubicBezTo>
                  <a:cubicBezTo>
                    <a:pt x="153" y="63"/>
                    <a:pt x="149" y="61"/>
                    <a:pt x="147" y="57"/>
                  </a:cubicBezTo>
                  <a:cubicBezTo>
                    <a:pt x="146" y="56"/>
                    <a:pt x="144" y="58"/>
                    <a:pt x="142" y="57"/>
                  </a:cubicBezTo>
                  <a:cubicBezTo>
                    <a:pt x="140" y="55"/>
                    <a:pt x="138" y="53"/>
                    <a:pt x="137" y="51"/>
                  </a:cubicBezTo>
                  <a:cubicBezTo>
                    <a:pt x="137" y="50"/>
                    <a:pt x="139" y="47"/>
                    <a:pt x="138" y="46"/>
                  </a:cubicBezTo>
                  <a:cubicBezTo>
                    <a:pt x="137" y="45"/>
                    <a:pt x="135" y="47"/>
                    <a:pt x="134" y="46"/>
                  </a:cubicBezTo>
                  <a:cubicBezTo>
                    <a:pt x="133" y="45"/>
                    <a:pt x="134" y="42"/>
                    <a:pt x="133" y="41"/>
                  </a:cubicBezTo>
                  <a:cubicBezTo>
                    <a:pt x="130" y="39"/>
                    <a:pt x="126" y="41"/>
                    <a:pt x="123" y="39"/>
                  </a:cubicBezTo>
                  <a:cubicBezTo>
                    <a:pt x="122" y="37"/>
                    <a:pt x="126" y="35"/>
                    <a:pt x="124" y="34"/>
                  </a:cubicBezTo>
                  <a:cubicBezTo>
                    <a:pt x="122" y="32"/>
                    <a:pt x="119" y="35"/>
                    <a:pt x="117" y="34"/>
                  </a:cubicBezTo>
                  <a:cubicBezTo>
                    <a:pt x="115" y="33"/>
                    <a:pt x="113" y="31"/>
                    <a:pt x="113" y="29"/>
                  </a:cubicBezTo>
                  <a:cubicBezTo>
                    <a:pt x="113" y="28"/>
                    <a:pt x="116" y="27"/>
                    <a:pt x="117" y="25"/>
                  </a:cubicBezTo>
                  <a:cubicBezTo>
                    <a:pt x="117" y="23"/>
                    <a:pt x="118" y="20"/>
                    <a:pt x="117" y="18"/>
                  </a:cubicBezTo>
                  <a:cubicBezTo>
                    <a:pt x="116" y="14"/>
                    <a:pt x="114" y="10"/>
                    <a:pt x="111" y="7"/>
                  </a:cubicBezTo>
                  <a:cubicBezTo>
                    <a:pt x="110" y="5"/>
                    <a:pt x="107" y="3"/>
                    <a:pt x="105" y="1"/>
                  </a:cubicBezTo>
                  <a:cubicBezTo>
                    <a:pt x="102" y="2"/>
                    <a:pt x="97" y="0"/>
                    <a:pt x="94" y="3"/>
                  </a:cubicBezTo>
                  <a:cubicBezTo>
                    <a:pt x="92" y="4"/>
                    <a:pt x="95" y="8"/>
                    <a:pt x="94" y="10"/>
                  </a:cubicBezTo>
                  <a:cubicBezTo>
                    <a:pt x="93" y="13"/>
                    <a:pt x="91" y="15"/>
                    <a:pt x="89" y="16"/>
                  </a:cubicBezTo>
                  <a:cubicBezTo>
                    <a:pt x="88" y="17"/>
                    <a:pt x="85" y="15"/>
                    <a:pt x="84" y="16"/>
                  </a:cubicBezTo>
                  <a:cubicBezTo>
                    <a:pt x="82" y="18"/>
                    <a:pt x="84" y="22"/>
                    <a:pt x="82" y="24"/>
                  </a:cubicBezTo>
                  <a:cubicBezTo>
                    <a:pt x="79" y="27"/>
                    <a:pt x="75" y="28"/>
                    <a:pt x="71" y="29"/>
                  </a:cubicBezTo>
                  <a:cubicBezTo>
                    <a:pt x="67" y="30"/>
                    <a:pt x="64" y="29"/>
                    <a:pt x="60" y="29"/>
                  </a:cubicBezTo>
                  <a:cubicBezTo>
                    <a:pt x="59" y="30"/>
                    <a:pt x="56" y="30"/>
                    <a:pt x="56" y="32"/>
                  </a:cubicBezTo>
                  <a:cubicBezTo>
                    <a:pt x="56" y="33"/>
                    <a:pt x="60" y="32"/>
                    <a:pt x="60" y="34"/>
                  </a:cubicBezTo>
                  <a:cubicBezTo>
                    <a:pt x="60" y="36"/>
                    <a:pt x="57" y="38"/>
                    <a:pt x="56" y="39"/>
                  </a:cubicBezTo>
                  <a:cubicBezTo>
                    <a:pt x="54" y="41"/>
                    <a:pt x="53" y="42"/>
                    <a:pt x="52" y="43"/>
                  </a:cubicBezTo>
                  <a:cubicBezTo>
                    <a:pt x="50" y="43"/>
                    <a:pt x="49" y="43"/>
                    <a:pt x="48" y="43"/>
                  </a:cubicBezTo>
                  <a:cubicBezTo>
                    <a:pt x="44" y="43"/>
                    <a:pt x="41" y="44"/>
                    <a:pt x="37" y="45"/>
                  </a:cubicBezTo>
                  <a:cubicBezTo>
                    <a:pt x="36" y="46"/>
                    <a:pt x="36" y="49"/>
                    <a:pt x="34" y="49"/>
                  </a:cubicBezTo>
                  <a:cubicBezTo>
                    <a:pt x="32" y="49"/>
                    <a:pt x="30" y="46"/>
                    <a:pt x="28" y="46"/>
                  </a:cubicBezTo>
                  <a:cubicBezTo>
                    <a:pt x="26" y="46"/>
                    <a:pt x="24" y="48"/>
                    <a:pt x="22" y="49"/>
                  </a:cubicBezTo>
                  <a:cubicBezTo>
                    <a:pt x="20" y="49"/>
                    <a:pt x="17" y="49"/>
                    <a:pt x="15" y="50"/>
                  </a:cubicBezTo>
                  <a:cubicBezTo>
                    <a:pt x="13" y="52"/>
                    <a:pt x="12" y="55"/>
                    <a:pt x="10" y="58"/>
                  </a:cubicBezTo>
                  <a:cubicBezTo>
                    <a:pt x="9" y="62"/>
                    <a:pt x="9" y="66"/>
                    <a:pt x="6" y="69"/>
                  </a:cubicBezTo>
                  <a:cubicBezTo>
                    <a:pt x="5" y="71"/>
                    <a:pt x="1" y="70"/>
                    <a:pt x="1" y="72"/>
                  </a:cubicBezTo>
                  <a:cubicBezTo>
                    <a:pt x="0" y="75"/>
                    <a:pt x="4" y="76"/>
                    <a:pt x="5" y="78"/>
                  </a:cubicBezTo>
                  <a:cubicBezTo>
                    <a:pt x="5" y="83"/>
                    <a:pt x="3" y="88"/>
                    <a:pt x="4" y="93"/>
                  </a:cubicBezTo>
                  <a:cubicBezTo>
                    <a:pt x="4" y="95"/>
                    <a:pt x="5" y="96"/>
                    <a:pt x="6" y="97"/>
                  </a:cubicBezTo>
                  <a:cubicBezTo>
                    <a:pt x="7" y="98"/>
                    <a:pt x="10" y="98"/>
                    <a:pt x="11" y="100"/>
                  </a:cubicBezTo>
                  <a:cubicBezTo>
                    <a:pt x="12" y="101"/>
                    <a:pt x="11" y="103"/>
                    <a:pt x="11" y="104"/>
                  </a:cubicBezTo>
                  <a:cubicBezTo>
                    <a:pt x="12" y="108"/>
                    <a:pt x="13" y="111"/>
                    <a:pt x="15" y="114"/>
                  </a:cubicBezTo>
                  <a:cubicBezTo>
                    <a:pt x="16" y="115"/>
                    <a:pt x="19" y="115"/>
                    <a:pt x="19" y="116"/>
                  </a:cubicBezTo>
                  <a:cubicBezTo>
                    <a:pt x="21" y="118"/>
                    <a:pt x="22" y="121"/>
                    <a:pt x="23" y="124"/>
                  </a:cubicBezTo>
                  <a:cubicBezTo>
                    <a:pt x="24" y="123"/>
                    <a:pt x="26" y="123"/>
                    <a:pt x="26" y="121"/>
                  </a:cubicBezTo>
                  <a:cubicBezTo>
                    <a:pt x="27" y="119"/>
                    <a:pt x="27" y="116"/>
                    <a:pt x="27" y="113"/>
                  </a:cubicBezTo>
                  <a:cubicBezTo>
                    <a:pt x="27" y="112"/>
                    <a:pt x="27" y="109"/>
                    <a:pt x="28" y="108"/>
                  </a:cubicBezTo>
                  <a:cubicBezTo>
                    <a:pt x="31" y="107"/>
                    <a:pt x="34" y="108"/>
                    <a:pt x="37" y="108"/>
                  </a:cubicBezTo>
                  <a:cubicBezTo>
                    <a:pt x="38" y="108"/>
                    <a:pt x="39" y="106"/>
                    <a:pt x="41" y="106"/>
                  </a:cubicBezTo>
                  <a:cubicBezTo>
                    <a:pt x="43" y="107"/>
                    <a:pt x="45" y="108"/>
                    <a:pt x="47" y="108"/>
                  </a:cubicBezTo>
                  <a:cubicBezTo>
                    <a:pt x="49" y="109"/>
                    <a:pt x="51" y="108"/>
                    <a:pt x="54" y="107"/>
                  </a:cubicBezTo>
                  <a:cubicBezTo>
                    <a:pt x="54" y="104"/>
                    <a:pt x="53" y="101"/>
                    <a:pt x="54" y="97"/>
                  </a:cubicBezTo>
                  <a:cubicBezTo>
                    <a:pt x="54" y="95"/>
                    <a:pt x="56" y="92"/>
                    <a:pt x="57" y="90"/>
                  </a:cubicBezTo>
                  <a:cubicBezTo>
                    <a:pt x="58" y="88"/>
                    <a:pt x="60" y="87"/>
                    <a:pt x="62" y="86"/>
                  </a:cubicBezTo>
                  <a:cubicBezTo>
                    <a:pt x="63" y="86"/>
                    <a:pt x="66" y="85"/>
                    <a:pt x="67" y="86"/>
                  </a:cubicBezTo>
                  <a:cubicBezTo>
                    <a:pt x="71" y="88"/>
                    <a:pt x="74" y="92"/>
                    <a:pt x="78" y="94"/>
                  </a:cubicBezTo>
                  <a:cubicBezTo>
                    <a:pt x="81" y="96"/>
                    <a:pt x="84" y="95"/>
                    <a:pt x="87" y="96"/>
                  </a:cubicBezTo>
                  <a:cubicBezTo>
                    <a:pt x="92" y="97"/>
                    <a:pt x="96" y="100"/>
                    <a:pt x="100" y="99"/>
                  </a:cubicBezTo>
                  <a:cubicBezTo>
                    <a:pt x="103" y="99"/>
                    <a:pt x="103" y="94"/>
                    <a:pt x="104" y="92"/>
                  </a:cubicBezTo>
                  <a:cubicBezTo>
                    <a:pt x="105" y="91"/>
                    <a:pt x="107" y="89"/>
                    <a:pt x="108" y="89"/>
                  </a:cubicBezTo>
                  <a:cubicBezTo>
                    <a:pt x="111" y="89"/>
                    <a:pt x="113" y="92"/>
                    <a:pt x="115" y="92"/>
                  </a:cubicBezTo>
                  <a:cubicBezTo>
                    <a:pt x="118" y="92"/>
                    <a:pt x="122" y="90"/>
                    <a:pt x="125" y="89"/>
                  </a:cubicBezTo>
                  <a:cubicBezTo>
                    <a:pt x="126" y="88"/>
                    <a:pt x="127" y="85"/>
                    <a:pt x="128" y="85"/>
                  </a:cubicBezTo>
                  <a:cubicBezTo>
                    <a:pt x="130" y="85"/>
                    <a:pt x="130" y="88"/>
                    <a:pt x="131" y="88"/>
                  </a:cubicBezTo>
                  <a:cubicBezTo>
                    <a:pt x="133" y="89"/>
                    <a:pt x="135" y="89"/>
                    <a:pt x="137" y="88"/>
                  </a:cubicBezTo>
                  <a:cubicBezTo>
                    <a:pt x="139" y="87"/>
                    <a:pt x="138" y="83"/>
                    <a:pt x="140" y="83"/>
                  </a:cubicBezTo>
                  <a:cubicBezTo>
                    <a:pt x="143" y="83"/>
                    <a:pt x="144" y="87"/>
                    <a:pt x="146" y="87"/>
                  </a:cubicBezTo>
                  <a:cubicBezTo>
                    <a:pt x="148" y="87"/>
                    <a:pt x="149" y="85"/>
                    <a:pt x="150" y="85"/>
                  </a:cubicBezTo>
                  <a:cubicBezTo>
                    <a:pt x="152" y="85"/>
                    <a:pt x="151" y="89"/>
                    <a:pt x="153" y="89"/>
                  </a:cubicBezTo>
                  <a:cubicBezTo>
                    <a:pt x="156" y="88"/>
                    <a:pt x="157" y="85"/>
                    <a:pt x="160" y="85"/>
                  </a:cubicBezTo>
                  <a:cubicBezTo>
                    <a:pt x="161" y="85"/>
                    <a:pt x="163" y="87"/>
                    <a:pt x="164" y="8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57" name="Freeform 2574"/>
            <p:cNvSpPr>
              <a:spLocks noChangeAspect="1"/>
            </p:cNvSpPr>
            <p:nvPr/>
          </p:nvSpPr>
          <p:spPr bwMode="auto">
            <a:xfrm>
              <a:off x="5313863" y="3130285"/>
              <a:ext cx="176488" cy="256709"/>
            </a:xfrm>
            <a:custGeom>
              <a:avLst/>
              <a:gdLst>
                <a:gd name="T0" fmla="*/ 121 w 101"/>
                <a:gd name="T1" fmla="*/ 26 h 147"/>
                <a:gd name="T2" fmla="*/ 115 w 101"/>
                <a:gd name="T3" fmla="*/ 26 h 147"/>
                <a:gd name="T4" fmla="*/ 108 w 101"/>
                <a:gd name="T5" fmla="*/ 19 h 147"/>
                <a:gd name="T6" fmla="*/ 93 w 101"/>
                <a:gd name="T7" fmla="*/ 26 h 147"/>
                <a:gd name="T8" fmla="*/ 91 w 101"/>
                <a:gd name="T9" fmla="*/ 34 h 147"/>
                <a:gd name="T10" fmla="*/ 69 w 101"/>
                <a:gd name="T11" fmla="*/ 32 h 147"/>
                <a:gd name="T12" fmla="*/ 53 w 101"/>
                <a:gd name="T13" fmla="*/ 18 h 147"/>
                <a:gd name="T14" fmla="*/ 43 w 101"/>
                <a:gd name="T15" fmla="*/ 17 h 147"/>
                <a:gd name="T16" fmla="*/ 35 w 101"/>
                <a:gd name="T17" fmla="*/ 14 h 147"/>
                <a:gd name="T18" fmla="*/ 34 w 101"/>
                <a:gd name="T19" fmla="*/ 2 h 147"/>
                <a:gd name="T20" fmla="*/ 25 w 101"/>
                <a:gd name="T21" fmla="*/ 0 h 147"/>
                <a:gd name="T22" fmla="*/ 6 w 101"/>
                <a:gd name="T23" fmla="*/ 20 h 147"/>
                <a:gd name="T24" fmla="*/ 8 w 101"/>
                <a:gd name="T25" fmla="*/ 26 h 147"/>
                <a:gd name="T26" fmla="*/ 13 w 101"/>
                <a:gd name="T27" fmla="*/ 29 h 147"/>
                <a:gd name="T28" fmla="*/ 14 w 101"/>
                <a:gd name="T29" fmla="*/ 40 h 147"/>
                <a:gd name="T30" fmla="*/ 22 w 101"/>
                <a:gd name="T31" fmla="*/ 50 h 147"/>
                <a:gd name="T32" fmla="*/ 23 w 101"/>
                <a:gd name="T33" fmla="*/ 63 h 147"/>
                <a:gd name="T34" fmla="*/ 16 w 101"/>
                <a:gd name="T35" fmla="*/ 74 h 147"/>
                <a:gd name="T36" fmla="*/ 6 w 101"/>
                <a:gd name="T37" fmla="*/ 86 h 147"/>
                <a:gd name="T38" fmla="*/ 0 w 101"/>
                <a:gd name="T39" fmla="*/ 107 h 147"/>
                <a:gd name="T40" fmla="*/ 60 w 101"/>
                <a:gd name="T41" fmla="*/ 146 h 147"/>
                <a:gd name="T42" fmla="*/ 61 w 101"/>
                <a:gd name="T43" fmla="*/ 153 h 147"/>
                <a:gd name="T44" fmla="*/ 86 w 101"/>
                <a:gd name="T45" fmla="*/ 176 h 147"/>
                <a:gd name="T46" fmla="*/ 87 w 101"/>
                <a:gd name="T47" fmla="*/ 170 h 147"/>
                <a:gd name="T48" fmla="*/ 90 w 101"/>
                <a:gd name="T49" fmla="*/ 163 h 147"/>
                <a:gd name="T50" fmla="*/ 96 w 101"/>
                <a:gd name="T51" fmla="*/ 152 h 147"/>
                <a:gd name="T52" fmla="*/ 99 w 101"/>
                <a:gd name="T53" fmla="*/ 144 h 147"/>
                <a:gd name="T54" fmla="*/ 99 w 101"/>
                <a:gd name="T55" fmla="*/ 138 h 147"/>
                <a:gd name="T56" fmla="*/ 105 w 101"/>
                <a:gd name="T57" fmla="*/ 136 h 147"/>
                <a:gd name="T58" fmla="*/ 109 w 101"/>
                <a:gd name="T59" fmla="*/ 131 h 147"/>
                <a:gd name="T60" fmla="*/ 114 w 101"/>
                <a:gd name="T61" fmla="*/ 126 h 147"/>
                <a:gd name="T62" fmla="*/ 120 w 101"/>
                <a:gd name="T63" fmla="*/ 122 h 147"/>
                <a:gd name="T64" fmla="*/ 110 w 101"/>
                <a:gd name="T65" fmla="*/ 110 h 147"/>
                <a:gd name="T66" fmla="*/ 110 w 101"/>
                <a:gd name="T67" fmla="*/ 45 h 147"/>
                <a:gd name="T68" fmla="*/ 117 w 101"/>
                <a:gd name="T69" fmla="*/ 37 h 147"/>
                <a:gd name="T70" fmla="*/ 121 w 101"/>
                <a:gd name="T71" fmla="*/ 26 h 14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1"/>
                <a:gd name="T109" fmla="*/ 0 h 147"/>
                <a:gd name="T110" fmla="*/ 101 w 101"/>
                <a:gd name="T111" fmla="*/ 147 h 14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1" h="147">
                  <a:moveTo>
                    <a:pt x="101" y="22"/>
                  </a:moveTo>
                  <a:cubicBezTo>
                    <a:pt x="100" y="22"/>
                    <a:pt x="97" y="23"/>
                    <a:pt x="96" y="22"/>
                  </a:cubicBezTo>
                  <a:cubicBezTo>
                    <a:pt x="93" y="21"/>
                    <a:pt x="93" y="16"/>
                    <a:pt x="90" y="16"/>
                  </a:cubicBezTo>
                  <a:cubicBezTo>
                    <a:pt x="85" y="16"/>
                    <a:pt x="82" y="19"/>
                    <a:pt x="78" y="22"/>
                  </a:cubicBezTo>
                  <a:cubicBezTo>
                    <a:pt x="77" y="23"/>
                    <a:pt x="78" y="28"/>
                    <a:pt x="76" y="28"/>
                  </a:cubicBezTo>
                  <a:lnTo>
                    <a:pt x="58" y="27"/>
                  </a:lnTo>
                  <a:cubicBezTo>
                    <a:pt x="52" y="26"/>
                    <a:pt x="49" y="18"/>
                    <a:pt x="44" y="15"/>
                  </a:cubicBezTo>
                  <a:cubicBezTo>
                    <a:pt x="41" y="14"/>
                    <a:pt x="38" y="15"/>
                    <a:pt x="36" y="14"/>
                  </a:cubicBezTo>
                  <a:cubicBezTo>
                    <a:pt x="33" y="14"/>
                    <a:pt x="30" y="14"/>
                    <a:pt x="29" y="12"/>
                  </a:cubicBezTo>
                  <a:cubicBezTo>
                    <a:pt x="27" y="9"/>
                    <a:pt x="30" y="5"/>
                    <a:pt x="28" y="2"/>
                  </a:cubicBezTo>
                  <a:cubicBezTo>
                    <a:pt x="27" y="0"/>
                    <a:pt x="23" y="1"/>
                    <a:pt x="21" y="0"/>
                  </a:cubicBezTo>
                  <a:lnTo>
                    <a:pt x="5" y="17"/>
                  </a:lnTo>
                  <a:cubicBezTo>
                    <a:pt x="6" y="19"/>
                    <a:pt x="6" y="20"/>
                    <a:pt x="7" y="22"/>
                  </a:cubicBezTo>
                  <a:cubicBezTo>
                    <a:pt x="8" y="23"/>
                    <a:pt x="10" y="23"/>
                    <a:pt x="11" y="24"/>
                  </a:cubicBezTo>
                  <a:cubicBezTo>
                    <a:pt x="12" y="27"/>
                    <a:pt x="11" y="30"/>
                    <a:pt x="12" y="33"/>
                  </a:cubicBezTo>
                  <a:cubicBezTo>
                    <a:pt x="13" y="36"/>
                    <a:pt x="17" y="39"/>
                    <a:pt x="18" y="42"/>
                  </a:cubicBezTo>
                  <a:cubicBezTo>
                    <a:pt x="19" y="46"/>
                    <a:pt x="20" y="50"/>
                    <a:pt x="19" y="53"/>
                  </a:cubicBezTo>
                  <a:cubicBezTo>
                    <a:pt x="18" y="57"/>
                    <a:pt x="15" y="59"/>
                    <a:pt x="13" y="62"/>
                  </a:cubicBezTo>
                  <a:cubicBezTo>
                    <a:pt x="11" y="65"/>
                    <a:pt x="7" y="69"/>
                    <a:pt x="5" y="72"/>
                  </a:cubicBezTo>
                  <a:cubicBezTo>
                    <a:pt x="3" y="77"/>
                    <a:pt x="2" y="83"/>
                    <a:pt x="0" y="89"/>
                  </a:cubicBezTo>
                  <a:lnTo>
                    <a:pt x="50" y="122"/>
                  </a:lnTo>
                  <a:lnTo>
                    <a:pt x="51" y="128"/>
                  </a:lnTo>
                  <a:lnTo>
                    <a:pt x="72" y="147"/>
                  </a:lnTo>
                  <a:cubicBezTo>
                    <a:pt x="72" y="145"/>
                    <a:pt x="72" y="144"/>
                    <a:pt x="73" y="142"/>
                  </a:cubicBezTo>
                  <a:cubicBezTo>
                    <a:pt x="73" y="140"/>
                    <a:pt x="74" y="138"/>
                    <a:pt x="75" y="136"/>
                  </a:cubicBezTo>
                  <a:cubicBezTo>
                    <a:pt x="77" y="133"/>
                    <a:pt x="78" y="130"/>
                    <a:pt x="80" y="127"/>
                  </a:cubicBezTo>
                  <a:cubicBezTo>
                    <a:pt x="81" y="124"/>
                    <a:pt x="82" y="122"/>
                    <a:pt x="83" y="120"/>
                  </a:cubicBezTo>
                  <a:cubicBezTo>
                    <a:pt x="83" y="118"/>
                    <a:pt x="81" y="116"/>
                    <a:pt x="83" y="115"/>
                  </a:cubicBezTo>
                  <a:cubicBezTo>
                    <a:pt x="84" y="113"/>
                    <a:pt x="86" y="115"/>
                    <a:pt x="88" y="114"/>
                  </a:cubicBezTo>
                  <a:cubicBezTo>
                    <a:pt x="89" y="113"/>
                    <a:pt x="89" y="110"/>
                    <a:pt x="91" y="109"/>
                  </a:cubicBezTo>
                  <a:cubicBezTo>
                    <a:pt x="92" y="107"/>
                    <a:pt x="94" y="106"/>
                    <a:pt x="95" y="105"/>
                  </a:cubicBezTo>
                  <a:cubicBezTo>
                    <a:pt x="96" y="104"/>
                    <a:pt x="98" y="103"/>
                    <a:pt x="100" y="102"/>
                  </a:cubicBezTo>
                  <a:lnTo>
                    <a:pt x="92" y="92"/>
                  </a:lnTo>
                  <a:lnTo>
                    <a:pt x="92" y="38"/>
                  </a:lnTo>
                  <a:lnTo>
                    <a:pt x="98" y="31"/>
                  </a:lnTo>
                  <a:cubicBezTo>
                    <a:pt x="101" y="29"/>
                    <a:pt x="100" y="25"/>
                    <a:pt x="101" y="2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58" name="Freeform 2575"/>
            <p:cNvSpPr>
              <a:spLocks noChangeAspect="1"/>
            </p:cNvSpPr>
            <p:nvPr/>
          </p:nvSpPr>
          <p:spPr bwMode="auto">
            <a:xfrm>
              <a:off x="5223431" y="3159457"/>
              <a:ext cx="125438" cy="142940"/>
            </a:xfrm>
            <a:custGeom>
              <a:avLst/>
              <a:gdLst>
                <a:gd name="T0" fmla="*/ 62 w 71"/>
                <a:gd name="T1" fmla="*/ 87 h 81"/>
                <a:gd name="T2" fmla="*/ 56 w 71"/>
                <a:gd name="T3" fmla="*/ 91 h 81"/>
                <a:gd name="T4" fmla="*/ 41 w 71"/>
                <a:gd name="T5" fmla="*/ 91 h 81"/>
                <a:gd name="T6" fmla="*/ 23 w 71"/>
                <a:gd name="T7" fmla="*/ 90 h 81"/>
                <a:gd name="T8" fmla="*/ 13 w 71"/>
                <a:gd name="T9" fmla="*/ 92 h 81"/>
                <a:gd name="T10" fmla="*/ 7 w 71"/>
                <a:gd name="T11" fmla="*/ 97 h 81"/>
                <a:gd name="T12" fmla="*/ 0 w 71"/>
                <a:gd name="T13" fmla="*/ 96 h 81"/>
                <a:gd name="T14" fmla="*/ 1 w 71"/>
                <a:gd name="T15" fmla="*/ 82 h 81"/>
                <a:gd name="T16" fmla="*/ 2 w 71"/>
                <a:gd name="T17" fmla="*/ 75 h 81"/>
                <a:gd name="T18" fmla="*/ 6 w 71"/>
                <a:gd name="T19" fmla="*/ 64 h 81"/>
                <a:gd name="T20" fmla="*/ 10 w 71"/>
                <a:gd name="T21" fmla="*/ 56 h 81"/>
                <a:gd name="T22" fmla="*/ 13 w 71"/>
                <a:gd name="T23" fmla="*/ 52 h 81"/>
                <a:gd name="T24" fmla="*/ 15 w 71"/>
                <a:gd name="T25" fmla="*/ 46 h 81"/>
                <a:gd name="T26" fmla="*/ 21 w 71"/>
                <a:gd name="T27" fmla="*/ 41 h 81"/>
                <a:gd name="T28" fmla="*/ 27 w 71"/>
                <a:gd name="T29" fmla="*/ 36 h 81"/>
                <a:gd name="T30" fmla="*/ 19 w 71"/>
                <a:gd name="T31" fmla="*/ 34 h 81"/>
                <a:gd name="T32" fmla="*/ 22 w 71"/>
                <a:gd name="T33" fmla="*/ 25 h 81"/>
                <a:gd name="T34" fmla="*/ 17 w 71"/>
                <a:gd name="T35" fmla="*/ 22 h 81"/>
                <a:gd name="T36" fmla="*/ 19 w 71"/>
                <a:gd name="T37" fmla="*/ 18 h 81"/>
                <a:gd name="T38" fmla="*/ 17 w 71"/>
                <a:gd name="T39" fmla="*/ 13 h 81"/>
                <a:gd name="T40" fmla="*/ 21 w 71"/>
                <a:gd name="T41" fmla="*/ 10 h 81"/>
                <a:gd name="T42" fmla="*/ 29 w 71"/>
                <a:gd name="T43" fmla="*/ 10 h 81"/>
                <a:gd name="T44" fmla="*/ 35 w 71"/>
                <a:gd name="T45" fmla="*/ 6 h 81"/>
                <a:gd name="T46" fmla="*/ 39 w 71"/>
                <a:gd name="T47" fmla="*/ 11 h 81"/>
                <a:gd name="T48" fmla="*/ 44 w 71"/>
                <a:gd name="T49" fmla="*/ 8 h 81"/>
                <a:gd name="T50" fmla="*/ 52 w 71"/>
                <a:gd name="T51" fmla="*/ 5 h 81"/>
                <a:gd name="T52" fmla="*/ 56 w 71"/>
                <a:gd name="T53" fmla="*/ 7 h 81"/>
                <a:gd name="T54" fmla="*/ 62 w 71"/>
                <a:gd name="T55" fmla="*/ 7 h 81"/>
                <a:gd name="T56" fmla="*/ 68 w 71"/>
                <a:gd name="T57" fmla="*/ 0 h 81"/>
                <a:gd name="T58" fmla="*/ 70 w 71"/>
                <a:gd name="T59" fmla="*/ 6 h 81"/>
                <a:gd name="T60" fmla="*/ 75 w 71"/>
                <a:gd name="T61" fmla="*/ 8 h 81"/>
                <a:gd name="T62" fmla="*/ 76 w 71"/>
                <a:gd name="T63" fmla="*/ 19 h 81"/>
                <a:gd name="T64" fmla="*/ 84 w 71"/>
                <a:gd name="T65" fmla="*/ 30 h 81"/>
                <a:gd name="T66" fmla="*/ 85 w 71"/>
                <a:gd name="T67" fmla="*/ 44 h 81"/>
                <a:gd name="T68" fmla="*/ 78 w 71"/>
                <a:gd name="T69" fmla="*/ 54 h 81"/>
                <a:gd name="T70" fmla="*/ 68 w 71"/>
                <a:gd name="T71" fmla="*/ 67 h 81"/>
                <a:gd name="T72" fmla="*/ 62 w 71"/>
                <a:gd name="T73" fmla="*/ 87 h 8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1"/>
                <a:gd name="T112" fmla="*/ 0 h 81"/>
                <a:gd name="T113" fmla="*/ 71 w 71"/>
                <a:gd name="T114" fmla="*/ 81 h 8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1" h="81">
                  <a:moveTo>
                    <a:pt x="51" y="72"/>
                  </a:moveTo>
                  <a:cubicBezTo>
                    <a:pt x="49" y="73"/>
                    <a:pt x="48" y="74"/>
                    <a:pt x="46" y="75"/>
                  </a:cubicBezTo>
                  <a:cubicBezTo>
                    <a:pt x="42" y="76"/>
                    <a:pt x="38" y="76"/>
                    <a:pt x="34" y="75"/>
                  </a:cubicBezTo>
                  <a:cubicBezTo>
                    <a:pt x="29" y="75"/>
                    <a:pt x="24" y="74"/>
                    <a:pt x="19" y="74"/>
                  </a:cubicBezTo>
                  <a:cubicBezTo>
                    <a:pt x="16" y="74"/>
                    <a:pt x="14" y="76"/>
                    <a:pt x="11" y="76"/>
                  </a:cubicBezTo>
                  <a:cubicBezTo>
                    <a:pt x="10" y="77"/>
                    <a:pt x="9" y="80"/>
                    <a:pt x="6" y="80"/>
                  </a:cubicBezTo>
                  <a:cubicBezTo>
                    <a:pt x="4" y="81"/>
                    <a:pt x="2" y="80"/>
                    <a:pt x="0" y="79"/>
                  </a:cubicBezTo>
                  <a:cubicBezTo>
                    <a:pt x="0" y="75"/>
                    <a:pt x="1" y="72"/>
                    <a:pt x="1" y="68"/>
                  </a:cubicBezTo>
                  <a:cubicBezTo>
                    <a:pt x="1" y="66"/>
                    <a:pt x="1" y="64"/>
                    <a:pt x="2" y="62"/>
                  </a:cubicBezTo>
                  <a:cubicBezTo>
                    <a:pt x="3" y="59"/>
                    <a:pt x="4" y="56"/>
                    <a:pt x="5" y="53"/>
                  </a:cubicBezTo>
                  <a:cubicBezTo>
                    <a:pt x="6" y="50"/>
                    <a:pt x="6" y="48"/>
                    <a:pt x="8" y="46"/>
                  </a:cubicBezTo>
                  <a:cubicBezTo>
                    <a:pt x="8" y="44"/>
                    <a:pt x="10" y="44"/>
                    <a:pt x="11" y="43"/>
                  </a:cubicBezTo>
                  <a:cubicBezTo>
                    <a:pt x="12" y="41"/>
                    <a:pt x="11" y="39"/>
                    <a:pt x="12" y="38"/>
                  </a:cubicBezTo>
                  <a:cubicBezTo>
                    <a:pt x="13" y="36"/>
                    <a:pt x="15" y="35"/>
                    <a:pt x="17" y="34"/>
                  </a:cubicBezTo>
                  <a:cubicBezTo>
                    <a:pt x="18" y="32"/>
                    <a:pt x="22" y="32"/>
                    <a:pt x="22" y="30"/>
                  </a:cubicBezTo>
                  <a:cubicBezTo>
                    <a:pt x="21" y="28"/>
                    <a:pt x="17" y="29"/>
                    <a:pt x="16" y="28"/>
                  </a:cubicBezTo>
                  <a:cubicBezTo>
                    <a:pt x="15" y="26"/>
                    <a:pt x="18" y="24"/>
                    <a:pt x="18" y="21"/>
                  </a:cubicBezTo>
                  <a:cubicBezTo>
                    <a:pt x="17" y="20"/>
                    <a:pt x="14" y="20"/>
                    <a:pt x="14" y="18"/>
                  </a:cubicBezTo>
                  <a:cubicBezTo>
                    <a:pt x="14" y="17"/>
                    <a:pt x="16" y="16"/>
                    <a:pt x="16" y="15"/>
                  </a:cubicBezTo>
                  <a:cubicBezTo>
                    <a:pt x="17" y="14"/>
                    <a:pt x="15" y="12"/>
                    <a:pt x="14" y="11"/>
                  </a:cubicBezTo>
                  <a:cubicBezTo>
                    <a:pt x="15" y="10"/>
                    <a:pt x="15" y="8"/>
                    <a:pt x="17" y="8"/>
                  </a:cubicBezTo>
                  <a:cubicBezTo>
                    <a:pt x="19" y="7"/>
                    <a:pt x="22" y="8"/>
                    <a:pt x="24" y="8"/>
                  </a:cubicBezTo>
                  <a:cubicBezTo>
                    <a:pt x="26" y="7"/>
                    <a:pt x="27" y="4"/>
                    <a:pt x="29" y="5"/>
                  </a:cubicBezTo>
                  <a:cubicBezTo>
                    <a:pt x="31" y="5"/>
                    <a:pt x="30" y="9"/>
                    <a:pt x="32" y="9"/>
                  </a:cubicBezTo>
                  <a:cubicBezTo>
                    <a:pt x="33" y="10"/>
                    <a:pt x="34" y="7"/>
                    <a:pt x="36" y="7"/>
                  </a:cubicBezTo>
                  <a:cubicBezTo>
                    <a:pt x="38" y="5"/>
                    <a:pt x="40" y="4"/>
                    <a:pt x="43" y="4"/>
                  </a:cubicBezTo>
                  <a:cubicBezTo>
                    <a:pt x="44" y="4"/>
                    <a:pt x="45" y="6"/>
                    <a:pt x="46" y="6"/>
                  </a:cubicBezTo>
                  <a:cubicBezTo>
                    <a:pt x="48" y="6"/>
                    <a:pt x="50" y="7"/>
                    <a:pt x="51" y="6"/>
                  </a:cubicBezTo>
                  <a:cubicBezTo>
                    <a:pt x="54" y="5"/>
                    <a:pt x="55" y="2"/>
                    <a:pt x="56" y="0"/>
                  </a:cubicBezTo>
                  <a:cubicBezTo>
                    <a:pt x="57" y="2"/>
                    <a:pt x="57" y="3"/>
                    <a:pt x="58" y="5"/>
                  </a:cubicBezTo>
                  <a:cubicBezTo>
                    <a:pt x="59" y="6"/>
                    <a:pt x="61" y="6"/>
                    <a:pt x="62" y="7"/>
                  </a:cubicBezTo>
                  <a:cubicBezTo>
                    <a:pt x="63" y="10"/>
                    <a:pt x="62" y="13"/>
                    <a:pt x="63" y="16"/>
                  </a:cubicBezTo>
                  <a:cubicBezTo>
                    <a:pt x="64" y="19"/>
                    <a:pt x="68" y="22"/>
                    <a:pt x="69" y="25"/>
                  </a:cubicBezTo>
                  <a:cubicBezTo>
                    <a:pt x="70" y="29"/>
                    <a:pt x="71" y="33"/>
                    <a:pt x="70" y="36"/>
                  </a:cubicBezTo>
                  <a:cubicBezTo>
                    <a:pt x="69" y="40"/>
                    <a:pt x="66" y="42"/>
                    <a:pt x="64" y="45"/>
                  </a:cubicBezTo>
                  <a:cubicBezTo>
                    <a:pt x="62" y="48"/>
                    <a:pt x="58" y="52"/>
                    <a:pt x="56" y="55"/>
                  </a:cubicBezTo>
                  <a:cubicBezTo>
                    <a:pt x="54" y="60"/>
                    <a:pt x="53" y="66"/>
                    <a:pt x="51" y="7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59" name="Freeform 2576"/>
            <p:cNvSpPr>
              <a:spLocks noChangeAspect="1"/>
            </p:cNvSpPr>
            <p:nvPr/>
          </p:nvSpPr>
          <p:spPr bwMode="auto">
            <a:xfrm>
              <a:off x="5293443" y="2885244"/>
              <a:ext cx="338390" cy="294632"/>
            </a:xfrm>
            <a:custGeom>
              <a:avLst/>
              <a:gdLst>
                <a:gd name="T0" fmla="*/ 139 w 193"/>
                <a:gd name="T1" fmla="*/ 55 h 168"/>
                <a:gd name="T2" fmla="*/ 135 w 193"/>
                <a:gd name="T3" fmla="*/ 72 h 168"/>
                <a:gd name="T4" fmla="*/ 144 w 193"/>
                <a:gd name="T5" fmla="*/ 72 h 168"/>
                <a:gd name="T6" fmla="*/ 145 w 193"/>
                <a:gd name="T7" fmla="*/ 83 h 168"/>
                <a:gd name="T8" fmla="*/ 157 w 193"/>
                <a:gd name="T9" fmla="*/ 99 h 168"/>
                <a:gd name="T10" fmla="*/ 214 w 193"/>
                <a:gd name="T11" fmla="*/ 125 h 168"/>
                <a:gd name="T12" fmla="*/ 184 w 193"/>
                <a:gd name="T13" fmla="*/ 177 h 168"/>
                <a:gd name="T14" fmla="*/ 150 w 193"/>
                <a:gd name="T15" fmla="*/ 185 h 168"/>
                <a:gd name="T16" fmla="*/ 129 w 193"/>
                <a:gd name="T17" fmla="*/ 195 h 168"/>
                <a:gd name="T18" fmla="*/ 107 w 193"/>
                <a:gd name="T19" fmla="*/ 195 h 168"/>
                <a:gd name="T20" fmla="*/ 83 w 193"/>
                <a:gd name="T21" fmla="*/ 201 h 168"/>
                <a:gd name="T22" fmla="*/ 56 w 193"/>
                <a:gd name="T23" fmla="*/ 185 h 168"/>
                <a:gd name="T24" fmla="*/ 47 w 193"/>
                <a:gd name="T25" fmla="*/ 171 h 168"/>
                <a:gd name="T26" fmla="*/ 35 w 193"/>
                <a:gd name="T27" fmla="*/ 162 h 168"/>
                <a:gd name="T28" fmla="*/ 24 w 193"/>
                <a:gd name="T29" fmla="*/ 141 h 168"/>
                <a:gd name="T30" fmla="*/ 2 w 193"/>
                <a:gd name="T31" fmla="*/ 127 h 168"/>
                <a:gd name="T32" fmla="*/ 13 w 193"/>
                <a:gd name="T33" fmla="*/ 117 h 168"/>
                <a:gd name="T34" fmla="*/ 19 w 193"/>
                <a:gd name="T35" fmla="*/ 100 h 168"/>
                <a:gd name="T36" fmla="*/ 19 w 193"/>
                <a:gd name="T37" fmla="*/ 81 h 168"/>
                <a:gd name="T38" fmla="*/ 28 w 193"/>
                <a:gd name="T39" fmla="*/ 77 h 168"/>
                <a:gd name="T40" fmla="*/ 32 w 193"/>
                <a:gd name="T41" fmla="*/ 55 h 168"/>
                <a:gd name="T42" fmla="*/ 41 w 193"/>
                <a:gd name="T43" fmla="*/ 41 h 168"/>
                <a:gd name="T44" fmla="*/ 49 w 193"/>
                <a:gd name="T45" fmla="*/ 35 h 168"/>
                <a:gd name="T46" fmla="*/ 53 w 193"/>
                <a:gd name="T47" fmla="*/ 19 h 168"/>
                <a:gd name="T48" fmla="*/ 63 w 193"/>
                <a:gd name="T49" fmla="*/ 14 h 168"/>
                <a:gd name="T50" fmla="*/ 71 w 193"/>
                <a:gd name="T51" fmla="*/ 16 h 168"/>
                <a:gd name="T52" fmla="*/ 79 w 193"/>
                <a:gd name="T53" fmla="*/ 7 h 168"/>
                <a:gd name="T54" fmla="*/ 90 w 193"/>
                <a:gd name="T55" fmla="*/ 10 h 168"/>
                <a:gd name="T56" fmla="*/ 99 w 193"/>
                <a:gd name="T57" fmla="*/ 11 h 168"/>
                <a:gd name="T58" fmla="*/ 120 w 193"/>
                <a:gd name="T59" fmla="*/ 18 h 168"/>
                <a:gd name="T60" fmla="*/ 136 w 193"/>
                <a:gd name="T61" fmla="*/ 36 h 168"/>
                <a:gd name="T62" fmla="*/ 143 w 193"/>
                <a:gd name="T63" fmla="*/ 47 h 1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93"/>
                <a:gd name="T97" fmla="*/ 0 h 168"/>
                <a:gd name="T98" fmla="*/ 193 w 193"/>
                <a:gd name="T99" fmla="*/ 168 h 16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93" h="168">
                  <a:moveTo>
                    <a:pt x="119" y="39"/>
                  </a:moveTo>
                  <a:cubicBezTo>
                    <a:pt x="118" y="41"/>
                    <a:pt x="117" y="44"/>
                    <a:pt x="116" y="46"/>
                  </a:cubicBezTo>
                  <a:cubicBezTo>
                    <a:pt x="115" y="48"/>
                    <a:pt x="113" y="50"/>
                    <a:pt x="112" y="52"/>
                  </a:cubicBezTo>
                  <a:cubicBezTo>
                    <a:pt x="112" y="55"/>
                    <a:pt x="112" y="57"/>
                    <a:pt x="112" y="60"/>
                  </a:cubicBezTo>
                  <a:cubicBezTo>
                    <a:pt x="113" y="61"/>
                    <a:pt x="114" y="62"/>
                    <a:pt x="115" y="62"/>
                  </a:cubicBezTo>
                  <a:cubicBezTo>
                    <a:pt x="117" y="62"/>
                    <a:pt x="118" y="60"/>
                    <a:pt x="120" y="60"/>
                  </a:cubicBezTo>
                  <a:cubicBezTo>
                    <a:pt x="122" y="60"/>
                    <a:pt x="124" y="60"/>
                    <a:pt x="126" y="60"/>
                  </a:cubicBezTo>
                  <a:cubicBezTo>
                    <a:pt x="124" y="63"/>
                    <a:pt x="120" y="66"/>
                    <a:pt x="121" y="69"/>
                  </a:cubicBezTo>
                  <a:cubicBezTo>
                    <a:pt x="122" y="73"/>
                    <a:pt x="127" y="74"/>
                    <a:pt x="129" y="77"/>
                  </a:cubicBezTo>
                  <a:cubicBezTo>
                    <a:pt x="130" y="78"/>
                    <a:pt x="130" y="80"/>
                    <a:pt x="131" y="82"/>
                  </a:cubicBezTo>
                  <a:cubicBezTo>
                    <a:pt x="133" y="84"/>
                    <a:pt x="134" y="87"/>
                    <a:pt x="137" y="88"/>
                  </a:cubicBezTo>
                  <a:lnTo>
                    <a:pt x="178" y="104"/>
                  </a:lnTo>
                  <a:cubicBezTo>
                    <a:pt x="182" y="105"/>
                    <a:pt x="193" y="99"/>
                    <a:pt x="190" y="102"/>
                  </a:cubicBezTo>
                  <a:lnTo>
                    <a:pt x="153" y="147"/>
                  </a:lnTo>
                  <a:cubicBezTo>
                    <a:pt x="150" y="151"/>
                    <a:pt x="143" y="147"/>
                    <a:pt x="139" y="148"/>
                  </a:cubicBezTo>
                  <a:cubicBezTo>
                    <a:pt x="134" y="149"/>
                    <a:pt x="130" y="152"/>
                    <a:pt x="125" y="154"/>
                  </a:cubicBezTo>
                  <a:cubicBezTo>
                    <a:pt x="121" y="156"/>
                    <a:pt x="116" y="160"/>
                    <a:pt x="112" y="162"/>
                  </a:cubicBezTo>
                  <a:cubicBezTo>
                    <a:pt x="111" y="162"/>
                    <a:pt x="108" y="163"/>
                    <a:pt x="107" y="162"/>
                  </a:cubicBezTo>
                  <a:cubicBezTo>
                    <a:pt x="104" y="161"/>
                    <a:pt x="104" y="156"/>
                    <a:pt x="101" y="156"/>
                  </a:cubicBezTo>
                  <a:cubicBezTo>
                    <a:pt x="96" y="156"/>
                    <a:pt x="93" y="159"/>
                    <a:pt x="89" y="162"/>
                  </a:cubicBezTo>
                  <a:cubicBezTo>
                    <a:pt x="88" y="163"/>
                    <a:pt x="89" y="168"/>
                    <a:pt x="87" y="168"/>
                  </a:cubicBezTo>
                  <a:lnTo>
                    <a:pt x="69" y="167"/>
                  </a:lnTo>
                  <a:cubicBezTo>
                    <a:pt x="63" y="166"/>
                    <a:pt x="60" y="158"/>
                    <a:pt x="55" y="155"/>
                  </a:cubicBezTo>
                  <a:cubicBezTo>
                    <a:pt x="52" y="154"/>
                    <a:pt x="49" y="155"/>
                    <a:pt x="47" y="154"/>
                  </a:cubicBezTo>
                  <a:cubicBezTo>
                    <a:pt x="44" y="154"/>
                    <a:pt x="41" y="154"/>
                    <a:pt x="40" y="152"/>
                  </a:cubicBezTo>
                  <a:cubicBezTo>
                    <a:pt x="38" y="149"/>
                    <a:pt x="41" y="145"/>
                    <a:pt x="39" y="142"/>
                  </a:cubicBezTo>
                  <a:cubicBezTo>
                    <a:pt x="38" y="140"/>
                    <a:pt x="34" y="141"/>
                    <a:pt x="32" y="140"/>
                  </a:cubicBezTo>
                  <a:cubicBezTo>
                    <a:pt x="31" y="138"/>
                    <a:pt x="29" y="137"/>
                    <a:pt x="29" y="135"/>
                  </a:cubicBezTo>
                  <a:cubicBezTo>
                    <a:pt x="27" y="132"/>
                    <a:pt x="28" y="128"/>
                    <a:pt x="26" y="125"/>
                  </a:cubicBezTo>
                  <a:cubicBezTo>
                    <a:pt x="25" y="122"/>
                    <a:pt x="22" y="120"/>
                    <a:pt x="20" y="117"/>
                  </a:cubicBezTo>
                  <a:cubicBezTo>
                    <a:pt x="17" y="114"/>
                    <a:pt x="16" y="109"/>
                    <a:pt x="12" y="107"/>
                  </a:cubicBezTo>
                  <a:cubicBezTo>
                    <a:pt x="9" y="105"/>
                    <a:pt x="5" y="108"/>
                    <a:pt x="2" y="106"/>
                  </a:cubicBezTo>
                  <a:cubicBezTo>
                    <a:pt x="0" y="104"/>
                    <a:pt x="1" y="100"/>
                    <a:pt x="3" y="98"/>
                  </a:cubicBezTo>
                  <a:cubicBezTo>
                    <a:pt x="5" y="96"/>
                    <a:pt x="9" y="98"/>
                    <a:pt x="11" y="97"/>
                  </a:cubicBezTo>
                  <a:cubicBezTo>
                    <a:pt x="13" y="97"/>
                    <a:pt x="16" y="97"/>
                    <a:pt x="16" y="96"/>
                  </a:cubicBezTo>
                  <a:cubicBezTo>
                    <a:pt x="18" y="92"/>
                    <a:pt x="15" y="87"/>
                    <a:pt x="16" y="83"/>
                  </a:cubicBezTo>
                  <a:cubicBezTo>
                    <a:pt x="16" y="79"/>
                    <a:pt x="18" y="75"/>
                    <a:pt x="18" y="71"/>
                  </a:cubicBezTo>
                  <a:cubicBezTo>
                    <a:pt x="18" y="70"/>
                    <a:pt x="16" y="69"/>
                    <a:pt x="16" y="67"/>
                  </a:cubicBezTo>
                  <a:cubicBezTo>
                    <a:pt x="16" y="65"/>
                    <a:pt x="17" y="64"/>
                    <a:pt x="19" y="63"/>
                  </a:cubicBezTo>
                  <a:cubicBezTo>
                    <a:pt x="20" y="63"/>
                    <a:pt x="21" y="64"/>
                    <a:pt x="23" y="64"/>
                  </a:cubicBezTo>
                  <a:cubicBezTo>
                    <a:pt x="24" y="64"/>
                    <a:pt x="26" y="65"/>
                    <a:pt x="26" y="64"/>
                  </a:cubicBezTo>
                  <a:cubicBezTo>
                    <a:pt x="27" y="58"/>
                    <a:pt x="25" y="52"/>
                    <a:pt x="27" y="46"/>
                  </a:cubicBezTo>
                  <a:cubicBezTo>
                    <a:pt x="27" y="44"/>
                    <a:pt x="30" y="44"/>
                    <a:pt x="31" y="43"/>
                  </a:cubicBezTo>
                  <a:cubicBezTo>
                    <a:pt x="32" y="40"/>
                    <a:pt x="32" y="36"/>
                    <a:pt x="34" y="34"/>
                  </a:cubicBezTo>
                  <a:cubicBezTo>
                    <a:pt x="36" y="32"/>
                    <a:pt x="39" y="33"/>
                    <a:pt x="41" y="32"/>
                  </a:cubicBezTo>
                  <a:cubicBezTo>
                    <a:pt x="42" y="31"/>
                    <a:pt x="40" y="30"/>
                    <a:pt x="41" y="29"/>
                  </a:cubicBezTo>
                  <a:cubicBezTo>
                    <a:pt x="42" y="26"/>
                    <a:pt x="44" y="24"/>
                    <a:pt x="44" y="22"/>
                  </a:cubicBezTo>
                  <a:cubicBezTo>
                    <a:pt x="45" y="20"/>
                    <a:pt x="43" y="18"/>
                    <a:pt x="44" y="16"/>
                  </a:cubicBezTo>
                  <a:cubicBezTo>
                    <a:pt x="44" y="14"/>
                    <a:pt x="46" y="13"/>
                    <a:pt x="47" y="12"/>
                  </a:cubicBezTo>
                  <a:cubicBezTo>
                    <a:pt x="48" y="12"/>
                    <a:pt x="50" y="12"/>
                    <a:pt x="52" y="12"/>
                  </a:cubicBezTo>
                  <a:cubicBezTo>
                    <a:pt x="53" y="12"/>
                    <a:pt x="54" y="9"/>
                    <a:pt x="55" y="9"/>
                  </a:cubicBezTo>
                  <a:cubicBezTo>
                    <a:pt x="57" y="9"/>
                    <a:pt x="58" y="15"/>
                    <a:pt x="59" y="13"/>
                  </a:cubicBezTo>
                  <a:cubicBezTo>
                    <a:pt x="62" y="11"/>
                    <a:pt x="60" y="5"/>
                    <a:pt x="62" y="2"/>
                  </a:cubicBezTo>
                  <a:cubicBezTo>
                    <a:pt x="63" y="0"/>
                    <a:pt x="64" y="5"/>
                    <a:pt x="66" y="6"/>
                  </a:cubicBezTo>
                  <a:cubicBezTo>
                    <a:pt x="67" y="7"/>
                    <a:pt x="68" y="8"/>
                    <a:pt x="69" y="9"/>
                  </a:cubicBezTo>
                  <a:cubicBezTo>
                    <a:pt x="71" y="9"/>
                    <a:pt x="73" y="8"/>
                    <a:pt x="75" y="8"/>
                  </a:cubicBezTo>
                  <a:cubicBezTo>
                    <a:pt x="76" y="8"/>
                    <a:pt x="77" y="6"/>
                    <a:pt x="78" y="6"/>
                  </a:cubicBezTo>
                  <a:cubicBezTo>
                    <a:pt x="79" y="6"/>
                    <a:pt x="80" y="8"/>
                    <a:pt x="82" y="9"/>
                  </a:cubicBezTo>
                  <a:cubicBezTo>
                    <a:pt x="86" y="10"/>
                    <a:pt x="89" y="9"/>
                    <a:pt x="93" y="10"/>
                  </a:cubicBezTo>
                  <a:cubicBezTo>
                    <a:pt x="95" y="11"/>
                    <a:pt x="98" y="13"/>
                    <a:pt x="100" y="15"/>
                  </a:cubicBezTo>
                  <a:cubicBezTo>
                    <a:pt x="102" y="17"/>
                    <a:pt x="102" y="20"/>
                    <a:pt x="104" y="22"/>
                  </a:cubicBezTo>
                  <a:cubicBezTo>
                    <a:pt x="107" y="25"/>
                    <a:pt x="110" y="27"/>
                    <a:pt x="113" y="30"/>
                  </a:cubicBezTo>
                  <a:cubicBezTo>
                    <a:pt x="114" y="31"/>
                    <a:pt x="114" y="33"/>
                    <a:pt x="115" y="35"/>
                  </a:cubicBezTo>
                  <a:cubicBezTo>
                    <a:pt x="116" y="36"/>
                    <a:pt x="118" y="38"/>
                    <a:pt x="119" y="3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60" name="Freeform 2577"/>
            <p:cNvSpPr>
              <a:spLocks noChangeAspect="1"/>
            </p:cNvSpPr>
            <p:nvPr/>
          </p:nvSpPr>
          <p:spPr bwMode="auto">
            <a:xfrm>
              <a:off x="5490351" y="2947963"/>
              <a:ext cx="37923" cy="45216"/>
            </a:xfrm>
            <a:custGeom>
              <a:avLst/>
              <a:gdLst>
                <a:gd name="T0" fmla="*/ 17 w 22"/>
                <a:gd name="T1" fmla="*/ 29 h 26"/>
                <a:gd name="T2" fmla="*/ 9 w 22"/>
                <a:gd name="T3" fmla="*/ 29 h 26"/>
                <a:gd name="T4" fmla="*/ 4 w 22"/>
                <a:gd name="T5" fmla="*/ 31 h 26"/>
                <a:gd name="T6" fmla="*/ 0 w 22"/>
                <a:gd name="T7" fmla="*/ 29 h 26"/>
                <a:gd name="T8" fmla="*/ 0 w 22"/>
                <a:gd name="T9" fmla="*/ 19 h 26"/>
                <a:gd name="T10" fmla="*/ 5 w 22"/>
                <a:gd name="T11" fmla="*/ 12 h 26"/>
                <a:gd name="T12" fmla="*/ 8 w 22"/>
                <a:gd name="T13" fmla="*/ 4 h 26"/>
                <a:gd name="T14" fmla="*/ 14 w 22"/>
                <a:gd name="T15" fmla="*/ 5 h 26"/>
                <a:gd name="T16" fmla="*/ 17 w 22"/>
                <a:gd name="T17" fmla="*/ 1 h 26"/>
                <a:gd name="T18" fmla="*/ 20 w 22"/>
                <a:gd name="T19" fmla="*/ 1 h 26"/>
                <a:gd name="T20" fmla="*/ 22 w 22"/>
                <a:gd name="T21" fmla="*/ 6 h 26"/>
                <a:gd name="T22" fmla="*/ 25 w 22"/>
                <a:gd name="T23" fmla="*/ 12 h 26"/>
                <a:gd name="T24" fmla="*/ 18 w 22"/>
                <a:gd name="T25" fmla="*/ 16 h 26"/>
                <a:gd name="T26" fmla="*/ 9 w 22"/>
                <a:gd name="T27" fmla="*/ 23 h 26"/>
                <a:gd name="T28" fmla="*/ 18 w 22"/>
                <a:gd name="T29" fmla="*/ 21 h 26"/>
                <a:gd name="T30" fmla="*/ 24 w 22"/>
                <a:gd name="T31" fmla="*/ 24 h 26"/>
                <a:gd name="T32" fmla="*/ 20 w 22"/>
                <a:gd name="T33" fmla="*/ 26 h 26"/>
                <a:gd name="T34" fmla="*/ 17 w 22"/>
                <a:gd name="T35" fmla="*/ 29 h 2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2"/>
                <a:gd name="T55" fmla="*/ 0 h 26"/>
                <a:gd name="T56" fmla="*/ 22 w 22"/>
                <a:gd name="T57" fmla="*/ 26 h 2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2" h="26">
                  <a:moveTo>
                    <a:pt x="14" y="24"/>
                  </a:moveTo>
                  <a:cubicBezTo>
                    <a:pt x="12" y="24"/>
                    <a:pt x="10" y="24"/>
                    <a:pt x="8" y="24"/>
                  </a:cubicBezTo>
                  <a:cubicBezTo>
                    <a:pt x="6" y="24"/>
                    <a:pt x="5" y="26"/>
                    <a:pt x="3" y="26"/>
                  </a:cubicBezTo>
                  <a:cubicBezTo>
                    <a:pt x="2" y="26"/>
                    <a:pt x="1" y="25"/>
                    <a:pt x="0" y="24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1" y="14"/>
                    <a:pt x="3" y="12"/>
                    <a:pt x="4" y="10"/>
                  </a:cubicBezTo>
                  <a:cubicBezTo>
                    <a:pt x="5" y="8"/>
                    <a:pt x="6" y="5"/>
                    <a:pt x="7" y="3"/>
                  </a:cubicBezTo>
                  <a:cubicBezTo>
                    <a:pt x="9" y="3"/>
                    <a:pt x="10" y="5"/>
                    <a:pt x="12" y="4"/>
                  </a:cubicBezTo>
                  <a:cubicBezTo>
                    <a:pt x="13" y="4"/>
                    <a:pt x="13" y="2"/>
                    <a:pt x="14" y="1"/>
                  </a:cubicBezTo>
                  <a:cubicBezTo>
                    <a:pt x="14" y="0"/>
                    <a:pt x="16" y="1"/>
                    <a:pt x="17" y="1"/>
                  </a:cubicBezTo>
                  <a:cubicBezTo>
                    <a:pt x="18" y="2"/>
                    <a:pt x="18" y="4"/>
                    <a:pt x="19" y="5"/>
                  </a:cubicBezTo>
                  <a:cubicBezTo>
                    <a:pt x="20" y="6"/>
                    <a:pt x="22" y="8"/>
                    <a:pt x="21" y="10"/>
                  </a:cubicBezTo>
                  <a:cubicBezTo>
                    <a:pt x="20" y="12"/>
                    <a:pt x="17" y="12"/>
                    <a:pt x="15" y="13"/>
                  </a:cubicBezTo>
                  <a:cubicBezTo>
                    <a:pt x="12" y="15"/>
                    <a:pt x="8" y="16"/>
                    <a:pt x="8" y="19"/>
                  </a:cubicBezTo>
                  <a:cubicBezTo>
                    <a:pt x="8" y="21"/>
                    <a:pt x="12" y="18"/>
                    <a:pt x="15" y="18"/>
                  </a:cubicBezTo>
                  <a:cubicBezTo>
                    <a:pt x="16" y="19"/>
                    <a:pt x="18" y="19"/>
                    <a:pt x="20" y="20"/>
                  </a:cubicBezTo>
                  <a:cubicBezTo>
                    <a:pt x="19" y="21"/>
                    <a:pt x="18" y="21"/>
                    <a:pt x="17" y="22"/>
                  </a:cubicBezTo>
                  <a:cubicBezTo>
                    <a:pt x="16" y="23"/>
                    <a:pt x="15" y="24"/>
                    <a:pt x="14" y="2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61" name="Freeform 2578"/>
            <p:cNvSpPr>
              <a:spLocks noChangeAspect="1"/>
            </p:cNvSpPr>
            <p:nvPr/>
          </p:nvSpPr>
          <p:spPr bwMode="auto">
            <a:xfrm>
              <a:off x="5369289" y="2813774"/>
              <a:ext cx="150233" cy="142940"/>
            </a:xfrm>
            <a:custGeom>
              <a:avLst/>
              <a:gdLst>
                <a:gd name="T0" fmla="*/ 103 w 86"/>
                <a:gd name="T1" fmla="*/ 93 h 82"/>
                <a:gd name="T2" fmla="*/ 98 w 86"/>
                <a:gd name="T3" fmla="*/ 88 h 82"/>
                <a:gd name="T4" fmla="*/ 92 w 86"/>
                <a:gd name="T5" fmla="*/ 81 h 82"/>
                <a:gd name="T6" fmla="*/ 90 w 86"/>
                <a:gd name="T7" fmla="*/ 78 h 82"/>
                <a:gd name="T8" fmla="*/ 80 w 86"/>
                <a:gd name="T9" fmla="*/ 69 h 82"/>
                <a:gd name="T10" fmla="*/ 73 w 86"/>
                <a:gd name="T11" fmla="*/ 60 h 82"/>
                <a:gd name="T12" fmla="*/ 67 w 86"/>
                <a:gd name="T13" fmla="*/ 56 h 82"/>
                <a:gd name="T14" fmla="*/ 65 w 86"/>
                <a:gd name="T15" fmla="*/ 53 h 82"/>
                <a:gd name="T16" fmla="*/ 60 w 86"/>
                <a:gd name="T17" fmla="*/ 53 h 82"/>
                <a:gd name="T18" fmla="*/ 55 w 86"/>
                <a:gd name="T19" fmla="*/ 50 h 82"/>
                <a:gd name="T20" fmla="*/ 52 w 86"/>
                <a:gd name="T21" fmla="*/ 44 h 82"/>
                <a:gd name="T22" fmla="*/ 48 w 86"/>
                <a:gd name="T23" fmla="*/ 48 h 82"/>
                <a:gd name="T24" fmla="*/ 44 w 86"/>
                <a:gd name="T25" fmla="*/ 39 h 82"/>
                <a:gd name="T26" fmla="*/ 42 w 86"/>
                <a:gd name="T27" fmla="*/ 30 h 82"/>
                <a:gd name="T28" fmla="*/ 38 w 86"/>
                <a:gd name="T29" fmla="*/ 17 h 82"/>
                <a:gd name="T30" fmla="*/ 34 w 86"/>
                <a:gd name="T31" fmla="*/ 0 h 82"/>
                <a:gd name="T32" fmla="*/ 26 w 86"/>
                <a:gd name="T33" fmla="*/ 4 h 82"/>
                <a:gd name="T34" fmla="*/ 22 w 86"/>
                <a:gd name="T35" fmla="*/ 7 h 82"/>
                <a:gd name="T36" fmla="*/ 17 w 86"/>
                <a:gd name="T37" fmla="*/ 5 h 82"/>
                <a:gd name="T38" fmla="*/ 14 w 86"/>
                <a:gd name="T39" fmla="*/ 12 h 82"/>
                <a:gd name="T40" fmla="*/ 8 w 86"/>
                <a:gd name="T41" fmla="*/ 12 h 82"/>
                <a:gd name="T42" fmla="*/ 7 w 86"/>
                <a:gd name="T43" fmla="*/ 18 h 82"/>
                <a:gd name="T44" fmla="*/ 5 w 86"/>
                <a:gd name="T45" fmla="*/ 23 h 82"/>
                <a:gd name="T46" fmla="*/ 8 w 86"/>
                <a:gd name="T47" fmla="*/ 27 h 82"/>
                <a:gd name="T48" fmla="*/ 5 w 86"/>
                <a:gd name="T49" fmla="*/ 38 h 82"/>
                <a:gd name="T50" fmla="*/ 1 w 86"/>
                <a:gd name="T51" fmla="*/ 45 h 82"/>
                <a:gd name="T52" fmla="*/ 2 w 86"/>
                <a:gd name="T53" fmla="*/ 57 h 82"/>
                <a:gd name="T54" fmla="*/ 5 w 86"/>
                <a:gd name="T55" fmla="*/ 63 h 82"/>
                <a:gd name="T56" fmla="*/ 11 w 86"/>
                <a:gd name="T57" fmla="*/ 63 h 82"/>
                <a:gd name="T58" fmla="*/ 14 w 86"/>
                <a:gd name="T59" fmla="*/ 60 h 82"/>
                <a:gd name="T60" fmla="*/ 19 w 86"/>
                <a:gd name="T61" fmla="*/ 65 h 82"/>
                <a:gd name="T62" fmla="*/ 23 w 86"/>
                <a:gd name="T63" fmla="*/ 51 h 82"/>
                <a:gd name="T64" fmla="*/ 28 w 86"/>
                <a:gd name="T65" fmla="*/ 56 h 82"/>
                <a:gd name="T66" fmla="*/ 31 w 86"/>
                <a:gd name="T67" fmla="*/ 60 h 82"/>
                <a:gd name="T68" fmla="*/ 38 w 86"/>
                <a:gd name="T69" fmla="*/ 59 h 82"/>
                <a:gd name="T70" fmla="*/ 42 w 86"/>
                <a:gd name="T71" fmla="*/ 56 h 82"/>
                <a:gd name="T72" fmla="*/ 47 w 86"/>
                <a:gd name="T73" fmla="*/ 60 h 82"/>
                <a:gd name="T74" fmla="*/ 60 w 86"/>
                <a:gd name="T75" fmla="*/ 61 h 82"/>
                <a:gd name="T76" fmla="*/ 68 w 86"/>
                <a:gd name="T77" fmla="*/ 67 h 82"/>
                <a:gd name="T78" fmla="*/ 73 w 86"/>
                <a:gd name="T79" fmla="*/ 75 h 82"/>
                <a:gd name="T80" fmla="*/ 84 w 86"/>
                <a:gd name="T81" fmla="*/ 85 h 82"/>
                <a:gd name="T82" fmla="*/ 86 w 86"/>
                <a:gd name="T83" fmla="*/ 91 h 82"/>
                <a:gd name="T84" fmla="*/ 91 w 86"/>
                <a:gd name="T85" fmla="*/ 96 h 82"/>
                <a:gd name="T86" fmla="*/ 97 w 86"/>
                <a:gd name="T87" fmla="*/ 97 h 82"/>
                <a:gd name="T88" fmla="*/ 99 w 86"/>
                <a:gd name="T89" fmla="*/ 93 h 82"/>
                <a:gd name="T90" fmla="*/ 103 w 86"/>
                <a:gd name="T91" fmla="*/ 93 h 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6"/>
                <a:gd name="T139" fmla="*/ 0 h 82"/>
                <a:gd name="T140" fmla="*/ 86 w 86"/>
                <a:gd name="T141" fmla="*/ 82 h 8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6" h="82">
                  <a:moveTo>
                    <a:pt x="86" y="78"/>
                  </a:moveTo>
                  <a:cubicBezTo>
                    <a:pt x="85" y="77"/>
                    <a:pt x="83" y="76"/>
                    <a:pt x="82" y="74"/>
                  </a:cubicBezTo>
                  <a:cubicBezTo>
                    <a:pt x="80" y="72"/>
                    <a:pt x="79" y="70"/>
                    <a:pt x="77" y="68"/>
                  </a:cubicBezTo>
                  <a:cubicBezTo>
                    <a:pt x="77" y="67"/>
                    <a:pt x="76" y="66"/>
                    <a:pt x="75" y="65"/>
                  </a:cubicBezTo>
                  <a:cubicBezTo>
                    <a:pt x="73" y="62"/>
                    <a:pt x="69" y="61"/>
                    <a:pt x="67" y="58"/>
                  </a:cubicBezTo>
                  <a:cubicBezTo>
                    <a:pt x="65" y="56"/>
                    <a:pt x="64" y="53"/>
                    <a:pt x="61" y="50"/>
                  </a:cubicBezTo>
                  <a:cubicBezTo>
                    <a:pt x="60" y="49"/>
                    <a:pt x="58" y="49"/>
                    <a:pt x="56" y="47"/>
                  </a:cubicBezTo>
                  <a:cubicBezTo>
                    <a:pt x="55" y="46"/>
                    <a:pt x="55" y="45"/>
                    <a:pt x="54" y="44"/>
                  </a:cubicBezTo>
                  <a:cubicBezTo>
                    <a:pt x="53" y="43"/>
                    <a:pt x="51" y="45"/>
                    <a:pt x="50" y="44"/>
                  </a:cubicBezTo>
                  <a:cubicBezTo>
                    <a:pt x="48" y="44"/>
                    <a:pt x="47" y="43"/>
                    <a:pt x="46" y="42"/>
                  </a:cubicBezTo>
                  <a:cubicBezTo>
                    <a:pt x="45" y="41"/>
                    <a:pt x="45" y="38"/>
                    <a:pt x="43" y="37"/>
                  </a:cubicBezTo>
                  <a:cubicBezTo>
                    <a:pt x="42" y="37"/>
                    <a:pt x="41" y="41"/>
                    <a:pt x="40" y="40"/>
                  </a:cubicBezTo>
                  <a:cubicBezTo>
                    <a:pt x="38" y="39"/>
                    <a:pt x="38" y="36"/>
                    <a:pt x="37" y="33"/>
                  </a:cubicBezTo>
                  <a:cubicBezTo>
                    <a:pt x="37" y="31"/>
                    <a:pt x="36" y="28"/>
                    <a:pt x="35" y="25"/>
                  </a:cubicBezTo>
                  <a:cubicBezTo>
                    <a:pt x="34" y="21"/>
                    <a:pt x="33" y="17"/>
                    <a:pt x="32" y="14"/>
                  </a:cubicBezTo>
                  <a:cubicBezTo>
                    <a:pt x="31" y="9"/>
                    <a:pt x="29" y="4"/>
                    <a:pt x="28" y="0"/>
                  </a:cubicBezTo>
                  <a:cubicBezTo>
                    <a:pt x="26" y="1"/>
                    <a:pt x="24" y="2"/>
                    <a:pt x="22" y="3"/>
                  </a:cubicBezTo>
                  <a:cubicBezTo>
                    <a:pt x="20" y="3"/>
                    <a:pt x="19" y="5"/>
                    <a:pt x="18" y="6"/>
                  </a:cubicBezTo>
                  <a:cubicBezTo>
                    <a:pt x="16" y="6"/>
                    <a:pt x="15" y="3"/>
                    <a:pt x="14" y="4"/>
                  </a:cubicBezTo>
                  <a:cubicBezTo>
                    <a:pt x="13" y="5"/>
                    <a:pt x="14" y="9"/>
                    <a:pt x="12" y="10"/>
                  </a:cubicBezTo>
                  <a:cubicBezTo>
                    <a:pt x="10" y="11"/>
                    <a:pt x="8" y="9"/>
                    <a:pt x="7" y="10"/>
                  </a:cubicBezTo>
                  <a:cubicBezTo>
                    <a:pt x="6" y="11"/>
                    <a:pt x="7" y="13"/>
                    <a:pt x="6" y="15"/>
                  </a:cubicBezTo>
                  <a:cubicBezTo>
                    <a:pt x="6" y="16"/>
                    <a:pt x="4" y="18"/>
                    <a:pt x="4" y="19"/>
                  </a:cubicBezTo>
                  <a:cubicBezTo>
                    <a:pt x="4" y="21"/>
                    <a:pt x="6" y="22"/>
                    <a:pt x="7" y="23"/>
                  </a:cubicBezTo>
                  <a:cubicBezTo>
                    <a:pt x="7" y="26"/>
                    <a:pt x="6" y="29"/>
                    <a:pt x="4" y="32"/>
                  </a:cubicBezTo>
                  <a:cubicBezTo>
                    <a:pt x="4" y="35"/>
                    <a:pt x="1" y="36"/>
                    <a:pt x="1" y="38"/>
                  </a:cubicBezTo>
                  <a:cubicBezTo>
                    <a:pt x="0" y="41"/>
                    <a:pt x="1" y="45"/>
                    <a:pt x="2" y="48"/>
                  </a:cubicBezTo>
                  <a:cubicBezTo>
                    <a:pt x="2" y="50"/>
                    <a:pt x="3" y="51"/>
                    <a:pt x="4" y="53"/>
                  </a:cubicBezTo>
                  <a:cubicBezTo>
                    <a:pt x="5" y="53"/>
                    <a:pt x="7" y="53"/>
                    <a:pt x="9" y="53"/>
                  </a:cubicBezTo>
                  <a:cubicBezTo>
                    <a:pt x="10" y="53"/>
                    <a:pt x="11" y="50"/>
                    <a:pt x="12" y="50"/>
                  </a:cubicBezTo>
                  <a:cubicBezTo>
                    <a:pt x="14" y="50"/>
                    <a:pt x="15" y="56"/>
                    <a:pt x="16" y="54"/>
                  </a:cubicBezTo>
                  <a:cubicBezTo>
                    <a:pt x="19" y="52"/>
                    <a:pt x="17" y="46"/>
                    <a:pt x="19" y="43"/>
                  </a:cubicBezTo>
                  <a:cubicBezTo>
                    <a:pt x="20" y="41"/>
                    <a:pt x="21" y="46"/>
                    <a:pt x="23" y="47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8" y="50"/>
                    <a:pt x="30" y="49"/>
                    <a:pt x="32" y="49"/>
                  </a:cubicBezTo>
                  <a:cubicBezTo>
                    <a:pt x="33" y="49"/>
                    <a:pt x="34" y="47"/>
                    <a:pt x="35" y="47"/>
                  </a:cubicBezTo>
                  <a:cubicBezTo>
                    <a:pt x="36" y="47"/>
                    <a:pt x="37" y="49"/>
                    <a:pt x="39" y="50"/>
                  </a:cubicBezTo>
                  <a:cubicBezTo>
                    <a:pt x="43" y="51"/>
                    <a:pt x="46" y="50"/>
                    <a:pt x="50" y="51"/>
                  </a:cubicBezTo>
                  <a:cubicBezTo>
                    <a:pt x="52" y="52"/>
                    <a:pt x="55" y="54"/>
                    <a:pt x="57" y="56"/>
                  </a:cubicBezTo>
                  <a:cubicBezTo>
                    <a:pt x="59" y="58"/>
                    <a:pt x="59" y="61"/>
                    <a:pt x="61" y="63"/>
                  </a:cubicBezTo>
                  <a:cubicBezTo>
                    <a:pt x="64" y="66"/>
                    <a:pt x="67" y="68"/>
                    <a:pt x="70" y="71"/>
                  </a:cubicBezTo>
                  <a:cubicBezTo>
                    <a:pt x="71" y="72"/>
                    <a:pt x="71" y="74"/>
                    <a:pt x="72" y="76"/>
                  </a:cubicBezTo>
                  <a:cubicBezTo>
                    <a:pt x="73" y="77"/>
                    <a:pt x="75" y="79"/>
                    <a:pt x="76" y="80"/>
                  </a:cubicBezTo>
                  <a:cubicBezTo>
                    <a:pt x="78" y="80"/>
                    <a:pt x="79" y="82"/>
                    <a:pt x="81" y="81"/>
                  </a:cubicBezTo>
                  <a:cubicBezTo>
                    <a:pt x="82" y="81"/>
                    <a:pt x="82" y="79"/>
                    <a:pt x="83" y="78"/>
                  </a:cubicBezTo>
                  <a:cubicBezTo>
                    <a:pt x="83" y="77"/>
                    <a:pt x="85" y="78"/>
                    <a:pt x="86" y="7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62" name="Freeform 2579"/>
            <p:cNvSpPr>
              <a:spLocks noChangeAspect="1"/>
            </p:cNvSpPr>
            <p:nvPr/>
          </p:nvSpPr>
          <p:spPr bwMode="auto">
            <a:xfrm>
              <a:off x="5048402" y="2678127"/>
              <a:ext cx="370478" cy="501750"/>
            </a:xfrm>
            <a:custGeom>
              <a:avLst/>
              <a:gdLst>
                <a:gd name="T0" fmla="*/ 223 w 211"/>
                <a:gd name="T1" fmla="*/ 150 h 286"/>
                <a:gd name="T2" fmla="*/ 225 w 211"/>
                <a:gd name="T3" fmla="*/ 131 h 286"/>
                <a:gd name="T4" fmla="*/ 225 w 211"/>
                <a:gd name="T5" fmla="*/ 115 h 286"/>
                <a:gd name="T6" fmla="*/ 229 w 211"/>
                <a:gd name="T7" fmla="*/ 105 h 286"/>
                <a:gd name="T8" fmla="*/ 237 w 211"/>
                <a:gd name="T9" fmla="*/ 97 h 286"/>
                <a:gd name="T10" fmla="*/ 247 w 211"/>
                <a:gd name="T11" fmla="*/ 96 h 286"/>
                <a:gd name="T12" fmla="*/ 244 w 211"/>
                <a:gd name="T13" fmla="*/ 87 h 286"/>
                <a:gd name="T14" fmla="*/ 237 w 211"/>
                <a:gd name="T15" fmla="*/ 77 h 286"/>
                <a:gd name="T16" fmla="*/ 230 w 211"/>
                <a:gd name="T17" fmla="*/ 52 h 286"/>
                <a:gd name="T18" fmla="*/ 225 w 211"/>
                <a:gd name="T19" fmla="*/ 26 h 286"/>
                <a:gd name="T20" fmla="*/ 215 w 211"/>
                <a:gd name="T21" fmla="*/ 6 h 286"/>
                <a:gd name="T22" fmla="*/ 206 w 211"/>
                <a:gd name="T23" fmla="*/ 0 h 286"/>
                <a:gd name="T24" fmla="*/ 193 w 211"/>
                <a:gd name="T25" fmla="*/ 7 h 286"/>
                <a:gd name="T26" fmla="*/ 184 w 211"/>
                <a:gd name="T27" fmla="*/ 16 h 286"/>
                <a:gd name="T28" fmla="*/ 176 w 211"/>
                <a:gd name="T29" fmla="*/ 26 h 286"/>
                <a:gd name="T30" fmla="*/ 46 w 211"/>
                <a:gd name="T31" fmla="*/ 19 h 286"/>
                <a:gd name="T32" fmla="*/ 31 w 211"/>
                <a:gd name="T33" fmla="*/ 58 h 286"/>
                <a:gd name="T34" fmla="*/ 30 w 211"/>
                <a:gd name="T35" fmla="*/ 130 h 286"/>
                <a:gd name="T36" fmla="*/ 17 w 211"/>
                <a:gd name="T37" fmla="*/ 134 h 286"/>
                <a:gd name="T38" fmla="*/ 12 w 211"/>
                <a:gd name="T39" fmla="*/ 148 h 286"/>
                <a:gd name="T40" fmla="*/ 12 w 211"/>
                <a:gd name="T41" fmla="*/ 159 h 286"/>
                <a:gd name="T42" fmla="*/ 7 w 211"/>
                <a:gd name="T43" fmla="*/ 173 h 286"/>
                <a:gd name="T44" fmla="*/ 1 w 211"/>
                <a:gd name="T45" fmla="*/ 186 h 286"/>
                <a:gd name="T46" fmla="*/ 11 w 211"/>
                <a:gd name="T47" fmla="*/ 196 h 286"/>
                <a:gd name="T48" fmla="*/ 11 w 211"/>
                <a:gd name="T49" fmla="*/ 202 h 286"/>
                <a:gd name="T50" fmla="*/ 16 w 211"/>
                <a:gd name="T51" fmla="*/ 214 h 286"/>
                <a:gd name="T52" fmla="*/ 30 w 211"/>
                <a:gd name="T53" fmla="*/ 235 h 286"/>
                <a:gd name="T54" fmla="*/ 25 w 211"/>
                <a:gd name="T55" fmla="*/ 248 h 286"/>
                <a:gd name="T56" fmla="*/ 39 w 211"/>
                <a:gd name="T57" fmla="*/ 254 h 286"/>
                <a:gd name="T58" fmla="*/ 49 w 211"/>
                <a:gd name="T59" fmla="*/ 262 h 286"/>
                <a:gd name="T60" fmla="*/ 55 w 211"/>
                <a:gd name="T61" fmla="*/ 268 h 286"/>
                <a:gd name="T62" fmla="*/ 60 w 211"/>
                <a:gd name="T63" fmla="*/ 281 h 286"/>
                <a:gd name="T64" fmla="*/ 75 w 211"/>
                <a:gd name="T65" fmla="*/ 291 h 286"/>
                <a:gd name="T66" fmla="*/ 79 w 211"/>
                <a:gd name="T67" fmla="*/ 299 h 286"/>
                <a:gd name="T68" fmla="*/ 88 w 211"/>
                <a:gd name="T69" fmla="*/ 310 h 286"/>
                <a:gd name="T70" fmla="*/ 94 w 211"/>
                <a:gd name="T71" fmla="*/ 324 h 286"/>
                <a:gd name="T72" fmla="*/ 107 w 211"/>
                <a:gd name="T73" fmla="*/ 325 h 286"/>
                <a:gd name="T74" fmla="*/ 119 w 211"/>
                <a:gd name="T75" fmla="*/ 321 h 286"/>
                <a:gd name="T76" fmla="*/ 134 w 211"/>
                <a:gd name="T77" fmla="*/ 340 h 286"/>
                <a:gd name="T78" fmla="*/ 141 w 211"/>
                <a:gd name="T79" fmla="*/ 340 h 286"/>
                <a:gd name="T80" fmla="*/ 155 w 211"/>
                <a:gd name="T81" fmla="*/ 337 h 286"/>
                <a:gd name="T82" fmla="*/ 164 w 211"/>
                <a:gd name="T83" fmla="*/ 339 h 286"/>
                <a:gd name="T84" fmla="*/ 176 w 211"/>
                <a:gd name="T85" fmla="*/ 338 h 286"/>
                <a:gd name="T86" fmla="*/ 188 w 211"/>
                <a:gd name="T87" fmla="*/ 331 h 286"/>
                <a:gd name="T88" fmla="*/ 203 w 211"/>
                <a:gd name="T89" fmla="*/ 304 h 286"/>
                <a:gd name="T90" fmla="*/ 193 w 211"/>
                <a:gd name="T91" fmla="*/ 283 h 286"/>
                <a:gd name="T92" fmla="*/ 171 w 211"/>
                <a:gd name="T93" fmla="*/ 269 h 286"/>
                <a:gd name="T94" fmla="*/ 182 w 211"/>
                <a:gd name="T95" fmla="*/ 259 h 286"/>
                <a:gd name="T96" fmla="*/ 188 w 211"/>
                <a:gd name="T97" fmla="*/ 242 h 286"/>
                <a:gd name="T98" fmla="*/ 188 w 211"/>
                <a:gd name="T99" fmla="*/ 223 h 286"/>
                <a:gd name="T100" fmla="*/ 196 w 211"/>
                <a:gd name="T101" fmla="*/ 219 h 286"/>
                <a:gd name="T102" fmla="*/ 201 w 211"/>
                <a:gd name="T103" fmla="*/ 197 h 286"/>
                <a:gd name="T104" fmla="*/ 209 w 211"/>
                <a:gd name="T105" fmla="*/ 183 h 286"/>
                <a:gd name="T106" fmla="*/ 218 w 211"/>
                <a:gd name="T107" fmla="*/ 177 h 286"/>
                <a:gd name="T108" fmla="*/ 221 w 211"/>
                <a:gd name="T109" fmla="*/ 161 h 28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11"/>
                <a:gd name="T166" fmla="*/ 0 h 286"/>
                <a:gd name="T167" fmla="*/ 211 w 211"/>
                <a:gd name="T168" fmla="*/ 286 h 28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11" h="286">
                  <a:moveTo>
                    <a:pt x="187" y="130"/>
                  </a:moveTo>
                  <a:cubicBezTo>
                    <a:pt x="186" y="128"/>
                    <a:pt x="185" y="127"/>
                    <a:pt x="185" y="125"/>
                  </a:cubicBezTo>
                  <a:cubicBezTo>
                    <a:pt x="184" y="122"/>
                    <a:pt x="183" y="118"/>
                    <a:pt x="184" y="115"/>
                  </a:cubicBezTo>
                  <a:cubicBezTo>
                    <a:pt x="184" y="113"/>
                    <a:pt x="187" y="112"/>
                    <a:pt x="187" y="109"/>
                  </a:cubicBezTo>
                  <a:cubicBezTo>
                    <a:pt x="189" y="106"/>
                    <a:pt x="190" y="103"/>
                    <a:pt x="190" y="100"/>
                  </a:cubicBezTo>
                  <a:cubicBezTo>
                    <a:pt x="189" y="99"/>
                    <a:pt x="187" y="98"/>
                    <a:pt x="187" y="96"/>
                  </a:cubicBezTo>
                  <a:cubicBezTo>
                    <a:pt x="187" y="95"/>
                    <a:pt x="189" y="93"/>
                    <a:pt x="189" y="92"/>
                  </a:cubicBezTo>
                  <a:cubicBezTo>
                    <a:pt x="190" y="90"/>
                    <a:pt x="189" y="88"/>
                    <a:pt x="190" y="87"/>
                  </a:cubicBezTo>
                  <a:cubicBezTo>
                    <a:pt x="191" y="86"/>
                    <a:pt x="193" y="88"/>
                    <a:pt x="195" y="87"/>
                  </a:cubicBezTo>
                  <a:cubicBezTo>
                    <a:pt x="197" y="86"/>
                    <a:pt x="196" y="82"/>
                    <a:pt x="197" y="81"/>
                  </a:cubicBezTo>
                  <a:cubicBezTo>
                    <a:pt x="198" y="80"/>
                    <a:pt x="199" y="83"/>
                    <a:pt x="201" y="83"/>
                  </a:cubicBezTo>
                  <a:cubicBezTo>
                    <a:pt x="202" y="82"/>
                    <a:pt x="203" y="80"/>
                    <a:pt x="205" y="80"/>
                  </a:cubicBezTo>
                  <a:cubicBezTo>
                    <a:pt x="207" y="79"/>
                    <a:pt x="209" y="78"/>
                    <a:pt x="211" y="77"/>
                  </a:cubicBezTo>
                  <a:cubicBezTo>
                    <a:pt x="208" y="75"/>
                    <a:pt x="205" y="74"/>
                    <a:pt x="203" y="72"/>
                  </a:cubicBezTo>
                  <a:cubicBezTo>
                    <a:pt x="203" y="71"/>
                    <a:pt x="204" y="69"/>
                    <a:pt x="203" y="69"/>
                  </a:cubicBezTo>
                  <a:cubicBezTo>
                    <a:pt x="202" y="67"/>
                    <a:pt x="198" y="66"/>
                    <a:pt x="197" y="64"/>
                  </a:cubicBezTo>
                  <a:cubicBezTo>
                    <a:pt x="195" y="62"/>
                    <a:pt x="193" y="60"/>
                    <a:pt x="192" y="57"/>
                  </a:cubicBezTo>
                  <a:cubicBezTo>
                    <a:pt x="191" y="52"/>
                    <a:pt x="191" y="47"/>
                    <a:pt x="191" y="43"/>
                  </a:cubicBezTo>
                  <a:cubicBezTo>
                    <a:pt x="191" y="38"/>
                    <a:pt x="192" y="34"/>
                    <a:pt x="191" y="30"/>
                  </a:cubicBezTo>
                  <a:cubicBezTo>
                    <a:pt x="191" y="27"/>
                    <a:pt x="187" y="25"/>
                    <a:pt x="187" y="22"/>
                  </a:cubicBezTo>
                  <a:cubicBezTo>
                    <a:pt x="186" y="19"/>
                    <a:pt x="189" y="17"/>
                    <a:pt x="188" y="15"/>
                  </a:cubicBezTo>
                  <a:cubicBezTo>
                    <a:pt x="186" y="11"/>
                    <a:pt x="183" y="8"/>
                    <a:pt x="179" y="5"/>
                  </a:cubicBezTo>
                  <a:cubicBezTo>
                    <a:pt x="178" y="5"/>
                    <a:pt x="176" y="6"/>
                    <a:pt x="175" y="5"/>
                  </a:cubicBezTo>
                  <a:cubicBezTo>
                    <a:pt x="174" y="4"/>
                    <a:pt x="173" y="2"/>
                    <a:pt x="171" y="0"/>
                  </a:cubicBezTo>
                  <a:cubicBezTo>
                    <a:pt x="170" y="2"/>
                    <a:pt x="168" y="4"/>
                    <a:pt x="166" y="6"/>
                  </a:cubicBezTo>
                  <a:cubicBezTo>
                    <a:pt x="164" y="7"/>
                    <a:pt x="162" y="5"/>
                    <a:pt x="160" y="6"/>
                  </a:cubicBezTo>
                  <a:cubicBezTo>
                    <a:pt x="159" y="7"/>
                    <a:pt x="159" y="9"/>
                    <a:pt x="158" y="11"/>
                  </a:cubicBezTo>
                  <a:cubicBezTo>
                    <a:pt x="156" y="12"/>
                    <a:pt x="154" y="11"/>
                    <a:pt x="153" y="13"/>
                  </a:cubicBezTo>
                  <a:cubicBezTo>
                    <a:pt x="152" y="15"/>
                    <a:pt x="153" y="17"/>
                    <a:pt x="152" y="19"/>
                  </a:cubicBezTo>
                  <a:cubicBezTo>
                    <a:pt x="151" y="21"/>
                    <a:pt x="148" y="23"/>
                    <a:pt x="146" y="22"/>
                  </a:cubicBezTo>
                  <a:cubicBezTo>
                    <a:pt x="144" y="21"/>
                    <a:pt x="145" y="16"/>
                    <a:pt x="142" y="16"/>
                  </a:cubicBezTo>
                  <a:cubicBezTo>
                    <a:pt x="107" y="14"/>
                    <a:pt x="73" y="16"/>
                    <a:pt x="38" y="16"/>
                  </a:cubicBezTo>
                  <a:lnTo>
                    <a:pt x="37" y="48"/>
                  </a:lnTo>
                  <a:lnTo>
                    <a:pt x="26" y="48"/>
                  </a:lnTo>
                  <a:lnTo>
                    <a:pt x="25" y="55"/>
                  </a:lnTo>
                  <a:cubicBezTo>
                    <a:pt x="25" y="73"/>
                    <a:pt x="27" y="91"/>
                    <a:pt x="25" y="108"/>
                  </a:cubicBezTo>
                  <a:cubicBezTo>
                    <a:pt x="25" y="110"/>
                    <a:pt x="21" y="107"/>
                    <a:pt x="19" y="108"/>
                  </a:cubicBezTo>
                  <a:cubicBezTo>
                    <a:pt x="17" y="108"/>
                    <a:pt x="15" y="109"/>
                    <a:pt x="14" y="111"/>
                  </a:cubicBezTo>
                  <a:cubicBezTo>
                    <a:pt x="13" y="112"/>
                    <a:pt x="16" y="114"/>
                    <a:pt x="15" y="116"/>
                  </a:cubicBezTo>
                  <a:cubicBezTo>
                    <a:pt x="14" y="119"/>
                    <a:pt x="12" y="121"/>
                    <a:pt x="10" y="123"/>
                  </a:cubicBezTo>
                  <a:cubicBezTo>
                    <a:pt x="9" y="124"/>
                    <a:pt x="6" y="125"/>
                    <a:pt x="7" y="126"/>
                  </a:cubicBezTo>
                  <a:cubicBezTo>
                    <a:pt x="7" y="128"/>
                    <a:pt x="11" y="130"/>
                    <a:pt x="10" y="132"/>
                  </a:cubicBezTo>
                  <a:cubicBezTo>
                    <a:pt x="10" y="134"/>
                    <a:pt x="5" y="133"/>
                    <a:pt x="5" y="135"/>
                  </a:cubicBezTo>
                  <a:cubicBezTo>
                    <a:pt x="4" y="138"/>
                    <a:pt x="7" y="141"/>
                    <a:pt x="6" y="144"/>
                  </a:cubicBezTo>
                  <a:cubicBezTo>
                    <a:pt x="6" y="147"/>
                    <a:pt x="2" y="148"/>
                    <a:pt x="1" y="150"/>
                  </a:cubicBezTo>
                  <a:cubicBezTo>
                    <a:pt x="0" y="151"/>
                    <a:pt x="0" y="154"/>
                    <a:pt x="1" y="155"/>
                  </a:cubicBezTo>
                  <a:cubicBezTo>
                    <a:pt x="3" y="156"/>
                    <a:pt x="6" y="152"/>
                    <a:pt x="8" y="153"/>
                  </a:cubicBezTo>
                  <a:cubicBezTo>
                    <a:pt x="10" y="156"/>
                    <a:pt x="8" y="160"/>
                    <a:pt x="9" y="163"/>
                  </a:cubicBezTo>
                  <a:cubicBezTo>
                    <a:pt x="10" y="164"/>
                    <a:pt x="12" y="163"/>
                    <a:pt x="12" y="164"/>
                  </a:cubicBezTo>
                  <a:cubicBezTo>
                    <a:pt x="12" y="165"/>
                    <a:pt x="9" y="166"/>
                    <a:pt x="9" y="168"/>
                  </a:cubicBezTo>
                  <a:cubicBezTo>
                    <a:pt x="10" y="171"/>
                    <a:pt x="13" y="172"/>
                    <a:pt x="14" y="174"/>
                  </a:cubicBezTo>
                  <a:cubicBezTo>
                    <a:pt x="15" y="175"/>
                    <a:pt x="14" y="177"/>
                    <a:pt x="13" y="178"/>
                  </a:cubicBezTo>
                  <a:cubicBezTo>
                    <a:pt x="15" y="180"/>
                    <a:pt x="18" y="182"/>
                    <a:pt x="19" y="184"/>
                  </a:cubicBezTo>
                  <a:cubicBezTo>
                    <a:pt x="22" y="187"/>
                    <a:pt x="24" y="191"/>
                    <a:pt x="25" y="195"/>
                  </a:cubicBezTo>
                  <a:cubicBezTo>
                    <a:pt x="26" y="197"/>
                    <a:pt x="25" y="200"/>
                    <a:pt x="25" y="202"/>
                  </a:cubicBezTo>
                  <a:cubicBezTo>
                    <a:pt x="24" y="204"/>
                    <a:pt x="21" y="205"/>
                    <a:pt x="21" y="206"/>
                  </a:cubicBezTo>
                  <a:cubicBezTo>
                    <a:pt x="21" y="208"/>
                    <a:pt x="23" y="210"/>
                    <a:pt x="25" y="211"/>
                  </a:cubicBezTo>
                  <a:cubicBezTo>
                    <a:pt x="27" y="212"/>
                    <a:pt x="30" y="209"/>
                    <a:pt x="32" y="211"/>
                  </a:cubicBezTo>
                  <a:cubicBezTo>
                    <a:pt x="34" y="212"/>
                    <a:pt x="30" y="214"/>
                    <a:pt x="31" y="216"/>
                  </a:cubicBezTo>
                  <a:cubicBezTo>
                    <a:pt x="34" y="218"/>
                    <a:pt x="38" y="216"/>
                    <a:pt x="41" y="218"/>
                  </a:cubicBezTo>
                  <a:cubicBezTo>
                    <a:pt x="42" y="219"/>
                    <a:pt x="41" y="222"/>
                    <a:pt x="42" y="223"/>
                  </a:cubicBezTo>
                  <a:cubicBezTo>
                    <a:pt x="43" y="224"/>
                    <a:pt x="45" y="222"/>
                    <a:pt x="46" y="223"/>
                  </a:cubicBezTo>
                  <a:cubicBezTo>
                    <a:pt x="47" y="224"/>
                    <a:pt x="45" y="227"/>
                    <a:pt x="45" y="228"/>
                  </a:cubicBezTo>
                  <a:cubicBezTo>
                    <a:pt x="46" y="230"/>
                    <a:pt x="48" y="232"/>
                    <a:pt x="50" y="234"/>
                  </a:cubicBezTo>
                  <a:cubicBezTo>
                    <a:pt x="52" y="235"/>
                    <a:pt x="54" y="233"/>
                    <a:pt x="55" y="234"/>
                  </a:cubicBezTo>
                  <a:cubicBezTo>
                    <a:pt x="57" y="238"/>
                    <a:pt x="61" y="240"/>
                    <a:pt x="62" y="242"/>
                  </a:cubicBezTo>
                  <a:cubicBezTo>
                    <a:pt x="63" y="243"/>
                    <a:pt x="59" y="243"/>
                    <a:pt x="59" y="244"/>
                  </a:cubicBezTo>
                  <a:cubicBezTo>
                    <a:pt x="61" y="247"/>
                    <a:pt x="64" y="247"/>
                    <a:pt x="66" y="249"/>
                  </a:cubicBezTo>
                  <a:cubicBezTo>
                    <a:pt x="67" y="249"/>
                    <a:pt x="69" y="250"/>
                    <a:pt x="70" y="251"/>
                  </a:cubicBezTo>
                  <a:cubicBezTo>
                    <a:pt x="71" y="253"/>
                    <a:pt x="73" y="255"/>
                    <a:pt x="73" y="258"/>
                  </a:cubicBezTo>
                  <a:cubicBezTo>
                    <a:pt x="73" y="260"/>
                    <a:pt x="72" y="262"/>
                    <a:pt x="72" y="265"/>
                  </a:cubicBezTo>
                  <a:cubicBezTo>
                    <a:pt x="74" y="266"/>
                    <a:pt x="76" y="268"/>
                    <a:pt x="78" y="269"/>
                  </a:cubicBezTo>
                  <a:cubicBezTo>
                    <a:pt x="80" y="270"/>
                    <a:pt x="83" y="272"/>
                    <a:pt x="85" y="272"/>
                  </a:cubicBezTo>
                  <a:cubicBezTo>
                    <a:pt x="87" y="272"/>
                    <a:pt x="88" y="270"/>
                    <a:pt x="89" y="270"/>
                  </a:cubicBezTo>
                  <a:cubicBezTo>
                    <a:pt x="91" y="269"/>
                    <a:pt x="93" y="270"/>
                    <a:pt x="95" y="270"/>
                  </a:cubicBezTo>
                  <a:cubicBezTo>
                    <a:pt x="97" y="269"/>
                    <a:pt x="97" y="267"/>
                    <a:pt x="99" y="267"/>
                  </a:cubicBezTo>
                  <a:cubicBezTo>
                    <a:pt x="102" y="269"/>
                    <a:pt x="105" y="273"/>
                    <a:pt x="107" y="277"/>
                  </a:cubicBezTo>
                  <a:cubicBezTo>
                    <a:pt x="109" y="278"/>
                    <a:pt x="109" y="281"/>
                    <a:pt x="111" y="283"/>
                  </a:cubicBezTo>
                  <a:cubicBezTo>
                    <a:pt x="112" y="284"/>
                    <a:pt x="113" y="285"/>
                    <a:pt x="114" y="286"/>
                  </a:cubicBezTo>
                  <a:cubicBezTo>
                    <a:pt x="115" y="285"/>
                    <a:pt x="115" y="283"/>
                    <a:pt x="117" y="283"/>
                  </a:cubicBezTo>
                  <a:cubicBezTo>
                    <a:pt x="119" y="282"/>
                    <a:pt x="122" y="283"/>
                    <a:pt x="124" y="283"/>
                  </a:cubicBezTo>
                  <a:cubicBezTo>
                    <a:pt x="126" y="282"/>
                    <a:pt x="127" y="279"/>
                    <a:pt x="129" y="280"/>
                  </a:cubicBezTo>
                  <a:cubicBezTo>
                    <a:pt x="131" y="280"/>
                    <a:pt x="130" y="284"/>
                    <a:pt x="132" y="284"/>
                  </a:cubicBezTo>
                  <a:cubicBezTo>
                    <a:pt x="133" y="285"/>
                    <a:pt x="134" y="282"/>
                    <a:pt x="136" y="282"/>
                  </a:cubicBezTo>
                  <a:cubicBezTo>
                    <a:pt x="138" y="280"/>
                    <a:pt x="140" y="279"/>
                    <a:pt x="143" y="279"/>
                  </a:cubicBezTo>
                  <a:cubicBezTo>
                    <a:pt x="144" y="279"/>
                    <a:pt x="145" y="281"/>
                    <a:pt x="146" y="281"/>
                  </a:cubicBezTo>
                  <a:cubicBezTo>
                    <a:pt x="148" y="281"/>
                    <a:pt x="150" y="282"/>
                    <a:pt x="151" y="281"/>
                  </a:cubicBezTo>
                  <a:cubicBezTo>
                    <a:pt x="154" y="280"/>
                    <a:pt x="155" y="277"/>
                    <a:pt x="156" y="275"/>
                  </a:cubicBezTo>
                  <a:lnTo>
                    <a:pt x="172" y="258"/>
                  </a:lnTo>
                  <a:cubicBezTo>
                    <a:pt x="171" y="256"/>
                    <a:pt x="169" y="255"/>
                    <a:pt x="169" y="253"/>
                  </a:cubicBezTo>
                  <a:cubicBezTo>
                    <a:pt x="167" y="250"/>
                    <a:pt x="168" y="246"/>
                    <a:pt x="166" y="243"/>
                  </a:cubicBezTo>
                  <a:cubicBezTo>
                    <a:pt x="165" y="240"/>
                    <a:pt x="162" y="238"/>
                    <a:pt x="160" y="235"/>
                  </a:cubicBezTo>
                  <a:cubicBezTo>
                    <a:pt x="157" y="232"/>
                    <a:pt x="156" y="227"/>
                    <a:pt x="152" y="225"/>
                  </a:cubicBezTo>
                  <a:cubicBezTo>
                    <a:pt x="149" y="223"/>
                    <a:pt x="145" y="226"/>
                    <a:pt x="142" y="224"/>
                  </a:cubicBezTo>
                  <a:cubicBezTo>
                    <a:pt x="140" y="222"/>
                    <a:pt x="141" y="218"/>
                    <a:pt x="143" y="216"/>
                  </a:cubicBezTo>
                  <a:cubicBezTo>
                    <a:pt x="145" y="214"/>
                    <a:pt x="149" y="216"/>
                    <a:pt x="151" y="215"/>
                  </a:cubicBezTo>
                  <a:cubicBezTo>
                    <a:pt x="153" y="215"/>
                    <a:pt x="156" y="215"/>
                    <a:pt x="156" y="214"/>
                  </a:cubicBezTo>
                  <a:cubicBezTo>
                    <a:pt x="158" y="210"/>
                    <a:pt x="155" y="205"/>
                    <a:pt x="156" y="201"/>
                  </a:cubicBezTo>
                  <a:cubicBezTo>
                    <a:pt x="156" y="197"/>
                    <a:pt x="158" y="193"/>
                    <a:pt x="158" y="189"/>
                  </a:cubicBezTo>
                  <a:cubicBezTo>
                    <a:pt x="158" y="188"/>
                    <a:pt x="156" y="187"/>
                    <a:pt x="156" y="185"/>
                  </a:cubicBezTo>
                  <a:cubicBezTo>
                    <a:pt x="156" y="183"/>
                    <a:pt x="157" y="182"/>
                    <a:pt x="159" y="181"/>
                  </a:cubicBezTo>
                  <a:cubicBezTo>
                    <a:pt x="160" y="181"/>
                    <a:pt x="161" y="182"/>
                    <a:pt x="163" y="182"/>
                  </a:cubicBezTo>
                  <a:cubicBezTo>
                    <a:pt x="164" y="182"/>
                    <a:pt x="166" y="183"/>
                    <a:pt x="166" y="182"/>
                  </a:cubicBezTo>
                  <a:cubicBezTo>
                    <a:pt x="167" y="176"/>
                    <a:pt x="165" y="170"/>
                    <a:pt x="167" y="164"/>
                  </a:cubicBezTo>
                  <a:cubicBezTo>
                    <a:pt x="167" y="162"/>
                    <a:pt x="170" y="162"/>
                    <a:pt x="171" y="161"/>
                  </a:cubicBezTo>
                  <a:cubicBezTo>
                    <a:pt x="172" y="158"/>
                    <a:pt x="172" y="154"/>
                    <a:pt x="174" y="152"/>
                  </a:cubicBezTo>
                  <a:cubicBezTo>
                    <a:pt x="176" y="150"/>
                    <a:pt x="179" y="151"/>
                    <a:pt x="181" y="150"/>
                  </a:cubicBezTo>
                  <a:cubicBezTo>
                    <a:pt x="182" y="149"/>
                    <a:pt x="180" y="148"/>
                    <a:pt x="181" y="147"/>
                  </a:cubicBezTo>
                  <a:cubicBezTo>
                    <a:pt x="182" y="144"/>
                    <a:pt x="184" y="142"/>
                    <a:pt x="184" y="140"/>
                  </a:cubicBezTo>
                  <a:cubicBezTo>
                    <a:pt x="185" y="138"/>
                    <a:pt x="183" y="136"/>
                    <a:pt x="184" y="134"/>
                  </a:cubicBezTo>
                  <a:cubicBezTo>
                    <a:pt x="184" y="132"/>
                    <a:pt x="186" y="131"/>
                    <a:pt x="187" y="13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63" name="Freeform 2580"/>
            <p:cNvSpPr>
              <a:spLocks noChangeAspect="1"/>
            </p:cNvSpPr>
            <p:nvPr/>
          </p:nvSpPr>
          <p:spPr bwMode="auto">
            <a:xfrm>
              <a:off x="4766897" y="2405373"/>
              <a:ext cx="348600" cy="369020"/>
            </a:xfrm>
            <a:custGeom>
              <a:avLst/>
              <a:gdLst>
                <a:gd name="T0" fmla="*/ 239 w 199"/>
                <a:gd name="T1" fmla="*/ 206 h 211"/>
                <a:gd name="T2" fmla="*/ 238 w 199"/>
                <a:gd name="T3" fmla="*/ 245 h 211"/>
                <a:gd name="T4" fmla="*/ 225 w 199"/>
                <a:gd name="T5" fmla="*/ 245 h 211"/>
                <a:gd name="T6" fmla="*/ 223 w 199"/>
                <a:gd name="T7" fmla="*/ 253 h 211"/>
                <a:gd name="T8" fmla="*/ 98 w 199"/>
                <a:gd name="T9" fmla="*/ 181 h 211"/>
                <a:gd name="T10" fmla="*/ 89 w 199"/>
                <a:gd name="T11" fmla="*/ 189 h 211"/>
                <a:gd name="T12" fmla="*/ 72 w 199"/>
                <a:gd name="T13" fmla="*/ 197 h 211"/>
                <a:gd name="T14" fmla="*/ 65 w 199"/>
                <a:gd name="T15" fmla="*/ 186 h 211"/>
                <a:gd name="T16" fmla="*/ 50 w 199"/>
                <a:gd name="T17" fmla="*/ 185 h 211"/>
                <a:gd name="T18" fmla="*/ 42 w 199"/>
                <a:gd name="T19" fmla="*/ 179 h 211"/>
                <a:gd name="T20" fmla="*/ 34 w 199"/>
                <a:gd name="T21" fmla="*/ 173 h 211"/>
                <a:gd name="T22" fmla="*/ 37 w 199"/>
                <a:gd name="T23" fmla="*/ 169 h 211"/>
                <a:gd name="T24" fmla="*/ 25 w 199"/>
                <a:gd name="T25" fmla="*/ 163 h 211"/>
                <a:gd name="T26" fmla="*/ 16 w 199"/>
                <a:gd name="T27" fmla="*/ 164 h 211"/>
                <a:gd name="T28" fmla="*/ 14 w 199"/>
                <a:gd name="T29" fmla="*/ 151 h 211"/>
                <a:gd name="T30" fmla="*/ 4 w 199"/>
                <a:gd name="T31" fmla="*/ 129 h 211"/>
                <a:gd name="T32" fmla="*/ 12 w 199"/>
                <a:gd name="T33" fmla="*/ 124 h 211"/>
                <a:gd name="T34" fmla="*/ 8 w 199"/>
                <a:gd name="T35" fmla="*/ 106 h 211"/>
                <a:gd name="T36" fmla="*/ 10 w 199"/>
                <a:gd name="T37" fmla="*/ 83 h 211"/>
                <a:gd name="T38" fmla="*/ 0 w 199"/>
                <a:gd name="T39" fmla="*/ 58 h 211"/>
                <a:gd name="T40" fmla="*/ 4 w 199"/>
                <a:gd name="T41" fmla="*/ 55 h 211"/>
                <a:gd name="T42" fmla="*/ 12 w 199"/>
                <a:gd name="T43" fmla="*/ 50 h 211"/>
                <a:gd name="T44" fmla="*/ 14 w 199"/>
                <a:gd name="T45" fmla="*/ 43 h 211"/>
                <a:gd name="T46" fmla="*/ 12 w 199"/>
                <a:gd name="T47" fmla="*/ 30 h 211"/>
                <a:gd name="T48" fmla="*/ 18 w 199"/>
                <a:gd name="T49" fmla="*/ 26 h 211"/>
                <a:gd name="T50" fmla="*/ 25 w 199"/>
                <a:gd name="T51" fmla="*/ 19 h 211"/>
                <a:gd name="T52" fmla="*/ 35 w 199"/>
                <a:gd name="T53" fmla="*/ 13 h 211"/>
                <a:gd name="T54" fmla="*/ 32 w 199"/>
                <a:gd name="T55" fmla="*/ 10 h 211"/>
                <a:gd name="T56" fmla="*/ 34 w 199"/>
                <a:gd name="T57" fmla="*/ 0 h 211"/>
                <a:gd name="T58" fmla="*/ 41 w 199"/>
                <a:gd name="T59" fmla="*/ 4 h 211"/>
                <a:gd name="T60" fmla="*/ 58 w 199"/>
                <a:gd name="T61" fmla="*/ 6 h 211"/>
                <a:gd name="T62" fmla="*/ 73 w 199"/>
                <a:gd name="T63" fmla="*/ 10 h 211"/>
                <a:gd name="T64" fmla="*/ 86 w 199"/>
                <a:gd name="T65" fmla="*/ 14 h 211"/>
                <a:gd name="T66" fmla="*/ 92 w 199"/>
                <a:gd name="T67" fmla="*/ 28 h 211"/>
                <a:gd name="T68" fmla="*/ 101 w 199"/>
                <a:gd name="T69" fmla="*/ 36 h 211"/>
                <a:gd name="T70" fmla="*/ 113 w 199"/>
                <a:gd name="T71" fmla="*/ 38 h 211"/>
                <a:gd name="T72" fmla="*/ 131 w 199"/>
                <a:gd name="T73" fmla="*/ 43 h 211"/>
                <a:gd name="T74" fmla="*/ 142 w 199"/>
                <a:gd name="T75" fmla="*/ 53 h 211"/>
                <a:gd name="T76" fmla="*/ 153 w 199"/>
                <a:gd name="T77" fmla="*/ 54 h 211"/>
                <a:gd name="T78" fmla="*/ 159 w 199"/>
                <a:gd name="T79" fmla="*/ 47 h 211"/>
                <a:gd name="T80" fmla="*/ 162 w 199"/>
                <a:gd name="T81" fmla="*/ 38 h 211"/>
                <a:gd name="T82" fmla="*/ 160 w 199"/>
                <a:gd name="T83" fmla="*/ 31 h 211"/>
                <a:gd name="T84" fmla="*/ 160 w 199"/>
                <a:gd name="T85" fmla="*/ 20 h 211"/>
                <a:gd name="T86" fmla="*/ 166 w 199"/>
                <a:gd name="T87" fmla="*/ 12 h 211"/>
                <a:gd name="T88" fmla="*/ 179 w 199"/>
                <a:gd name="T89" fmla="*/ 7 h 211"/>
                <a:gd name="T90" fmla="*/ 189 w 199"/>
                <a:gd name="T91" fmla="*/ 5 h 211"/>
                <a:gd name="T92" fmla="*/ 198 w 199"/>
                <a:gd name="T93" fmla="*/ 8 h 211"/>
                <a:gd name="T94" fmla="*/ 204 w 199"/>
                <a:gd name="T95" fmla="*/ 11 h 211"/>
                <a:gd name="T96" fmla="*/ 209 w 199"/>
                <a:gd name="T97" fmla="*/ 18 h 211"/>
                <a:gd name="T98" fmla="*/ 222 w 199"/>
                <a:gd name="T99" fmla="*/ 23 h 211"/>
                <a:gd name="T100" fmla="*/ 231 w 199"/>
                <a:gd name="T101" fmla="*/ 23 h 211"/>
                <a:gd name="T102" fmla="*/ 235 w 199"/>
                <a:gd name="T103" fmla="*/ 23 h 211"/>
                <a:gd name="T104" fmla="*/ 238 w 199"/>
                <a:gd name="T105" fmla="*/ 26 h 211"/>
                <a:gd name="T106" fmla="*/ 234 w 199"/>
                <a:gd name="T107" fmla="*/ 32 h 211"/>
                <a:gd name="T108" fmla="*/ 234 w 199"/>
                <a:gd name="T109" fmla="*/ 46 h 211"/>
                <a:gd name="T110" fmla="*/ 231 w 199"/>
                <a:gd name="T111" fmla="*/ 55 h 211"/>
                <a:gd name="T112" fmla="*/ 235 w 199"/>
                <a:gd name="T113" fmla="*/ 74 h 211"/>
                <a:gd name="T114" fmla="*/ 239 w 199"/>
                <a:gd name="T115" fmla="*/ 206 h 21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99"/>
                <a:gd name="T175" fmla="*/ 0 h 211"/>
                <a:gd name="T176" fmla="*/ 199 w 199"/>
                <a:gd name="T177" fmla="*/ 211 h 21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99" h="211">
                  <a:moveTo>
                    <a:pt x="199" y="172"/>
                  </a:moveTo>
                  <a:lnTo>
                    <a:pt x="198" y="204"/>
                  </a:lnTo>
                  <a:lnTo>
                    <a:pt x="187" y="204"/>
                  </a:lnTo>
                  <a:lnTo>
                    <a:pt x="186" y="211"/>
                  </a:lnTo>
                  <a:lnTo>
                    <a:pt x="82" y="151"/>
                  </a:lnTo>
                  <a:lnTo>
                    <a:pt x="74" y="158"/>
                  </a:lnTo>
                  <a:cubicBezTo>
                    <a:pt x="69" y="160"/>
                    <a:pt x="65" y="163"/>
                    <a:pt x="60" y="164"/>
                  </a:cubicBezTo>
                  <a:cubicBezTo>
                    <a:pt x="59" y="162"/>
                    <a:pt x="58" y="157"/>
                    <a:pt x="54" y="155"/>
                  </a:cubicBezTo>
                  <a:cubicBezTo>
                    <a:pt x="51" y="153"/>
                    <a:pt x="46" y="156"/>
                    <a:pt x="42" y="154"/>
                  </a:cubicBezTo>
                  <a:cubicBezTo>
                    <a:pt x="39" y="154"/>
                    <a:pt x="37" y="151"/>
                    <a:pt x="35" y="149"/>
                  </a:cubicBezTo>
                  <a:cubicBezTo>
                    <a:pt x="33" y="148"/>
                    <a:pt x="29" y="147"/>
                    <a:pt x="28" y="144"/>
                  </a:cubicBezTo>
                  <a:cubicBezTo>
                    <a:pt x="28" y="143"/>
                    <a:pt x="32" y="142"/>
                    <a:pt x="31" y="141"/>
                  </a:cubicBezTo>
                  <a:cubicBezTo>
                    <a:pt x="29" y="138"/>
                    <a:pt x="25" y="137"/>
                    <a:pt x="21" y="136"/>
                  </a:cubicBezTo>
                  <a:cubicBezTo>
                    <a:pt x="19" y="136"/>
                    <a:pt x="15" y="139"/>
                    <a:pt x="13" y="137"/>
                  </a:cubicBezTo>
                  <a:cubicBezTo>
                    <a:pt x="11" y="134"/>
                    <a:pt x="13" y="129"/>
                    <a:pt x="12" y="126"/>
                  </a:cubicBezTo>
                  <a:cubicBezTo>
                    <a:pt x="10" y="120"/>
                    <a:pt x="3" y="115"/>
                    <a:pt x="3" y="108"/>
                  </a:cubicBezTo>
                  <a:cubicBezTo>
                    <a:pt x="2" y="105"/>
                    <a:pt x="9" y="106"/>
                    <a:pt x="10" y="103"/>
                  </a:cubicBezTo>
                  <a:cubicBezTo>
                    <a:pt x="11" y="98"/>
                    <a:pt x="7" y="93"/>
                    <a:pt x="7" y="88"/>
                  </a:cubicBezTo>
                  <a:cubicBezTo>
                    <a:pt x="6" y="82"/>
                    <a:pt x="9" y="75"/>
                    <a:pt x="8" y="69"/>
                  </a:cubicBezTo>
                  <a:cubicBezTo>
                    <a:pt x="7" y="62"/>
                    <a:pt x="2" y="55"/>
                    <a:pt x="0" y="48"/>
                  </a:cubicBezTo>
                  <a:cubicBezTo>
                    <a:pt x="0" y="46"/>
                    <a:pt x="2" y="46"/>
                    <a:pt x="3" y="46"/>
                  </a:cubicBezTo>
                  <a:cubicBezTo>
                    <a:pt x="5" y="45"/>
                    <a:pt x="8" y="44"/>
                    <a:pt x="10" y="42"/>
                  </a:cubicBezTo>
                  <a:cubicBezTo>
                    <a:pt x="11" y="40"/>
                    <a:pt x="12" y="38"/>
                    <a:pt x="12" y="36"/>
                  </a:cubicBezTo>
                  <a:cubicBezTo>
                    <a:pt x="12" y="32"/>
                    <a:pt x="10" y="29"/>
                    <a:pt x="10" y="25"/>
                  </a:cubicBezTo>
                  <a:cubicBezTo>
                    <a:pt x="11" y="23"/>
                    <a:pt x="14" y="24"/>
                    <a:pt x="15" y="22"/>
                  </a:cubicBezTo>
                  <a:cubicBezTo>
                    <a:pt x="17" y="21"/>
                    <a:pt x="19" y="18"/>
                    <a:pt x="21" y="16"/>
                  </a:cubicBezTo>
                  <a:cubicBezTo>
                    <a:pt x="23" y="14"/>
                    <a:pt x="27" y="13"/>
                    <a:pt x="29" y="11"/>
                  </a:cubicBezTo>
                  <a:cubicBezTo>
                    <a:pt x="30" y="10"/>
                    <a:pt x="27" y="9"/>
                    <a:pt x="27" y="8"/>
                  </a:cubicBezTo>
                  <a:cubicBezTo>
                    <a:pt x="26" y="5"/>
                    <a:pt x="27" y="2"/>
                    <a:pt x="28" y="0"/>
                  </a:cubicBezTo>
                  <a:cubicBezTo>
                    <a:pt x="30" y="1"/>
                    <a:pt x="32" y="3"/>
                    <a:pt x="34" y="3"/>
                  </a:cubicBezTo>
                  <a:cubicBezTo>
                    <a:pt x="39" y="4"/>
                    <a:pt x="44" y="4"/>
                    <a:pt x="48" y="5"/>
                  </a:cubicBezTo>
                  <a:cubicBezTo>
                    <a:pt x="53" y="5"/>
                    <a:pt x="57" y="6"/>
                    <a:pt x="61" y="8"/>
                  </a:cubicBezTo>
                  <a:cubicBezTo>
                    <a:pt x="65" y="9"/>
                    <a:pt x="69" y="10"/>
                    <a:pt x="72" y="12"/>
                  </a:cubicBezTo>
                  <a:cubicBezTo>
                    <a:pt x="75" y="15"/>
                    <a:pt x="75" y="20"/>
                    <a:pt x="77" y="23"/>
                  </a:cubicBezTo>
                  <a:cubicBezTo>
                    <a:pt x="79" y="26"/>
                    <a:pt x="81" y="29"/>
                    <a:pt x="84" y="30"/>
                  </a:cubicBezTo>
                  <a:cubicBezTo>
                    <a:pt x="87" y="32"/>
                    <a:pt x="91" y="31"/>
                    <a:pt x="94" y="32"/>
                  </a:cubicBezTo>
                  <a:cubicBezTo>
                    <a:pt x="99" y="33"/>
                    <a:pt x="104" y="34"/>
                    <a:pt x="109" y="36"/>
                  </a:cubicBezTo>
                  <a:cubicBezTo>
                    <a:pt x="112" y="38"/>
                    <a:pt x="114" y="43"/>
                    <a:pt x="118" y="44"/>
                  </a:cubicBezTo>
                  <a:cubicBezTo>
                    <a:pt x="121" y="46"/>
                    <a:pt x="124" y="46"/>
                    <a:pt x="127" y="45"/>
                  </a:cubicBezTo>
                  <a:cubicBezTo>
                    <a:pt x="129" y="44"/>
                    <a:pt x="131" y="41"/>
                    <a:pt x="132" y="39"/>
                  </a:cubicBezTo>
                  <a:cubicBezTo>
                    <a:pt x="134" y="37"/>
                    <a:pt x="135" y="35"/>
                    <a:pt x="135" y="32"/>
                  </a:cubicBezTo>
                  <a:cubicBezTo>
                    <a:pt x="135" y="30"/>
                    <a:pt x="133" y="28"/>
                    <a:pt x="133" y="26"/>
                  </a:cubicBezTo>
                  <a:cubicBezTo>
                    <a:pt x="132" y="23"/>
                    <a:pt x="132" y="20"/>
                    <a:pt x="133" y="17"/>
                  </a:cubicBezTo>
                  <a:cubicBezTo>
                    <a:pt x="133" y="14"/>
                    <a:pt x="136" y="12"/>
                    <a:pt x="138" y="10"/>
                  </a:cubicBezTo>
                  <a:cubicBezTo>
                    <a:pt x="141" y="8"/>
                    <a:pt x="145" y="7"/>
                    <a:pt x="149" y="6"/>
                  </a:cubicBezTo>
                  <a:cubicBezTo>
                    <a:pt x="152" y="5"/>
                    <a:pt x="154" y="4"/>
                    <a:pt x="157" y="4"/>
                  </a:cubicBezTo>
                  <a:cubicBezTo>
                    <a:pt x="160" y="4"/>
                    <a:pt x="162" y="6"/>
                    <a:pt x="165" y="7"/>
                  </a:cubicBezTo>
                  <a:cubicBezTo>
                    <a:pt x="166" y="8"/>
                    <a:pt x="169" y="7"/>
                    <a:pt x="170" y="9"/>
                  </a:cubicBezTo>
                  <a:cubicBezTo>
                    <a:pt x="172" y="10"/>
                    <a:pt x="172" y="13"/>
                    <a:pt x="174" y="15"/>
                  </a:cubicBezTo>
                  <a:cubicBezTo>
                    <a:pt x="177" y="17"/>
                    <a:pt x="181" y="18"/>
                    <a:pt x="185" y="19"/>
                  </a:cubicBezTo>
                  <a:cubicBezTo>
                    <a:pt x="187" y="19"/>
                    <a:pt x="190" y="19"/>
                    <a:pt x="192" y="19"/>
                  </a:cubicBezTo>
                  <a:cubicBezTo>
                    <a:pt x="193" y="19"/>
                    <a:pt x="195" y="18"/>
                    <a:pt x="196" y="19"/>
                  </a:cubicBezTo>
                  <a:cubicBezTo>
                    <a:pt x="197" y="20"/>
                    <a:pt x="197" y="21"/>
                    <a:pt x="198" y="22"/>
                  </a:cubicBezTo>
                  <a:cubicBezTo>
                    <a:pt x="197" y="23"/>
                    <a:pt x="195" y="25"/>
                    <a:pt x="195" y="27"/>
                  </a:cubicBezTo>
                  <a:cubicBezTo>
                    <a:pt x="194" y="31"/>
                    <a:pt x="196" y="35"/>
                    <a:pt x="195" y="38"/>
                  </a:cubicBezTo>
                  <a:cubicBezTo>
                    <a:pt x="195" y="41"/>
                    <a:pt x="192" y="43"/>
                    <a:pt x="192" y="46"/>
                  </a:cubicBezTo>
                  <a:cubicBezTo>
                    <a:pt x="192" y="51"/>
                    <a:pt x="195" y="56"/>
                    <a:pt x="196" y="62"/>
                  </a:cubicBezTo>
                  <a:cubicBezTo>
                    <a:pt x="198" y="99"/>
                    <a:pt x="198" y="136"/>
                    <a:pt x="199" y="17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64" name="Freeform 2581"/>
            <p:cNvSpPr>
              <a:spLocks noChangeAspect="1"/>
            </p:cNvSpPr>
            <p:nvPr/>
          </p:nvSpPr>
          <p:spPr bwMode="auto">
            <a:xfrm>
              <a:off x="4364330" y="2150122"/>
              <a:ext cx="70012" cy="150233"/>
            </a:xfrm>
            <a:custGeom>
              <a:avLst/>
              <a:gdLst>
                <a:gd name="T0" fmla="*/ 30 w 40"/>
                <a:gd name="T1" fmla="*/ 97 h 86"/>
                <a:gd name="T2" fmla="*/ 23 w 40"/>
                <a:gd name="T3" fmla="*/ 102 h 86"/>
                <a:gd name="T4" fmla="*/ 20 w 40"/>
                <a:gd name="T5" fmla="*/ 99 h 86"/>
                <a:gd name="T6" fmla="*/ 12 w 40"/>
                <a:gd name="T7" fmla="*/ 99 h 86"/>
                <a:gd name="T8" fmla="*/ 7 w 40"/>
                <a:gd name="T9" fmla="*/ 102 h 86"/>
                <a:gd name="T10" fmla="*/ 10 w 40"/>
                <a:gd name="T11" fmla="*/ 93 h 86"/>
                <a:gd name="T12" fmla="*/ 8 w 40"/>
                <a:gd name="T13" fmla="*/ 84 h 86"/>
                <a:gd name="T14" fmla="*/ 12 w 40"/>
                <a:gd name="T15" fmla="*/ 72 h 86"/>
                <a:gd name="T16" fmla="*/ 8 w 40"/>
                <a:gd name="T17" fmla="*/ 72 h 86"/>
                <a:gd name="T18" fmla="*/ 4 w 40"/>
                <a:gd name="T19" fmla="*/ 73 h 86"/>
                <a:gd name="T20" fmla="*/ 7 w 40"/>
                <a:gd name="T21" fmla="*/ 67 h 86"/>
                <a:gd name="T22" fmla="*/ 7 w 40"/>
                <a:gd name="T23" fmla="*/ 63 h 86"/>
                <a:gd name="T24" fmla="*/ 4 w 40"/>
                <a:gd name="T25" fmla="*/ 67 h 86"/>
                <a:gd name="T26" fmla="*/ 0 w 40"/>
                <a:gd name="T27" fmla="*/ 66 h 86"/>
                <a:gd name="T28" fmla="*/ 2 w 40"/>
                <a:gd name="T29" fmla="*/ 59 h 86"/>
                <a:gd name="T30" fmla="*/ 6 w 40"/>
                <a:gd name="T31" fmla="*/ 50 h 86"/>
                <a:gd name="T32" fmla="*/ 8 w 40"/>
                <a:gd name="T33" fmla="*/ 41 h 86"/>
                <a:gd name="T34" fmla="*/ 10 w 40"/>
                <a:gd name="T35" fmla="*/ 35 h 86"/>
                <a:gd name="T36" fmla="*/ 12 w 40"/>
                <a:gd name="T37" fmla="*/ 29 h 86"/>
                <a:gd name="T38" fmla="*/ 12 w 40"/>
                <a:gd name="T39" fmla="*/ 19 h 86"/>
                <a:gd name="T40" fmla="*/ 10 w 40"/>
                <a:gd name="T41" fmla="*/ 12 h 86"/>
                <a:gd name="T42" fmla="*/ 8 w 40"/>
                <a:gd name="T43" fmla="*/ 5 h 86"/>
                <a:gd name="T44" fmla="*/ 18 w 40"/>
                <a:gd name="T45" fmla="*/ 0 h 86"/>
                <a:gd name="T46" fmla="*/ 22 w 40"/>
                <a:gd name="T47" fmla="*/ 2 h 86"/>
                <a:gd name="T48" fmla="*/ 19 w 40"/>
                <a:gd name="T49" fmla="*/ 7 h 86"/>
                <a:gd name="T50" fmla="*/ 26 w 40"/>
                <a:gd name="T51" fmla="*/ 6 h 86"/>
                <a:gd name="T52" fmla="*/ 31 w 40"/>
                <a:gd name="T53" fmla="*/ 7 h 86"/>
                <a:gd name="T54" fmla="*/ 35 w 40"/>
                <a:gd name="T55" fmla="*/ 4 h 86"/>
                <a:gd name="T56" fmla="*/ 43 w 40"/>
                <a:gd name="T57" fmla="*/ 4 h 86"/>
                <a:gd name="T58" fmla="*/ 42 w 40"/>
                <a:gd name="T59" fmla="*/ 10 h 86"/>
                <a:gd name="T60" fmla="*/ 48 w 40"/>
                <a:gd name="T61" fmla="*/ 11 h 86"/>
                <a:gd name="T62" fmla="*/ 43 w 40"/>
                <a:gd name="T63" fmla="*/ 18 h 86"/>
                <a:gd name="T64" fmla="*/ 37 w 40"/>
                <a:gd name="T65" fmla="*/ 23 h 86"/>
                <a:gd name="T66" fmla="*/ 38 w 40"/>
                <a:gd name="T67" fmla="*/ 36 h 86"/>
                <a:gd name="T68" fmla="*/ 36 w 40"/>
                <a:gd name="T69" fmla="*/ 40 h 86"/>
                <a:gd name="T70" fmla="*/ 37 w 40"/>
                <a:gd name="T71" fmla="*/ 43 h 86"/>
                <a:gd name="T72" fmla="*/ 36 w 40"/>
                <a:gd name="T73" fmla="*/ 49 h 86"/>
                <a:gd name="T74" fmla="*/ 30 w 40"/>
                <a:gd name="T75" fmla="*/ 52 h 86"/>
                <a:gd name="T76" fmla="*/ 32 w 40"/>
                <a:gd name="T77" fmla="*/ 59 h 86"/>
                <a:gd name="T78" fmla="*/ 36 w 40"/>
                <a:gd name="T79" fmla="*/ 61 h 86"/>
                <a:gd name="T80" fmla="*/ 36 w 40"/>
                <a:gd name="T81" fmla="*/ 65 h 86"/>
                <a:gd name="T82" fmla="*/ 31 w 40"/>
                <a:gd name="T83" fmla="*/ 69 h 86"/>
                <a:gd name="T84" fmla="*/ 31 w 40"/>
                <a:gd name="T85" fmla="*/ 74 h 86"/>
                <a:gd name="T86" fmla="*/ 36 w 40"/>
                <a:gd name="T87" fmla="*/ 80 h 86"/>
                <a:gd name="T88" fmla="*/ 31 w 40"/>
                <a:gd name="T89" fmla="*/ 85 h 86"/>
                <a:gd name="T90" fmla="*/ 28 w 40"/>
                <a:gd name="T91" fmla="*/ 90 h 86"/>
                <a:gd name="T92" fmla="*/ 30 w 40"/>
                <a:gd name="T93" fmla="*/ 97 h 8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0"/>
                <a:gd name="T142" fmla="*/ 0 h 86"/>
                <a:gd name="T143" fmla="*/ 40 w 40"/>
                <a:gd name="T144" fmla="*/ 86 h 8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0" h="86">
                  <a:moveTo>
                    <a:pt x="25" y="81"/>
                  </a:moveTo>
                  <a:cubicBezTo>
                    <a:pt x="23" y="83"/>
                    <a:pt x="21" y="85"/>
                    <a:pt x="19" y="85"/>
                  </a:cubicBezTo>
                  <a:cubicBezTo>
                    <a:pt x="18" y="85"/>
                    <a:pt x="18" y="84"/>
                    <a:pt x="17" y="83"/>
                  </a:cubicBezTo>
                  <a:cubicBezTo>
                    <a:pt x="15" y="83"/>
                    <a:pt x="12" y="83"/>
                    <a:pt x="10" y="83"/>
                  </a:cubicBezTo>
                  <a:cubicBezTo>
                    <a:pt x="8" y="83"/>
                    <a:pt x="6" y="86"/>
                    <a:pt x="6" y="85"/>
                  </a:cubicBezTo>
                  <a:cubicBezTo>
                    <a:pt x="5" y="82"/>
                    <a:pt x="7" y="80"/>
                    <a:pt x="8" y="78"/>
                  </a:cubicBezTo>
                  <a:cubicBezTo>
                    <a:pt x="8" y="75"/>
                    <a:pt x="7" y="72"/>
                    <a:pt x="7" y="70"/>
                  </a:cubicBezTo>
                  <a:cubicBezTo>
                    <a:pt x="8" y="66"/>
                    <a:pt x="10" y="63"/>
                    <a:pt x="10" y="60"/>
                  </a:cubicBezTo>
                  <a:cubicBezTo>
                    <a:pt x="10" y="59"/>
                    <a:pt x="8" y="60"/>
                    <a:pt x="7" y="60"/>
                  </a:cubicBezTo>
                  <a:cubicBezTo>
                    <a:pt x="6" y="61"/>
                    <a:pt x="4" y="62"/>
                    <a:pt x="3" y="61"/>
                  </a:cubicBezTo>
                  <a:cubicBezTo>
                    <a:pt x="3" y="59"/>
                    <a:pt x="5" y="58"/>
                    <a:pt x="6" y="56"/>
                  </a:cubicBezTo>
                  <a:cubicBezTo>
                    <a:pt x="6" y="55"/>
                    <a:pt x="7" y="53"/>
                    <a:pt x="6" y="53"/>
                  </a:cubicBezTo>
                  <a:cubicBezTo>
                    <a:pt x="4" y="53"/>
                    <a:pt x="5" y="56"/>
                    <a:pt x="3" y="56"/>
                  </a:cubicBezTo>
                  <a:cubicBezTo>
                    <a:pt x="2" y="56"/>
                    <a:pt x="1" y="56"/>
                    <a:pt x="0" y="55"/>
                  </a:cubicBezTo>
                  <a:cubicBezTo>
                    <a:pt x="0" y="53"/>
                    <a:pt x="1" y="51"/>
                    <a:pt x="2" y="49"/>
                  </a:cubicBezTo>
                  <a:cubicBezTo>
                    <a:pt x="2" y="47"/>
                    <a:pt x="4" y="45"/>
                    <a:pt x="5" y="42"/>
                  </a:cubicBezTo>
                  <a:cubicBezTo>
                    <a:pt x="6" y="39"/>
                    <a:pt x="7" y="37"/>
                    <a:pt x="7" y="34"/>
                  </a:cubicBezTo>
                  <a:cubicBezTo>
                    <a:pt x="8" y="32"/>
                    <a:pt x="7" y="31"/>
                    <a:pt x="8" y="29"/>
                  </a:cubicBezTo>
                  <a:cubicBezTo>
                    <a:pt x="8" y="27"/>
                    <a:pt x="10" y="26"/>
                    <a:pt x="10" y="24"/>
                  </a:cubicBezTo>
                  <a:cubicBezTo>
                    <a:pt x="10" y="21"/>
                    <a:pt x="10" y="18"/>
                    <a:pt x="10" y="16"/>
                  </a:cubicBezTo>
                  <a:cubicBezTo>
                    <a:pt x="9" y="14"/>
                    <a:pt x="9" y="12"/>
                    <a:pt x="8" y="10"/>
                  </a:cubicBezTo>
                  <a:cubicBezTo>
                    <a:pt x="8" y="8"/>
                    <a:pt x="8" y="6"/>
                    <a:pt x="7" y="4"/>
                  </a:cubicBezTo>
                  <a:cubicBezTo>
                    <a:pt x="10" y="3"/>
                    <a:pt x="12" y="1"/>
                    <a:pt x="15" y="0"/>
                  </a:cubicBezTo>
                  <a:cubicBezTo>
                    <a:pt x="16" y="0"/>
                    <a:pt x="18" y="1"/>
                    <a:pt x="18" y="2"/>
                  </a:cubicBezTo>
                  <a:cubicBezTo>
                    <a:pt x="18" y="4"/>
                    <a:pt x="14" y="5"/>
                    <a:pt x="16" y="6"/>
                  </a:cubicBezTo>
                  <a:cubicBezTo>
                    <a:pt x="17" y="7"/>
                    <a:pt x="20" y="5"/>
                    <a:pt x="22" y="5"/>
                  </a:cubicBezTo>
                  <a:cubicBezTo>
                    <a:pt x="23" y="5"/>
                    <a:pt x="25" y="6"/>
                    <a:pt x="26" y="6"/>
                  </a:cubicBezTo>
                  <a:cubicBezTo>
                    <a:pt x="27" y="5"/>
                    <a:pt x="28" y="3"/>
                    <a:pt x="29" y="3"/>
                  </a:cubicBezTo>
                  <a:cubicBezTo>
                    <a:pt x="31" y="3"/>
                    <a:pt x="34" y="2"/>
                    <a:pt x="36" y="3"/>
                  </a:cubicBezTo>
                  <a:cubicBezTo>
                    <a:pt x="37" y="4"/>
                    <a:pt x="35" y="6"/>
                    <a:pt x="35" y="8"/>
                  </a:cubicBezTo>
                  <a:cubicBezTo>
                    <a:pt x="36" y="9"/>
                    <a:pt x="40" y="8"/>
                    <a:pt x="40" y="9"/>
                  </a:cubicBezTo>
                  <a:cubicBezTo>
                    <a:pt x="40" y="12"/>
                    <a:pt x="37" y="13"/>
                    <a:pt x="36" y="15"/>
                  </a:cubicBezTo>
                  <a:cubicBezTo>
                    <a:pt x="34" y="17"/>
                    <a:pt x="32" y="17"/>
                    <a:pt x="31" y="19"/>
                  </a:cubicBezTo>
                  <a:cubicBezTo>
                    <a:pt x="30" y="23"/>
                    <a:pt x="33" y="26"/>
                    <a:pt x="32" y="30"/>
                  </a:cubicBezTo>
                  <a:cubicBezTo>
                    <a:pt x="32" y="31"/>
                    <a:pt x="30" y="32"/>
                    <a:pt x="30" y="33"/>
                  </a:cubicBezTo>
                  <a:cubicBezTo>
                    <a:pt x="29" y="34"/>
                    <a:pt x="31" y="35"/>
                    <a:pt x="31" y="36"/>
                  </a:cubicBezTo>
                  <a:cubicBezTo>
                    <a:pt x="31" y="38"/>
                    <a:pt x="31" y="40"/>
                    <a:pt x="30" y="41"/>
                  </a:cubicBezTo>
                  <a:cubicBezTo>
                    <a:pt x="28" y="42"/>
                    <a:pt x="25" y="41"/>
                    <a:pt x="25" y="43"/>
                  </a:cubicBezTo>
                  <a:cubicBezTo>
                    <a:pt x="24" y="45"/>
                    <a:pt x="26" y="47"/>
                    <a:pt x="27" y="49"/>
                  </a:cubicBezTo>
                  <a:cubicBezTo>
                    <a:pt x="28" y="50"/>
                    <a:pt x="30" y="50"/>
                    <a:pt x="30" y="51"/>
                  </a:cubicBezTo>
                  <a:cubicBezTo>
                    <a:pt x="31" y="52"/>
                    <a:pt x="31" y="53"/>
                    <a:pt x="30" y="54"/>
                  </a:cubicBezTo>
                  <a:cubicBezTo>
                    <a:pt x="29" y="56"/>
                    <a:pt x="27" y="57"/>
                    <a:pt x="26" y="58"/>
                  </a:cubicBezTo>
                  <a:cubicBezTo>
                    <a:pt x="26" y="59"/>
                    <a:pt x="26" y="61"/>
                    <a:pt x="26" y="62"/>
                  </a:cubicBezTo>
                  <a:cubicBezTo>
                    <a:pt x="27" y="64"/>
                    <a:pt x="30" y="65"/>
                    <a:pt x="30" y="67"/>
                  </a:cubicBezTo>
                  <a:cubicBezTo>
                    <a:pt x="30" y="69"/>
                    <a:pt x="27" y="69"/>
                    <a:pt x="26" y="71"/>
                  </a:cubicBezTo>
                  <a:cubicBezTo>
                    <a:pt x="25" y="72"/>
                    <a:pt x="23" y="74"/>
                    <a:pt x="23" y="75"/>
                  </a:cubicBezTo>
                  <a:cubicBezTo>
                    <a:pt x="23" y="78"/>
                    <a:pt x="24" y="79"/>
                    <a:pt x="25" y="8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65" name="Freeform 2582"/>
            <p:cNvSpPr>
              <a:spLocks noChangeAspect="1"/>
            </p:cNvSpPr>
            <p:nvPr/>
          </p:nvSpPr>
          <p:spPr bwMode="auto">
            <a:xfrm>
              <a:off x="4463513" y="1878827"/>
              <a:ext cx="274212" cy="262544"/>
            </a:xfrm>
            <a:custGeom>
              <a:avLst/>
              <a:gdLst>
                <a:gd name="T0" fmla="*/ 181 w 156"/>
                <a:gd name="T1" fmla="*/ 150 h 150"/>
                <a:gd name="T2" fmla="*/ 171 w 156"/>
                <a:gd name="T3" fmla="*/ 142 h 150"/>
                <a:gd name="T4" fmla="*/ 168 w 156"/>
                <a:gd name="T5" fmla="*/ 128 h 150"/>
                <a:gd name="T6" fmla="*/ 172 w 156"/>
                <a:gd name="T7" fmla="*/ 118 h 150"/>
                <a:gd name="T8" fmla="*/ 172 w 156"/>
                <a:gd name="T9" fmla="*/ 109 h 150"/>
                <a:gd name="T10" fmla="*/ 166 w 156"/>
                <a:gd name="T11" fmla="*/ 100 h 150"/>
                <a:gd name="T12" fmla="*/ 159 w 156"/>
                <a:gd name="T13" fmla="*/ 98 h 150"/>
                <a:gd name="T14" fmla="*/ 166 w 156"/>
                <a:gd name="T15" fmla="*/ 85 h 150"/>
                <a:gd name="T16" fmla="*/ 171 w 156"/>
                <a:gd name="T17" fmla="*/ 77 h 150"/>
                <a:gd name="T18" fmla="*/ 180 w 156"/>
                <a:gd name="T19" fmla="*/ 68 h 150"/>
                <a:gd name="T20" fmla="*/ 184 w 156"/>
                <a:gd name="T21" fmla="*/ 48 h 150"/>
                <a:gd name="T22" fmla="*/ 176 w 156"/>
                <a:gd name="T23" fmla="*/ 40 h 150"/>
                <a:gd name="T24" fmla="*/ 164 w 156"/>
                <a:gd name="T25" fmla="*/ 35 h 150"/>
                <a:gd name="T26" fmla="*/ 154 w 156"/>
                <a:gd name="T27" fmla="*/ 32 h 150"/>
                <a:gd name="T28" fmla="*/ 141 w 156"/>
                <a:gd name="T29" fmla="*/ 26 h 150"/>
                <a:gd name="T30" fmla="*/ 131 w 156"/>
                <a:gd name="T31" fmla="*/ 23 h 150"/>
                <a:gd name="T32" fmla="*/ 123 w 156"/>
                <a:gd name="T33" fmla="*/ 16 h 150"/>
                <a:gd name="T34" fmla="*/ 114 w 156"/>
                <a:gd name="T35" fmla="*/ 8 h 150"/>
                <a:gd name="T36" fmla="*/ 106 w 156"/>
                <a:gd name="T37" fmla="*/ 1 h 150"/>
                <a:gd name="T38" fmla="*/ 94 w 156"/>
                <a:gd name="T39" fmla="*/ 22 h 150"/>
                <a:gd name="T40" fmla="*/ 71 w 156"/>
                <a:gd name="T41" fmla="*/ 30 h 150"/>
                <a:gd name="T42" fmla="*/ 71 w 156"/>
                <a:gd name="T43" fmla="*/ 37 h 150"/>
                <a:gd name="T44" fmla="*/ 53 w 156"/>
                <a:gd name="T45" fmla="*/ 37 h 150"/>
                <a:gd name="T46" fmla="*/ 47 w 156"/>
                <a:gd name="T47" fmla="*/ 30 h 150"/>
                <a:gd name="T48" fmla="*/ 46 w 156"/>
                <a:gd name="T49" fmla="*/ 42 h 150"/>
                <a:gd name="T50" fmla="*/ 43 w 156"/>
                <a:gd name="T51" fmla="*/ 53 h 150"/>
                <a:gd name="T52" fmla="*/ 28 w 156"/>
                <a:gd name="T53" fmla="*/ 50 h 150"/>
                <a:gd name="T54" fmla="*/ 17 w 156"/>
                <a:gd name="T55" fmla="*/ 52 h 150"/>
                <a:gd name="T56" fmla="*/ 2 w 156"/>
                <a:gd name="T57" fmla="*/ 54 h 150"/>
                <a:gd name="T58" fmla="*/ 8 w 156"/>
                <a:gd name="T59" fmla="*/ 64 h 150"/>
                <a:gd name="T60" fmla="*/ 7 w 156"/>
                <a:gd name="T61" fmla="*/ 71 h 150"/>
                <a:gd name="T62" fmla="*/ 25 w 156"/>
                <a:gd name="T63" fmla="*/ 76 h 150"/>
                <a:gd name="T64" fmla="*/ 34 w 156"/>
                <a:gd name="T65" fmla="*/ 77 h 150"/>
                <a:gd name="T66" fmla="*/ 41 w 156"/>
                <a:gd name="T67" fmla="*/ 80 h 150"/>
                <a:gd name="T68" fmla="*/ 39 w 156"/>
                <a:gd name="T69" fmla="*/ 90 h 150"/>
                <a:gd name="T70" fmla="*/ 49 w 156"/>
                <a:gd name="T71" fmla="*/ 101 h 150"/>
                <a:gd name="T72" fmla="*/ 54 w 156"/>
                <a:gd name="T73" fmla="*/ 107 h 150"/>
                <a:gd name="T74" fmla="*/ 58 w 156"/>
                <a:gd name="T75" fmla="*/ 116 h 150"/>
                <a:gd name="T76" fmla="*/ 53 w 156"/>
                <a:gd name="T77" fmla="*/ 118 h 150"/>
                <a:gd name="T78" fmla="*/ 55 w 156"/>
                <a:gd name="T79" fmla="*/ 133 h 150"/>
                <a:gd name="T80" fmla="*/ 51 w 156"/>
                <a:gd name="T81" fmla="*/ 154 h 150"/>
                <a:gd name="T82" fmla="*/ 49 w 156"/>
                <a:gd name="T83" fmla="*/ 163 h 150"/>
                <a:gd name="T84" fmla="*/ 66 w 156"/>
                <a:gd name="T85" fmla="*/ 173 h 150"/>
                <a:gd name="T86" fmla="*/ 81 w 156"/>
                <a:gd name="T87" fmla="*/ 170 h 150"/>
                <a:gd name="T88" fmla="*/ 102 w 156"/>
                <a:gd name="T89" fmla="*/ 179 h 150"/>
                <a:gd name="T90" fmla="*/ 113 w 156"/>
                <a:gd name="T91" fmla="*/ 170 h 150"/>
                <a:gd name="T92" fmla="*/ 131 w 156"/>
                <a:gd name="T93" fmla="*/ 160 h 150"/>
                <a:gd name="T94" fmla="*/ 143 w 156"/>
                <a:gd name="T95" fmla="*/ 157 h 150"/>
                <a:gd name="T96" fmla="*/ 159 w 156"/>
                <a:gd name="T97" fmla="*/ 167 h 150"/>
                <a:gd name="T98" fmla="*/ 171 w 156"/>
                <a:gd name="T99" fmla="*/ 160 h 15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6"/>
                <a:gd name="T151" fmla="*/ 0 h 150"/>
                <a:gd name="T152" fmla="*/ 156 w 156"/>
                <a:gd name="T153" fmla="*/ 150 h 15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6" h="150">
                  <a:moveTo>
                    <a:pt x="147" y="129"/>
                  </a:moveTo>
                  <a:cubicBezTo>
                    <a:pt x="147" y="128"/>
                    <a:pt x="146" y="127"/>
                    <a:pt x="146" y="126"/>
                  </a:cubicBezTo>
                  <a:cubicBezTo>
                    <a:pt x="147" y="125"/>
                    <a:pt x="149" y="126"/>
                    <a:pt x="150" y="125"/>
                  </a:cubicBezTo>
                  <a:cubicBezTo>
                    <a:pt x="151" y="124"/>
                    <a:pt x="151" y="123"/>
                    <a:pt x="151" y="122"/>
                  </a:cubicBezTo>
                  <a:cubicBezTo>
                    <a:pt x="150" y="121"/>
                    <a:pt x="148" y="122"/>
                    <a:pt x="147" y="122"/>
                  </a:cubicBezTo>
                  <a:cubicBezTo>
                    <a:pt x="145" y="121"/>
                    <a:pt x="143" y="120"/>
                    <a:pt x="142" y="118"/>
                  </a:cubicBezTo>
                  <a:cubicBezTo>
                    <a:pt x="141" y="117"/>
                    <a:pt x="142" y="115"/>
                    <a:pt x="142" y="113"/>
                  </a:cubicBezTo>
                  <a:cubicBezTo>
                    <a:pt x="142" y="112"/>
                    <a:pt x="143" y="111"/>
                    <a:pt x="142" y="109"/>
                  </a:cubicBezTo>
                  <a:cubicBezTo>
                    <a:pt x="142" y="108"/>
                    <a:pt x="139" y="108"/>
                    <a:pt x="139" y="107"/>
                  </a:cubicBezTo>
                  <a:cubicBezTo>
                    <a:pt x="139" y="106"/>
                    <a:pt x="140" y="105"/>
                    <a:pt x="140" y="104"/>
                  </a:cubicBezTo>
                  <a:cubicBezTo>
                    <a:pt x="141" y="103"/>
                    <a:pt x="143" y="103"/>
                    <a:pt x="144" y="102"/>
                  </a:cubicBezTo>
                  <a:cubicBezTo>
                    <a:pt x="144" y="101"/>
                    <a:pt x="143" y="99"/>
                    <a:pt x="143" y="98"/>
                  </a:cubicBezTo>
                  <a:cubicBezTo>
                    <a:pt x="142" y="97"/>
                    <a:pt x="140" y="96"/>
                    <a:pt x="139" y="94"/>
                  </a:cubicBezTo>
                  <a:cubicBezTo>
                    <a:pt x="139" y="94"/>
                    <a:pt x="139" y="93"/>
                    <a:pt x="140" y="92"/>
                  </a:cubicBezTo>
                  <a:cubicBezTo>
                    <a:pt x="140" y="92"/>
                    <a:pt x="142" y="92"/>
                    <a:pt x="143" y="91"/>
                  </a:cubicBezTo>
                  <a:cubicBezTo>
                    <a:pt x="142" y="90"/>
                    <a:pt x="141" y="89"/>
                    <a:pt x="140" y="88"/>
                  </a:cubicBezTo>
                  <a:cubicBezTo>
                    <a:pt x="140" y="87"/>
                    <a:pt x="140" y="85"/>
                    <a:pt x="140" y="84"/>
                  </a:cubicBezTo>
                  <a:cubicBezTo>
                    <a:pt x="139" y="84"/>
                    <a:pt x="139" y="83"/>
                    <a:pt x="138" y="83"/>
                  </a:cubicBezTo>
                  <a:cubicBezTo>
                    <a:pt x="137" y="83"/>
                    <a:pt x="136" y="83"/>
                    <a:pt x="135" y="83"/>
                  </a:cubicBezTo>
                  <a:cubicBezTo>
                    <a:pt x="134" y="84"/>
                    <a:pt x="133" y="87"/>
                    <a:pt x="131" y="87"/>
                  </a:cubicBezTo>
                  <a:cubicBezTo>
                    <a:pt x="130" y="86"/>
                    <a:pt x="131" y="84"/>
                    <a:pt x="132" y="82"/>
                  </a:cubicBezTo>
                  <a:cubicBezTo>
                    <a:pt x="132" y="81"/>
                    <a:pt x="132" y="79"/>
                    <a:pt x="133" y="78"/>
                  </a:cubicBezTo>
                  <a:cubicBezTo>
                    <a:pt x="133" y="77"/>
                    <a:pt x="134" y="75"/>
                    <a:pt x="135" y="74"/>
                  </a:cubicBezTo>
                  <a:cubicBezTo>
                    <a:pt x="135" y="73"/>
                    <a:pt x="137" y="72"/>
                    <a:pt x="138" y="71"/>
                  </a:cubicBezTo>
                  <a:cubicBezTo>
                    <a:pt x="139" y="70"/>
                    <a:pt x="141" y="68"/>
                    <a:pt x="142" y="67"/>
                  </a:cubicBezTo>
                  <a:cubicBezTo>
                    <a:pt x="142" y="66"/>
                    <a:pt x="140" y="66"/>
                    <a:pt x="140" y="65"/>
                  </a:cubicBezTo>
                  <a:cubicBezTo>
                    <a:pt x="140" y="65"/>
                    <a:pt x="141" y="64"/>
                    <a:pt x="142" y="64"/>
                  </a:cubicBezTo>
                  <a:cubicBezTo>
                    <a:pt x="143" y="63"/>
                    <a:pt x="144" y="65"/>
                    <a:pt x="146" y="65"/>
                  </a:cubicBezTo>
                  <a:cubicBezTo>
                    <a:pt x="147" y="65"/>
                    <a:pt x="148" y="64"/>
                    <a:pt x="149" y="63"/>
                  </a:cubicBezTo>
                  <a:cubicBezTo>
                    <a:pt x="149" y="61"/>
                    <a:pt x="149" y="59"/>
                    <a:pt x="149" y="57"/>
                  </a:cubicBezTo>
                  <a:cubicBezTo>
                    <a:pt x="149" y="55"/>
                    <a:pt x="149" y="53"/>
                    <a:pt x="149" y="52"/>
                  </a:cubicBezTo>
                  <a:cubicBezTo>
                    <a:pt x="149" y="50"/>
                    <a:pt x="150" y="48"/>
                    <a:pt x="151" y="46"/>
                  </a:cubicBezTo>
                  <a:cubicBezTo>
                    <a:pt x="152" y="44"/>
                    <a:pt x="152" y="42"/>
                    <a:pt x="153" y="40"/>
                  </a:cubicBezTo>
                  <a:cubicBezTo>
                    <a:pt x="154" y="39"/>
                    <a:pt x="156" y="39"/>
                    <a:pt x="156" y="37"/>
                  </a:cubicBezTo>
                  <a:cubicBezTo>
                    <a:pt x="155" y="36"/>
                    <a:pt x="152" y="36"/>
                    <a:pt x="150" y="36"/>
                  </a:cubicBezTo>
                  <a:cubicBezTo>
                    <a:pt x="149" y="35"/>
                    <a:pt x="148" y="34"/>
                    <a:pt x="146" y="33"/>
                  </a:cubicBezTo>
                  <a:cubicBezTo>
                    <a:pt x="145" y="33"/>
                    <a:pt x="144" y="34"/>
                    <a:pt x="143" y="34"/>
                  </a:cubicBezTo>
                  <a:cubicBezTo>
                    <a:pt x="141" y="33"/>
                    <a:pt x="140" y="33"/>
                    <a:pt x="139" y="32"/>
                  </a:cubicBezTo>
                  <a:cubicBezTo>
                    <a:pt x="138" y="31"/>
                    <a:pt x="137" y="30"/>
                    <a:pt x="136" y="29"/>
                  </a:cubicBezTo>
                  <a:cubicBezTo>
                    <a:pt x="135" y="29"/>
                    <a:pt x="135" y="28"/>
                    <a:pt x="134" y="28"/>
                  </a:cubicBezTo>
                  <a:cubicBezTo>
                    <a:pt x="133" y="28"/>
                    <a:pt x="132" y="28"/>
                    <a:pt x="131" y="28"/>
                  </a:cubicBezTo>
                  <a:cubicBezTo>
                    <a:pt x="130" y="28"/>
                    <a:pt x="129" y="27"/>
                    <a:pt x="128" y="27"/>
                  </a:cubicBezTo>
                  <a:cubicBezTo>
                    <a:pt x="127" y="27"/>
                    <a:pt x="126" y="27"/>
                    <a:pt x="125" y="27"/>
                  </a:cubicBezTo>
                  <a:cubicBezTo>
                    <a:pt x="124" y="26"/>
                    <a:pt x="122" y="26"/>
                    <a:pt x="121" y="25"/>
                  </a:cubicBezTo>
                  <a:cubicBezTo>
                    <a:pt x="120" y="24"/>
                    <a:pt x="118" y="23"/>
                    <a:pt x="117" y="22"/>
                  </a:cubicBezTo>
                  <a:cubicBezTo>
                    <a:pt x="116" y="21"/>
                    <a:pt x="116" y="19"/>
                    <a:pt x="115" y="19"/>
                  </a:cubicBezTo>
                  <a:cubicBezTo>
                    <a:pt x="114" y="18"/>
                    <a:pt x="113" y="19"/>
                    <a:pt x="113" y="19"/>
                  </a:cubicBezTo>
                  <a:cubicBezTo>
                    <a:pt x="111" y="19"/>
                    <a:pt x="110" y="20"/>
                    <a:pt x="109" y="19"/>
                  </a:cubicBezTo>
                  <a:cubicBezTo>
                    <a:pt x="108" y="19"/>
                    <a:pt x="109" y="17"/>
                    <a:pt x="108" y="16"/>
                  </a:cubicBezTo>
                  <a:cubicBezTo>
                    <a:pt x="108" y="15"/>
                    <a:pt x="108" y="13"/>
                    <a:pt x="106" y="13"/>
                  </a:cubicBezTo>
                  <a:cubicBezTo>
                    <a:pt x="105" y="12"/>
                    <a:pt x="104" y="13"/>
                    <a:pt x="102" y="13"/>
                  </a:cubicBezTo>
                  <a:cubicBezTo>
                    <a:pt x="102" y="12"/>
                    <a:pt x="101" y="11"/>
                    <a:pt x="101" y="11"/>
                  </a:cubicBezTo>
                  <a:cubicBezTo>
                    <a:pt x="100" y="10"/>
                    <a:pt x="98" y="11"/>
                    <a:pt x="97" y="10"/>
                  </a:cubicBezTo>
                  <a:cubicBezTo>
                    <a:pt x="96" y="9"/>
                    <a:pt x="96" y="7"/>
                    <a:pt x="95" y="7"/>
                  </a:cubicBezTo>
                  <a:cubicBezTo>
                    <a:pt x="94" y="6"/>
                    <a:pt x="93" y="6"/>
                    <a:pt x="92" y="6"/>
                  </a:cubicBezTo>
                  <a:cubicBezTo>
                    <a:pt x="91" y="6"/>
                    <a:pt x="90" y="6"/>
                    <a:pt x="90" y="5"/>
                  </a:cubicBezTo>
                  <a:cubicBezTo>
                    <a:pt x="89" y="4"/>
                    <a:pt x="88" y="2"/>
                    <a:pt x="88" y="1"/>
                  </a:cubicBezTo>
                  <a:cubicBezTo>
                    <a:pt x="84" y="2"/>
                    <a:pt x="79" y="0"/>
                    <a:pt x="77" y="3"/>
                  </a:cubicBezTo>
                  <a:cubicBezTo>
                    <a:pt x="75" y="7"/>
                    <a:pt x="76" y="12"/>
                    <a:pt x="76" y="16"/>
                  </a:cubicBezTo>
                  <a:cubicBezTo>
                    <a:pt x="76" y="17"/>
                    <a:pt x="78" y="18"/>
                    <a:pt x="78" y="18"/>
                  </a:cubicBezTo>
                  <a:cubicBezTo>
                    <a:pt x="76" y="19"/>
                    <a:pt x="75" y="18"/>
                    <a:pt x="73" y="18"/>
                  </a:cubicBezTo>
                  <a:cubicBezTo>
                    <a:pt x="71" y="19"/>
                    <a:pt x="69" y="20"/>
                    <a:pt x="67" y="21"/>
                  </a:cubicBezTo>
                  <a:cubicBezTo>
                    <a:pt x="64" y="23"/>
                    <a:pt x="61" y="23"/>
                    <a:pt x="59" y="25"/>
                  </a:cubicBezTo>
                  <a:cubicBezTo>
                    <a:pt x="58" y="26"/>
                    <a:pt x="58" y="27"/>
                    <a:pt x="59" y="28"/>
                  </a:cubicBezTo>
                  <a:cubicBezTo>
                    <a:pt x="60" y="29"/>
                    <a:pt x="63" y="28"/>
                    <a:pt x="63" y="29"/>
                  </a:cubicBezTo>
                  <a:cubicBezTo>
                    <a:pt x="63" y="31"/>
                    <a:pt x="60" y="30"/>
                    <a:pt x="59" y="31"/>
                  </a:cubicBezTo>
                  <a:cubicBezTo>
                    <a:pt x="56" y="31"/>
                    <a:pt x="54" y="31"/>
                    <a:pt x="51" y="30"/>
                  </a:cubicBezTo>
                  <a:cubicBezTo>
                    <a:pt x="49" y="30"/>
                    <a:pt x="47" y="29"/>
                    <a:pt x="46" y="30"/>
                  </a:cubicBezTo>
                  <a:cubicBezTo>
                    <a:pt x="45" y="30"/>
                    <a:pt x="44" y="31"/>
                    <a:pt x="44" y="31"/>
                  </a:cubicBezTo>
                  <a:cubicBezTo>
                    <a:pt x="43" y="31"/>
                    <a:pt x="43" y="29"/>
                    <a:pt x="43" y="28"/>
                  </a:cubicBezTo>
                  <a:cubicBezTo>
                    <a:pt x="43" y="27"/>
                    <a:pt x="44" y="26"/>
                    <a:pt x="43" y="25"/>
                  </a:cubicBezTo>
                  <a:cubicBezTo>
                    <a:pt x="42" y="24"/>
                    <a:pt x="40" y="25"/>
                    <a:pt x="39" y="25"/>
                  </a:cubicBezTo>
                  <a:cubicBezTo>
                    <a:pt x="38" y="25"/>
                    <a:pt x="36" y="23"/>
                    <a:pt x="36" y="24"/>
                  </a:cubicBezTo>
                  <a:cubicBezTo>
                    <a:pt x="35" y="25"/>
                    <a:pt x="36" y="28"/>
                    <a:pt x="36" y="29"/>
                  </a:cubicBezTo>
                  <a:cubicBezTo>
                    <a:pt x="36" y="31"/>
                    <a:pt x="38" y="33"/>
                    <a:pt x="38" y="35"/>
                  </a:cubicBezTo>
                  <a:cubicBezTo>
                    <a:pt x="39" y="37"/>
                    <a:pt x="39" y="40"/>
                    <a:pt x="40" y="42"/>
                  </a:cubicBezTo>
                  <a:cubicBezTo>
                    <a:pt x="40" y="42"/>
                    <a:pt x="41" y="43"/>
                    <a:pt x="40" y="44"/>
                  </a:cubicBezTo>
                  <a:cubicBezTo>
                    <a:pt x="39" y="45"/>
                    <a:pt x="37" y="44"/>
                    <a:pt x="36" y="44"/>
                  </a:cubicBezTo>
                  <a:cubicBezTo>
                    <a:pt x="34" y="44"/>
                    <a:pt x="32" y="43"/>
                    <a:pt x="30" y="43"/>
                  </a:cubicBezTo>
                  <a:cubicBezTo>
                    <a:pt x="29" y="43"/>
                    <a:pt x="28" y="46"/>
                    <a:pt x="27" y="46"/>
                  </a:cubicBezTo>
                  <a:cubicBezTo>
                    <a:pt x="25" y="46"/>
                    <a:pt x="24" y="43"/>
                    <a:pt x="23" y="42"/>
                  </a:cubicBezTo>
                  <a:cubicBezTo>
                    <a:pt x="22" y="41"/>
                    <a:pt x="22" y="40"/>
                    <a:pt x="21" y="40"/>
                  </a:cubicBezTo>
                  <a:cubicBezTo>
                    <a:pt x="19" y="40"/>
                    <a:pt x="17" y="40"/>
                    <a:pt x="15" y="40"/>
                  </a:cubicBezTo>
                  <a:cubicBezTo>
                    <a:pt x="15" y="41"/>
                    <a:pt x="15" y="43"/>
                    <a:pt x="14" y="43"/>
                  </a:cubicBezTo>
                  <a:cubicBezTo>
                    <a:pt x="14" y="44"/>
                    <a:pt x="13" y="43"/>
                    <a:pt x="12" y="43"/>
                  </a:cubicBezTo>
                  <a:cubicBezTo>
                    <a:pt x="10" y="43"/>
                    <a:pt x="9" y="43"/>
                    <a:pt x="8" y="43"/>
                  </a:cubicBezTo>
                  <a:cubicBezTo>
                    <a:pt x="6" y="43"/>
                    <a:pt x="4" y="44"/>
                    <a:pt x="2" y="45"/>
                  </a:cubicBezTo>
                  <a:cubicBezTo>
                    <a:pt x="1" y="46"/>
                    <a:pt x="0" y="47"/>
                    <a:pt x="0" y="49"/>
                  </a:cubicBezTo>
                  <a:cubicBezTo>
                    <a:pt x="1" y="50"/>
                    <a:pt x="3" y="50"/>
                    <a:pt x="4" y="51"/>
                  </a:cubicBezTo>
                  <a:cubicBezTo>
                    <a:pt x="5" y="51"/>
                    <a:pt x="7" y="52"/>
                    <a:pt x="7" y="53"/>
                  </a:cubicBezTo>
                  <a:cubicBezTo>
                    <a:pt x="5" y="54"/>
                    <a:pt x="2" y="52"/>
                    <a:pt x="1" y="54"/>
                  </a:cubicBezTo>
                  <a:cubicBezTo>
                    <a:pt x="0" y="55"/>
                    <a:pt x="3" y="55"/>
                    <a:pt x="4" y="56"/>
                  </a:cubicBezTo>
                  <a:cubicBezTo>
                    <a:pt x="5" y="57"/>
                    <a:pt x="4" y="59"/>
                    <a:pt x="6" y="59"/>
                  </a:cubicBezTo>
                  <a:cubicBezTo>
                    <a:pt x="7" y="60"/>
                    <a:pt x="9" y="57"/>
                    <a:pt x="10" y="57"/>
                  </a:cubicBezTo>
                  <a:cubicBezTo>
                    <a:pt x="13" y="57"/>
                    <a:pt x="16" y="59"/>
                    <a:pt x="18" y="60"/>
                  </a:cubicBezTo>
                  <a:cubicBezTo>
                    <a:pt x="19" y="61"/>
                    <a:pt x="20" y="63"/>
                    <a:pt x="21" y="63"/>
                  </a:cubicBezTo>
                  <a:cubicBezTo>
                    <a:pt x="22" y="64"/>
                    <a:pt x="24" y="62"/>
                    <a:pt x="25" y="62"/>
                  </a:cubicBezTo>
                  <a:cubicBezTo>
                    <a:pt x="26" y="62"/>
                    <a:pt x="25" y="64"/>
                    <a:pt x="25" y="64"/>
                  </a:cubicBezTo>
                  <a:cubicBezTo>
                    <a:pt x="26" y="64"/>
                    <a:pt x="27" y="63"/>
                    <a:pt x="28" y="64"/>
                  </a:cubicBezTo>
                  <a:cubicBezTo>
                    <a:pt x="28" y="65"/>
                    <a:pt x="27" y="67"/>
                    <a:pt x="28" y="67"/>
                  </a:cubicBezTo>
                  <a:cubicBezTo>
                    <a:pt x="28" y="68"/>
                    <a:pt x="30" y="67"/>
                    <a:pt x="31" y="67"/>
                  </a:cubicBezTo>
                  <a:cubicBezTo>
                    <a:pt x="32" y="67"/>
                    <a:pt x="34" y="66"/>
                    <a:pt x="34" y="67"/>
                  </a:cubicBezTo>
                  <a:cubicBezTo>
                    <a:pt x="34" y="69"/>
                    <a:pt x="31" y="69"/>
                    <a:pt x="31" y="70"/>
                  </a:cubicBezTo>
                  <a:cubicBezTo>
                    <a:pt x="31" y="71"/>
                    <a:pt x="33" y="71"/>
                    <a:pt x="34" y="72"/>
                  </a:cubicBezTo>
                  <a:cubicBezTo>
                    <a:pt x="34" y="73"/>
                    <a:pt x="32" y="74"/>
                    <a:pt x="32" y="75"/>
                  </a:cubicBezTo>
                  <a:cubicBezTo>
                    <a:pt x="33" y="77"/>
                    <a:pt x="35" y="77"/>
                    <a:pt x="35" y="78"/>
                  </a:cubicBezTo>
                  <a:cubicBezTo>
                    <a:pt x="36" y="79"/>
                    <a:pt x="36" y="81"/>
                    <a:pt x="37" y="82"/>
                  </a:cubicBezTo>
                  <a:cubicBezTo>
                    <a:pt x="38" y="83"/>
                    <a:pt x="40" y="84"/>
                    <a:pt x="41" y="84"/>
                  </a:cubicBezTo>
                  <a:cubicBezTo>
                    <a:pt x="43" y="85"/>
                    <a:pt x="44" y="83"/>
                    <a:pt x="45" y="84"/>
                  </a:cubicBezTo>
                  <a:cubicBezTo>
                    <a:pt x="46" y="85"/>
                    <a:pt x="44" y="86"/>
                    <a:pt x="44" y="87"/>
                  </a:cubicBezTo>
                  <a:cubicBezTo>
                    <a:pt x="44" y="88"/>
                    <a:pt x="45" y="89"/>
                    <a:pt x="45" y="89"/>
                  </a:cubicBezTo>
                  <a:cubicBezTo>
                    <a:pt x="45" y="91"/>
                    <a:pt x="45" y="92"/>
                    <a:pt x="44" y="93"/>
                  </a:cubicBezTo>
                  <a:cubicBezTo>
                    <a:pt x="44" y="94"/>
                    <a:pt x="43" y="94"/>
                    <a:pt x="44" y="95"/>
                  </a:cubicBezTo>
                  <a:cubicBezTo>
                    <a:pt x="45" y="96"/>
                    <a:pt x="47" y="96"/>
                    <a:pt x="48" y="97"/>
                  </a:cubicBezTo>
                  <a:cubicBezTo>
                    <a:pt x="49" y="99"/>
                    <a:pt x="51" y="102"/>
                    <a:pt x="49" y="103"/>
                  </a:cubicBezTo>
                  <a:cubicBezTo>
                    <a:pt x="48" y="103"/>
                    <a:pt x="47" y="100"/>
                    <a:pt x="46" y="99"/>
                  </a:cubicBezTo>
                  <a:cubicBezTo>
                    <a:pt x="46" y="98"/>
                    <a:pt x="45" y="97"/>
                    <a:pt x="44" y="98"/>
                  </a:cubicBezTo>
                  <a:cubicBezTo>
                    <a:pt x="43" y="100"/>
                    <a:pt x="43" y="103"/>
                    <a:pt x="43" y="105"/>
                  </a:cubicBezTo>
                  <a:cubicBezTo>
                    <a:pt x="43" y="107"/>
                    <a:pt x="42" y="110"/>
                    <a:pt x="42" y="112"/>
                  </a:cubicBezTo>
                  <a:cubicBezTo>
                    <a:pt x="43" y="113"/>
                    <a:pt x="45" y="110"/>
                    <a:pt x="46" y="111"/>
                  </a:cubicBezTo>
                  <a:cubicBezTo>
                    <a:pt x="46" y="112"/>
                    <a:pt x="44" y="113"/>
                    <a:pt x="43" y="114"/>
                  </a:cubicBezTo>
                  <a:cubicBezTo>
                    <a:pt x="43" y="117"/>
                    <a:pt x="42" y="119"/>
                    <a:pt x="42" y="121"/>
                  </a:cubicBezTo>
                  <a:cubicBezTo>
                    <a:pt x="42" y="123"/>
                    <a:pt x="42" y="126"/>
                    <a:pt x="42" y="128"/>
                  </a:cubicBezTo>
                  <a:cubicBezTo>
                    <a:pt x="41" y="129"/>
                    <a:pt x="40" y="130"/>
                    <a:pt x="39" y="132"/>
                  </a:cubicBezTo>
                  <a:cubicBezTo>
                    <a:pt x="38" y="133"/>
                    <a:pt x="37" y="134"/>
                    <a:pt x="36" y="135"/>
                  </a:cubicBezTo>
                  <a:cubicBezTo>
                    <a:pt x="38" y="135"/>
                    <a:pt x="40" y="135"/>
                    <a:pt x="41" y="136"/>
                  </a:cubicBezTo>
                  <a:cubicBezTo>
                    <a:pt x="43" y="137"/>
                    <a:pt x="42" y="139"/>
                    <a:pt x="44" y="140"/>
                  </a:cubicBezTo>
                  <a:cubicBezTo>
                    <a:pt x="45" y="141"/>
                    <a:pt x="47" y="141"/>
                    <a:pt x="49" y="141"/>
                  </a:cubicBezTo>
                  <a:cubicBezTo>
                    <a:pt x="51" y="142"/>
                    <a:pt x="53" y="143"/>
                    <a:pt x="55" y="144"/>
                  </a:cubicBezTo>
                  <a:cubicBezTo>
                    <a:pt x="57" y="144"/>
                    <a:pt x="59" y="144"/>
                    <a:pt x="61" y="145"/>
                  </a:cubicBezTo>
                  <a:cubicBezTo>
                    <a:pt x="63" y="145"/>
                    <a:pt x="65" y="145"/>
                    <a:pt x="66" y="144"/>
                  </a:cubicBezTo>
                  <a:cubicBezTo>
                    <a:pt x="67" y="144"/>
                    <a:pt x="67" y="142"/>
                    <a:pt x="67" y="142"/>
                  </a:cubicBezTo>
                  <a:cubicBezTo>
                    <a:pt x="70" y="143"/>
                    <a:pt x="73" y="145"/>
                    <a:pt x="75" y="146"/>
                  </a:cubicBezTo>
                  <a:cubicBezTo>
                    <a:pt x="77" y="147"/>
                    <a:pt x="78" y="148"/>
                    <a:pt x="80" y="149"/>
                  </a:cubicBezTo>
                  <a:cubicBezTo>
                    <a:pt x="82" y="149"/>
                    <a:pt x="83" y="149"/>
                    <a:pt x="85" y="149"/>
                  </a:cubicBezTo>
                  <a:cubicBezTo>
                    <a:pt x="87" y="150"/>
                    <a:pt x="90" y="150"/>
                    <a:pt x="92" y="150"/>
                  </a:cubicBezTo>
                  <a:cubicBezTo>
                    <a:pt x="93" y="150"/>
                    <a:pt x="94" y="149"/>
                    <a:pt x="95" y="149"/>
                  </a:cubicBezTo>
                  <a:cubicBezTo>
                    <a:pt x="95" y="146"/>
                    <a:pt x="94" y="144"/>
                    <a:pt x="94" y="142"/>
                  </a:cubicBezTo>
                  <a:cubicBezTo>
                    <a:pt x="95" y="140"/>
                    <a:pt x="96" y="139"/>
                    <a:pt x="98" y="137"/>
                  </a:cubicBezTo>
                  <a:cubicBezTo>
                    <a:pt x="100" y="135"/>
                    <a:pt x="103" y="133"/>
                    <a:pt x="106" y="132"/>
                  </a:cubicBezTo>
                  <a:cubicBezTo>
                    <a:pt x="107" y="132"/>
                    <a:pt x="108" y="133"/>
                    <a:pt x="109" y="133"/>
                  </a:cubicBezTo>
                  <a:cubicBezTo>
                    <a:pt x="110" y="133"/>
                    <a:pt x="112" y="132"/>
                    <a:pt x="113" y="132"/>
                  </a:cubicBezTo>
                  <a:cubicBezTo>
                    <a:pt x="114" y="132"/>
                    <a:pt x="115" y="135"/>
                    <a:pt x="116" y="135"/>
                  </a:cubicBezTo>
                  <a:cubicBezTo>
                    <a:pt x="117" y="135"/>
                    <a:pt x="117" y="131"/>
                    <a:pt x="119" y="131"/>
                  </a:cubicBezTo>
                  <a:cubicBezTo>
                    <a:pt x="121" y="131"/>
                    <a:pt x="122" y="133"/>
                    <a:pt x="123" y="135"/>
                  </a:cubicBezTo>
                  <a:cubicBezTo>
                    <a:pt x="125" y="136"/>
                    <a:pt x="125" y="138"/>
                    <a:pt x="127" y="139"/>
                  </a:cubicBezTo>
                  <a:cubicBezTo>
                    <a:pt x="129" y="140"/>
                    <a:pt x="130" y="139"/>
                    <a:pt x="132" y="139"/>
                  </a:cubicBezTo>
                  <a:cubicBezTo>
                    <a:pt x="134" y="139"/>
                    <a:pt x="136" y="139"/>
                    <a:pt x="138" y="138"/>
                  </a:cubicBezTo>
                  <a:cubicBezTo>
                    <a:pt x="139" y="138"/>
                    <a:pt x="137" y="136"/>
                    <a:pt x="138" y="135"/>
                  </a:cubicBezTo>
                  <a:cubicBezTo>
                    <a:pt x="139" y="134"/>
                    <a:pt x="140" y="134"/>
                    <a:pt x="142" y="133"/>
                  </a:cubicBezTo>
                  <a:cubicBezTo>
                    <a:pt x="143" y="132"/>
                    <a:pt x="145" y="130"/>
                    <a:pt x="147" y="12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66" name="Freeform 2583"/>
            <p:cNvSpPr>
              <a:spLocks noChangeAspect="1"/>
            </p:cNvSpPr>
            <p:nvPr/>
          </p:nvSpPr>
          <p:spPr bwMode="auto">
            <a:xfrm>
              <a:off x="4685217" y="1906540"/>
              <a:ext cx="16044" cy="20420"/>
            </a:xfrm>
            <a:custGeom>
              <a:avLst/>
              <a:gdLst>
                <a:gd name="T0" fmla="*/ 10 w 9"/>
                <a:gd name="T1" fmla="*/ 14 h 12"/>
                <a:gd name="T2" fmla="*/ 11 w 9"/>
                <a:gd name="T3" fmla="*/ 9 h 12"/>
                <a:gd name="T4" fmla="*/ 10 w 9"/>
                <a:gd name="T5" fmla="*/ 7 h 12"/>
                <a:gd name="T6" fmla="*/ 6 w 9"/>
                <a:gd name="T7" fmla="*/ 4 h 12"/>
                <a:gd name="T8" fmla="*/ 5 w 9"/>
                <a:gd name="T9" fmla="*/ 0 h 12"/>
                <a:gd name="T10" fmla="*/ 2 w 9"/>
                <a:gd name="T11" fmla="*/ 1 h 12"/>
                <a:gd name="T12" fmla="*/ 0 w 9"/>
                <a:gd name="T13" fmla="*/ 5 h 12"/>
                <a:gd name="T14" fmla="*/ 1 w 9"/>
                <a:gd name="T15" fmla="*/ 8 h 12"/>
                <a:gd name="T16" fmla="*/ 2 w 9"/>
                <a:gd name="T17" fmla="*/ 13 h 12"/>
                <a:gd name="T18" fmla="*/ 6 w 9"/>
                <a:gd name="T19" fmla="*/ 14 h 12"/>
                <a:gd name="T20" fmla="*/ 10 w 9"/>
                <a:gd name="T21" fmla="*/ 14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"/>
                <a:gd name="T34" fmla="*/ 0 h 12"/>
                <a:gd name="T35" fmla="*/ 9 w 9"/>
                <a:gd name="T36" fmla="*/ 12 h 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" h="12">
                  <a:moveTo>
                    <a:pt x="8" y="12"/>
                  </a:moveTo>
                  <a:cubicBezTo>
                    <a:pt x="8" y="10"/>
                    <a:pt x="9" y="9"/>
                    <a:pt x="9" y="8"/>
                  </a:cubicBezTo>
                  <a:cubicBezTo>
                    <a:pt x="9" y="7"/>
                    <a:pt x="9" y="6"/>
                    <a:pt x="8" y="6"/>
                  </a:cubicBezTo>
                  <a:cubicBezTo>
                    <a:pt x="7" y="5"/>
                    <a:pt x="6" y="4"/>
                    <a:pt x="5" y="3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5"/>
                    <a:pt x="1" y="6"/>
                    <a:pt x="1" y="7"/>
                  </a:cubicBezTo>
                  <a:cubicBezTo>
                    <a:pt x="1" y="8"/>
                    <a:pt x="2" y="10"/>
                    <a:pt x="2" y="11"/>
                  </a:cubicBezTo>
                  <a:cubicBezTo>
                    <a:pt x="3" y="11"/>
                    <a:pt x="4" y="12"/>
                    <a:pt x="5" y="12"/>
                  </a:cubicBezTo>
                  <a:cubicBezTo>
                    <a:pt x="6" y="12"/>
                    <a:pt x="7" y="12"/>
                    <a:pt x="8" y="1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67" name="Freeform 2584"/>
            <p:cNvSpPr>
              <a:spLocks noChangeAspect="1"/>
            </p:cNvSpPr>
            <p:nvPr/>
          </p:nvSpPr>
          <p:spPr bwMode="auto">
            <a:xfrm>
              <a:off x="4707095" y="2002806"/>
              <a:ext cx="253792" cy="269837"/>
            </a:xfrm>
            <a:custGeom>
              <a:avLst/>
              <a:gdLst>
                <a:gd name="T0" fmla="*/ 94 w 145"/>
                <a:gd name="T1" fmla="*/ 29 h 154"/>
                <a:gd name="T2" fmla="*/ 80 w 145"/>
                <a:gd name="T3" fmla="*/ 38 h 154"/>
                <a:gd name="T4" fmla="*/ 82 w 145"/>
                <a:gd name="T5" fmla="*/ 58 h 154"/>
                <a:gd name="T6" fmla="*/ 97 w 145"/>
                <a:gd name="T7" fmla="*/ 71 h 154"/>
                <a:gd name="T8" fmla="*/ 119 w 145"/>
                <a:gd name="T9" fmla="*/ 102 h 154"/>
                <a:gd name="T10" fmla="*/ 138 w 145"/>
                <a:gd name="T11" fmla="*/ 105 h 154"/>
                <a:gd name="T12" fmla="*/ 140 w 145"/>
                <a:gd name="T13" fmla="*/ 118 h 154"/>
                <a:gd name="T14" fmla="*/ 169 w 145"/>
                <a:gd name="T15" fmla="*/ 133 h 154"/>
                <a:gd name="T16" fmla="*/ 167 w 145"/>
                <a:gd name="T17" fmla="*/ 143 h 154"/>
                <a:gd name="T18" fmla="*/ 156 w 145"/>
                <a:gd name="T19" fmla="*/ 136 h 154"/>
                <a:gd name="T20" fmla="*/ 145 w 145"/>
                <a:gd name="T21" fmla="*/ 147 h 154"/>
                <a:gd name="T22" fmla="*/ 154 w 145"/>
                <a:gd name="T23" fmla="*/ 159 h 154"/>
                <a:gd name="T24" fmla="*/ 145 w 145"/>
                <a:gd name="T25" fmla="*/ 167 h 154"/>
                <a:gd name="T26" fmla="*/ 139 w 145"/>
                <a:gd name="T27" fmla="*/ 184 h 154"/>
                <a:gd name="T28" fmla="*/ 136 w 145"/>
                <a:gd name="T29" fmla="*/ 173 h 154"/>
                <a:gd name="T30" fmla="*/ 139 w 145"/>
                <a:gd name="T31" fmla="*/ 163 h 154"/>
                <a:gd name="T32" fmla="*/ 132 w 145"/>
                <a:gd name="T33" fmla="*/ 143 h 154"/>
                <a:gd name="T34" fmla="*/ 121 w 145"/>
                <a:gd name="T35" fmla="*/ 138 h 154"/>
                <a:gd name="T36" fmla="*/ 115 w 145"/>
                <a:gd name="T37" fmla="*/ 132 h 154"/>
                <a:gd name="T38" fmla="*/ 102 w 145"/>
                <a:gd name="T39" fmla="*/ 119 h 154"/>
                <a:gd name="T40" fmla="*/ 84 w 145"/>
                <a:gd name="T41" fmla="*/ 111 h 154"/>
                <a:gd name="T42" fmla="*/ 66 w 145"/>
                <a:gd name="T43" fmla="*/ 95 h 154"/>
                <a:gd name="T44" fmla="*/ 56 w 145"/>
                <a:gd name="T45" fmla="*/ 82 h 154"/>
                <a:gd name="T46" fmla="*/ 47 w 145"/>
                <a:gd name="T47" fmla="*/ 62 h 154"/>
                <a:gd name="T48" fmla="*/ 29 w 145"/>
                <a:gd name="T49" fmla="*/ 55 h 154"/>
                <a:gd name="T50" fmla="*/ 16 w 145"/>
                <a:gd name="T51" fmla="*/ 66 h 154"/>
                <a:gd name="T52" fmla="*/ 8 w 145"/>
                <a:gd name="T53" fmla="*/ 66 h 154"/>
                <a:gd name="T54" fmla="*/ 10 w 145"/>
                <a:gd name="T55" fmla="*/ 61 h 154"/>
                <a:gd name="T56" fmla="*/ 4 w 145"/>
                <a:gd name="T57" fmla="*/ 46 h 154"/>
                <a:gd name="T58" fmla="*/ 6 w 145"/>
                <a:gd name="T59" fmla="*/ 37 h 154"/>
                <a:gd name="T60" fmla="*/ 1 w 145"/>
                <a:gd name="T61" fmla="*/ 25 h 154"/>
                <a:gd name="T62" fmla="*/ 12 w 145"/>
                <a:gd name="T63" fmla="*/ 23 h 154"/>
                <a:gd name="T64" fmla="*/ 20 w 145"/>
                <a:gd name="T65" fmla="*/ 16 h 154"/>
                <a:gd name="T66" fmla="*/ 29 w 145"/>
                <a:gd name="T67" fmla="*/ 20 h 154"/>
                <a:gd name="T68" fmla="*/ 36 w 145"/>
                <a:gd name="T69" fmla="*/ 16 h 154"/>
                <a:gd name="T70" fmla="*/ 46 w 145"/>
                <a:gd name="T71" fmla="*/ 16 h 154"/>
                <a:gd name="T72" fmla="*/ 49 w 145"/>
                <a:gd name="T73" fmla="*/ 10 h 154"/>
                <a:gd name="T74" fmla="*/ 54 w 145"/>
                <a:gd name="T75" fmla="*/ 5 h 154"/>
                <a:gd name="T76" fmla="*/ 62 w 145"/>
                <a:gd name="T77" fmla="*/ 4 h 154"/>
                <a:gd name="T78" fmla="*/ 79 w 145"/>
                <a:gd name="T79" fmla="*/ 0 h 154"/>
                <a:gd name="T80" fmla="*/ 90 w 145"/>
                <a:gd name="T81" fmla="*/ 10 h 154"/>
                <a:gd name="T82" fmla="*/ 97 w 145"/>
                <a:gd name="T83" fmla="*/ 14 h 154"/>
                <a:gd name="T84" fmla="*/ 101 w 145"/>
                <a:gd name="T85" fmla="*/ 29 h 15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5"/>
                <a:gd name="T130" fmla="*/ 0 h 154"/>
                <a:gd name="T131" fmla="*/ 145 w 145"/>
                <a:gd name="T132" fmla="*/ 154 h 15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5" h="154">
                  <a:moveTo>
                    <a:pt x="84" y="24"/>
                  </a:moveTo>
                  <a:cubicBezTo>
                    <a:pt x="83" y="24"/>
                    <a:pt x="82" y="24"/>
                    <a:pt x="81" y="24"/>
                  </a:cubicBezTo>
                  <a:cubicBezTo>
                    <a:pt x="80" y="24"/>
                    <a:pt x="79" y="23"/>
                    <a:pt x="78" y="24"/>
                  </a:cubicBezTo>
                  <a:cubicBezTo>
                    <a:pt x="76" y="24"/>
                    <a:pt x="75" y="26"/>
                    <a:pt x="74" y="26"/>
                  </a:cubicBezTo>
                  <a:cubicBezTo>
                    <a:pt x="72" y="27"/>
                    <a:pt x="70" y="26"/>
                    <a:pt x="69" y="27"/>
                  </a:cubicBezTo>
                  <a:cubicBezTo>
                    <a:pt x="68" y="28"/>
                    <a:pt x="67" y="30"/>
                    <a:pt x="67" y="32"/>
                  </a:cubicBezTo>
                  <a:cubicBezTo>
                    <a:pt x="67" y="34"/>
                    <a:pt x="70" y="35"/>
                    <a:pt x="70" y="37"/>
                  </a:cubicBezTo>
                  <a:cubicBezTo>
                    <a:pt x="70" y="38"/>
                    <a:pt x="67" y="39"/>
                    <a:pt x="67" y="40"/>
                  </a:cubicBezTo>
                  <a:cubicBezTo>
                    <a:pt x="67" y="43"/>
                    <a:pt x="67" y="46"/>
                    <a:pt x="68" y="48"/>
                  </a:cubicBezTo>
                  <a:cubicBezTo>
                    <a:pt x="69" y="50"/>
                    <a:pt x="70" y="52"/>
                    <a:pt x="71" y="54"/>
                  </a:cubicBezTo>
                  <a:cubicBezTo>
                    <a:pt x="72" y="55"/>
                    <a:pt x="74" y="53"/>
                    <a:pt x="75" y="54"/>
                  </a:cubicBezTo>
                  <a:cubicBezTo>
                    <a:pt x="77" y="55"/>
                    <a:pt x="79" y="58"/>
                    <a:pt x="81" y="59"/>
                  </a:cubicBezTo>
                  <a:cubicBezTo>
                    <a:pt x="82" y="60"/>
                    <a:pt x="83" y="59"/>
                    <a:pt x="84" y="60"/>
                  </a:cubicBezTo>
                  <a:cubicBezTo>
                    <a:pt x="86" y="65"/>
                    <a:pt x="87" y="72"/>
                    <a:pt x="90" y="77"/>
                  </a:cubicBezTo>
                  <a:cubicBezTo>
                    <a:pt x="92" y="81"/>
                    <a:pt x="96" y="82"/>
                    <a:pt x="99" y="85"/>
                  </a:cubicBezTo>
                  <a:cubicBezTo>
                    <a:pt x="100" y="86"/>
                    <a:pt x="101" y="87"/>
                    <a:pt x="102" y="87"/>
                  </a:cubicBezTo>
                  <a:cubicBezTo>
                    <a:pt x="105" y="88"/>
                    <a:pt x="108" y="87"/>
                    <a:pt x="112" y="87"/>
                  </a:cubicBezTo>
                  <a:cubicBezTo>
                    <a:pt x="113" y="87"/>
                    <a:pt x="114" y="87"/>
                    <a:pt x="115" y="87"/>
                  </a:cubicBezTo>
                  <a:cubicBezTo>
                    <a:pt x="116" y="88"/>
                    <a:pt x="115" y="90"/>
                    <a:pt x="114" y="91"/>
                  </a:cubicBezTo>
                  <a:cubicBezTo>
                    <a:pt x="114" y="92"/>
                    <a:pt x="112" y="93"/>
                    <a:pt x="112" y="94"/>
                  </a:cubicBezTo>
                  <a:cubicBezTo>
                    <a:pt x="113" y="96"/>
                    <a:pt x="115" y="97"/>
                    <a:pt x="117" y="98"/>
                  </a:cubicBezTo>
                  <a:cubicBezTo>
                    <a:pt x="120" y="100"/>
                    <a:pt x="124" y="100"/>
                    <a:pt x="126" y="101"/>
                  </a:cubicBezTo>
                  <a:cubicBezTo>
                    <a:pt x="130" y="103"/>
                    <a:pt x="132" y="106"/>
                    <a:pt x="135" y="108"/>
                  </a:cubicBezTo>
                  <a:cubicBezTo>
                    <a:pt x="137" y="109"/>
                    <a:pt x="139" y="109"/>
                    <a:pt x="141" y="111"/>
                  </a:cubicBezTo>
                  <a:cubicBezTo>
                    <a:pt x="142" y="112"/>
                    <a:pt x="143" y="113"/>
                    <a:pt x="143" y="115"/>
                  </a:cubicBezTo>
                  <a:cubicBezTo>
                    <a:pt x="143" y="118"/>
                    <a:pt x="145" y="121"/>
                    <a:pt x="143" y="123"/>
                  </a:cubicBezTo>
                  <a:cubicBezTo>
                    <a:pt x="142" y="124"/>
                    <a:pt x="140" y="121"/>
                    <a:pt x="139" y="119"/>
                  </a:cubicBezTo>
                  <a:cubicBezTo>
                    <a:pt x="138" y="118"/>
                    <a:pt x="139" y="116"/>
                    <a:pt x="138" y="115"/>
                  </a:cubicBezTo>
                  <a:cubicBezTo>
                    <a:pt x="138" y="114"/>
                    <a:pt x="137" y="115"/>
                    <a:pt x="136" y="115"/>
                  </a:cubicBezTo>
                  <a:cubicBezTo>
                    <a:pt x="134" y="114"/>
                    <a:pt x="132" y="114"/>
                    <a:pt x="130" y="113"/>
                  </a:cubicBezTo>
                  <a:cubicBezTo>
                    <a:pt x="129" y="113"/>
                    <a:pt x="128" y="111"/>
                    <a:pt x="127" y="111"/>
                  </a:cubicBezTo>
                  <a:cubicBezTo>
                    <a:pt x="125" y="112"/>
                    <a:pt x="123" y="114"/>
                    <a:pt x="122" y="115"/>
                  </a:cubicBezTo>
                  <a:cubicBezTo>
                    <a:pt x="121" y="117"/>
                    <a:pt x="121" y="120"/>
                    <a:pt x="121" y="122"/>
                  </a:cubicBezTo>
                  <a:cubicBezTo>
                    <a:pt x="121" y="123"/>
                    <a:pt x="121" y="124"/>
                    <a:pt x="121" y="125"/>
                  </a:cubicBezTo>
                  <a:cubicBezTo>
                    <a:pt x="123" y="127"/>
                    <a:pt x="126" y="127"/>
                    <a:pt x="128" y="129"/>
                  </a:cubicBezTo>
                  <a:cubicBezTo>
                    <a:pt x="129" y="129"/>
                    <a:pt x="128" y="131"/>
                    <a:pt x="128" y="132"/>
                  </a:cubicBezTo>
                  <a:cubicBezTo>
                    <a:pt x="128" y="133"/>
                    <a:pt x="130" y="135"/>
                    <a:pt x="129" y="137"/>
                  </a:cubicBezTo>
                  <a:cubicBezTo>
                    <a:pt x="128" y="138"/>
                    <a:pt x="127" y="136"/>
                    <a:pt x="125" y="137"/>
                  </a:cubicBezTo>
                  <a:cubicBezTo>
                    <a:pt x="124" y="137"/>
                    <a:pt x="122" y="138"/>
                    <a:pt x="121" y="139"/>
                  </a:cubicBezTo>
                  <a:cubicBezTo>
                    <a:pt x="121" y="141"/>
                    <a:pt x="122" y="144"/>
                    <a:pt x="121" y="146"/>
                  </a:cubicBezTo>
                  <a:cubicBezTo>
                    <a:pt x="121" y="147"/>
                    <a:pt x="118" y="147"/>
                    <a:pt x="118" y="148"/>
                  </a:cubicBezTo>
                  <a:cubicBezTo>
                    <a:pt x="117" y="150"/>
                    <a:pt x="118" y="152"/>
                    <a:pt x="116" y="153"/>
                  </a:cubicBezTo>
                  <a:cubicBezTo>
                    <a:pt x="115" y="154"/>
                    <a:pt x="113" y="153"/>
                    <a:pt x="112" y="152"/>
                  </a:cubicBezTo>
                  <a:cubicBezTo>
                    <a:pt x="111" y="152"/>
                    <a:pt x="111" y="151"/>
                    <a:pt x="111" y="150"/>
                  </a:cubicBezTo>
                  <a:cubicBezTo>
                    <a:pt x="112" y="148"/>
                    <a:pt x="113" y="146"/>
                    <a:pt x="113" y="144"/>
                  </a:cubicBezTo>
                  <a:cubicBezTo>
                    <a:pt x="113" y="143"/>
                    <a:pt x="112" y="142"/>
                    <a:pt x="113" y="142"/>
                  </a:cubicBezTo>
                  <a:cubicBezTo>
                    <a:pt x="114" y="140"/>
                    <a:pt x="117" y="141"/>
                    <a:pt x="118" y="140"/>
                  </a:cubicBezTo>
                  <a:cubicBezTo>
                    <a:pt x="118" y="138"/>
                    <a:pt x="116" y="137"/>
                    <a:pt x="116" y="136"/>
                  </a:cubicBezTo>
                  <a:cubicBezTo>
                    <a:pt x="115" y="135"/>
                    <a:pt x="116" y="134"/>
                    <a:pt x="115" y="133"/>
                  </a:cubicBezTo>
                  <a:cubicBezTo>
                    <a:pt x="115" y="131"/>
                    <a:pt x="114" y="129"/>
                    <a:pt x="113" y="127"/>
                  </a:cubicBezTo>
                  <a:cubicBezTo>
                    <a:pt x="112" y="125"/>
                    <a:pt x="111" y="121"/>
                    <a:pt x="110" y="119"/>
                  </a:cubicBezTo>
                  <a:cubicBezTo>
                    <a:pt x="109" y="118"/>
                    <a:pt x="108" y="119"/>
                    <a:pt x="108" y="119"/>
                  </a:cubicBezTo>
                  <a:cubicBezTo>
                    <a:pt x="107" y="119"/>
                    <a:pt x="105" y="119"/>
                    <a:pt x="105" y="118"/>
                  </a:cubicBezTo>
                  <a:cubicBezTo>
                    <a:pt x="103" y="117"/>
                    <a:pt x="102" y="116"/>
                    <a:pt x="101" y="115"/>
                  </a:cubicBezTo>
                  <a:cubicBezTo>
                    <a:pt x="101" y="114"/>
                    <a:pt x="103" y="114"/>
                    <a:pt x="102" y="114"/>
                  </a:cubicBezTo>
                  <a:cubicBezTo>
                    <a:pt x="102" y="112"/>
                    <a:pt x="101" y="111"/>
                    <a:pt x="100" y="110"/>
                  </a:cubicBezTo>
                  <a:cubicBezTo>
                    <a:pt x="99" y="109"/>
                    <a:pt x="97" y="110"/>
                    <a:pt x="96" y="110"/>
                  </a:cubicBezTo>
                  <a:cubicBezTo>
                    <a:pt x="94" y="109"/>
                    <a:pt x="93" y="109"/>
                    <a:pt x="91" y="108"/>
                  </a:cubicBezTo>
                  <a:cubicBezTo>
                    <a:pt x="90" y="107"/>
                    <a:pt x="89" y="105"/>
                    <a:pt x="88" y="103"/>
                  </a:cubicBezTo>
                  <a:cubicBezTo>
                    <a:pt x="87" y="101"/>
                    <a:pt x="87" y="100"/>
                    <a:pt x="85" y="99"/>
                  </a:cubicBezTo>
                  <a:cubicBezTo>
                    <a:pt x="84" y="98"/>
                    <a:pt x="82" y="99"/>
                    <a:pt x="80" y="99"/>
                  </a:cubicBezTo>
                  <a:cubicBezTo>
                    <a:pt x="78" y="99"/>
                    <a:pt x="76" y="98"/>
                    <a:pt x="75" y="96"/>
                  </a:cubicBezTo>
                  <a:cubicBezTo>
                    <a:pt x="73" y="95"/>
                    <a:pt x="72" y="93"/>
                    <a:pt x="70" y="92"/>
                  </a:cubicBezTo>
                  <a:cubicBezTo>
                    <a:pt x="69" y="91"/>
                    <a:pt x="67" y="90"/>
                    <a:pt x="66" y="88"/>
                  </a:cubicBezTo>
                  <a:cubicBezTo>
                    <a:pt x="65" y="87"/>
                    <a:pt x="63" y="85"/>
                    <a:pt x="61" y="83"/>
                  </a:cubicBezTo>
                  <a:cubicBezTo>
                    <a:pt x="59" y="82"/>
                    <a:pt x="57" y="81"/>
                    <a:pt x="55" y="79"/>
                  </a:cubicBezTo>
                  <a:cubicBezTo>
                    <a:pt x="53" y="78"/>
                    <a:pt x="53" y="76"/>
                    <a:pt x="52" y="74"/>
                  </a:cubicBezTo>
                  <a:cubicBezTo>
                    <a:pt x="50" y="73"/>
                    <a:pt x="48" y="72"/>
                    <a:pt x="47" y="71"/>
                  </a:cubicBezTo>
                  <a:cubicBezTo>
                    <a:pt x="46" y="70"/>
                    <a:pt x="47" y="69"/>
                    <a:pt x="47" y="68"/>
                  </a:cubicBezTo>
                  <a:cubicBezTo>
                    <a:pt x="46" y="66"/>
                    <a:pt x="45" y="64"/>
                    <a:pt x="44" y="62"/>
                  </a:cubicBezTo>
                  <a:cubicBezTo>
                    <a:pt x="43" y="59"/>
                    <a:pt x="43" y="56"/>
                    <a:pt x="42" y="54"/>
                  </a:cubicBezTo>
                  <a:cubicBezTo>
                    <a:pt x="42" y="53"/>
                    <a:pt x="40" y="52"/>
                    <a:pt x="39" y="52"/>
                  </a:cubicBezTo>
                  <a:cubicBezTo>
                    <a:pt x="37" y="51"/>
                    <a:pt x="36" y="51"/>
                    <a:pt x="34" y="50"/>
                  </a:cubicBezTo>
                  <a:cubicBezTo>
                    <a:pt x="32" y="49"/>
                    <a:pt x="31" y="47"/>
                    <a:pt x="29" y="47"/>
                  </a:cubicBezTo>
                  <a:cubicBezTo>
                    <a:pt x="27" y="46"/>
                    <a:pt x="26" y="46"/>
                    <a:pt x="24" y="46"/>
                  </a:cubicBezTo>
                  <a:cubicBezTo>
                    <a:pt x="22" y="47"/>
                    <a:pt x="21" y="48"/>
                    <a:pt x="19" y="49"/>
                  </a:cubicBezTo>
                  <a:cubicBezTo>
                    <a:pt x="18" y="50"/>
                    <a:pt x="18" y="52"/>
                    <a:pt x="17" y="53"/>
                  </a:cubicBezTo>
                  <a:cubicBezTo>
                    <a:pt x="16" y="54"/>
                    <a:pt x="15" y="55"/>
                    <a:pt x="13" y="55"/>
                  </a:cubicBezTo>
                  <a:cubicBezTo>
                    <a:pt x="12" y="56"/>
                    <a:pt x="11" y="56"/>
                    <a:pt x="9" y="56"/>
                  </a:cubicBezTo>
                  <a:cubicBezTo>
                    <a:pt x="9" y="57"/>
                    <a:pt x="8" y="58"/>
                    <a:pt x="8" y="58"/>
                  </a:cubicBezTo>
                  <a:cubicBezTo>
                    <a:pt x="8" y="57"/>
                    <a:pt x="7" y="56"/>
                    <a:pt x="7" y="55"/>
                  </a:cubicBezTo>
                  <a:cubicBezTo>
                    <a:pt x="8" y="54"/>
                    <a:pt x="10" y="55"/>
                    <a:pt x="11" y="54"/>
                  </a:cubicBezTo>
                  <a:cubicBezTo>
                    <a:pt x="12" y="53"/>
                    <a:pt x="12" y="52"/>
                    <a:pt x="12" y="51"/>
                  </a:cubicBezTo>
                  <a:cubicBezTo>
                    <a:pt x="11" y="50"/>
                    <a:pt x="9" y="51"/>
                    <a:pt x="8" y="51"/>
                  </a:cubicBezTo>
                  <a:cubicBezTo>
                    <a:pt x="6" y="50"/>
                    <a:pt x="4" y="49"/>
                    <a:pt x="3" y="47"/>
                  </a:cubicBezTo>
                  <a:cubicBezTo>
                    <a:pt x="2" y="46"/>
                    <a:pt x="3" y="44"/>
                    <a:pt x="3" y="42"/>
                  </a:cubicBezTo>
                  <a:cubicBezTo>
                    <a:pt x="3" y="41"/>
                    <a:pt x="4" y="40"/>
                    <a:pt x="3" y="38"/>
                  </a:cubicBezTo>
                  <a:cubicBezTo>
                    <a:pt x="3" y="37"/>
                    <a:pt x="0" y="37"/>
                    <a:pt x="0" y="36"/>
                  </a:cubicBezTo>
                  <a:cubicBezTo>
                    <a:pt x="0" y="35"/>
                    <a:pt x="1" y="34"/>
                    <a:pt x="1" y="33"/>
                  </a:cubicBezTo>
                  <a:cubicBezTo>
                    <a:pt x="2" y="32"/>
                    <a:pt x="4" y="32"/>
                    <a:pt x="5" y="31"/>
                  </a:cubicBezTo>
                  <a:cubicBezTo>
                    <a:pt x="5" y="30"/>
                    <a:pt x="4" y="28"/>
                    <a:pt x="4" y="27"/>
                  </a:cubicBezTo>
                  <a:cubicBezTo>
                    <a:pt x="3" y="26"/>
                    <a:pt x="1" y="25"/>
                    <a:pt x="0" y="23"/>
                  </a:cubicBezTo>
                  <a:cubicBezTo>
                    <a:pt x="0" y="23"/>
                    <a:pt x="0" y="22"/>
                    <a:pt x="1" y="21"/>
                  </a:cubicBezTo>
                  <a:cubicBezTo>
                    <a:pt x="1" y="21"/>
                    <a:pt x="3" y="21"/>
                    <a:pt x="4" y="20"/>
                  </a:cubicBezTo>
                  <a:cubicBezTo>
                    <a:pt x="5" y="20"/>
                    <a:pt x="6" y="21"/>
                    <a:pt x="7" y="20"/>
                  </a:cubicBezTo>
                  <a:cubicBezTo>
                    <a:pt x="8" y="20"/>
                    <a:pt x="9" y="19"/>
                    <a:pt x="10" y="19"/>
                  </a:cubicBezTo>
                  <a:cubicBezTo>
                    <a:pt x="11" y="19"/>
                    <a:pt x="12" y="20"/>
                    <a:pt x="13" y="20"/>
                  </a:cubicBezTo>
                  <a:cubicBezTo>
                    <a:pt x="15" y="19"/>
                    <a:pt x="16" y="18"/>
                    <a:pt x="17" y="16"/>
                  </a:cubicBezTo>
                  <a:cubicBezTo>
                    <a:pt x="17" y="15"/>
                    <a:pt x="17" y="14"/>
                    <a:pt x="17" y="13"/>
                  </a:cubicBezTo>
                  <a:cubicBezTo>
                    <a:pt x="18" y="12"/>
                    <a:pt x="19" y="10"/>
                    <a:pt x="20" y="10"/>
                  </a:cubicBezTo>
                  <a:cubicBezTo>
                    <a:pt x="22" y="11"/>
                    <a:pt x="20" y="14"/>
                    <a:pt x="21" y="15"/>
                  </a:cubicBezTo>
                  <a:cubicBezTo>
                    <a:pt x="22" y="16"/>
                    <a:pt x="23" y="16"/>
                    <a:pt x="24" y="17"/>
                  </a:cubicBezTo>
                  <a:cubicBezTo>
                    <a:pt x="25" y="17"/>
                    <a:pt x="25" y="19"/>
                    <a:pt x="26" y="19"/>
                  </a:cubicBezTo>
                  <a:cubicBezTo>
                    <a:pt x="27" y="19"/>
                    <a:pt x="28" y="19"/>
                    <a:pt x="29" y="18"/>
                  </a:cubicBezTo>
                  <a:cubicBezTo>
                    <a:pt x="30" y="17"/>
                    <a:pt x="30" y="15"/>
                    <a:pt x="30" y="13"/>
                  </a:cubicBezTo>
                  <a:cubicBezTo>
                    <a:pt x="30" y="12"/>
                    <a:pt x="30" y="11"/>
                    <a:pt x="31" y="11"/>
                  </a:cubicBezTo>
                  <a:cubicBezTo>
                    <a:pt x="33" y="11"/>
                    <a:pt x="33" y="13"/>
                    <a:pt x="34" y="13"/>
                  </a:cubicBezTo>
                  <a:cubicBezTo>
                    <a:pt x="35" y="14"/>
                    <a:pt x="37" y="13"/>
                    <a:pt x="38" y="13"/>
                  </a:cubicBezTo>
                  <a:cubicBezTo>
                    <a:pt x="39" y="13"/>
                    <a:pt x="40" y="14"/>
                    <a:pt x="40" y="14"/>
                  </a:cubicBezTo>
                  <a:cubicBezTo>
                    <a:pt x="41" y="12"/>
                    <a:pt x="40" y="11"/>
                    <a:pt x="40" y="9"/>
                  </a:cubicBezTo>
                  <a:cubicBezTo>
                    <a:pt x="40" y="9"/>
                    <a:pt x="40" y="8"/>
                    <a:pt x="41" y="8"/>
                  </a:cubicBezTo>
                  <a:cubicBezTo>
                    <a:pt x="42" y="8"/>
                    <a:pt x="43" y="10"/>
                    <a:pt x="44" y="10"/>
                  </a:cubicBezTo>
                  <a:cubicBezTo>
                    <a:pt x="45" y="9"/>
                    <a:pt x="44" y="7"/>
                    <a:pt x="44" y="6"/>
                  </a:cubicBezTo>
                  <a:cubicBezTo>
                    <a:pt x="44" y="5"/>
                    <a:pt x="44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50" y="5"/>
                    <a:pt x="51" y="6"/>
                    <a:pt x="52" y="6"/>
                  </a:cubicBezTo>
                  <a:cubicBezTo>
                    <a:pt x="53" y="5"/>
                    <a:pt x="52" y="3"/>
                    <a:pt x="52" y="3"/>
                  </a:cubicBezTo>
                  <a:cubicBezTo>
                    <a:pt x="54" y="2"/>
                    <a:pt x="55" y="2"/>
                    <a:pt x="57" y="2"/>
                  </a:cubicBezTo>
                  <a:cubicBezTo>
                    <a:pt x="59" y="1"/>
                    <a:pt x="60" y="2"/>
                    <a:pt x="62" y="1"/>
                  </a:cubicBezTo>
                  <a:cubicBezTo>
                    <a:pt x="63" y="1"/>
                    <a:pt x="64" y="0"/>
                    <a:pt x="66" y="0"/>
                  </a:cubicBezTo>
                  <a:cubicBezTo>
                    <a:pt x="66" y="1"/>
                    <a:pt x="65" y="2"/>
                    <a:pt x="66" y="3"/>
                  </a:cubicBezTo>
                  <a:cubicBezTo>
                    <a:pt x="66" y="5"/>
                    <a:pt x="67" y="6"/>
                    <a:pt x="69" y="7"/>
                  </a:cubicBezTo>
                  <a:cubicBezTo>
                    <a:pt x="70" y="7"/>
                    <a:pt x="73" y="7"/>
                    <a:pt x="75" y="8"/>
                  </a:cubicBezTo>
                  <a:cubicBezTo>
                    <a:pt x="77" y="8"/>
                    <a:pt x="80" y="9"/>
                    <a:pt x="83" y="9"/>
                  </a:cubicBezTo>
                  <a:cubicBezTo>
                    <a:pt x="83" y="9"/>
                    <a:pt x="83" y="10"/>
                    <a:pt x="84" y="10"/>
                  </a:cubicBezTo>
                  <a:cubicBezTo>
                    <a:pt x="83" y="11"/>
                    <a:pt x="81" y="11"/>
                    <a:pt x="81" y="12"/>
                  </a:cubicBezTo>
                  <a:cubicBezTo>
                    <a:pt x="80" y="13"/>
                    <a:pt x="82" y="14"/>
                    <a:pt x="82" y="16"/>
                  </a:cubicBezTo>
                  <a:cubicBezTo>
                    <a:pt x="83" y="17"/>
                    <a:pt x="81" y="18"/>
                    <a:pt x="82" y="20"/>
                  </a:cubicBezTo>
                  <a:cubicBezTo>
                    <a:pt x="82" y="21"/>
                    <a:pt x="83" y="22"/>
                    <a:pt x="84" y="2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68" name="Freeform 2585"/>
            <p:cNvSpPr>
              <a:spLocks noChangeAspect="1"/>
            </p:cNvSpPr>
            <p:nvPr/>
          </p:nvSpPr>
          <p:spPr bwMode="auto">
            <a:xfrm>
              <a:off x="4692510" y="1979469"/>
              <a:ext cx="93349" cy="59802"/>
            </a:xfrm>
            <a:custGeom>
              <a:avLst/>
              <a:gdLst>
                <a:gd name="T0" fmla="*/ 64 w 54"/>
                <a:gd name="T1" fmla="*/ 21 h 34"/>
                <a:gd name="T2" fmla="*/ 63 w 54"/>
                <a:gd name="T3" fmla="*/ 17 h 34"/>
                <a:gd name="T4" fmla="*/ 58 w 54"/>
                <a:gd name="T5" fmla="*/ 21 h 34"/>
                <a:gd name="T6" fmla="*/ 55 w 54"/>
                <a:gd name="T7" fmla="*/ 17 h 34"/>
                <a:gd name="T8" fmla="*/ 51 w 54"/>
                <a:gd name="T9" fmla="*/ 16 h 34"/>
                <a:gd name="T10" fmla="*/ 51 w 54"/>
                <a:gd name="T11" fmla="*/ 12 h 34"/>
                <a:gd name="T12" fmla="*/ 51 w 54"/>
                <a:gd name="T13" fmla="*/ 10 h 34"/>
                <a:gd name="T14" fmla="*/ 50 w 54"/>
                <a:gd name="T15" fmla="*/ 6 h 34"/>
                <a:gd name="T16" fmla="*/ 46 w 54"/>
                <a:gd name="T17" fmla="*/ 2 h 34"/>
                <a:gd name="T18" fmla="*/ 40 w 54"/>
                <a:gd name="T19" fmla="*/ 2 h 34"/>
                <a:gd name="T20" fmla="*/ 36 w 54"/>
                <a:gd name="T21" fmla="*/ 0 h 34"/>
                <a:gd name="T22" fmla="*/ 36 w 54"/>
                <a:gd name="T23" fmla="*/ 4 h 34"/>
                <a:gd name="T24" fmla="*/ 32 w 54"/>
                <a:gd name="T25" fmla="*/ 5 h 34"/>
                <a:gd name="T26" fmla="*/ 28 w 54"/>
                <a:gd name="T27" fmla="*/ 7 h 34"/>
                <a:gd name="T28" fmla="*/ 23 w 54"/>
                <a:gd name="T29" fmla="*/ 6 h 34"/>
                <a:gd name="T30" fmla="*/ 19 w 54"/>
                <a:gd name="T31" fmla="*/ 8 h 34"/>
                <a:gd name="T32" fmla="*/ 14 w 54"/>
                <a:gd name="T33" fmla="*/ 7 h 34"/>
                <a:gd name="T34" fmla="*/ 12 w 54"/>
                <a:gd name="T35" fmla="*/ 8 h 34"/>
                <a:gd name="T36" fmla="*/ 14 w 54"/>
                <a:gd name="T37" fmla="*/ 11 h 34"/>
                <a:gd name="T38" fmla="*/ 9 w 54"/>
                <a:gd name="T39" fmla="*/ 16 h 34"/>
                <a:gd name="T40" fmla="*/ 6 w 54"/>
                <a:gd name="T41" fmla="*/ 19 h 34"/>
                <a:gd name="T42" fmla="*/ 4 w 54"/>
                <a:gd name="T43" fmla="*/ 24 h 34"/>
                <a:gd name="T44" fmla="*/ 2 w 54"/>
                <a:gd name="T45" fmla="*/ 29 h 34"/>
                <a:gd name="T46" fmla="*/ 1 w 54"/>
                <a:gd name="T47" fmla="*/ 35 h 34"/>
                <a:gd name="T48" fmla="*/ 6 w 54"/>
                <a:gd name="T49" fmla="*/ 30 h 34"/>
                <a:gd name="T50" fmla="*/ 9 w 54"/>
                <a:gd name="T51" fmla="*/ 30 h 34"/>
                <a:gd name="T52" fmla="*/ 12 w 54"/>
                <a:gd name="T53" fmla="*/ 31 h 34"/>
                <a:gd name="T54" fmla="*/ 12 w 54"/>
                <a:gd name="T55" fmla="*/ 36 h 34"/>
                <a:gd name="T56" fmla="*/ 15 w 54"/>
                <a:gd name="T57" fmla="*/ 40 h 34"/>
                <a:gd name="T58" fmla="*/ 19 w 54"/>
                <a:gd name="T59" fmla="*/ 40 h 34"/>
                <a:gd name="T60" fmla="*/ 23 w 54"/>
                <a:gd name="T61" fmla="*/ 39 h 34"/>
                <a:gd name="T62" fmla="*/ 26 w 54"/>
                <a:gd name="T63" fmla="*/ 40 h 34"/>
                <a:gd name="T64" fmla="*/ 31 w 54"/>
                <a:gd name="T65" fmla="*/ 35 h 34"/>
                <a:gd name="T66" fmla="*/ 31 w 54"/>
                <a:gd name="T67" fmla="*/ 31 h 34"/>
                <a:gd name="T68" fmla="*/ 34 w 54"/>
                <a:gd name="T69" fmla="*/ 28 h 34"/>
                <a:gd name="T70" fmla="*/ 36 w 54"/>
                <a:gd name="T71" fmla="*/ 34 h 34"/>
                <a:gd name="T72" fmla="*/ 39 w 54"/>
                <a:gd name="T73" fmla="*/ 36 h 34"/>
                <a:gd name="T74" fmla="*/ 41 w 54"/>
                <a:gd name="T75" fmla="*/ 39 h 34"/>
                <a:gd name="T76" fmla="*/ 45 w 54"/>
                <a:gd name="T77" fmla="*/ 37 h 34"/>
                <a:gd name="T78" fmla="*/ 46 w 54"/>
                <a:gd name="T79" fmla="*/ 31 h 34"/>
                <a:gd name="T80" fmla="*/ 47 w 54"/>
                <a:gd name="T81" fmla="*/ 29 h 34"/>
                <a:gd name="T82" fmla="*/ 51 w 54"/>
                <a:gd name="T83" fmla="*/ 31 h 34"/>
                <a:gd name="T84" fmla="*/ 56 w 54"/>
                <a:gd name="T85" fmla="*/ 31 h 34"/>
                <a:gd name="T86" fmla="*/ 58 w 54"/>
                <a:gd name="T87" fmla="*/ 33 h 34"/>
                <a:gd name="T88" fmla="*/ 58 w 54"/>
                <a:gd name="T89" fmla="*/ 27 h 34"/>
                <a:gd name="T90" fmla="*/ 59 w 54"/>
                <a:gd name="T91" fmla="*/ 25 h 34"/>
                <a:gd name="T92" fmla="*/ 63 w 54"/>
                <a:gd name="T93" fmla="*/ 28 h 34"/>
                <a:gd name="T94" fmla="*/ 63 w 54"/>
                <a:gd name="T95" fmla="*/ 23 h 34"/>
                <a:gd name="T96" fmla="*/ 64 w 54"/>
                <a:gd name="T97" fmla="*/ 21 h 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4"/>
                <a:gd name="T148" fmla="*/ 0 h 34"/>
                <a:gd name="T149" fmla="*/ 54 w 54"/>
                <a:gd name="T150" fmla="*/ 34 h 3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4" h="34">
                  <a:moveTo>
                    <a:pt x="54" y="17"/>
                  </a:moveTo>
                  <a:cubicBezTo>
                    <a:pt x="53" y="16"/>
                    <a:pt x="54" y="14"/>
                    <a:pt x="53" y="14"/>
                  </a:cubicBezTo>
                  <a:cubicBezTo>
                    <a:pt x="51" y="14"/>
                    <a:pt x="51" y="17"/>
                    <a:pt x="49" y="17"/>
                  </a:cubicBezTo>
                  <a:cubicBezTo>
                    <a:pt x="48" y="17"/>
                    <a:pt x="47" y="15"/>
                    <a:pt x="46" y="14"/>
                  </a:cubicBezTo>
                  <a:cubicBezTo>
                    <a:pt x="45" y="13"/>
                    <a:pt x="43" y="14"/>
                    <a:pt x="43" y="13"/>
                  </a:cubicBezTo>
                  <a:cubicBezTo>
                    <a:pt x="42" y="13"/>
                    <a:pt x="43" y="11"/>
                    <a:pt x="43" y="10"/>
                  </a:cubicBezTo>
                  <a:cubicBezTo>
                    <a:pt x="43" y="10"/>
                    <a:pt x="43" y="9"/>
                    <a:pt x="43" y="8"/>
                  </a:cubicBezTo>
                  <a:cubicBezTo>
                    <a:pt x="42" y="7"/>
                    <a:pt x="42" y="6"/>
                    <a:pt x="42" y="5"/>
                  </a:cubicBezTo>
                  <a:cubicBezTo>
                    <a:pt x="41" y="4"/>
                    <a:pt x="40" y="3"/>
                    <a:pt x="39" y="2"/>
                  </a:cubicBezTo>
                  <a:cubicBezTo>
                    <a:pt x="37" y="2"/>
                    <a:pt x="36" y="2"/>
                    <a:pt x="34" y="2"/>
                  </a:cubicBezTo>
                  <a:cubicBezTo>
                    <a:pt x="33" y="2"/>
                    <a:pt x="31" y="0"/>
                    <a:pt x="30" y="0"/>
                  </a:cubicBezTo>
                  <a:cubicBezTo>
                    <a:pt x="29" y="0"/>
                    <a:pt x="31" y="2"/>
                    <a:pt x="30" y="3"/>
                  </a:cubicBezTo>
                  <a:cubicBezTo>
                    <a:pt x="29" y="4"/>
                    <a:pt x="28" y="3"/>
                    <a:pt x="27" y="4"/>
                  </a:cubicBezTo>
                  <a:cubicBezTo>
                    <a:pt x="26" y="4"/>
                    <a:pt x="25" y="5"/>
                    <a:pt x="24" y="6"/>
                  </a:cubicBezTo>
                  <a:cubicBezTo>
                    <a:pt x="22" y="6"/>
                    <a:pt x="20" y="5"/>
                    <a:pt x="19" y="5"/>
                  </a:cubicBezTo>
                  <a:cubicBezTo>
                    <a:pt x="18" y="6"/>
                    <a:pt x="17" y="7"/>
                    <a:pt x="16" y="7"/>
                  </a:cubicBezTo>
                  <a:cubicBezTo>
                    <a:pt x="14" y="7"/>
                    <a:pt x="13" y="5"/>
                    <a:pt x="12" y="6"/>
                  </a:cubicBezTo>
                  <a:cubicBezTo>
                    <a:pt x="11" y="6"/>
                    <a:pt x="10" y="7"/>
                    <a:pt x="10" y="7"/>
                  </a:cubicBezTo>
                  <a:cubicBezTo>
                    <a:pt x="10" y="8"/>
                    <a:pt x="12" y="8"/>
                    <a:pt x="12" y="9"/>
                  </a:cubicBezTo>
                  <a:cubicBezTo>
                    <a:pt x="11" y="10"/>
                    <a:pt x="9" y="12"/>
                    <a:pt x="8" y="13"/>
                  </a:cubicBezTo>
                  <a:cubicBezTo>
                    <a:pt x="7" y="14"/>
                    <a:pt x="5" y="15"/>
                    <a:pt x="5" y="16"/>
                  </a:cubicBezTo>
                  <a:cubicBezTo>
                    <a:pt x="4" y="17"/>
                    <a:pt x="3" y="19"/>
                    <a:pt x="3" y="20"/>
                  </a:cubicBezTo>
                  <a:cubicBezTo>
                    <a:pt x="2" y="21"/>
                    <a:pt x="2" y="23"/>
                    <a:pt x="2" y="24"/>
                  </a:cubicBezTo>
                  <a:cubicBezTo>
                    <a:pt x="1" y="26"/>
                    <a:pt x="0" y="28"/>
                    <a:pt x="1" y="29"/>
                  </a:cubicBezTo>
                  <a:cubicBezTo>
                    <a:pt x="3" y="29"/>
                    <a:pt x="4" y="26"/>
                    <a:pt x="5" y="25"/>
                  </a:cubicBezTo>
                  <a:cubicBezTo>
                    <a:pt x="6" y="25"/>
                    <a:pt x="7" y="25"/>
                    <a:pt x="8" y="25"/>
                  </a:cubicBezTo>
                  <a:cubicBezTo>
                    <a:pt x="9" y="25"/>
                    <a:pt x="9" y="26"/>
                    <a:pt x="10" y="26"/>
                  </a:cubicBezTo>
                  <a:cubicBezTo>
                    <a:pt x="10" y="27"/>
                    <a:pt x="10" y="29"/>
                    <a:pt x="10" y="30"/>
                  </a:cubicBezTo>
                  <a:cubicBezTo>
                    <a:pt x="11" y="31"/>
                    <a:pt x="12" y="32"/>
                    <a:pt x="13" y="33"/>
                  </a:cubicBezTo>
                  <a:cubicBezTo>
                    <a:pt x="14" y="33"/>
                    <a:pt x="15" y="34"/>
                    <a:pt x="16" y="33"/>
                  </a:cubicBezTo>
                  <a:cubicBezTo>
                    <a:pt x="17" y="33"/>
                    <a:pt x="18" y="32"/>
                    <a:pt x="19" y="32"/>
                  </a:cubicBezTo>
                  <a:cubicBezTo>
                    <a:pt x="20" y="32"/>
                    <a:pt x="21" y="33"/>
                    <a:pt x="22" y="33"/>
                  </a:cubicBezTo>
                  <a:cubicBezTo>
                    <a:pt x="24" y="32"/>
                    <a:pt x="25" y="31"/>
                    <a:pt x="26" y="29"/>
                  </a:cubicBezTo>
                  <a:cubicBezTo>
                    <a:pt x="26" y="28"/>
                    <a:pt x="26" y="27"/>
                    <a:pt x="26" y="26"/>
                  </a:cubicBezTo>
                  <a:cubicBezTo>
                    <a:pt x="27" y="25"/>
                    <a:pt x="28" y="23"/>
                    <a:pt x="29" y="23"/>
                  </a:cubicBezTo>
                  <a:cubicBezTo>
                    <a:pt x="31" y="24"/>
                    <a:pt x="29" y="27"/>
                    <a:pt x="30" y="28"/>
                  </a:cubicBezTo>
                  <a:cubicBezTo>
                    <a:pt x="31" y="29"/>
                    <a:pt x="32" y="29"/>
                    <a:pt x="33" y="30"/>
                  </a:cubicBezTo>
                  <a:cubicBezTo>
                    <a:pt x="34" y="30"/>
                    <a:pt x="34" y="32"/>
                    <a:pt x="35" y="32"/>
                  </a:cubicBezTo>
                  <a:cubicBezTo>
                    <a:pt x="36" y="32"/>
                    <a:pt x="37" y="32"/>
                    <a:pt x="38" y="31"/>
                  </a:cubicBezTo>
                  <a:cubicBezTo>
                    <a:pt x="39" y="30"/>
                    <a:pt x="39" y="28"/>
                    <a:pt x="39" y="26"/>
                  </a:cubicBezTo>
                  <a:cubicBezTo>
                    <a:pt x="39" y="25"/>
                    <a:pt x="39" y="24"/>
                    <a:pt x="40" y="24"/>
                  </a:cubicBezTo>
                  <a:cubicBezTo>
                    <a:pt x="42" y="24"/>
                    <a:pt x="42" y="26"/>
                    <a:pt x="43" y="26"/>
                  </a:cubicBezTo>
                  <a:cubicBezTo>
                    <a:pt x="44" y="27"/>
                    <a:pt x="46" y="26"/>
                    <a:pt x="47" y="26"/>
                  </a:cubicBezTo>
                  <a:cubicBezTo>
                    <a:pt x="48" y="26"/>
                    <a:pt x="49" y="27"/>
                    <a:pt x="49" y="27"/>
                  </a:cubicBezTo>
                  <a:cubicBezTo>
                    <a:pt x="50" y="25"/>
                    <a:pt x="49" y="24"/>
                    <a:pt x="49" y="22"/>
                  </a:cubicBezTo>
                  <a:cubicBezTo>
                    <a:pt x="49" y="22"/>
                    <a:pt x="49" y="21"/>
                    <a:pt x="50" y="21"/>
                  </a:cubicBezTo>
                  <a:cubicBezTo>
                    <a:pt x="51" y="21"/>
                    <a:pt x="52" y="23"/>
                    <a:pt x="53" y="23"/>
                  </a:cubicBezTo>
                  <a:cubicBezTo>
                    <a:pt x="54" y="22"/>
                    <a:pt x="53" y="20"/>
                    <a:pt x="53" y="19"/>
                  </a:cubicBezTo>
                  <a:cubicBezTo>
                    <a:pt x="53" y="18"/>
                    <a:pt x="53" y="17"/>
                    <a:pt x="54" y="1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69" name="Freeform 2586"/>
            <p:cNvSpPr>
              <a:spLocks noChangeAspect="1"/>
            </p:cNvSpPr>
            <p:nvPr/>
          </p:nvSpPr>
          <p:spPr bwMode="auto">
            <a:xfrm>
              <a:off x="4765438" y="1940087"/>
              <a:ext cx="158985" cy="83139"/>
            </a:xfrm>
            <a:custGeom>
              <a:avLst/>
              <a:gdLst>
                <a:gd name="T0" fmla="*/ 97 w 91"/>
                <a:gd name="T1" fmla="*/ 46 h 48"/>
                <a:gd name="T2" fmla="*/ 98 w 91"/>
                <a:gd name="T3" fmla="*/ 44 h 48"/>
                <a:gd name="T4" fmla="*/ 101 w 91"/>
                <a:gd name="T5" fmla="*/ 44 h 48"/>
                <a:gd name="T6" fmla="*/ 98 w 91"/>
                <a:gd name="T7" fmla="*/ 37 h 48"/>
                <a:gd name="T8" fmla="*/ 103 w 91"/>
                <a:gd name="T9" fmla="*/ 33 h 48"/>
                <a:gd name="T10" fmla="*/ 105 w 91"/>
                <a:gd name="T11" fmla="*/ 30 h 48"/>
                <a:gd name="T12" fmla="*/ 108 w 91"/>
                <a:gd name="T13" fmla="*/ 29 h 48"/>
                <a:gd name="T14" fmla="*/ 109 w 91"/>
                <a:gd name="T15" fmla="*/ 23 h 48"/>
                <a:gd name="T16" fmla="*/ 105 w 91"/>
                <a:gd name="T17" fmla="*/ 18 h 48"/>
                <a:gd name="T18" fmla="*/ 105 w 91"/>
                <a:gd name="T19" fmla="*/ 13 h 48"/>
                <a:gd name="T20" fmla="*/ 105 w 91"/>
                <a:gd name="T21" fmla="*/ 8 h 48"/>
                <a:gd name="T22" fmla="*/ 99 w 91"/>
                <a:gd name="T23" fmla="*/ 7 h 48"/>
                <a:gd name="T24" fmla="*/ 95 w 91"/>
                <a:gd name="T25" fmla="*/ 7 h 48"/>
                <a:gd name="T26" fmla="*/ 86 w 91"/>
                <a:gd name="T27" fmla="*/ 4 h 48"/>
                <a:gd name="T28" fmla="*/ 79 w 91"/>
                <a:gd name="T29" fmla="*/ 2 h 48"/>
                <a:gd name="T30" fmla="*/ 77 w 91"/>
                <a:gd name="T31" fmla="*/ 1 h 48"/>
                <a:gd name="T32" fmla="*/ 77 w 91"/>
                <a:gd name="T33" fmla="*/ 7 h 48"/>
                <a:gd name="T34" fmla="*/ 68 w 91"/>
                <a:gd name="T35" fmla="*/ 11 h 48"/>
                <a:gd name="T36" fmla="*/ 61 w 91"/>
                <a:gd name="T37" fmla="*/ 7 h 48"/>
                <a:gd name="T38" fmla="*/ 61 w 91"/>
                <a:gd name="T39" fmla="*/ 11 h 48"/>
                <a:gd name="T40" fmla="*/ 55 w 91"/>
                <a:gd name="T41" fmla="*/ 11 h 48"/>
                <a:gd name="T42" fmla="*/ 55 w 91"/>
                <a:gd name="T43" fmla="*/ 15 h 48"/>
                <a:gd name="T44" fmla="*/ 47 w 91"/>
                <a:gd name="T45" fmla="*/ 19 h 48"/>
                <a:gd name="T46" fmla="*/ 49 w 91"/>
                <a:gd name="T47" fmla="*/ 26 h 48"/>
                <a:gd name="T48" fmla="*/ 40 w 91"/>
                <a:gd name="T49" fmla="*/ 30 h 48"/>
                <a:gd name="T50" fmla="*/ 30 w 91"/>
                <a:gd name="T51" fmla="*/ 32 h 48"/>
                <a:gd name="T52" fmla="*/ 25 w 91"/>
                <a:gd name="T53" fmla="*/ 36 h 48"/>
                <a:gd name="T54" fmla="*/ 19 w 91"/>
                <a:gd name="T55" fmla="*/ 33 h 48"/>
                <a:gd name="T56" fmla="*/ 13 w 91"/>
                <a:gd name="T57" fmla="*/ 33 h 48"/>
                <a:gd name="T58" fmla="*/ 11 w 91"/>
                <a:gd name="T59" fmla="*/ 38 h 48"/>
                <a:gd name="T60" fmla="*/ 4 w 91"/>
                <a:gd name="T61" fmla="*/ 32 h 48"/>
                <a:gd name="T62" fmla="*/ 1 w 91"/>
                <a:gd name="T63" fmla="*/ 37 h 48"/>
                <a:gd name="T64" fmla="*/ 1 w 91"/>
                <a:gd name="T65" fmla="*/ 39 h 48"/>
                <a:gd name="T66" fmla="*/ 1 w 91"/>
                <a:gd name="T67" fmla="*/ 43 h 48"/>
                <a:gd name="T68" fmla="*/ 5 w 91"/>
                <a:gd name="T69" fmla="*/ 44 h 48"/>
                <a:gd name="T70" fmla="*/ 8 w 91"/>
                <a:gd name="T71" fmla="*/ 48 h 48"/>
                <a:gd name="T72" fmla="*/ 13 w 91"/>
                <a:gd name="T73" fmla="*/ 44 h 48"/>
                <a:gd name="T74" fmla="*/ 14 w 91"/>
                <a:gd name="T75" fmla="*/ 48 h 48"/>
                <a:gd name="T76" fmla="*/ 18 w 91"/>
                <a:gd name="T77" fmla="*/ 49 h 48"/>
                <a:gd name="T78" fmla="*/ 23 w 91"/>
                <a:gd name="T79" fmla="*/ 50 h 48"/>
                <a:gd name="T80" fmla="*/ 23 w 91"/>
                <a:gd name="T81" fmla="*/ 46 h 48"/>
                <a:gd name="T82" fmla="*/ 29 w 91"/>
                <a:gd name="T83" fmla="*/ 45 h 48"/>
                <a:gd name="T84" fmla="*/ 35 w 91"/>
                <a:gd name="T85" fmla="*/ 44 h 48"/>
                <a:gd name="T86" fmla="*/ 40 w 91"/>
                <a:gd name="T87" fmla="*/ 43 h 48"/>
                <a:gd name="T88" fmla="*/ 40 w 91"/>
                <a:gd name="T89" fmla="*/ 46 h 48"/>
                <a:gd name="T90" fmla="*/ 43 w 91"/>
                <a:gd name="T91" fmla="*/ 51 h 48"/>
                <a:gd name="T92" fmla="*/ 50 w 91"/>
                <a:gd name="T93" fmla="*/ 52 h 48"/>
                <a:gd name="T94" fmla="*/ 60 w 91"/>
                <a:gd name="T95" fmla="*/ 53 h 48"/>
                <a:gd name="T96" fmla="*/ 61 w 91"/>
                <a:gd name="T97" fmla="*/ 55 h 48"/>
                <a:gd name="T98" fmla="*/ 72 w 91"/>
                <a:gd name="T99" fmla="*/ 57 h 48"/>
                <a:gd name="T100" fmla="*/ 78 w 91"/>
                <a:gd name="T101" fmla="*/ 52 h 48"/>
                <a:gd name="T102" fmla="*/ 86 w 91"/>
                <a:gd name="T103" fmla="*/ 52 h 48"/>
                <a:gd name="T104" fmla="*/ 92 w 91"/>
                <a:gd name="T105" fmla="*/ 51 h 48"/>
                <a:gd name="T106" fmla="*/ 97 w 91"/>
                <a:gd name="T107" fmla="*/ 46 h 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1"/>
                <a:gd name="T163" fmla="*/ 0 h 48"/>
                <a:gd name="T164" fmla="*/ 91 w 91"/>
                <a:gd name="T165" fmla="*/ 48 h 4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1" h="48">
                  <a:moveTo>
                    <a:pt x="81" y="39"/>
                  </a:moveTo>
                  <a:cubicBezTo>
                    <a:pt x="81" y="38"/>
                    <a:pt x="81" y="37"/>
                    <a:pt x="82" y="37"/>
                  </a:cubicBezTo>
                  <a:cubicBezTo>
                    <a:pt x="82" y="36"/>
                    <a:pt x="84" y="37"/>
                    <a:pt x="84" y="37"/>
                  </a:cubicBezTo>
                  <a:cubicBezTo>
                    <a:pt x="84" y="35"/>
                    <a:pt x="82" y="33"/>
                    <a:pt x="82" y="31"/>
                  </a:cubicBezTo>
                  <a:cubicBezTo>
                    <a:pt x="83" y="29"/>
                    <a:pt x="85" y="29"/>
                    <a:pt x="86" y="28"/>
                  </a:cubicBezTo>
                  <a:cubicBezTo>
                    <a:pt x="87" y="27"/>
                    <a:pt x="87" y="25"/>
                    <a:pt x="88" y="25"/>
                  </a:cubicBezTo>
                  <a:cubicBezTo>
                    <a:pt x="88" y="24"/>
                    <a:pt x="90" y="24"/>
                    <a:pt x="90" y="24"/>
                  </a:cubicBezTo>
                  <a:cubicBezTo>
                    <a:pt x="91" y="22"/>
                    <a:pt x="91" y="20"/>
                    <a:pt x="91" y="19"/>
                  </a:cubicBezTo>
                  <a:cubicBezTo>
                    <a:pt x="90" y="17"/>
                    <a:pt x="88" y="16"/>
                    <a:pt x="88" y="15"/>
                  </a:cubicBezTo>
                  <a:cubicBezTo>
                    <a:pt x="87" y="14"/>
                    <a:pt x="88" y="12"/>
                    <a:pt x="88" y="11"/>
                  </a:cubicBezTo>
                  <a:cubicBezTo>
                    <a:pt x="88" y="10"/>
                    <a:pt x="88" y="8"/>
                    <a:pt x="88" y="7"/>
                  </a:cubicBezTo>
                  <a:cubicBezTo>
                    <a:pt x="86" y="6"/>
                    <a:pt x="85" y="6"/>
                    <a:pt x="83" y="6"/>
                  </a:cubicBezTo>
                  <a:cubicBezTo>
                    <a:pt x="82" y="5"/>
                    <a:pt x="80" y="6"/>
                    <a:pt x="79" y="6"/>
                  </a:cubicBezTo>
                  <a:cubicBezTo>
                    <a:pt x="76" y="5"/>
                    <a:pt x="75" y="4"/>
                    <a:pt x="72" y="3"/>
                  </a:cubicBezTo>
                  <a:cubicBezTo>
                    <a:pt x="70" y="3"/>
                    <a:pt x="68" y="3"/>
                    <a:pt x="66" y="2"/>
                  </a:cubicBezTo>
                  <a:cubicBezTo>
                    <a:pt x="66" y="2"/>
                    <a:pt x="65" y="0"/>
                    <a:pt x="64" y="1"/>
                  </a:cubicBezTo>
                  <a:cubicBezTo>
                    <a:pt x="63" y="2"/>
                    <a:pt x="65" y="5"/>
                    <a:pt x="64" y="6"/>
                  </a:cubicBezTo>
                  <a:cubicBezTo>
                    <a:pt x="62" y="8"/>
                    <a:pt x="59" y="9"/>
                    <a:pt x="57" y="9"/>
                  </a:cubicBezTo>
                  <a:cubicBezTo>
                    <a:pt x="54" y="9"/>
                    <a:pt x="53" y="7"/>
                    <a:pt x="51" y="6"/>
                  </a:cubicBezTo>
                  <a:cubicBezTo>
                    <a:pt x="51" y="7"/>
                    <a:pt x="51" y="9"/>
                    <a:pt x="51" y="9"/>
                  </a:cubicBezTo>
                  <a:cubicBezTo>
                    <a:pt x="50" y="10"/>
                    <a:pt x="47" y="9"/>
                    <a:pt x="46" y="9"/>
                  </a:cubicBezTo>
                  <a:cubicBezTo>
                    <a:pt x="45" y="10"/>
                    <a:pt x="47" y="12"/>
                    <a:pt x="46" y="13"/>
                  </a:cubicBezTo>
                  <a:cubicBezTo>
                    <a:pt x="44" y="15"/>
                    <a:pt x="40" y="14"/>
                    <a:pt x="39" y="16"/>
                  </a:cubicBezTo>
                  <a:cubicBezTo>
                    <a:pt x="38" y="18"/>
                    <a:pt x="42" y="20"/>
                    <a:pt x="41" y="22"/>
                  </a:cubicBezTo>
                  <a:cubicBezTo>
                    <a:pt x="39" y="24"/>
                    <a:pt x="35" y="24"/>
                    <a:pt x="33" y="25"/>
                  </a:cubicBezTo>
                  <a:cubicBezTo>
                    <a:pt x="30" y="26"/>
                    <a:pt x="27" y="26"/>
                    <a:pt x="25" y="27"/>
                  </a:cubicBezTo>
                  <a:cubicBezTo>
                    <a:pt x="23" y="28"/>
                    <a:pt x="22" y="30"/>
                    <a:pt x="21" y="30"/>
                  </a:cubicBezTo>
                  <a:cubicBezTo>
                    <a:pt x="19" y="31"/>
                    <a:pt x="18" y="29"/>
                    <a:pt x="16" y="28"/>
                  </a:cubicBezTo>
                  <a:cubicBezTo>
                    <a:pt x="14" y="28"/>
                    <a:pt x="12" y="27"/>
                    <a:pt x="11" y="28"/>
                  </a:cubicBezTo>
                  <a:cubicBezTo>
                    <a:pt x="9" y="28"/>
                    <a:pt x="11" y="32"/>
                    <a:pt x="9" y="32"/>
                  </a:cubicBezTo>
                  <a:cubicBezTo>
                    <a:pt x="7" y="32"/>
                    <a:pt x="6" y="28"/>
                    <a:pt x="3" y="27"/>
                  </a:cubicBezTo>
                  <a:cubicBezTo>
                    <a:pt x="2" y="27"/>
                    <a:pt x="2" y="30"/>
                    <a:pt x="1" y="31"/>
                  </a:cubicBezTo>
                  <a:cubicBezTo>
                    <a:pt x="1" y="32"/>
                    <a:pt x="1" y="33"/>
                    <a:pt x="1" y="33"/>
                  </a:cubicBezTo>
                  <a:cubicBezTo>
                    <a:pt x="1" y="34"/>
                    <a:pt x="0" y="36"/>
                    <a:pt x="1" y="36"/>
                  </a:cubicBezTo>
                  <a:cubicBezTo>
                    <a:pt x="1" y="37"/>
                    <a:pt x="3" y="36"/>
                    <a:pt x="4" y="37"/>
                  </a:cubicBezTo>
                  <a:cubicBezTo>
                    <a:pt x="5" y="38"/>
                    <a:pt x="6" y="40"/>
                    <a:pt x="7" y="40"/>
                  </a:cubicBezTo>
                  <a:cubicBezTo>
                    <a:pt x="9" y="40"/>
                    <a:pt x="9" y="37"/>
                    <a:pt x="11" y="37"/>
                  </a:cubicBezTo>
                  <a:cubicBezTo>
                    <a:pt x="12" y="37"/>
                    <a:pt x="11" y="39"/>
                    <a:pt x="12" y="40"/>
                  </a:cubicBezTo>
                  <a:cubicBezTo>
                    <a:pt x="13" y="40"/>
                    <a:pt x="14" y="41"/>
                    <a:pt x="15" y="41"/>
                  </a:cubicBezTo>
                  <a:cubicBezTo>
                    <a:pt x="17" y="41"/>
                    <a:pt x="18" y="42"/>
                    <a:pt x="19" y="42"/>
                  </a:cubicBezTo>
                  <a:cubicBezTo>
                    <a:pt x="20" y="41"/>
                    <a:pt x="19" y="39"/>
                    <a:pt x="19" y="39"/>
                  </a:cubicBezTo>
                  <a:cubicBezTo>
                    <a:pt x="21" y="38"/>
                    <a:pt x="22" y="38"/>
                    <a:pt x="24" y="38"/>
                  </a:cubicBezTo>
                  <a:cubicBezTo>
                    <a:pt x="26" y="37"/>
                    <a:pt x="27" y="38"/>
                    <a:pt x="29" y="37"/>
                  </a:cubicBezTo>
                  <a:cubicBezTo>
                    <a:pt x="30" y="37"/>
                    <a:pt x="31" y="36"/>
                    <a:pt x="33" y="36"/>
                  </a:cubicBezTo>
                  <a:cubicBezTo>
                    <a:pt x="33" y="37"/>
                    <a:pt x="32" y="38"/>
                    <a:pt x="33" y="39"/>
                  </a:cubicBezTo>
                  <a:cubicBezTo>
                    <a:pt x="33" y="41"/>
                    <a:pt x="34" y="42"/>
                    <a:pt x="36" y="43"/>
                  </a:cubicBezTo>
                  <a:cubicBezTo>
                    <a:pt x="37" y="43"/>
                    <a:pt x="40" y="43"/>
                    <a:pt x="42" y="44"/>
                  </a:cubicBezTo>
                  <a:cubicBezTo>
                    <a:pt x="44" y="44"/>
                    <a:pt x="47" y="45"/>
                    <a:pt x="50" y="45"/>
                  </a:cubicBezTo>
                  <a:cubicBezTo>
                    <a:pt x="50" y="45"/>
                    <a:pt x="50" y="46"/>
                    <a:pt x="51" y="46"/>
                  </a:cubicBezTo>
                  <a:cubicBezTo>
                    <a:pt x="53" y="46"/>
                    <a:pt x="57" y="48"/>
                    <a:pt x="60" y="48"/>
                  </a:cubicBezTo>
                  <a:cubicBezTo>
                    <a:pt x="62" y="48"/>
                    <a:pt x="63" y="45"/>
                    <a:pt x="65" y="44"/>
                  </a:cubicBezTo>
                  <a:cubicBezTo>
                    <a:pt x="67" y="43"/>
                    <a:pt x="70" y="44"/>
                    <a:pt x="72" y="44"/>
                  </a:cubicBezTo>
                  <a:cubicBezTo>
                    <a:pt x="74" y="44"/>
                    <a:pt x="76" y="43"/>
                    <a:pt x="77" y="43"/>
                  </a:cubicBezTo>
                  <a:cubicBezTo>
                    <a:pt x="79" y="42"/>
                    <a:pt x="80" y="40"/>
                    <a:pt x="81" y="3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70" name="Freeform 2587"/>
            <p:cNvSpPr>
              <a:spLocks noChangeAspect="1"/>
            </p:cNvSpPr>
            <p:nvPr/>
          </p:nvSpPr>
          <p:spPr bwMode="auto">
            <a:xfrm>
              <a:off x="4816489" y="1878827"/>
              <a:ext cx="142940" cy="77305"/>
            </a:xfrm>
            <a:custGeom>
              <a:avLst/>
              <a:gdLst>
                <a:gd name="T0" fmla="*/ 98 w 82"/>
                <a:gd name="T1" fmla="*/ 34 h 44"/>
                <a:gd name="T2" fmla="*/ 93 w 82"/>
                <a:gd name="T3" fmla="*/ 30 h 44"/>
                <a:gd name="T4" fmla="*/ 91 w 82"/>
                <a:gd name="T5" fmla="*/ 25 h 44"/>
                <a:gd name="T6" fmla="*/ 86 w 82"/>
                <a:gd name="T7" fmla="*/ 23 h 44"/>
                <a:gd name="T8" fmla="*/ 84 w 82"/>
                <a:gd name="T9" fmla="*/ 23 h 44"/>
                <a:gd name="T10" fmla="*/ 79 w 82"/>
                <a:gd name="T11" fmla="*/ 20 h 44"/>
                <a:gd name="T12" fmla="*/ 80 w 82"/>
                <a:gd name="T13" fmla="*/ 18 h 44"/>
                <a:gd name="T14" fmla="*/ 76 w 82"/>
                <a:gd name="T15" fmla="*/ 18 h 44"/>
                <a:gd name="T16" fmla="*/ 72 w 82"/>
                <a:gd name="T17" fmla="*/ 16 h 44"/>
                <a:gd name="T18" fmla="*/ 68 w 82"/>
                <a:gd name="T19" fmla="*/ 14 h 44"/>
                <a:gd name="T20" fmla="*/ 71 w 82"/>
                <a:gd name="T21" fmla="*/ 18 h 44"/>
                <a:gd name="T22" fmla="*/ 66 w 82"/>
                <a:gd name="T23" fmla="*/ 22 h 44"/>
                <a:gd name="T24" fmla="*/ 62 w 82"/>
                <a:gd name="T25" fmla="*/ 18 h 44"/>
                <a:gd name="T26" fmla="*/ 61 w 82"/>
                <a:gd name="T27" fmla="*/ 10 h 44"/>
                <a:gd name="T28" fmla="*/ 56 w 82"/>
                <a:gd name="T29" fmla="*/ 10 h 44"/>
                <a:gd name="T30" fmla="*/ 51 w 82"/>
                <a:gd name="T31" fmla="*/ 6 h 44"/>
                <a:gd name="T32" fmla="*/ 45 w 82"/>
                <a:gd name="T33" fmla="*/ 7 h 44"/>
                <a:gd name="T34" fmla="*/ 45 w 82"/>
                <a:gd name="T35" fmla="*/ 4 h 44"/>
                <a:gd name="T36" fmla="*/ 41 w 82"/>
                <a:gd name="T37" fmla="*/ 1 h 44"/>
                <a:gd name="T38" fmla="*/ 38 w 82"/>
                <a:gd name="T39" fmla="*/ 6 h 44"/>
                <a:gd name="T40" fmla="*/ 33 w 82"/>
                <a:gd name="T41" fmla="*/ 1 h 44"/>
                <a:gd name="T42" fmla="*/ 32 w 82"/>
                <a:gd name="T43" fmla="*/ 5 h 44"/>
                <a:gd name="T44" fmla="*/ 25 w 82"/>
                <a:gd name="T45" fmla="*/ 8 h 44"/>
                <a:gd name="T46" fmla="*/ 17 w 82"/>
                <a:gd name="T47" fmla="*/ 12 h 44"/>
                <a:gd name="T48" fmla="*/ 8 w 82"/>
                <a:gd name="T49" fmla="*/ 14 h 44"/>
                <a:gd name="T50" fmla="*/ 4 w 82"/>
                <a:gd name="T51" fmla="*/ 16 h 44"/>
                <a:gd name="T52" fmla="*/ 0 w 82"/>
                <a:gd name="T53" fmla="*/ 17 h 44"/>
                <a:gd name="T54" fmla="*/ 6 w 82"/>
                <a:gd name="T55" fmla="*/ 23 h 44"/>
                <a:gd name="T56" fmla="*/ 6 w 82"/>
                <a:gd name="T57" fmla="*/ 28 h 44"/>
                <a:gd name="T58" fmla="*/ 11 w 82"/>
                <a:gd name="T59" fmla="*/ 36 h 44"/>
                <a:gd name="T60" fmla="*/ 18 w 82"/>
                <a:gd name="T61" fmla="*/ 41 h 44"/>
                <a:gd name="T62" fmla="*/ 26 w 82"/>
                <a:gd name="T63" fmla="*/ 49 h 44"/>
                <a:gd name="T64" fmla="*/ 33 w 82"/>
                <a:gd name="T65" fmla="*/ 53 h 44"/>
                <a:gd name="T66" fmla="*/ 42 w 82"/>
                <a:gd name="T67" fmla="*/ 49 h 44"/>
                <a:gd name="T68" fmla="*/ 42 w 82"/>
                <a:gd name="T69" fmla="*/ 43 h 44"/>
                <a:gd name="T70" fmla="*/ 44 w 82"/>
                <a:gd name="T71" fmla="*/ 45 h 44"/>
                <a:gd name="T72" fmla="*/ 51 w 82"/>
                <a:gd name="T73" fmla="*/ 46 h 44"/>
                <a:gd name="T74" fmla="*/ 60 w 82"/>
                <a:gd name="T75" fmla="*/ 49 h 44"/>
                <a:gd name="T76" fmla="*/ 65 w 82"/>
                <a:gd name="T77" fmla="*/ 49 h 44"/>
                <a:gd name="T78" fmla="*/ 71 w 82"/>
                <a:gd name="T79" fmla="*/ 51 h 44"/>
                <a:gd name="T80" fmla="*/ 74 w 82"/>
                <a:gd name="T81" fmla="*/ 47 h 44"/>
                <a:gd name="T82" fmla="*/ 80 w 82"/>
                <a:gd name="T83" fmla="*/ 47 h 44"/>
                <a:gd name="T84" fmla="*/ 87 w 82"/>
                <a:gd name="T85" fmla="*/ 42 h 44"/>
                <a:gd name="T86" fmla="*/ 88 w 82"/>
                <a:gd name="T87" fmla="*/ 37 h 44"/>
                <a:gd name="T88" fmla="*/ 93 w 82"/>
                <a:gd name="T89" fmla="*/ 35 h 44"/>
                <a:gd name="T90" fmla="*/ 98 w 82"/>
                <a:gd name="T91" fmla="*/ 34 h 4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2"/>
                <a:gd name="T139" fmla="*/ 0 h 44"/>
                <a:gd name="T140" fmla="*/ 82 w 82"/>
                <a:gd name="T141" fmla="*/ 44 h 4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2" h="44">
                  <a:moveTo>
                    <a:pt x="82" y="28"/>
                  </a:moveTo>
                  <a:cubicBezTo>
                    <a:pt x="81" y="27"/>
                    <a:pt x="79" y="26"/>
                    <a:pt x="78" y="25"/>
                  </a:cubicBezTo>
                  <a:cubicBezTo>
                    <a:pt x="77" y="24"/>
                    <a:pt x="77" y="22"/>
                    <a:pt x="76" y="21"/>
                  </a:cubicBezTo>
                  <a:cubicBezTo>
                    <a:pt x="75" y="20"/>
                    <a:pt x="74" y="19"/>
                    <a:pt x="72" y="19"/>
                  </a:cubicBezTo>
                  <a:cubicBezTo>
                    <a:pt x="71" y="19"/>
                    <a:pt x="70" y="19"/>
                    <a:pt x="70" y="19"/>
                  </a:cubicBezTo>
                  <a:cubicBezTo>
                    <a:pt x="68" y="19"/>
                    <a:pt x="67" y="18"/>
                    <a:pt x="66" y="17"/>
                  </a:cubicBezTo>
                  <a:cubicBezTo>
                    <a:pt x="66" y="16"/>
                    <a:pt x="68" y="15"/>
                    <a:pt x="67" y="15"/>
                  </a:cubicBezTo>
                  <a:cubicBezTo>
                    <a:pt x="66" y="14"/>
                    <a:pt x="65" y="15"/>
                    <a:pt x="64" y="15"/>
                  </a:cubicBezTo>
                  <a:cubicBezTo>
                    <a:pt x="62" y="15"/>
                    <a:pt x="61" y="13"/>
                    <a:pt x="60" y="13"/>
                  </a:cubicBezTo>
                  <a:cubicBezTo>
                    <a:pt x="59" y="12"/>
                    <a:pt x="57" y="11"/>
                    <a:pt x="57" y="12"/>
                  </a:cubicBezTo>
                  <a:cubicBezTo>
                    <a:pt x="57" y="13"/>
                    <a:pt x="59" y="14"/>
                    <a:pt x="59" y="15"/>
                  </a:cubicBezTo>
                  <a:cubicBezTo>
                    <a:pt x="59" y="16"/>
                    <a:pt x="57" y="18"/>
                    <a:pt x="55" y="18"/>
                  </a:cubicBezTo>
                  <a:cubicBezTo>
                    <a:pt x="54" y="18"/>
                    <a:pt x="53" y="16"/>
                    <a:pt x="52" y="15"/>
                  </a:cubicBezTo>
                  <a:cubicBezTo>
                    <a:pt x="51" y="13"/>
                    <a:pt x="52" y="10"/>
                    <a:pt x="51" y="8"/>
                  </a:cubicBezTo>
                  <a:cubicBezTo>
                    <a:pt x="50" y="7"/>
                    <a:pt x="49" y="9"/>
                    <a:pt x="47" y="8"/>
                  </a:cubicBezTo>
                  <a:cubicBezTo>
                    <a:pt x="46" y="8"/>
                    <a:pt x="45" y="6"/>
                    <a:pt x="43" y="5"/>
                  </a:cubicBezTo>
                  <a:cubicBezTo>
                    <a:pt x="42" y="5"/>
                    <a:pt x="40" y="6"/>
                    <a:pt x="38" y="6"/>
                  </a:cubicBezTo>
                  <a:cubicBezTo>
                    <a:pt x="37" y="5"/>
                    <a:pt x="39" y="3"/>
                    <a:pt x="38" y="3"/>
                  </a:cubicBezTo>
                  <a:cubicBezTo>
                    <a:pt x="37" y="2"/>
                    <a:pt x="35" y="2"/>
                    <a:pt x="34" y="1"/>
                  </a:cubicBezTo>
                  <a:cubicBezTo>
                    <a:pt x="33" y="3"/>
                    <a:pt x="34" y="6"/>
                    <a:pt x="32" y="5"/>
                  </a:cubicBezTo>
                  <a:cubicBezTo>
                    <a:pt x="30" y="5"/>
                    <a:pt x="30" y="1"/>
                    <a:pt x="28" y="1"/>
                  </a:cubicBezTo>
                  <a:cubicBezTo>
                    <a:pt x="27" y="0"/>
                    <a:pt x="28" y="3"/>
                    <a:pt x="27" y="4"/>
                  </a:cubicBezTo>
                  <a:cubicBezTo>
                    <a:pt x="25" y="5"/>
                    <a:pt x="23" y="6"/>
                    <a:pt x="21" y="7"/>
                  </a:cubicBezTo>
                  <a:cubicBezTo>
                    <a:pt x="18" y="8"/>
                    <a:pt x="16" y="9"/>
                    <a:pt x="14" y="10"/>
                  </a:cubicBezTo>
                  <a:cubicBezTo>
                    <a:pt x="12" y="10"/>
                    <a:pt x="9" y="11"/>
                    <a:pt x="7" y="12"/>
                  </a:cubicBezTo>
                  <a:cubicBezTo>
                    <a:pt x="6" y="12"/>
                    <a:pt x="5" y="13"/>
                    <a:pt x="3" y="13"/>
                  </a:cubicBezTo>
                  <a:cubicBezTo>
                    <a:pt x="2" y="14"/>
                    <a:pt x="0" y="13"/>
                    <a:pt x="0" y="14"/>
                  </a:cubicBezTo>
                  <a:cubicBezTo>
                    <a:pt x="1" y="16"/>
                    <a:pt x="4" y="17"/>
                    <a:pt x="5" y="19"/>
                  </a:cubicBezTo>
                  <a:cubicBezTo>
                    <a:pt x="6" y="20"/>
                    <a:pt x="4" y="22"/>
                    <a:pt x="5" y="23"/>
                  </a:cubicBezTo>
                  <a:cubicBezTo>
                    <a:pt x="6" y="26"/>
                    <a:pt x="7" y="28"/>
                    <a:pt x="9" y="30"/>
                  </a:cubicBezTo>
                  <a:cubicBezTo>
                    <a:pt x="11" y="32"/>
                    <a:pt x="13" y="33"/>
                    <a:pt x="15" y="34"/>
                  </a:cubicBezTo>
                  <a:cubicBezTo>
                    <a:pt x="18" y="36"/>
                    <a:pt x="20" y="39"/>
                    <a:pt x="22" y="41"/>
                  </a:cubicBezTo>
                  <a:cubicBezTo>
                    <a:pt x="24" y="42"/>
                    <a:pt x="25" y="44"/>
                    <a:pt x="28" y="44"/>
                  </a:cubicBezTo>
                  <a:cubicBezTo>
                    <a:pt x="30" y="44"/>
                    <a:pt x="33" y="43"/>
                    <a:pt x="35" y="41"/>
                  </a:cubicBezTo>
                  <a:cubicBezTo>
                    <a:pt x="36" y="40"/>
                    <a:pt x="34" y="37"/>
                    <a:pt x="35" y="36"/>
                  </a:cubicBezTo>
                  <a:cubicBezTo>
                    <a:pt x="36" y="35"/>
                    <a:pt x="37" y="37"/>
                    <a:pt x="37" y="37"/>
                  </a:cubicBezTo>
                  <a:cubicBezTo>
                    <a:pt x="39" y="38"/>
                    <a:pt x="41" y="38"/>
                    <a:pt x="43" y="38"/>
                  </a:cubicBezTo>
                  <a:cubicBezTo>
                    <a:pt x="46" y="39"/>
                    <a:pt x="47" y="40"/>
                    <a:pt x="50" y="41"/>
                  </a:cubicBezTo>
                  <a:cubicBezTo>
                    <a:pt x="51" y="41"/>
                    <a:pt x="53" y="40"/>
                    <a:pt x="54" y="41"/>
                  </a:cubicBezTo>
                  <a:cubicBezTo>
                    <a:pt x="56" y="41"/>
                    <a:pt x="57" y="41"/>
                    <a:pt x="59" y="42"/>
                  </a:cubicBezTo>
                  <a:cubicBezTo>
                    <a:pt x="60" y="41"/>
                    <a:pt x="61" y="39"/>
                    <a:pt x="62" y="39"/>
                  </a:cubicBezTo>
                  <a:cubicBezTo>
                    <a:pt x="64" y="38"/>
                    <a:pt x="65" y="40"/>
                    <a:pt x="67" y="39"/>
                  </a:cubicBezTo>
                  <a:cubicBezTo>
                    <a:pt x="69" y="38"/>
                    <a:pt x="71" y="36"/>
                    <a:pt x="73" y="35"/>
                  </a:cubicBezTo>
                  <a:cubicBezTo>
                    <a:pt x="73" y="34"/>
                    <a:pt x="73" y="32"/>
                    <a:pt x="74" y="31"/>
                  </a:cubicBezTo>
                  <a:cubicBezTo>
                    <a:pt x="75" y="30"/>
                    <a:pt x="77" y="29"/>
                    <a:pt x="78" y="29"/>
                  </a:cubicBezTo>
                  <a:cubicBezTo>
                    <a:pt x="79" y="29"/>
                    <a:pt x="81" y="28"/>
                    <a:pt x="82" y="2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71" name="Freeform 2588"/>
            <p:cNvSpPr>
              <a:spLocks noChangeAspect="1"/>
            </p:cNvSpPr>
            <p:nvPr/>
          </p:nvSpPr>
          <p:spPr bwMode="auto">
            <a:xfrm>
              <a:off x="4847119" y="2008640"/>
              <a:ext cx="65636" cy="46674"/>
            </a:xfrm>
            <a:custGeom>
              <a:avLst/>
              <a:gdLst>
                <a:gd name="T0" fmla="*/ 45 w 37"/>
                <a:gd name="T1" fmla="*/ 8 h 27"/>
                <a:gd name="T2" fmla="*/ 43 w 37"/>
                <a:gd name="T3" fmla="*/ 5 h 27"/>
                <a:gd name="T4" fmla="*/ 41 w 37"/>
                <a:gd name="T5" fmla="*/ 0 h 27"/>
                <a:gd name="T6" fmla="*/ 36 w 37"/>
                <a:gd name="T7" fmla="*/ 5 h 27"/>
                <a:gd name="T8" fmla="*/ 30 w 37"/>
                <a:gd name="T9" fmla="*/ 6 h 27"/>
                <a:gd name="T10" fmla="*/ 22 w 37"/>
                <a:gd name="T11" fmla="*/ 6 h 27"/>
                <a:gd name="T12" fmla="*/ 16 w 37"/>
                <a:gd name="T13" fmla="*/ 11 h 27"/>
                <a:gd name="T14" fmla="*/ 5 w 37"/>
                <a:gd name="T15" fmla="*/ 8 h 27"/>
                <a:gd name="T16" fmla="*/ 1 w 37"/>
                <a:gd name="T17" fmla="*/ 11 h 27"/>
                <a:gd name="T18" fmla="*/ 2 w 37"/>
                <a:gd name="T19" fmla="*/ 15 h 27"/>
                <a:gd name="T20" fmla="*/ 2 w 37"/>
                <a:gd name="T21" fmla="*/ 20 h 27"/>
                <a:gd name="T22" fmla="*/ 5 w 37"/>
                <a:gd name="T23" fmla="*/ 25 h 27"/>
                <a:gd name="T24" fmla="*/ 7 w 37"/>
                <a:gd name="T25" fmla="*/ 27 h 27"/>
                <a:gd name="T26" fmla="*/ 4 w 37"/>
                <a:gd name="T27" fmla="*/ 31 h 27"/>
                <a:gd name="T28" fmla="*/ 7 w 37"/>
                <a:gd name="T29" fmla="*/ 31 h 27"/>
                <a:gd name="T30" fmla="*/ 10 w 37"/>
                <a:gd name="T31" fmla="*/ 28 h 27"/>
                <a:gd name="T32" fmla="*/ 13 w 37"/>
                <a:gd name="T33" fmla="*/ 30 h 27"/>
                <a:gd name="T34" fmla="*/ 17 w 37"/>
                <a:gd name="T35" fmla="*/ 27 h 27"/>
                <a:gd name="T36" fmla="*/ 19 w 37"/>
                <a:gd name="T37" fmla="*/ 30 h 27"/>
                <a:gd name="T38" fmla="*/ 23 w 37"/>
                <a:gd name="T39" fmla="*/ 30 h 27"/>
                <a:gd name="T40" fmla="*/ 28 w 37"/>
                <a:gd name="T41" fmla="*/ 31 h 27"/>
                <a:gd name="T42" fmla="*/ 28 w 37"/>
                <a:gd name="T43" fmla="*/ 23 h 27"/>
                <a:gd name="T44" fmla="*/ 33 w 37"/>
                <a:gd name="T45" fmla="*/ 23 h 27"/>
                <a:gd name="T46" fmla="*/ 33 w 37"/>
                <a:gd name="T47" fmla="*/ 14 h 27"/>
                <a:gd name="T48" fmla="*/ 41 w 37"/>
                <a:gd name="T49" fmla="*/ 11 h 27"/>
                <a:gd name="T50" fmla="*/ 41 w 37"/>
                <a:gd name="T51" fmla="*/ 7 h 27"/>
                <a:gd name="T52" fmla="*/ 45 w 37"/>
                <a:gd name="T53" fmla="*/ 8 h 2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7"/>
                <a:gd name="T82" fmla="*/ 0 h 27"/>
                <a:gd name="T83" fmla="*/ 37 w 37"/>
                <a:gd name="T84" fmla="*/ 27 h 2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7" h="27">
                  <a:moveTo>
                    <a:pt x="37" y="7"/>
                  </a:moveTo>
                  <a:cubicBezTo>
                    <a:pt x="37" y="6"/>
                    <a:pt x="36" y="5"/>
                    <a:pt x="35" y="4"/>
                  </a:cubicBezTo>
                  <a:cubicBezTo>
                    <a:pt x="35" y="2"/>
                    <a:pt x="34" y="1"/>
                    <a:pt x="34" y="0"/>
                  </a:cubicBezTo>
                  <a:cubicBezTo>
                    <a:pt x="33" y="1"/>
                    <a:pt x="32" y="3"/>
                    <a:pt x="30" y="4"/>
                  </a:cubicBezTo>
                  <a:cubicBezTo>
                    <a:pt x="29" y="4"/>
                    <a:pt x="27" y="5"/>
                    <a:pt x="25" y="5"/>
                  </a:cubicBezTo>
                  <a:cubicBezTo>
                    <a:pt x="23" y="5"/>
                    <a:pt x="20" y="4"/>
                    <a:pt x="18" y="5"/>
                  </a:cubicBezTo>
                  <a:cubicBezTo>
                    <a:pt x="16" y="6"/>
                    <a:pt x="15" y="9"/>
                    <a:pt x="13" y="9"/>
                  </a:cubicBezTo>
                  <a:cubicBezTo>
                    <a:pt x="10" y="9"/>
                    <a:pt x="6" y="7"/>
                    <a:pt x="4" y="7"/>
                  </a:cubicBezTo>
                  <a:cubicBezTo>
                    <a:pt x="3" y="8"/>
                    <a:pt x="1" y="8"/>
                    <a:pt x="1" y="9"/>
                  </a:cubicBezTo>
                  <a:cubicBezTo>
                    <a:pt x="0" y="10"/>
                    <a:pt x="2" y="11"/>
                    <a:pt x="2" y="13"/>
                  </a:cubicBezTo>
                  <a:cubicBezTo>
                    <a:pt x="3" y="14"/>
                    <a:pt x="1" y="15"/>
                    <a:pt x="2" y="17"/>
                  </a:cubicBezTo>
                  <a:cubicBezTo>
                    <a:pt x="2" y="18"/>
                    <a:pt x="3" y="19"/>
                    <a:pt x="4" y="21"/>
                  </a:cubicBezTo>
                  <a:cubicBezTo>
                    <a:pt x="4" y="21"/>
                    <a:pt x="6" y="22"/>
                    <a:pt x="6" y="23"/>
                  </a:cubicBezTo>
                  <a:cubicBezTo>
                    <a:pt x="6" y="24"/>
                    <a:pt x="4" y="25"/>
                    <a:pt x="3" y="26"/>
                  </a:cubicBezTo>
                  <a:cubicBezTo>
                    <a:pt x="4" y="26"/>
                    <a:pt x="5" y="26"/>
                    <a:pt x="6" y="26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10" y="25"/>
                    <a:pt x="11" y="25"/>
                  </a:cubicBezTo>
                  <a:cubicBezTo>
                    <a:pt x="12" y="25"/>
                    <a:pt x="13" y="23"/>
                    <a:pt x="14" y="23"/>
                  </a:cubicBezTo>
                  <a:cubicBezTo>
                    <a:pt x="15" y="23"/>
                    <a:pt x="15" y="24"/>
                    <a:pt x="16" y="25"/>
                  </a:cubicBezTo>
                  <a:cubicBezTo>
                    <a:pt x="17" y="25"/>
                    <a:pt x="18" y="25"/>
                    <a:pt x="19" y="25"/>
                  </a:cubicBezTo>
                  <a:cubicBezTo>
                    <a:pt x="21" y="26"/>
                    <a:pt x="22" y="27"/>
                    <a:pt x="23" y="26"/>
                  </a:cubicBezTo>
                  <a:cubicBezTo>
                    <a:pt x="24" y="24"/>
                    <a:pt x="22" y="21"/>
                    <a:pt x="23" y="19"/>
                  </a:cubicBezTo>
                  <a:cubicBezTo>
                    <a:pt x="24" y="18"/>
                    <a:pt x="27" y="20"/>
                    <a:pt x="27" y="19"/>
                  </a:cubicBezTo>
                  <a:cubicBezTo>
                    <a:pt x="28" y="17"/>
                    <a:pt x="26" y="14"/>
                    <a:pt x="27" y="12"/>
                  </a:cubicBezTo>
                  <a:cubicBezTo>
                    <a:pt x="28" y="10"/>
                    <a:pt x="32" y="11"/>
                    <a:pt x="34" y="9"/>
                  </a:cubicBezTo>
                  <a:cubicBezTo>
                    <a:pt x="35" y="9"/>
                    <a:pt x="33" y="7"/>
                    <a:pt x="34" y="6"/>
                  </a:cubicBezTo>
                  <a:cubicBezTo>
                    <a:pt x="35" y="6"/>
                    <a:pt x="36" y="7"/>
                    <a:pt x="37" y="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72" name="Freeform 2589"/>
            <p:cNvSpPr>
              <a:spLocks noChangeAspect="1" noEditPoints="1"/>
            </p:cNvSpPr>
            <p:nvPr/>
          </p:nvSpPr>
          <p:spPr bwMode="auto">
            <a:xfrm>
              <a:off x="4906920" y="1956131"/>
              <a:ext cx="138565" cy="87515"/>
            </a:xfrm>
            <a:custGeom>
              <a:avLst/>
              <a:gdLst>
                <a:gd name="T0" fmla="*/ 0 w 79"/>
                <a:gd name="T1" fmla="*/ 36 h 50"/>
                <a:gd name="T2" fmla="*/ 1 w 79"/>
                <a:gd name="T3" fmla="*/ 41 h 50"/>
                <a:gd name="T4" fmla="*/ 4 w 79"/>
                <a:gd name="T5" fmla="*/ 44 h 50"/>
                <a:gd name="T6" fmla="*/ 4 w 79"/>
                <a:gd name="T7" fmla="*/ 44 h 50"/>
                <a:gd name="T8" fmla="*/ 6 w 79"/>
                <a:gd name="T9" fmla="*/ 48 h 50"/>
                <a:gd name="T10" fmla="*/ 10 w 79"/>
                <a:gd name="T11" fmla="*/ 48 h 50"/>
                <a:gd name="T12" fmla="*/ 11 w 79"/>
                <a:gd name="T13" fmla="*/ 52 h 50"/>
                <a:gd name="T14" fmla="*/ 12 w 79"/>
                <a:gd name="T15" fmla="*/ 52 h 50"/>
                <a:gd name="T16" fmla="*/ 16 w 79"/>
                <a:gd name="T17" fmla="*/ 56 h 50"/>
                <a:gd name="T18" fmla="*/ 24 w 79"/>
                <a:gd name="T19" fmla="*/ 59 h 50"/>
                <a:gd name="T20" fmla="*/ 32 w 79"/>
                <a:gd name="T21" fmla="*/ 60 h 50"/>
                <a:gd name="T22" fmla="*/ 36 w 79"/>
                <a:gd name="T23" fmla="*/ 58 h 50"/>
                <a:gd name="T24" fmla="*/ 38 w 79"/>
                <a:gd name="T25" fmla="*/ 58 h 50"/>
                <a:gd name="T26" fmla="*/ 42 w 79"/>
                <a:gd name="T27" fmla="*/ 54 h 50"/>
                <a:gd name="T28" fmla="*/ 48 w 79"/>
                <a:gd name="T29" fmla="*/ 53 h 50"/>
                <a:gd name="T30" fmla="*/ 52 w 79"/>
                <a:gd name="T31" fmla="*/ 50 h 50"/>
                <a:gd name="T32" fmla="*/ 59 w 79"/>
                <a:gd name="T33" fmla="*/ 52 h 50"/>
                <a:gd name="T34" fmla="*/ 67 w 79"/>
                <a:gd name="T35" fmla="*/ 49 h 50"/>
                <a:gd name="T36" fmla="*/ 73 w 79"/>
                <a:gd name="T37" fmla="*/ 47 h 50"/>
                <a:gd name="T38" fmla="*/ 73 w 79"/>
                <a:gd name="T39" fmla="*/ 42 h 50"/>
                <a:gd name="T40" fmla="*/ 77 w 79"/>
                <a:gd name="T41" fmla="*/ 41 h 50"/>
                <a:gd name="T42" fmla="*/ 78 w 79"/>
                <a:gd name="T43" fmla="*/ 32 h 50"/>
                <a:gd name="T44" fmla="*/ 83 w 79"/>
                <a:gd name="T45" fmla="*/ 24 h 50"/>
                <a:gd name="T46" fmla="*/ 88 w 79"/>
                <a:gd name="T47" fmla="*/ 18 h 50"/>
                <a:gd name="T48" fmla="*/ 93 w 79"/>
                <a:gd name="T49" fmla="*/ 17 h 50"/>
                <a:gd name="T50" fmla="*/ 95 w 79"/>
                <a:gd name="T51" fmla="*/ 14 h 50"/>
                <a:gd name="T52" fmla="*/ 95 w 79"/>
                <a:gd name="T53" fmla="*/ 11 h 50"/>
                <a:gd name="T54" fmla="*/ 90 w 79"/>
                <a:gd name="T55" fmla="*/ 11 h 50"/>
                <a:gd name="T56" fmla="*/ 90 w 79"/>
                <a:gd name="T57" fmla="*/ 8 h 50"/>
                <a:gd name="T58" fmla="*/ 88 w 79"/>
                <a:gd name="T59" fmla="*/ 6 h 50"/>
                <a:gd name="T60" fmla="*/ 84 w 79"/>
                <a:gd name="T61" fmla="*/ 4 h 50"/>
                <a:gd name="T62" fmla="*/ 78 w 79"/>
                <a:gd name="T63" fmla="*/ 6 h 50"/>
                <a:gd name="T64" fmla="*/ 73 w 79"/>
                <a:gd name="T65" fmla="*/ 0 h 50"/>
                <a:gd name="T66" fmla="*/ 69 w 79"/>
                <a:gd name="T67" fmla="*/ 1 h 50"/>
                <a:gd name="T68" fmla="*/ 61 w 79"/>
                <a:gd name="T69" fmla="*/ 1 h 50"/>
                <a:gd name="T70" fmla="*/ 58 w 79"/>
                <a:gd name="T71" fmla="*/ 6 h 50"/>
                <a:gd name="T72" fmla="*/ 53 w 79"/>
                <a:gd name="T73" fmla="*/ 10 h 50"/>
                <a:gd name="T74" fmla="*/ 47 w 79"/>
                <a:gd name="T75" fmla="*/ 7 h 50"/>
                <a:gd name="T76" fmla="*/ 46 w 79"/>
                <a:gd name="T77" fmla="*/ 12 h 50"/>
                <a:gd name="T78" fmla="*/ 38 w 79"/>
                <a:gd name="T79" fmla="*/ 12 h 50"/>
                <a:gd name="T80" fmla="*/ 35 w 79"/>
                <a:gd name="T81" fmla="*/ 12 h 50"/>
                <a:gd name="T82" fmla="*/ 36 w 79"/>
                <a:gd name="T83" fmla="*/ 16 h 50"/>
                <a:gd name="T84" fmla="*/ 34 w 79"/>
                <a:gd name="T85" fmla="*/ 18 h 50"/>
                <a:gd name="T86" fmla="*/ 18 w 79"/>
                <a:gd name="T87" fmla="*/ 17 h 50"/>
                <a:gd name="T88" fmla="*/ 12 w 79"/>
                <a:gd name="T89" fmla="*/ 12 h 50"/>
                <a:gd name="T90" fmla="*/ 11 w 79"/>
                <a:gd name="T91" fmla="*/ 18 h 50"/>
                <a:gd name="T92" fmla="*/ 8 w 79"/>
                <a:gd name="T93" fmla="*/ 19 h 50"/>
                <a:gd name="T94" fmla="*/ 6 w 79"/>
                <a:gd name="T95" fmla="*/ 23 h 50"/>
                <a:gd name="T96" fmla="*/ 1 w 79"/>
                <a:gd name="T97" fmla="*/ 26 h 50"/>
                <a:gd name="T98" fmla="*/ 4 w 79"/>
                <a:gd name="T99" fmla="*/ 34 h 50"/>
                <a:gd name="T100" fmla="*/ 1 w 79"/>
                <a:gd name="T101" fmla="*/ 34 h 50"/>
                <a:gd name="T102" fmla="*/ 0 w 79"/>
                <a:gd name="T103" fmla="*/ 36 h 50"/>
                <a:gd name="T104" fmla="*/ 1 w 79"/>
                <a:gd name="T105" fmla="*/ 41 h 50"/>
                <a:gd name="T106" fmla="*/ 4 w 79"/>
                <a:gd name="T107" fmla="*/ 44 h 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9"/>
                <a:gd name="T163" fmla="*/ 0 h 50"/>
                <a:gd name="T164" fmla="*/ 79 w 79"/>
                <a:gd name="T165" fmla="*/ 50 h 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9" h="50">
                  <a:moveTo>
                    <a:pt x="0" y="30"/>
                  </a:moveTo>
                  <a:cubicBezTo>
                    <a:pt x="0" y="31"/>
                    <a:pt x="1" y="32"/>
                    <a:pt x="1" y="34"/>
                  </a:cubicBezTo>
                  <a:cubicBezTo>
                    <a:pt x="2" y="35"/>
                    <a:pt x="3" y="36"/>
                    <a:pt x="3" y="37"/>
                  </a:cubicBezTo>
                  <a:moveTo>
                    <a:pt x="3" y="37"/>
                  </a:moveTo>
                  <a:cubicBezTo>
                    <a:pt x="4" y="38"/>
                    <a:pt x="4" y="39"/>
                    <a:pt x="5" y="40"/>
                  </a:cubicBezTo>
                  <a:cubicBezTo>
                    <a:pt x="6" y="40"/>
                    <a:pt x="7" y="39"/>
                    <a:pt x="8" y="40"/>
                  </a:cubicBezTo>
                  <a:cubicBezTo>
                    <a:pt x="9" y="40"/>
                    <a:pt x="8" y="42"/>
                    <a:pt x="9" y="43"/>
                  </a:cubicBezTo>
                  <a:cubicBezTo>
                    <a:pt x="9" y="43"/>
                    <a:pt x="10" y="43"/>
                    <a:pt x="10" y="43"/>
                  </a:cubicBezTo>
                  <a:cubicBezTo>
                    <a:pt x="12" y="44"/>
                    <a:pt x="12" y="46"/>
                    <a:pt x="13" y="47"/>
                  </a:cubicBezTo>
                  <a:cubicBezTo>
                    <a:pt x="15" y="48"/>
                    <a:pt x="18" y="49"/>
                    <a:pt x="20" y="49"/>
                  </a:cubicBezTo>
                  <a:cubicBezTo>
                    <a:pt x="22" y="50"/>
                    <a:pt x="25" y="50"/>
                    <a:pt x="27" y="50"/>
                  </a:cubicBezTo>
                  <a:cubicBezTo>
                    <a:pt x="28" y="50"/>
                    <a:pt x="29" y="48"/>
                    <a:pt x="30" y="48"/>
                  </a:cubicBezTo>
                  <a:cubicBezTo>
                    <a:pt x="30" y="47"/>
                    <a:pt x="31" y="48"/>
                    <a:pt x="32" y="48"/>
                  </a:cubicBezTo>
                  <a:cubicBezTo>
                    <a:pt x="33" y="47"/>
                    <a:pt x="34" y="46"/>
                    <a:pt x="35" y="45"/>
                  </a:cubicBezTo>
                  <a:cubicBezTo>
                    <a:pt x="37" y="44"/>
                    <a:pt x="38" y="44"/>
                    <a:pt x="40" y="44"/>
                  </a:cubicBezTo>
                  <a:cubicBezTo>
                    <a:pt x="41" y="44"/>
                    <a:pt x="42" y="42"/>
                    <a:pt x="43" y="42"/>
                  </a:cubicBezTo>
                  <a:cubicBezTo>
                    <a:pt x="46" y="42"/>
                    <a:pt x="47" y="43"/>
                    <a:pt x="49" y="43"/>
                  </a:cubicBezTo>
                  <a:cubicBezTo>
                    <a:pt x="51" y="42"/>
                    <a:pt x="54" y="42"/>
                    <a:pt x="56" y="41"/>
                  </a:cubicBezTo>
                  <a:cubicBezTo>
                    <a:pt x="57" y="41"/>
                    <a:pt x="60" y="41"/>
                    <a:pt x="61" y="39"/>
                  </a:cubicBezTo>
                  <a:cubicBezTo>
                    <a:pt x="62" y="38"/>
                    <a:pt x="60" y="36"/>
                    <a:pt x="61" y="35"/>
                  </a:cubicBezTo>
                  <a:cubicBezTo>
                    <a:pt x="61" y="34"/>
                    <a:pt x="63" y="35"/>
                    <a:pt x="64" y="34"/>
                  </a:cubicBezTo>
                  <a:cubicBezTo>
                    <a:pt x="65" y="32"/>
                    <a:pt x="64" y="29"/>
                    <a:pt x="65" y="27"/>
                  </a:cubicBezTo>
                  <a:cubicBezTo>
                    <a:pt x="66" y="24"/>
                    <a:pt x="67" y="22"/>
                    <a:pt x="69" y="20"/>
                  </a:cubicBezTo>
                  <a:cubicBezTo>
                    <a:pt x="70" y="19"/>
                    <a:pt x="71" y="17"/>
                    <a:pt x="73" y="15"/>
                  </a:cubicBezTo>
                  <a:cubicBezTo>
                    <a:pt x="74" y="14"/>
                    <a:pt x="76" y="15"/>
                    <a:pt x="77" y="14"/>
                  </a:cubicBezTo>
                  <a:cubicBezTo>
                    <a:pt x="78" y="13"/>
                    <a:pt x="78" y="12"/>
                    <a:pt x="79" y="12"/>
                  </a:cubicBezTo>
                  <a:cubicBezTo>
                    <a:pt x="79" y="11"/>
                    <a:pt x="79" y="10"/>
                    <a:pt x="79" y="9"/>
                  </a:cubicBezTo>
                  <a:cubicBezTo>
                    <a:pt x="78" y="9"/>
                    <a:pt x="76" y="9"/>
                    <a:pt x="75" y="9"/>
                  </a:cubicBezTo>
                  <a:cubicBezTo>
                    <a:pt x="75" y="8"/>
                    <a:pt x="75" y="7"/>
                    <a:pt x="75" y="7"/>
                  </a:cubicBezTo>
                  <a:cubicBezTo>
                    <a:pt x="74" y="6"/>
                    <a:pt x="73" y="6"/>
                    <a:pt x="73" y="5"/>
                  </a:cubicBezTo>
                  <a:cubicBezTo>
                    <a:pt x="72" y="5"/>
                    <a:pt x="71" y="4"/>
                    <a:pt x="70" y="3"/>
                  </a:cubicBezTo>
                  <a:cubicBezTo>
                    <a:pt x="69" y="4"/>
                    <a:pt x="67" y="5"/>
                    <a:pt x="65" y="5"/>
                  </a:cubicBezTo>
                  <a:cubicBezTo>
                    <a:pt x="63" y="4"/>
                    <a:pt x="63" y="1"/>
                    <a:pt x="61" y="0"/>
                  </a:cubicBezTo>
                  <a:cubicBezTo>
                    <a:pt x="60" y="0"/>
                    <a:pt x="59" y="1"/>
                    <a:pt x="57" y="1"/>
                  </a:cubicBezTo>
                  <a:cubicBezTo>
                    <a:pt x="55" y="1"/>
                    <a:pt x="53" y="0"/>
                    <a:pt x="51" y="1"/>
                  </a:cubicBezTo>
                  <a:cubicBezTo>
                    <a:pt x="49" y="1"/>
                    <a:pt x="49" y="4"/>
                    <a:pt x="48" y="5"/>
                  </a:cubicBezTo>
                  <a:cubicBezTo>
                    <a:pt x="47" y="6"/>
                    <a:pt x="45" y="7"/>
                    <a:pt x="44" y="8"/>
                  </a:cubicBezTo>
                  <a:cubicBezTo>
                    <a:pt x="42" y="8"/>
                    <a:pt x="41" y="6"/>
                    <a:pt x="39" y="6"/>
                  </a:cubicBezTo>
                  <a:cubicBezTo>
                    <a:pt x="38" y="6"/>
                    <a:pt x="39" y="9"/>
                    <a:pt x="38" y="10"/>
                  </a:cubicBezTo>
                  <a:cubicBezTo>
                    <a:pt x="36" y="10"/>
                    <a:pt x="34" y="9"/>
                    <a:pt x="32" y="10"/>
                  </a:cubicBezTo>
                  <a:cubicBezTo>
                    <a:pt x="31" y="10"/>
                    <a:pt x="29" y="9"/>
                    <a:pt x="29" y="10"/>
                  </a:cubicBezTo>
                  <a:cubicBezTo>
                    <a:pt x="29" y="11"/>
                    <a:pt x="31" y="12"/>
                    <a:pt x="30" y="13"/>
                  </a:cubicBezTo>
                  <a:cubicBezTo>
                    <a:pt x="30" y="14"/>
                    <a:pt x="29" y="15"/>
                    <a:pt x="28" y="15"/>
                  </a:cubicBezTo>
                  <a:cubicBezTo>
                    <a:pt x="24" y="15"/>
                    <a:pt x="19" y="15"/>
                    <a:pt x="15" y="14"/>
                  </a:cubicBezTo>
                  <a:cubicBezTo>
                    <a:pt x="13" y="13"/>
                    <a:pt x="12" y="11"/>
                    <a:pt x="10" y="10"/>
                  </a:cubicBezTo>
                  <a:cubicBezTo>
                    <a:pt x="10" y="11"/>
                    <a:pt x="10" y="13"/>
                    <a:pt x="9" y="15"/>
                  </a:cubicBezTo>
                  <a:cubicBezTo>
                    <a:pt x="9" y="15"/>
                    <a:pt x="7" y="15"/>
                    <a:pt x="7" y="16"/>
                  </a:cubicBezTo>
                  <a:cubicBezTo>
                    <a:pt x="6" y="16"/>
                    <a:pt x="6" y="18"/>
                    <a:pt x="5" y="19"/>
                  </a:cubicBezTo>
                  <a:cubicBezTo>
                    <a:pt x="4" y="20"/>
                    <a:pt x="2" y="20"/>
                    <a:pt x="1" y="22"/>
                  </a:cubicBezTo>
                  <a:cubicBezTo>
                    <a:pt x="1" y="24"/>
                    <a:pt x="3" y="26"/>
                    <a:pt x="3" y="28"/>
                  </a:cubicBezTo>
                  <a:cubicBezTo>
                    <a:pt x="3" y="28"/>
                    <a:pt x="1" y="27"/>
                    <a:pt x="1" y="28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0" y="31"/>
                    <a:pt x="1" y="32"/>
                    <a:pt x="1" y="34"/>
                  </a:cubicBezTo>
                  <a:cubicBezTo>
                    <a:pt x="2" y="35"/>
                    <a:pt x="3" y="36"/>
                    <a:pt x="3" y="3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73" name="Freeform 2590"/>
            <p:cNvSpPr>
              <a:spLocks noChangeAspect="1"/>
            </p:cNvSpPr>
            <p:nvPr/>
          </p:nvSpPr>
          <p:spPr bwMode="auto">
            <a:xfrm>
              <a:off x="4917130" y="1924043"/>
              <a:ext cx="121062" cy="58343"/>
            </a:xfrm>
            <a:custGeom>
              <a:avLst/>
              <a:gdLst>
                <a:gd name="T0" fmla="*/ 77 w 69"/>
                <a:gd name="T1" fmla="*/ 25 h 33"/>
                <a:gd name="T2" fmla="*/ 77 w 69"/>
                <a:gd name="T3" fmla="*/ 22 h 33"/>
                <a:gd name="T4" fmla="*/ 79 w 69"/>
                <a:gd name="T5" fmla="*/ 18 h 33"/>
                <a:gd name="T6" fmla="*/ 81 w 69"/>
                <a:gd name="T7" fmla="*/ 13 h 33"/>
                <a:gd name="T8" fmla="*/ 83 w 69"/>
                <a:gd name="T9" fmla="*/ 11 h 33"/>
                <a:gd name="T10" fmla="*/ 76 w 69"/>
                <a:gd name="T11" fmla="*/ 10 h 33"/>
                <a:gd name="T12" fmla="*/ 71 w 69"/>
                <a:gd name="T13" fmla="*/ 5 h 33"/>
                <a:gd name="T14" fmla="*/ 64 w 69"/>
                <a:gd name="T15" fmla="*/ 4 h 33"/>
                <a:gd name="T16" fmla="*/ 59 w 69"/>
                <a:gd name="T17" fmla="*/ 7 h 33"/>
                <a:gd name="T18" fmla="*/ 57 w 69"/>
                <a:gd name="T19" fmla="*/ 5 h 33"/>
                <a:gd name="T20" fmla="*/ 49 w 69"/>
                <a:gd name="T21" fmla="*/ 5 h 33"/>
                <a:gd name="T22" fmla="*/ 46 w 69"/>
                <a:gd name="T23" fmla="*/ 8 h 33"/>
                <a:gd name="T24" fmla="*/ 42 w 69"/>
                <a:gd name="T25" fmla="*/ 10 h 33"/>
                <a:gd name="T26" fmla="*/ 42 w 69"/>
                <a:gd name="T27" fmla="*/ 6 h 33"/>
                <a:gd name="T28" fmla="*/ 37 w 69"/>
                <a:gd name="T29" fmla="*/ 0 h 33"/>
                <a:gd name="T30" fmla="*/ 32 w 69"/>
                <a:gd name="T31" fmla="*/ 5 h 33"/>
                <a:gd name="T32" fmla="*/ 29 w 69"/>
                <a:gd name="T33" fmla="*/ 2 h 33"/>
                <a:gd name="T34" fmla="*/ 24 w 69"/>
                <a:gd name="T35" fmla="*/ 4 h 33"/>
                <a:gd name="T36" fmla="*/ 19 w 69"/>
                <a:gd name="T37" fmla="*/ 6 h 33"/>
                <a:gd name="T38" fmla="*/ 18 w 69"/>
                <a:gd name="T39" fmla="*/ 11 h 33"/>
                <a:gd name="T40" fmla="*/ 11 w 69"/>
                <a:gd name="T41" fmla="*/ 16 h 33"/>
                <a:gd name="T42" fmla="*/ 5 w 69"/>
                <a:gd name="T43" fmla="*/ 16 h 33"/>
                <a:gd name="T44" fmla="*/ 1 w 69"/>
                <a:gd name="T45" fmla="*/ 19 h 33"/>
                <a:gd name="T46" fmla="*/ 1 w 69"/>
                <a:gd name="T47" fmla="*/ 24 h 33"/>
                <a:gd name="T48" fmla="*/ 1 w 69"/>
                <a:gd name="T49" fmla="*/ 29 h 33"/>
                <a:gd name="T50" fmla="*/ 5 w 69"/>
                <a:gd name="T51" fmla="*/ 34 h 33"/>
                <a:gd name="T52" fmla="*/ 11 w 69"/>
                <a:gd name="T53" fmla="*/ 39 h 33"/>
                <a:gd name="T54" fmla="*/ 26 w 69"/>
                <a:gd name="T55" fmla="*/ 40 h 33"/>
                <a:gd name="T56" fmla="*/ 29 w 69"/>
                <a:gd name="T57" fmla="*/ 38 h 33"/>
                <a:gd name="T58" fmla="*/ 28 w 69"/>
                <a:gd name="T59" fmla="*/ 34 h 33"/>
                <a:gd name="T60" fmla="*/ 31 w 69"/>
                <a:gd name="T61" fmla="*/ 34 h 33"/>
                <a:gd name="T62" fmla="*/ 38 w 69"/>
                <a:gd name="T63" fmla="*/ 34 h 33"/>
                <a:gd name="T64" fmla="*/ 40 w 69"/>
                <a:gd name="T65" fmla="*/ 29 h 33"/>
                <a:gd name="T66" fmla="*/ 46 w 69"/>
                <a:gd name="T67" fmla="*/ 32 h 33"/>
                <a:gd name="T68" fmla="*/ 51 w 69"/>
                <a:gd name="T69" fmla="*/ 28 h 33"/>
                <a:gd name="T70" fmla="*/ 54 w 69"/>
                <a:gd name="T71" fmla="*/ 23 h 33"/>
                <a:gd name="T72" fmla="*/ 61 w 69"/>
                <a:gd name="T73" fmla="*/ 23 h 33"/>
                <a:gd name="T74" fmla="*/ 66 w 69"/>
                <a:gd name="T75" fmla="*/ 22 h 33"/>
                <a:gd name="T76" fmla="*/ 71 w 69"/>
                <a:gd name="T77" fmla="*/ 28 h 33"/>
                <a:gd name="T78" fmla="*/ 77 w 69"/>
                <a:gd name="T79" fmla="*/ 25 h 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9"/>
                <a:gd name="T121" fmla="*/ 0 h 33"/>
                <a:gd name="T122" fmla="*/ 69 w 69"/>
                <a:gd name="T123" fmla="*/ 33 h 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9" h="33">
                  <a:moveTo>
                    <a:pt x="64" y="21"/>
                  </a:moveTo>
                  <a:cubicBezTo>
                    <a:pt x="64" y="20"/>
                    <a:pt x="64" y="19"/>
                    <a:pt x="64" y="18"/>
                  </a:cubicBezTo>
                  <a:cubicBezTo>
                    <a:pt x="64" y="17"/>
                    <a:pt x="65" y="16"/>
                    <a:pt x="66" y="15"/>
                  </a:cubicBezTo>
                  <a:cubicBezTo>
                    <a:pt x="66" y="14"/>
                    <a:pt x="66" y="12"/>
                    <a:pt x="67" y="11"/>
                  </a:cubicBezTo>
                  <a:cubicBezTo>
                    <a:pt x="67" y="11"/>
                    <a:pt x="68" y="10"/>
                    <a:pt x="69" y="9"/>
                  </a:cubicBezTo>
                  <a:cubicBezTo>
                    <a:pt x="67" y="9"/>
                    <a:pt x="65" y="9"/>
                    <a:pt x="63" y="8"/>
                  </a:cubicBezTo>
                  <a:cubicBezTo>
                    <a:pt x="62" y="7"/>
                    <a:pt x="61" y="5"/>
                    <a:pt x="59" y="4"/>
                  </a:cubicBezTo>
                  <a:cubicBezTo>
                    <a:pt x="57" y="3"/>
                    <a:pt x="55" y="3"/>
                    <a:pt x="53" y="3"/>
                  </a:cubicBezTo>
                  <a:cubicBezTo>
                    <a:pt x="51" y="3"/>
                    <a:pt x="51" y="5"/>
                    <a:pt x="49" y="6"/>
                  </a:cubicBezTo>
                  <a:cubicBezTo>
                    <a:pt x="49" y="6"/>
                    <a:pt x="48" y="5"/>
                    <a:pt x="47" y="4"/>
                  </a:cubicBezTo>
                  <a:cubicBezTo>
                    <a:pt x="45" y="4"/>
                    <a:pt x="43" y="3"/>
                    <a:pt x="41" y="4"/>
                  </a:cubicBezTo>
                  <a:cubicBezTo>
                    <a:pt x="40" y="4"/>
                    <a:pt x="40" y="6"/>
                    <a:pt x="38" y="7"/>
                  </a:cubicBezTo>
                  <a:cubicBezTo>
                    <a:pt x="37" y="8"/>
                    <a:pt x="36" y="8"/>
                    <a:pt x="35" y="8"/>
                  </a:cubicBezTo>
                  <a:cubicBezTo>
                    <a:pt x="34" y="7"/>
                    <a:pt x="36" y="6"/>
                    <a:pt x="35" y="5"/>
                  </a:cubicBezTo>
                  <a:cubicBezTo>
                    <a:pt x="34" y="3"/>
                    <a:pt x="33" y="1"/>
                    <a:pt x="31" y="0"/>
                  </a:cubicBezTo>
                  <a:cubicBezTo>
                    <a:pt x="29" y="0"/>
                    <a:pt x="29" y="4"/>
                    <a:pt x="27" y="4"/>
                  </a:cubicBezTo>
                  <a:cubicBezTo>
                    <a:pt x="26" y="4"/>
                    <a:pt x="25" y="3"/>
                    <a:pt x="24" y="2"/>
                  </a:cubicBezTo>
                  <a:cubicBezTo>
                    <a:pt x="23" y="2"/>
                    <a:pt x="21" y="3"/>
                    <a:pt x="20" y="3"/>
                  </a:cubicBezTo>
                  <a:cubicBezTo>
                    <a:pt x="19" y="3"/>
                    <a:pt x="17" y="4"/>
                    <a:pt x="16" y="5"/>
                  </a:cubicBezTo>
                  <a:cubicBezTo>
                    <a:pt x="15" y="6"/>
                    <a:pt x="15" y="8"/>
                    <a:pt x="15" y="9"/>
                  </a:cubicBezTo>
                  <a:cubicBezTo>
                    <a:pt x="13" y="10"/>
                    <a:pt x="11" y="12"/>
                    <a:pt x="9" y="13"/>
                  </a:cubicBezTo>
                  <a:cubicBezTo>
                    <a:pt x="7" y="14"/>
                    <a:pt x="6" y="12"/>
                    <a:pt x="4" y="13"/>
                  </a:cubicBezTo>
                  <a:cubicBezTo>
                    <a:pt x="3" y="13"/>
                    <a:pt x="2" y="15"/>
                    <a:pt x="1" y="16"/>
                  </a:cubicBezTo>
                  <a:cubicBezTo>
                    <a:pt x="1" y="17"/>
                    <a:pt x="1" y="19"/>
                    <a:pt x="1" y="20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3" y="26"/>
                    <a:pt x="4" y="28"/>
                  </a:cubicBezTo>
                  <a:cubicBezTo>
                    <a:pt x="6" y="29"/>
                    <a:pt x="7" y="31"/>
                    <a:pt x="9" y="32"/>
                  </a:cubicBezTo>
                  <a:cubicBezTo>
                    <a:pt x="13" y="33"/>
                    <a:pt x="18" y="33"/>
                    <a:pt x="22" y="33"/>
                  </a:cubicBezTo>
                  <a:cubicBezTo>
                    <a:pt x="23" y="33"/>
                    <a:pt x="24" y="32"/>
                    <a:pt x="24" y="31"/>
                  </a:cubicBezTo>
                  <a:cubicBezTo>
                    <a:pt x="25" y="30"/>
                    <a:pt x="23" y="29"/>
                    <a:pt x="23" y="28"/>
                  </a:cubicBezTo>
                  <a:cubicBezTo>
                    <a:pt x="23" y="27"/>
                    <a:pt x="25" y="28"/>
                    <a:pt x="26" y="28"/>
                  </a:cubicBezTo>
                  <a:cubicBezTo>
                    <a:pt x="28" y="27"/>
                    <a:pt x="30" y="28"/>
                    <a:pt x="32" y="28"/>
                  </a:cubicBezTo>
                  <a:cubicBezTo>
                    <a:pt x="33" y="27"/>
                    <a:pt x="32" y="24"/>
                    <a:pt x="33" y="24"/>
                  </a:cubicBezTo>
                  <a:cubicBezTo>
                    <a:pt x="35" y="24"/>
                    <a:pt x="36" y="26"/>
                    <a:pt x="38" y="26"/>
                  </a:cubicBezTo>
                  <a:cubicBezTo>
                    <a:pt x="39" y="25"/>
                    <a:pt x="41" y="24"/>
                    <a:pt x="42" y="23"/>
                  </a:cubicBezTo>
                  <a:cubicBezTo>
                    <a:pt x="43" y="22"/>
                    <a:pt x="43" y="19"/>
                    <a:pt x="45" y="19"/>
                  </a:cubicBezTo>
                  <a:cubicBezTo>
                    <a:pt x="47" y="18"/>
                    <a:pt x="49" y="19"/>
                    <a:pt x="51" y="19"/>
                  </a:cubicBezTo>
                  <a:cubicBezTo>
                    <a:pt x="53" y="19"/>
                    <a:pt x="54" y="18"/>
                    <a:pt x="55" y="18"/>
                  </a:cubicBezTo>
                  <a:cubicBezTo>
                    <a:pt x="57" y="19"/>
                    <a:pt x="57" y="22"/>
                    <a:pt x="59" y="23"/>
                  </a:cubicBezTo>
                  <a:cubicBezTo>
                    <a:pt x="61" y="23"/>
                    <a:pt x="63" y="22"/>
                    <a:pt x="64" y="2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74" name="Freeform 2591"/>
            <p:cNvSpPr>
              <a:spLocks noChangeAspect="1"/>
            </p:cNvSpPr>
            <p:nvPr/>
          </p:nvSpPr>
          <p:spPr bwMode="auto">
            <a:xfrm>
              <a:off x="4850036" y="2018850"/>
              <a:ext cx="123979" cy="106476"/>
            </a:xfrm>
            <a:custGeom>
              <a:avLst/>
              <a:gdLst>
                <a:gd name="T0" fmla="*/ 81 w 71"/>
                <a:gd name="T1" fmla="*/ 30 h 61"/>
                <a:gd name="T2" fmla="*/ 81 w 71"/>
                <a:gd name="T3" fmla="*/ 26 h 61"/>
                <a:gd name="T4" fmla="*/ 80 w 71"/>
                <a:gd name="T5" fmla="*/ 19 h 61"/>
                <a:gd name="T6" fmla="*/ 75 w 71"/>
                <a:gd name="T7" fmla="*/ 14 h 61"/>
                <a:gd name="T8" fmla="*/ 63 w 71"/>
                <a:gd name="T9" fmla="*/ 16 h 61"/>
                <a:gd name="T10" fmla="*/ 51 w 71"/>
                <a:gd name="T11" fmla="*/ 8 h 61"/>
                <a:gd name="T12" fmla="*/ 49 w 71"/>
                <a:gd name="T13" fmla="*/ 5 h 61"/>
                <a:gd name="T14" fmla="*/ 43 w 71"/>
                <a:gd name="T15" fmla="*/ 1 h 61"/>
                <a:gd name="T16" fmla="*/ 40 w 71"/>
                <a:gd name="T17" fmla="*/ 4 h 61"/>
                <a:gd name="T18" fmla="*/ 31 w 71"/>
                <a:gd name="T19" fmla="*/ 16 h 61"/>
                <a:gd name="T20" fmla="*/ 26 w 71"/>
                <a:gd name="T21" fmla="*/ 24 h 61"/>
                <a:gd name="T22" fmla="*/ 18 w 71"/>
                <a:gd name="T23" fmla="*/ 23 h 61"/>
                <a:gd name="T24" fmla="*/ 12 w 71"/>
                <a:gd name="T25" fmla="*/ 23 h 61"/>
                <a:gd name="T26" fmla="*/ 6 w 71"/>
                <a:gd name="T27" fmla="*/ 24 h 61"/>
                <a:gd name="T28" fmla="*/ 0 w 71"/>
                <a:gd name="T29" fmla="*/ 23 h 61"/>
                <a:gd name="T30" fmla="*/ 7 w 71"/>
                <a:gd name="T31" fmla="*/ 37 h 61"/>
                <a:gd name="T32" fmla="*/ 12 w 71"/>
                <a:gd name="T33" fmla="*/ 25 h 61"/>
                <a:gd name="T34" fmla="*/ 20 w 71"/>
                <a:gd name="T35" fmla="*/ 31 h 61"/>
                <a:gd name="T36" fmla="*/ 24 w 71"/>
                <a:gd name="T37" fmla="*/ 42 h 61"/>
                <a:gd name="T38" fmla="*/ 28 w 71"/>
                <a:gd name="T39" fmla="*/ 51 h 61"/>
                <a:gd name="T40" fmla="*/ 36 w 71"/>
                <a:gd name="T41" fmla="*/ 59 h 61"/>
                <a:gd name="T42" fmla="*/ 45 w 71"/>
                <a:gd name="T43" fmla="*/ 63 h 61"/>
                <a:gd name="T44" fmla="*/ 62 w 71"/>
                <a:gd name="T45" fmla="*/ 73 h 61"/>
                <a:gd name="T46" fmla="*/ 53 w 71"/>
                <a:gd name="T47" fmla="*/ 61 h 61"/>
                <a:gd name="T48" fmla="*/ 42 w 71"/>
                <a:gd name="T49" fmla="*/ 49 h 61"/>
                <a:gd name="T50" fmla="*/ 36 w 71"/>
                <a:gd name="T51" fmla="*/ 37 h 61"/>
                <a:gd name="T52" fmla="*/ 34 w 71"/>
                <a:gd name="T53" fmla="*/ 30 h 61"/>
                <a:gd name="T54" fmla="*/ 42 w 71"/>
                <a:gd name="T55" fmla="*/ 32 h 61"/>
                <a:gd name="T56" fmla="*/ 47 w 71"/>
                <a:gd name="T57" fmla="*/ 28 h 61"/>
                <a:gd name="T58" fmla="*/ 55 w 71"/>
                <a:gd name="T59" fmla="*/ 29 h 61"/>
                <a:gd name="T60" fmla="*/ 63 w 71"/>
                <a:gd name="T61" fmla="*/ 32 h 61"/>
                <a:gd name="T62" fmla="*/ 74 w 71"/>
                <a:gd name="T63" fmla="*/ 31 h 61"/>
                <a:gd name="T64" fmla="*/ 79 w 71"/>
                <a:gd name="T65" fmla="*/ 36 h 6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1"/>
                <a:gd name="T100" fmla="*/ 0 h 61"/>
                <a:gd name="T101" fmla="*/ 71 w 71"/>
                <a:gd name="T102" fmla="*/ 61 h 6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1" h="61">
                  <a:moveTo>
                    <a:pt x="69" y="29"/>
                  </a:moveTo>
                  <a:cubicBezTo>
                    <a:pt x="69" y="28"/>
                    <a:pt x="68" y="27"/>
                    <a:pt x="68" y="25"/>
                  </a:cubicBezTo>
                  <a:cubicBezTo>
                    <a:pt x="69" y="24"/>
                    <a:pt x="71" y="25"/>
                    <a:pt x="71" y="23"/>
                  </a:cubicBezTo>
                  <a:cubicBezTo>
                    <a:pt x="71" y="22"/>
                    <a:pt x="69" y="23"/>
                    <a:pt x="68" y="22"/>
                  </a:cubicBezTo>
                  <a:cubicBezTo>
                    <a:pt x="67" y="21"/>
                    <a:pt x="67" y="20"/>
                    <a:pt x="67" y="19"/>
                  </a:cubicBezTo>
                  <a:cubicBezTo>
                    <a:pt x="67" y="18"/>
                    <a:pt x="67" y="17"/>
                    <a:pt x="67" y="16"/>
                  </a:cubicBezTo>
                  <a:cubicBezTo>
                    <a:pt x="67" y="14"/>
                    <a:pt x="66" y="13"/>
                    <a:pt x="65" y="12"/>
                  </a:cubicBezTo>
                  <a:cubicBezTo>
                    <a:pt x="64" y="12"/>
                    <a:pt x="63" y="11"/>
                    <a:pt x="63" y="12"/>
                  </a:cubicBezTo>
                  <a:cubicBezTo>
                    <a:pt x="62" y="12"/>
                    <a:pt x="61" y="14"/>
                    <a:pt x="60" y="14"/>
                  </a:cubicBezTo>
                  <a:cubicBezTo>
                    <a:pt x="58" y="14"/>
                    <a:pt x="55" y="14"/>
                    <a:pt x="53" y="13"/>
                  </a:cubicBezTo>
                  <a:cubicBezTo>
                    <a:pt x="51" y="13"/>
                    <a:pt x="48" y="12"/>
                    <a:pt x="46" y="11"/>
                  </a:cubicBezTo>
                  <a:cubicBezTo>
                    <a:pt x="45" y="10"/>
                    <a:pt x="45" y="8"/>
                    <a:pt x="43" y="7"/>
                  </a:cubicBezTo>
                  <a:cubicBezTo>
                    <a:pt x="43" y="7"/>
                    <a:pt x="42" y="7"/>
                    <a:pt x="42" y="7"/>
                  </a:cubicBezTo>
                  <a:cubicBezTo>
                    <a:pt x="41" y="6"/>
                    <a:pt x="42" y="4"/>
                    <a:pt x="41" y="4"/>
                  </a:cubicBezTo>
                  <a:cubicBezTo>
                    <a:pt x="40" y="3"/>
                    <a:pt x="39" y="4"/>
                    <a:pt x="38" y="4"/>
                  </a:cubicBezTo>
                  <a:cubicBezTo>
                    <a:pt x="37" y="3"/>
                    <a:pt x="37" y="2"/>
                    <a:pt x="36" y="1"/>
                  </a:cubicBezTo>
                  <a:cubicBezTo>
                    <a:pt x="35" y="1"/>
                    <a:pt x="34" y="0"/>
                    <a:pt x="33" y="0"/>
                  </a:cubicBezTo>
                  <a:cubicBezTo>
                    <a:pt x="32" y="1"/>
                    <a:pt x="34" y="3"/>
                    <a:pt x="33" y="3"/>
                  </a:cubicBezTo>
                  <a:cubicBezTo>
                    <a:pt x="31" y="5"/>
                    <a:pt x="27" y="4"/>
                    <a:pt x="26" y="6"/>
                  </a:cubicBezTo>
                  <a:cubicBezTo>
                    <a:pt x="25" y="8"/>
                    <a:pt x="27" y="11"/>
                    <a:pt x="26" y="13"/>
                  </a:cubicBezTo>
                  <a:cubicBezTo>
                    <a:pt x="26" y="14"/>
                    <a:pt x="23" y="12"/>
                    <a:pt x="22" y="13"/>
                  </a:cubicBezTo>
                  <a:cubicBezTo>
                    <a:pt x="21" y="15"/>
                    <a:pt x="23" y="18"/>
                    <a:pt x="22" y="20"/>
                  </a:cubicBezTo>
                  <a:cubicBezTo>
                    <a:pt x="21" y="21"/>
                    <a:pt x="20" y="20"/>
                    <a:pt x="18" y="19"/>
                  </a:cubicBezTo>
                  <a:cubicBezTo>
                    <a:pt x="17" y="19"/>
                    <a:pt x="16" y="19"/>
                    <a:pt x="15" y="19"/>
                  </a:cubicBezTo>
                  <a:cubicBezTo>
                    <a:pt x="14" y="18"/>
                    <a:pt x="14" y="17"/>
                    <a:pt x="13" y="17"/>
                  </a:cubicBezTo>
                  <a:cubicBezTo>
                    <a:pt x="12" y="17"/>
                    <a:pt x="11" y="19"/>
                    <a:pt x="10" y="19"/>
                  </a:cubicBezTo>
                  <a:cubicBezTo>
                    <a:pt x="9" y="19"/>
                    <a:pt x="8" y="18"/>
                    <a:pt x="7" y="18"/>
                  </a:cubicBezTo>
                  <a:cubicBezTo>
                    <a:pt x="6" y="19"/>
                    <a:pt x="6" y="19"/>
                    <a:pt x="5" y="20"/>
                  </a:cubicBezTo>
                  <a:cubicBezTo>
                    <a:pt x="4" y="20"/>
                    <a:pt x="3" y="20"/>
                    <a:pt x="2" y="20"/>
                  </a:cubicBezTo>
                  <a:cubicBezTo>
                    <a:pt x="1" y="19"/>
                    <a:pt x="0" y="18"/>
                    <a:pt x="0" y="19"/>
                  </a:cubicBezTo>
                  <a:cubicBezTo>
                    <a:pt x="0" y="21"/>
                    <a:pt x="1" y="23"/>
                    <a:pt x="2" y="26"/>
                  </a:cubicBezTo>
                  <a:cubicBezTo>
                    <a:pt x="3" y="28"/>
                    <a:pt x="3" y="31"/>
                    <a:pt x="6" y="31"/>
                  </a:cubicBezTo>
                  <a:cubicBezTo>
                    <a:pt x="7" y="31"/>
                    <a:pt x="7" y="28"/>
                    <a:pt x="8" y="26"/>
                  </a:cubicBezTo>
                  <a:cubicBezTo>
                    <a:pt x="9" y="24"/>
                    <a:pt x="9" y="22"/>
                    <a:pt x="10" y="21"/>
                  </a:cubicBezTo>
                  <a:cubicBezTo>
                    <a:pt x="11" y="21"/>
                    <a:pt x="13" y="21"/>
                    <a:pt x="13" y="22"/>
                  </a:cubicBezTo>
                  <a:cubicBezTo>
                    <a:pt x="15" y="23"/>
                    <a:pt x="16" y="24"/>
                    <a:pt x="17" y="26"/>
                  </a:cubicBezTo>
                  <a:cubicBezTo>
                    <a:pt x="17" y="28"/>
                    <a:pt x="17" y="29"/>
                    <a:pt x="17" y="31"/>
                  </a:cubicBezTo>
                  <a:cubicBezTo>
                    <a:pt x="18" y="33"/>
                    <a:pt x="19" y="34"/>
                    <a:pt x="20" y="35"/>
                  </a:cubicBezTo>
                  <a:cubicBezTo>
                    <a:pt x="21" y="37"/>
                    <a:pt x="25" y="38"/>
                    <a:pt x="25" y="39"/>
                  </a:cubicBezTo>
                  <a:cubicBezTo>
                    <a:pt x="26" y="40"/>
                    <a:pt x="22" y="42"/>
                    <a:pt x="23" y="43"/>
                  </a:cubicBezTo>
                  <a:cubicBezTo>
                    <a:pt x="24" y="44"/>
                    <a:pt x="26" y="45"/>
                    <a:pt x="27" y="47"/>
                  </a:cubicBezTo>
                  <a:cubicBezTo>
                    <a:pt x="28" y="48"/>
                    <a:pt x="29" y="48"/>
                    <a:pt x="30" y="49"/>
                  </a:cubicBezTo>
                  <a:cubicBezTo>
                    <a:pt x="31" y="50"/>
                    <a:pt x="31" y="52"/>
                    <a:pt x="33" y="53"/>
                  </a:cubicBezTo>
                  <a:cubicBezTo>
                    <a:pt x="34" y="54"/>
                    <a:pt x="37" y="52"/>
                    <a:pt x="38" y="53"/>
                  </a:cubicBezTo>
                  <a:cubicBezTo>
                    <a:pt x="41" y="53"/>
                    <a:pt x="43" y="55"/>
                    <a:pt x="44" y="56"/>
                  </a:cubicBezTo>
                  <a:cubicBezTo>
                    <a:pt x="47" y="57"/>
                    <a:pt x="50" y="59"/>
                    <a:pt x="52" y="61"/>
                  </a:cubicBezTo>
                  <a:cubicBezTo>
                    <a:pt x="51" y="60"/>
                    <a:pt x="50" y="58"/>
                    <a:pt x="49" y="57"/>
                  </a:cubicBezTo>
                  <a:cubicBezTo>
                    <a:pt x="47" y="55"/>
                    <a:pt x="45" y="53"/>
                    <a:pt x="44" y="51"/>
                  </a:cubicBezTo>
                  <a:cubicBezTo>
                    <a:pt x="42" y="49"/>
                    <a:pt x="40" y="47"/>
                    <a:pt x="39" y="45"/>
                  </a:cubicBezTo>
                  <a:cubicBezTo>
                    <a:pt x="37" y="43"/>
                    <a:pt x="36" y="43"/>
                    <a:pt x="35" y="41"/>
                  </a:cubicBezTo>
                  <a:cubicBezTo>
                    <a:pt x="34" y="40"/>
                    <a:pt x="34" y="38"/>
                    <a:pt x="33" y="36"/>
                  </a:cubicBezTo>
                  <a:cubicBezTo>
                    <a:pt x="32" y="34"/>
                    <a:pt x="31" y="33"/>
                    <a:pt x="30" y="31"/>
                  </a:cubicBezTo>
                  <a:cubicBezTo>
                    <a:pt x="29" y="31"/>
                    <a:pt x="28" y="32"/>
                    <a:pt x="28" y="31"/>
                  </a:cubicBezTo>
                  <a:cubicBezTo>
                    <a:pt x="27" y="30"/>
                    <a:pt x="27" y="27"/>
                    <a:pt x="28" y="25"/>
                  </a:cubicBezTo>
                  <a:cubicBezTo>
                    <a:pt x="28" y="25"/>
                    <a:pt x="29" y="23"/>
                    <a:pt x="30" y="24"/>
                  </a:cubicBezTo>
                  <a:cubicBezTo>
                    <a:pt x="32" y="24"/>
                    <a:pt x="33" y="27"/>
                    <a:pt x="35" y="27"/>
                  </a:cubicBezTo>
                  <a:cubicBezTo>
                    <a:pt x="36" y="28"/>
                    <a:pt x="36" y="25"/>
                    <a:pt x="37" y="25"/>
                  </a:cubicBezTo>
                  <a:cubicBezTo>
                    <a:pt x="37" y="24"/>
                    <a:pt x="38" y="23"/>
                    <a:pt x="39" y="23"/>
                  </a:cubicBezTo>
                  <a:cubicBezTo>
                    <a:pt x="40" y="23"/>
                    <a:pt x="40" y="25"/>
                    <a:pt x="41" y="25"/>
                  </a:cubicBezTo>
                  <a:cubicBezTo>
                    <a:pt x="43" y="25"/>
                    <a:pt x="44" y="24"/>
                    <a:pt x="46" y="24"/>
                  </a:cubicBezTo>
                  <a:cubicBezTo>
                    <a:pt x="48" y="24"/>
                    <a:pt x="51" y="24"/>
                    <a:pt x="53" y="25"/>
                  </a:cubicBezTo>
                  <a:cubicBezTo>
                    <a:pt x="53" y="25"/>
                    <a:pt x="53" y="27"/>
                    <a:pt x="53" y="27"/>
                  </a:cubicBezTo>
                  <a:cubicBezTo>
                    <a:pt x="54" y="27"/>
                    <a:pt x="54" y="26"/>
                    <a:pt x="55" y="26"/>
                  </a:cubicBezTo>
                  <a:cubicBezTo>
                    <a:pt x="57" y="25"/>
                    <a:pt x="60" y="26"/>
                    <a:pt x="62" y="26"/>
                  </a:cubicBezTo>
                  <a:cubicBezTo>
                    <a:pt x="63" y="26"/>
                    <a:pt x="64" y="26"/>
                    <a:pt x="65" y="27"/>
                  </a:cubicBezTo>
                  <a:cubicBezTo>
                    <a:pt x="66" y="28"/>
                    <a:pt x="65" y="29"/>
                    <a:pt x="66" y="30"/>
                  </a:cubicBezTo>
                  <a:cubicBezTo>
                    <a:pt x="67" y="31"/>
                    <a:pt x="68" y="29"/>
                    <a:pt x="69" y="2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75" name="Freeform 2592"/>
            <p:cNvSpPr>
              <a:spLocks noChangeAspect="1"/>
            </p:cNvSpPr>
            <p:nvPr/>
          </p:nvSpPr>
          <p:spPr bwMode="auto">
            <a:xfrm>
              <a:off x="4896710" y="2058232"/>
              <a:ext cx="86056" cy="81680"/>
            </a:xfrm>
            <a:custGeom>
              <a:avLst/>
              <a:gdLst>
                <a:gd name="T0" fmla="*/ 30 w 49"/>
                <a:gd name="T1" fmla="*/ 46 h 46"/>
                <a:gd name="T2" fmla="*/ 26 w 49"/>
                <a:gd name="T3" fmla="*/ 41 h 46"/>
                <a:gd name="T4" fmla="*/ 20 w 49"/>
                <a:gd name="T5" fmla="*/ 34 h 46"/>
                <a:gd name="T6" fmla="*/ 14 w 49"/>
                <a:gd name="T7" fmla="*/ 27 h 46"/>
                <a:gd name="T8" fmla="*/ 10 w 49"/>
                <a:gd name="T9" fmla="*/ 22 h 46"/>
                <a:gd name="T10" fmla="*/ 7 w 49"/>
                <a:gd name="T11" fmla="*/ 16 h 46"/>
                <a:gd name="T12" fmla="*/ 4 w 49"/>
                <a:gd name="T13" fmla="*/ 10 h 46"/>
                <a:gd name="T14" fmla="*/ 1 w 49"/>
                <a:gd name="T15" fmla="*/ 10 h 46"/>
                <a:gd name="T16" fmla="*/ 1 w 49"/>
                <a:gd name="T17" fmla="*/ 2 h 46"/>
                <a:gd name="T18" fmla="*/ 4 w 49"/>
                <a:gd name="T19" fmla="*/ 1 h 46"/>
                <a:gd name="T20" fmla="*/ 10 w 49"/>
                <a:gd name="T21" fmla="*/ 5 h 46"/>
                <a:gd name="T22" fmla="*/ 12 w 49"/>
                <a:gd name="T23" fmla="*/ 2 h 46"/>
                <a:gd name="T24" fmla="*/ 14 w 49"/>
                <a:gd name="T25" fmla="*/ 0 h 46"/>
                <a:gd name="T26" fmla="*/ 17 w 49"/>
                <a:gd name="T27" fmla="*/ 2 h 46"/>
                <a:gd name="T28" fmla="*/ 23 w 49"/>
                <a:gd name="T29" fmla="*/ 1 h 46"/>
                <a:gd name="T30" fmla="*/ 31 w 49"/>
                <a:gd name="T31" fmla="*/ 2 h 46"/>
                <a:gd name="T32" fmla="*/ 31 w 49"/>
                <a:gd name="T33" fmla="*/ 5 h 46"/>
                <a:gd name="T34" fmla="*/ 34 w 49"/>
                <a:gd name="T35" fmla="*/ 4 h 46"/>
                <a:gd name="T36" fmla="*/ 42 w 49"/>
                <a:gd name="T37" fmla="*/ 4 h 46"/>
                <a:gd name="T38" fmla="*/ 46 w 49"/>
                <a:gd name="T39" fmla="*/ 5 h 46"/>
                <a:gd name="T40" fmla="*/ 47 w 49"/>
                <a:gd name="T41" fmla="*/ 9 h 46"/>
                <a:gd name="T42" fmla="*/ 51 w 49"/>
                <a:gd name="T43" fmla="*/ 7 h 46"/>
                <a:gd name="T44" fmla="*/ 54 w 49"/>
                <a:gd name="T45" fmla="*/ 7 h 46"/>
                <a:gd name="T46" fmla="*/ 51 w 49"/>
                <a:gd name="T47" fmla="*/ 18 h 46"/>
                <a:gd name="T48" fmla="*/ 58 w 49"/>
                <a:gd name="T49" fmla="*/ 26 h 46"/>
                <a:gd name="T50" fmla="*/ 53 w 49"/>
                <a:gd name="T51" fmla="*/ 26 h 46"/>
                <a:gd name="T52" fmla="*/ 58 w 49"/>
                <a:gd name="T53" fmla="*/ 34 h 46"/>
                <a:gd name="T54" fmla="*/ 53 w 49"/>
                <a:gd name="T55" fmla="*/ 34 h 46"/>
                <a:gd name="T56" fmla="*/ 49 w 49"/>
                <a:gd name="T57" fmla="*/ 35 h 46"/>
                <a:gd name="T58" fmla="*/ 49 w 49"/>
                <a:gd name="T59" fmla="*/ 40 h 46"/>
                <a:gd name="T60" fmla="*/ 45 w 49"/>
                <a:gd name="T61" fmla="*/ 45 h 46"/>
                <a:gd name="T62" fmla="*/ 41 w 49"/>
                <a:gd name="T63" fmla="*/ 49 h 46"/>
                <a:gd name="T64" fmla="*/ 42 w 49"/>
                <a:gd name="T65" fmla="*/ 56 h 46"/>
                <a:gd name="T66" fmla="*/ 34 w 49"/>
                <a:gd name="T67" fmla="*/ 49 h 46"/>
                <a:gd name="T68" fmla="*/ 30 w 49"/>
                <a:gd name="T69" fmla="*/ 46 h 4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9"/>
                <a:gd name="T106" fmla="*/ 0 h 46"/>
                <a:gd name="T107" fmla="*/ 49 w 49"/>
                <a:gd name="T108" fmla="*/ 46 h 4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9" h="46">
                  <a:moveTo>
                    <a:pt x="25" y="38"/>
                  </a:moveTo>
                  <a:cubicBezTo>
                    <a:pt x="24" y="37"/>
                    <a:pt x="23" y="35"/>
                    <a:pt x="22" y="34"/>
                  </a:cubicBezTo>
                  <a:cubicBezTo>
                    <a:pt x="20" y="32"/>
                    <a:pt x="18" y="30"/>
                    <a:pt x="17" y="28"/>
                  </a:cubicBezTo>
                  <a:cubicBezTo>
                    <a:pt x="15" y="26"/>
                    <a:pt x="13" y="24"/>
                    <a:pt x="12" y="22"/>
                  </a:cubicBezTo>
                  <a:cubicBezTo>
                    <a:pt x="10" y="20"/>
                    <a:pt x="9" y="20"/>
                    <a:pt x="8" y="18"/>
                  </a:cubicBezTo>
                  <a:cubicBezTo>
                    <a:pt x="7" y="17"/>
                    <a:pt x="7" y="15"/>
                    <a:pt x="6" y="13"/>
                  </a:cubicBezTo>
                  <a:cubicBezTo>
                    <a:pt x="5" y="11"/>
                    <a:pt x="4" y="10"/>
                    <a:pt x="3" y="8"/>
                  </a:cubicBezTo>
                  <a:cubicBezTo>
                    <a:pt x="2" y="8"/>
                    <a:pt x="1" y="9"/>
                    <a:pt x="1" y="8"/>
                  </a:cubicBezTo>
                  <a:cubicBezTo>
                    <a:pt x="0" y="7"/>
                    <a:pt x="0" y="4"/>
                    <a:pt x="1" y="2"/>
                  </a:cubicBezTo>
                  <a:cubicBezTo>
                    <a:pt x="1" y="2"/>
                    <a:pt x="2" y="0"/>
                    <a:pt x="3" y="1"/>
                  </a:cubicBezTo>
                  <a:cubicBezTo>
                    <a:pt x="5" y="1"/>
                    <a:pt x="6" y="4"/>
                    <a:pt x="8" y="4"/>
                  </a:cubicBezTo>
                  <a:cubicBezTo>
                    <a:pt x="9" y="5"/>
                    <a:pt x="9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13" y="0"/>
                    <a:pt x="13" y="2"/>
                    <a:pt x="14" y="2"/>
                  </a:cubicBezTo>
                  <a:cubicBezTo>
                    <a:pt x="16" y="2"/>
                    <a:pt x="17" y="1"/>
                    <a:pt x="19" y="1"/>
                  </a:cubicBezTo>
                  <a:cubicBezTo>
                    <a:pt x="21" y="1"/>
                    <a:pt x="24" y="1"/>
                    <a:pt x="26" y="2"/>
                  </a:cubicBezTo>
                  <a:cubicBezTo>
                    <a:pt x="26" y="2"/>
                    <a:pt x="26" y="4"/>
                    <a:pt x="26" y="4"/>
                  </a:cubicBezTo>
                  <a:cubicBezTo>
                    <a:pt x="27" y="4"/>
                    <a:pt x="27" y="3"/>
                    <a:pt x="28" y="3"/>
                  </a:cubicBezTo>
                  <a:cubicBezTo>
                    <a:pt x="30" y="2"/>
                    <a:pt x="33" y="3"/>
                    <a:pt x="35" y="3"/>
                  </a:cubicBezTo>
                  <a:cubicBezTo>
                    <a:pt x="36" y="3"/>
                    <a:pt x="37" y="3"/>
                    <a:pt x="38" y="4"/>
                  </a:cubicBezTo>
                  <a:cubicBezTo>
                    <a:pt x="39" y="5"/>
                    <a:pt x="38" y="6"/>
                    <a:pt x="39" y="7"/>
                  </a:cubicBezTo>
                  <a:cubicBezTo>
                    <a:pt x="40" y="8"/>
                    <a:pt x="41" y="6"/>
                    <a:pt x="42" y="6"/>
                  </a:cubicBezTo>
                  <a:cubicBezTo>
                    <a:pt x="43" y="6"/>
                    <a:pt x="45" y="5"/>
                    <a:pt x="45" y="6"/>
                  </a:cubicBezTo>
                  <a:cubicBezTo>
                    <a:pt x="45" y="9"/>
                    <a:pt x="41" y="12"/>
                    <a:pt x="42" y="15"/>
                  </a:cubicBezTo>
                  <a:cubicBezTo>
                    <a:pt x="43" y="18"/>
                    <a:pt x="47" y="18"/>
                    <a:pt x="48" y="21"/>
                  </a:cubicBezTo>
                  <a:cubicBezTo>
                    <a:pt x="49" y="22"/>
                    <a:pt x="44" y="20"/>
                    <a:pt x="44" y="21"/>
                  </a:cubicBezTo>
                  <a:cubicBezTo>
                    <a:pt x="44" y="24"/>
                    <a:pt x="48" y="25"/>
                    <a:pt x="48" y="28"/>
                  </a:cubicBezTo>
                  <a:cubicBezTo>
                    <a:pt x="48" y="30"/>
                    <a:pt x="45" y="28"/>
                    <a:pt x="44" y="28"/>
                  </a:cubicBezTo>
                  <a:cubicBezTo>
                    <a:pt x="42" y="28"/>
                    <a:pt x="41" y="29"/>
                    <a:pt x="41" y="29"/>
                  </a:cubicBezTo>
                  <a:cubicBezTo>
                    <a:pt x="40" y="30"/>
                    <a:pt x="42" y="32"/>
                    <a:pt x="41" y="33"/>
                  </a:cubicBezTo>
                  <a:cubicBezTo>
                    <a:pt x="38" y="33"/>
                    <a:pt x="37" y="35"/>
                    <a:pt x="37" y="37"/>
                  </a:cubicBezTo>
                  <a:cubicBezTo>
                    <a:pt x="37" y="38"/>
                    <a:pt x="35" y="39"/>
                    <a:pt x="34" y="40"/>
                  </a:cubicBezTo>
                  <a:cubicBezTo>
                    <a:pt x="34" y="42"/>
                    <a:pt x="35" y="44"/>
                    <a:pt x="35" y="46"/>
                  </a:cubicBezTo>
                  <a:cubicBezTo>
                    <a:pt x="33" y="44"/>
                    <a:pt x="30" y="42"/>
                    <a:pt x="28" y="40"/>
                  </a:cubicBezTo>
                  <a:cubicBezTo>
                    <a:pt x="27" y="40"/>
                    <a:pt x="26" y="39"/>
                    <a:pt x="25" y="3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76" name="Freeform 2593"/>
            <p:cNvSpPr>
              <a:spLocks noChangeAspect="1"/>
            </p:cNvSpPr>
            <p:nvPr/>
          </p:nvSpPr>
          <p:spPr bwMode="auto">
            <a:xfrm>
              <a:off x="4956512" y="2029060"/>
              <a:ext cx="96266" cy="129813"/>
            </a:xfrm>
            <a:custGeom>
              <a:avLst/>
              <a:gdLst>
                <a:gd name="T0" fmla="*/ 25 w 55"/>
                <a:gd name="T1" fmla="*/ 1 h 74"/>
                <a:gd name="T2" fmla="*/ 29 w 55"/>
                <a:gd name="T3" fmla="*/ 7 h 74"/>
                <a:gd name="T4" fmla="*/ 32 w 55"/>
                <a:gd name="T5" fmla="*/ 12 h 74"/>
                <a:gd name="T6" fmla="*/ 35 w 55"/>
                <a:gd name="T7" fmla="*/ 18 h 74"/>
                <a:gd name="T8" fmla="*/ 43 w 55"/>
                <a:gd name="T9" fmla="*/ 23 h 74"/>
                <a:gd name="T10" fmla="*/ 43 w 55"/>
                <a:gd name="T11" fmla="*/ 30 h 74"/>
                <a:gd name="T12" fmla="*/ 50 w 55"/>
                <a:gd name="T13" fmla="*/ 34 h 74"/>
                <a:gd name="T14" fmla="*/ 55 w 55"/>
                <a:gd name="T15" fmla="*/ 36 h 74"/>
                <a:gd name="T16" fmla="*/ 56 w 55"/>
                <a:gd name="T17" fmla="*/ 32 h 74"/>
                <a:gd name="T18" fmla="*/ 60 w 55"/>
                <a:gd name="T19" fmla="*/ 35 h 74"/>
                <a:gd name="T20" fmla="*/ 58 w 55"/>
                <a:gd name="T21" fmla="*/ 37 h 74"/>
                <a:gd name="T22" fmla="*/ 59 w 55"/>
                <a:gd name="T23" fmla="*/ 40 h 74"/>
                <a:gd name="T24" fmla="*/ 55 w 55"/>
                <a:gd name="T25" fmla="*/ 46 h 74"/>
                <a:gd name="T26" fmla="*/ 55 w 55"/>
                <a:gd name="T27" fmla="*/ 55 h 74"/>
                <a:gd name="T28" fmla="*/ 61 w 55"/>
                <a:gd name="T29" fmla="*/ 61 h 74"/>
                <a:gd name="T30" fmla="*/ 65 w 55"/>
                <a:gd name="T31" fmla="*/ 65 h 74"/>
                <a:gd name="T32" fmla="*/ 58 w 55"/>
                <a:gd name="T33" fmla="*/ 69 h 74"/>
                <a:gd name="T34" fmla="*/ 58 w 55"/>
                <a:gd name="T35" fmla="*/ 78 h 74"/>
                <a:gd name="T36" fmla="*/ 54 w 55"/>
                <a:gd name="T37" fmla="*/ 81 h 74"/>
                <a:gd name="T38" fmla="*/ 46 w 55"/>
                <a:gd name="T39" fmla="*/ 79 h 74"/>
                <a:gd name="T40" fmla="*/ 42 w 55"/>
                <a:gd name="T41" fmla="*/ 83 h 74"/>
                <a:gd name="T42" fmla="*/ 38 w 55"/>
                <a:gd name="T43" fmla="*/ 82 h 74"/>
                <a:gd name="T44" fmla="*/ 35 w 55"/>
                <a:gd name="T45" fmla="*/ 85 h 74"/>
                <a:gd name="T46" fmla="*/ 35 w 55"/>
                <a:gd name="T47" fmla="*/ 89 h 74"/>
                <a:gd name="T48" fmla="*/ 32 w 55"/>
                <a:gd name="T49" fmla="*/ 89 h 74"/>
                <a:gd name="T50" fmla="*/ 32 w 55"/>
                <a:gd name="T51" fmla="*/ 82 h 74"/>
                <a:gd name="T52" fmla="*/ 28 w 55"/>
                <a:gd name="T53" fmla="*/ 77 h 74"/>
                <a:gd name="T54" fmla="*/ 22 w 55"/>
                <a:gd name="T55" fmla="*/ 75 h 74"/>
                <a:gd name="T56" fmla="*/ 18 w 55"/>
                <a:gd name="T57" fmla="*/ 75 h 74"/>
                <a:gd name="T58" fmla="*/ 16 w 55"/>
                <a:gd name="T59" fmla="*/ 79 h 74"/>
                <a:gd name="T60" fmla="*/ 11 w 55"/>
                <a:gd name="T61" fmla="*/ 81 h 74"/>
                <a:gd name="T62" fmla="*/ 16 w 55"/>
                <a:gd name="T63" fmla="*/ 84 h 74"/>
                <a:gd name="T64" fmla="*/ 16 w 55"/>
                <a:gd name="T65" fmla="*/ 89 h 74"/>
                <a:gd name="T66" fmla="*/ 8 w 55"/>
                <a:gd name="T67" fmla="*/ 82 h 74"/>
                <a:gd name="T68" fmla="*/ 4 w 55"/>
                <a:gd name="T69" fmla="*/ 79 h 74"/>
                <a:gd name="T70" fmla="*/ 6 w 55"/>
                <a:gd name="T71" fmla="*/ 77 h 74"/>
                <a:gd name="T72" fmla="*/ 5 w 55"/>
                <a:gd name="T73" fmla="*/ 76 h 74"/>
                <a:gd name="T74" fmla="*/ 1 w 55"/>
                <a:gd name="T75" fmla="*/ 76 h 74"/>
                <a:gd name="T76" fmla="*/ 0 w 55"/>
                <a:gd name="T77" fmla="*/ 69 h 74"/>
                <a:gd name="T78" fmla="*/ 4 w 55"/>
                <a:gd name="T79" fmla="*/ 65 h 74"/>
                <a:gd name="T80" fmla="*/ 8 w 55"/>
                <a:gd name="T81" fmla="*/ 60 h 74"/>
                <a:gd name="T82" fmla="*/ 8 w 55"/>
                <a:gd name="T83" fmla="*/ 55 h 74"/>
                <a:gd name="T84" fmla="*/ 12 w 55"/>
                <a:gd name="T85" fmla="*/ 54 h 74"/>
                <a:gd name="T86" fmla="*/ 17 w 55"/>
                <a:gd name="T87" fmla="*/ 54 h 74"/>
                <a:gd name="T88" fmla="*/ 12 w 55"/>
                <a:gd name="T89" fmla="*/ 46 h 74"/>
                <a:gd name="T90" fmla="*/ 17 w 55"/>
                <a:gd name="T91" fmla="*/ 46 h 74"/>
                <a:gd name="T92" fmla="*/ 10 w 55"/>
                <a:gd name="T93" fmla="*/ 38 h 74"/>
                <a:gd name="T94" fmla="*/ 13 w 55"/>
                <a:gd name="T95" fmla="*/ 28 h 74"/>
                <a:gd name="T96" fmla="*/ 10 w 55"/>
                <a:gd name="T97" fmla="*/ 28 h 74"/>
                <a:gd name="T98" fmla="*/ 8 w 55"/>
                <a:gd name="T99" fmla="*/ 23 h 74"/>
                <a:gd name="T100" fmla="*/ 12 w 55"/>
                <a:gd name="T101" fmla="*/ 20 h 74"/>
                <a:gd name="T102" fmla="*/ 8 w 55"/>
                <a:gd name="T103" fmla="*/ 19 h 74"/>
                <a:gd name="T104" fmla="*/ 7 w 55"/>
                <a:gd name="T105" fmla="*/ 16 h 74"/>
                <a:gd name="T106" fmla="*/ 7 w 55"/>
                <a:gd name="T107" fmla="*/ 12 h 74"/>
                <a:gd name="T108" fmla="*/ 5 w 55"/>
                <a:gd name="T109" fmla="*/ 7 h 74"/>
                <a:gd name="T110" fmla="*/ 8 w 55"/>
                <a:gd name="T111" fmla="*/ 4 h 74"/>
                <a:gd name="T112" fmla="*/ 14 w 55"/>
                <a:gd name="T113" fmla="*/ 2 h 74"/>
                <a:gd name="T114" fmla="*/ 18 w 55"/>
                <a:gd name="T115" fmla="*/ 0 h 74"/>
                <a:gd name="T116" fmla="*/ 25 w 55"/>
                <a:gd name="T117" fmla="*/ 1 h 7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5"/>
                <a:gd name="T178" fmla="*/ 0 h 74"/>
                <a:gd name="T179" fmla="*/ 55 w 55"/>
                <a:gd name="T180" fmla="*/ 74 h 7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5" h="74">
                  <a:moveTo>
                    <a:pt x="21" y="1"/>
                  </a:moveTo>
                  <a:cubicBezTo>
                    <a:pt x="22" y="3"/>
                    <a:pt x="23" y="5"/>
                    <a:pt x="24" y="6"/>
                  </a:cubicBezTo>
                  <a:cubicBezTo>
                    <a:pt x="25" y="8"/>
                    <a:pt x="26" y="8"/>
                    <a:pt x="27" y="10"/>
                  </a:cubicBezTo>
                  <a:cubicBezTo>
                    <a:pt x="28" y="11"/>
                    <a:pt x="28" y="13"/>
                    <a:pt x="29" y="15"/>
                  </a:cubicBezTo>
                  <a:cubicBezTo>
                    <a:pt x="31" y="17"/>
                    <a:pt x="34" y="17"/>
                    <a:pt x="36" y="19"/>
                  </a:cubicBezTo>
                  <a:cubicBezTo>
                    <a:pt x="37" y="20"/>
                    <a:pt x="34" y="23"/>
                    <a:pt x="36" y="25"/>
                  </a:cubicBezTo>
                  <a:cubicBezTo>
                    <a:pt x="37" y="27"/>
                    <a:pt x="40" y="27"/>
                    <a:pt x="42" y="28"/>
                  </a:cubicBezTo>
                  <a:cubicBezTo>
                    <a:pt x="43" y="28"/>
                    <a:pt x="44" y="30"/>
                    <a:pt x="46" y="30"/>
                  </a:cubicBezTo>
                  <a:cubicBezTo>
                    <a:pt x="47" y="30"/>
                    <a:pt x="46" y="27"/>
                    <a:pt x="47" y="27"/>
                  </a:cubicBezTo>
                  <a:cubicBezTo>
                    <a:pt x="49" y="27"/>
                    <a:pt x="50" y="28"/>
                    <a:pt x="50" y="29"/>
                  </a:cubicBezTo>
                  <a:cubicBezTo>
                    <a:pt x="51" y="30"/>
                    <a:pt x="49" y="30"/>
                    <a:pt x="48" y="31"/>
                  </a:cubicBezTo>
                  <a:cubicBezTo>
                    <a:pt x="48" y="32"/>
                    <a:pt x="49" y="32"/>
                    <a:pt x="49" y="33"/>
                  </a:cubicBezTo>
                  <a:cubicBezTo>
                    <a:pt x="48" y="35"/>
                    <a:pt x="46" y="36"/>
                    <a:pt x="46" y="38"/>
                  </a:cubicBezTo>
                  <a:cubicBezTo>
                    <a:pt x="45" y="40"/>
                    <a:pt x="45" y="43"/>
                    <a:pt x="46" y="46"/>
                  </a:cubicBezTo>
                  <a:cubicBezTo>
                    <a:pt x="47" y="48"/>
                    <a:pt x="50" y="49"/>
                    <a:pt x="51" y="51"/>
                  </a:cubicBezTo>
                  <a:cubicBezTo>
                    <a:pt x="52" y="52"/>
                    <a:pt x="55" y="53"/>
                    <a:pt x="54" y="54"/>
                  </a:cubicBezTo>
                  <a:cubicBezTo>
                    <a:pt x="53" y="56"/>
                    <a:pt x="49" y="55"/>
                    <a:pt x="48" y="57"/>
                  </a:cubicBezTo>
                  <a:cubicBezTo>
                    <a:pt x="47" y="60"/>
                    <a:pt x="48" y="63"/>
                    <a:pt x="48" y="65"/>
                  </a:cubicBezTo>
                  <a:cubicBezTo>
                    <a:pt x="47" y="66"/>
                    <a:pt x="46" y="66"/>
                    <a:pt x="45" y="67"/>
                  </a:cubicBezTo>
                  <a:cubicBezTo>
                    <a:pt x="43" y="67"/>
                    <a:pt x="40" y="66"/>
                    <a:pt x="38" y="66"/>
                  </a:cubicBezTo>
                  <a:cubicBezTo>
                    <a:pt x="37" y="67"/>
                    <a:pt x="36" y="69"/>
                    <a:pt x="35" y="69"/>
                  </a:cubicBezTo>
                  <a:cubicBezTo>
                    <a:pt x="34" y="70"/>
                    <a:pt x="33" y="68"/>
                    <a:pt x="32" y="68"/>
                  </a:cubicBezTo>
                  <a:cubicBezTo>
                    <a:pt x="31" y="68"/>
                    <a:pt x="30" y="69"/>
                    <a:pt x="29" y="71"/>
                  </a:cubicBezTo>
                  <a:cubicBezTo>
                    <a:pt x="29" y="71"/>
                    <a:pt x="30" y="73"/>
                    <a:pt x="29" y="74"/>
                  </a:cubicBezTo>
                  <a:cubicBezTo>
                    <a:pt x="29" y="74"/>
                    <a:pt x="28" y="74"/>
                    <a:pt x="27" y="74"/>
                  </a:cubicBezTo>
                  <a:cubicBezTo>
                    <a:pt x="27" y="72"/>
                    <a:pt x="27" y="70"/>
                    <a:pt x="27" y="68"/>
                  </a:cubicBezTo>
                  <a:cubicBezTo>
                    <a:pt x="26" y="66"/>
                    <a:pt x="24" y="65"/>
                    <a:pt x="23" y="64"/>
                  </a:cubicBezTo>
                  <a:cubicBezTo>
                    <a:pt x="21" y="63"/>
                    <a:pt x="20" y="63"/>
                    <a:pt x="18" y="62"/>
                  </a:cubicBezTo>
                  <a:cubicBezTo>
                    <a:pt x="17" y="62"/>
                    <a:pt x="16" y="61"/>
                    <a:pt x="15" y="62"/>
                  </a:cubicBezTo>
                  <a:cubicBezTo>
                    <a:pt x="14" y="63"/>
                    <a:pt x="14" y="65"/>
                    <a:pt x="13" y="66"/>
                  </a:cubicBezTo>
                  <a:cubicBezTo>
                    <a:pt x="11" y="66"/>
                    <a:pt x="8" y="65"/>
                    <a:pt x="9" y="67"/>
                  </a:cubicBezTo>
                  <a:cubicBezTo>
                    <a:pt x="9" y="69"/>
                    <a:pt x="12" y="69"/>
                    <a:pt x="13" y="70"/>
                  </a:cubicBezTo>
                  <a:cubicBezTo>
                    <a:pt x="13" y="71"/>
                    <a:pt x="13" y="73"/>
                    <a:pt x="13" y="74"/>
                  </a:cubicBezTo>
                  <a:cubicBezTo>
                    <a:pt x="11" y="72"/>
                    <a:pt x="9" y="69"/>
                    <a:pt x="7" y="68"/>
                  </a:cubicBezTo>
                  <a:cubicBezTo>
                    <a:pt x="6" y="67"/>
                    <a:pt x="4" y="67"/>
                    <a:pt x="3" y="66"/>
                  </a:cubicBezTo>
                  <a:cubicBezTo>
                    <a:pt x="3" y="65"/>
                    <a:pt x="5" y="65"/>
                    <a:pt x="5" y="64"/>
                  </a:cubicBezTo>
                  <a:cubicBezTo>
                    <a:pt x="5" y="64"/>
                    <a:pt x="5" y="63"/>
                    <a:pt x="4" y="63"/>
                  </a:cubicBezTo>
                  <a:cubicBezTo>
                    <a:pt x="3" y="63"/>
                    <a:pt x="2" y="63"/>
                    <a:pt x="1" y="63"/>
                  </a:cubicBezTo>
                  <a:cubicBezTo>
                    <a:pt x="1" y="61"/>
                    <a:pt x="0" y="59"/>
                    <a:pt x="0" y="57"/>
                  </a:cubicBezTo>
                  <a:cubicBezTo>
                    <a:pt x="1" y="56"/>
                    <a:pt x="3" y="55"/>
                    <a:pt x="3" y="54"/>
                  </a:cubicBezTo>
                  <a:cubicBezTo>
                    <a:pt x="3" y="52"/>
                    <a:pt x="4" y="50"/>
                    <a:pt x="7" y="50"/>
                  </a:cubicBezTo>
                  <a:cubicBezTo>
                    <a:pt x="8" y="49"/>
                    <a:pt x="6" y="47"/>
                    <a:pt x="7" y="46"/>
                  </a:cubicBezTo>
                  <a:cubicBezTo>
                    <a:pt x="7" y="46"/>
                    <a:pt x="8" y="45"/>
                    <a:pt x="10" y="45"/>
                  </a:cubicBezTo>
                  <a:cubicBezTo>
                    <a:pt x="11" y="45"/>
                    <a:pt x="14" y="47"/>
                    <a:pt x="14" y="45"/>
                  </a:cubicBezTo>
                  <a:cubicBezTo>
                    <a:pt x="14" y="42"/>
                    <a:pt x="10" y="41"/>
                    <a:pt x="10" y="38"/>
                  </a:cubicBezTo>
                  <a:cubicBezTo>
                    <a:pt x="10" y="37"/>
                    <a:pt x="15" y="39"/>
                    <a:pt x="14" y="38"/>
                  </a:cubicBezTo>
                  <a:cubicBezTo>
                    <a:pt x="13" y="35"/>
                    <a:pt x="9" y="35"/>
                    <a:pt x="8" y="32"/>
                  </a:cubicBezTo>
                  <a:cubicBezTo>
                    <a:pt x="7" y="29"/>
                    <a:pt x="11" y="26"/>
                    <a:pt x="11" y="23"/>
                  </a:cubicBezTo>
                  <a:cubicBezTo>
                    <a:pt x="11" y="22"/>
                    <a:pt x="9" y="23"/>
                    <a:pt x="8" y="23"/>
                  </a:cubicBezTo>
                  <a:cubicBezTo>
                    <a:pt x="8" y="22"/>
                    <a:pt x="7" y="21"/>
                    <a:pt x="7" y="19"/>
                  </a:cubicBezTo>
                  <a:cubicBezTo>
                    <a:pt x="8" y="18"/>
                    <a:pt x="10" y="19"/>
                    <a:pt x="10" y="17"/>
                  </a:cubicBezTo>
                  <a:cubicBezTo>
                    <a:pt x="10" y="16"/>
                    <a:pt x="8" y="17"/>
                    <a:pt x="7" y="16"/>
                  </a:cubicBezTo>
                  <a:cubicBezTo>
                    <a:pt x="6" y="15"/>
                    <a:pt x="6" y="14"/>
                    <a:pt x="6" y="13"/>
                  </a:cubicBezTo>
                  <a:cubicBezTo>
                    <a:pt x="6" y="12"/>
                    <a:pt x="6" y="11"/>
                    <a:pt x="6" y="10"/>
                  </a:cubicBezTo>
                  <a:cubicBezTo>
                    <a:pt x="6" y="8"/>
                    <a:pt x="5" y="7"/>
                    <a:pt x="4" y="6"/>
                  </a:cubicBezTo>
                  <a:cubicBezTo>
                    <a:pt x="5" y="5"/>
                    <a:pt x="6" y="4"/>
                    <a:pt x="7" y="3"/>
                  </a:cubicBezTo>
                  <a:cubicBezTo>
                    <a:pt x="9" y="2"/>
                    <a:pt x="10" y="2"/>
                    <a:pt x="12" y="2"/>
                  </a:cubicBezTo>
                  <a:cubicBezTo>
                    <a:pt x="13" y="2"/>
                    <a:pt x="14" y="0"/>
                    <a:pt x="15" y="0"/>
                  </a:cubicBezTo>
                  <a:cubicBezTo>
                    <a:pt x="18" y="0"/>
                    <a:pt x="19" y="1"/>
                    <a:pt x="2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77" name="Freeform 2594"/>
            <p:cNvSpPr>
              <a:spLocks noChangeAspect="1"/>
            </p:cNvSpPr>
            <p:nvPr/>
          </p:nvSpPr>
          <p:spPr bwMode="auto">
            <a:xfrm>
              <a:off x="5001728" y="2142829"/>
              <a:ext cx="52509" cy="45216"/>
            </a:xfrm>
            <a:custGeom>
              <a:avLst/>
              <a:gdLst>
                <a:gd name="T0" fmla="*/ 35 w 30"/>
                <a:gd name="T1" fmla="*/ 19 h 26"/>
                <a:gd name="T2" fmla="*/ 31 w 30"/>
                <a:gd name="T3" fmla="*/ 20 h 26"/>
                <a:gd name="T4" fmla="*/ 22 w 30"/>
                <a:gd name="T5" fmla="*/ 24 h 26"/>
                <a:gd name="T6" fmla="*/ 17 w 30"/>
                <a:gd name="T7" fmla="*/ 30 h 26"/>
                <a:gd name="T8" fmla="*/ 8 w 30"/>
                <a:gd name="T9" fmla="*/ 31 h 26"/>
                <a:gd name="T10" fmla="*/ 5 w 30"/>
                <a:gd name="T11" fmla="*/ 29 h 26"/>
                <a:gd name="T12" fmla="*/ 1 w 30"/>
                <a:gd name="T13" fmla="*/ 24 h 26"/>
                <a:gd name="T14" fmla="*/ 1 w 30"/>
                <a:gd name="T15" fmla="*/ 17 h 26"/>
                <a:gd name="T16" fmla="*/ 1 w 30"/>
                <a:gd name="T17" fmla="*/ 11 h 26"/>
                <a:gd name="T18" fmla="*/ 4 w 30"/>
                <a:gd name="T19" fmla="*/ 11 h 26"/>
                <a:gd name="T20" fmla="*/ 4 w 30"/>
                <a:gd name="T21" fmla="*/ 7 h 26"/>
                <a:gd name="T22" fmla="*/ 7 w 30"/>
                <a:gd name="T23" fmla="*/ 4 h 26"/>
                <a:gd name="T24" fmla="*/ 11 w 30"/>
                <a:gd name="T25" fmla="*/ 5 h 26"/>
                <a:gd name="T26" fmla="*/ 14 w 30"/>
                <a:gd name="T27" fmla="*/ 1 h 26"/>
                <a:gd name="T28" fmla="*/ 23 w 30"/>
                <a:gd name="T29" fmla="*/ 2 h 26"/>
                <a:gd name="T30" fmla="*/ 26 w 30"/>
                <a:gd name="T31" fmla="*/ 0 h 26"/>
                <a:gd name="T32" fmla="*/ 28 w 30"/>
                <a:gd name="T33" fmla="*/ 5 h 26"/>
                <a:gd name="T34" fmla="*/ 34 w 30"/>
                <a:gd name="T35" fmla="*/ 7 h 26"/>
                <a:gd name="T36" fmla="*/ 35 w 30"/>
                <a:gd name="T37" fmla="*/ 13 h 26"/>
                <a:gd name="T38" fmla="*/ 35 w 30"/>
                <a:gd name="T39" fmla="*/ 19 h 2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0"/>
                <a:gd name="T61" fmla="*/ 0 h 26"/>
                <a:gd name="T62" fmla="*/ 30 w 30"/>
                <a:gd name="T63" fmla="*/ 26 h 2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0" h="26">
                  <a:moveTo>
                    <a:pt x="29" y="16"/>
                  </a:moveTo>
                  <a:cubicBezTo>
                    <a:pt x="28" y="17"/>
                    <a:pt x="27" y="17"/>
                    <a:pt x="26" y="17"/>
                  </a:cubicBezTo>
                  <a:cubicBezTo>
                    <a:pt x="23" y="18"/>
                    <a:pt x="21" y="19"/>
                    <a:pt x="18" y="20"/>
                  </a:cubicBezTo>
                  <a:cubicBezTo>
                    <a:pt x="17" y="21"/>
                    <a:pt x="16" y="24"/>
                    <a:pt x="14" y="25"/>
                  </a:cubicBezTo>
                  <a:cubicBezTo>
                    <a:pt x="12" y="26"/>
                    <a:pt x="10" y="25"/>
                    <a:pt x="7" y="26"/>
                  </a:cubicBezTo>
                  <a:cubicBezTo>
                    <a:pt x="6" y="25"/>
                    <a:pt x="5" y="25"/>
                    <a:pt x="4" y="24"/>
                  </a:cubicBezTo>
                  <a:cubicBezTo>
                    <a:pt x="3" y="22"/>
                    <a:pt x="2" y="21"/>
                    <a:pt x="1" y="20"/>
                  </a:cubicBezTo>
                  <a:cubicBezTo>
                    <a:pt x="0" y="18"/>
                    <a:pt x="1" y="16"/>
                    <a:pt x="1" y="14"/>
                  </a:cubicBezTo>
                  <a:cubicBezTo>
                    <a:pt x="0" y="12"/>
                    <a:pt x="1" y="11"/>
                    <a:pt x="1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4" y="8"/>
                    <a:pt x="3" y="6"/>
                    <a:pt x="3" y="6"/>
                  </a:cubicBezTo>
                  <a:cubicBezTo>
                    <a:pt x="4" y="4"/>
                    <a:pt x="5" y="3"/>
                    <a:pt x="6" y="3"/>
                  </a:cubicBezTo>
                  <a:cubicBezTo>
                    <a:pt x="7" y="3"/>
                    <a:pt x="8" y="5"/>
                    <a:pt x="9" y="4"/>
                  </a:cubicBezTo>
                  <a:cubicBezTo>
                    <a:pt x="10" y="4"/>
                    <a:pt x="11" y="2"/>
                    <a:pt x="12" y="1"/>
                  </a:cubicBezTo>
                  <a:cubicBezTo>
                    <a:pt x="14" y="1"/>
                    <a:pt x="17" y="2"/>
                    <a:pt x="19" y="2"/>
                  </a:cubicBezTo>
                  <a:cubicBezTo>
                    <a:pt x="20" y="1"/>
                    <a:pt x="21" y="1"/>
                    <a:pt x="22" y="0"/>
                  </a:cubicBezTo>
                  <a:cubicBezTo>
                    <a:pt x="22" y="2"/>
                    <a:pt x="22" y="3"/>
                    <a:pt x="23" y="4"/>
                  </a:cubicBezTo>
                  <a:cubicBezTo>
                    <a:pt x="24" y="5"/>
                    <a:pt x="27" y="4"/>
                    <a:pt x="28" y="6"/>
                  </a:cubicBezTo>
                  <a:cubicBezTo>
                    <a:pt x="29" y="7"/>
                    <a:pt x="29" y="9"/>
                    <a:pt x="29" y="11"/>
                  </a:cubicBezTo>
                  <a:cubicBezTo>
                    <a:pt x="30" y="12"/>
                    <a:pt x="29" y="15"/>
                    <a:pt x="29" y="1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78" name="Freeform 2595"/>
            <p:cNvSpPr>
              <a:spLocks noChangeAspect="1"/>
            </p:cNvSpPr>
            <p:nvPr/>
          </p:nvSpPr>
          <p:spPr bwMode="auto">
            <a:xfrm>
              <a:off x="4976932" y="2135536"/>
              <a:ext cx="39382" cy="87515"/>
            </a:xfrm>
            <a:custGeom>
              <a:avLst/>
              <a:gdLst>
                <a:gd name="T0" fmla="*/ 14 w 22"/>
                <a:gd name="T1" fmla="*/ 60 h 50"/>
                <a:gd name="T2" fmla="*/ 9 w 22"/>
                <a:gd name="T3" fmla="*/ 52 h 50"/>
                <a:gd name="T4" fmla="*/ 1 w 22"/>
                <a:gd name="T5" fmla="*/ 46 h 50"/>
                <a:gd name="T6" fmla="*/ 2 w 22"/>
                <a:gd name="T7" fmla="*/ 43 h 50"/>
                <a:gd name="T8" fmla="*/ 0 w 22"/>
                <a:gd name="T9" fmla="*/ 40 h 50"/>
                <a:gd name="T10" fmla="*/ 1 w 22"/>
                <a:gd name="T11" fmla="*/ 38 h 50"/>
                <a:gd name="T12" fmla="*/ 1 w 22"/>
                <a:gd name="T13" fmla="*/ 32 h 50"/>
                <a:gd name="T14" fmla="*/ 2 w 22"/>
                <a:gd name="T15" fmla="*/ 24 h 50"/>
                <a:gd name="T16" fmla="*/ 1 w 22"/>
                <a:gd name="T17" fmla="*/ 17 h 50"/>
                <a:gd name="T18" fmla="*/ 1 w 22"/>
                <a:gd name="T19" fmla="*/ 12 h 50"/>
                <a:gd name="T20" fmla="*/ 1 w 22"/>
                <a:gd name="T21" fmla="*/ 6 h 50"/>
                <a:gd name="T22" fmla="*/ 4 w 22"/>
                <a:gd name="T23" fmla="*/ 1 h 50"/>
                <a:gd name="T24" fmla="*/ 7 w 22"/>
                <a:gd name="T25" fmla="*/ 1 h 50"/>
                <a:gd name="T26" fmla="*/ 14 w 22"/>
                <a:gd name="T27" fmla="*/ 4 h 50"/>
                <a:gd name="T28" fmla="*/ 18 w 22"/>
                <a:gd name="T29" fmla="*/ 8 h 50"/>
                <a:gd name="T30" fmla="*/ 18 w 22"/>
                <a:gd name="T31" fmla="*/ 16 h 50"/>
                <a:gd name="T32" fmla="*/ 18 w 22"/>
                <a:gd name="T33" fmla="*/ 22 h 50"/>
                <a:gd name="T34" fmla="*/ 18 w 22"/>
                <a:gd name="T35" fmla="*/ 29 h 50"/>
                <a:gd name="T36" fmla="*/ 22 w 22"/>
                <a:gd name="T37" fmla="*/ 34 h 50"/>
                <a:gd name="T38" fmla="*/ 26 w 22"/>
                <a:gd name="T39" fmla="*/ 36 h 50"/>
                <a:gd name="T40" fmla="*/ 27 w 22"/>
                <a:gd name="T41" fmla="*/ 41 h 50"/>
                <a:gd name="T42" fmla="*/ 23 w 22"/>
                <a:gd name="T43" fmla="*/ 43 h 50"/>
                <a:gd name="T44" fmla="*/ 22 w 22"/>
                <a:gd name="T45" fmla="*/ 50 h 50"/>
                <a:gd name="T46" fmla="*/ 17 w 22"/>
                <a:gd name="T47" fmla="*/ 52 h 50"/>
                <a:gd name="T48" fmla="*/ 17 w 22"/>
                <a:gd name="T49" fmla="*/ 56 h 50"/>
                <a:gd name="T50" fmla="*/ 14 w 22"/>
                <a:gd name="T51" fmla="*/ 60 h 5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"/>
                <a:gd name="T79" fmla="*/ 0 h 50"/>
                <a:gd name="T80" fmla="*/ 22 w 22"/>
                <a:gd name="T81" fmla="*/ 50 h 5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" h="50">
                  <a:moveTo>
                    <a:pt x="11" y="50"/>
                  </a:moveTo>
                  <a:cubicBezTo>
                    <a:pt x="10" y="48"/>
                    <a:pt x="8" y="44"/>
                    <a:pt x="7" y="43"/>
                  </a:cubicBezTo>
                  <a:cubicBezTo>
                    <a:pt x="5" y="41"/>
                    <a:pt x="2" y="40"/>
                    <a:pt x="1" y="38"/>
                  </a:cubicBezTo>
                  <a:cubicBezTo>
                    <a:pt x="0" y="37"/>
                    <a:pt x="3" y="37"/>
                    <a:pt x="2" y="36"/>
                  </a:cubicBezTo>
                  <a:cubicBezTo>
                    <a:pt x="2" y="35"/>
                    <a:pt x="0" y="35"/>
                    <a:pt x="0" y="33"/>
                  </a:cubicBezTo>
                  <a:cubicBezTo>
                    <a:pt x="0" y="33"/>
                    <a:pt x="1" y="33"/>
                    <a:pt x="1" y="32"/>
                  </a:cubicBezTo>
                  <a:cubicBezTo>
                    <a:pt x="2" y="30"/>
                    <a:pt x="1" y="28"/>
                    <a:pt x="1" y="27"/>
                  </a:cubicBezTo>
                  <a:cubicBezTo>
                    <a:pt x="1" y="24"/>
                    <a:pt x="2" y="22"/>
                    <a:pt x="2" y="20"/>
                  </a:cubicBezTo>
                  <a:cubicBezTo>
                    <a:pt x="2" y="18"/>
                    <a:pt x="1" y="16"/>
                    <a:pt x="1" y="14"/>
                  </a:cubicBezTo>
                  <a:lnTo>
                    <a:pt x="1" y="10"/>
                  </a:lnTo>
                  <a:cubicBezTo>
                    <a:pt x="2" y="8"/>
                    <a:pt x="1" y="7"/>
                    <a:pt x="1" y="5"/>
                  </a:cubicBezTo>
                  <a:cubicBezTo>
                    <a:pt x="2" y="4"/>
                    <a:pt x="2" y="2"/>
                    <a:pt x="3" y="1"/>
                  </a:cubicBezTo>
                  <a:cubicBezTo>
                    <a:pt x="4" y="0"/>
                    <a:pt x="5" y="1"/>
                    <a:pt x="6" y="1"/>
                  </a:cubicBezTo>
                  <a:cubicBezTo>
                    <a:pt x="8" y="2"/>
                    <a:pt x="9" y="2"/>
                    <a:pt x="11" y="3"/>
                  </a:cubicBezTo>
                  <a:cubicBezTo>
                    <a:pt x="12" y="4"/>
                    <a:pt x="14" y="5"/>
                    <a:pt x="15" y="7"/>
                  </a:cubicBezTo>
                  <a:cubicBezTo>
                    <a:pt x="15" y="9"/>
                    <a:pt x="15" y="11"/>
                    <a:pt x="15" y="13"/>
                  </a:cubicBezTo>
                  <a:cubicBezTo>
                    <a:pt x="15" y="15"/>
                    <a:pt x="14" y="16"/>
                    <a:pt x="15" y="18"/>
                  </a:cubicBezTo>
                  <a:cubicBezTo>
                    <a:pt x="15" y="20"/>
                    <a:pt x="14" y="22"/>
                    <a:pt x="15" y="24"/>
                  </a:cubicBezTo>
                  <a:cubicBezTo>
                    <a:pt x="16" y="25"/>
                    <a:pt x="17" y="26"/>
                    <a:pt x="18" y="28"/>
                  </a:cubicBezTo>
                  <a:cubicBezTo>
                    <a:pt x="19" y="29"/>
                    <a:pt x="20" y="29"/>
                    <a:pt x="21" y="30"/>
                  </a:cubicBezTo>
                  <a:cubicBezTo>
                    <a:pt x="22" y="31"/>
                    <a:pt x="22" y="32"/>
                    <a:pt x="22" y="34"/>
                  </a:cubicBezTo>
                  <a:cubicBezTo>
                    <a:pt x="21" y="35"/>
                    <a:pt x="19" y="35"/>
                    <a:pt x="19" y="36"/>
                  </a:cubicBezTo>
                  <a:cubicBezTo>
                    <a:pt x="18" y="38"/>
                    <a:pt x="19" y="40"/>
                    <a:pt x="18" y="42"/>
                  </a:cubicBezTo>
                  <a:cubicBezTo>
                    <a:pt x="17" y="43"/>
                    <a:pt x="15" y="42"/>
                    <a:pt x="14" y="43"/>
                  </a:cubicBezTo>
                  <a:cubicBezTo>
                    <a:pt x="14" y="44"/>
                    <a:pt x="15" y="46"/>
                    <a:pt x="14" y="47"/>
                  </a:cubicBezTo>
                  <a:cubicBezTo>
                    <a:pt x="13" y="48"/>
                    <a:pt x="13" y="49"/>
                    <a:pt x="11" y="5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79" name="Freeform 2596"/>
            <p:cNvSpPr>
              <a:spLocks noChangeAspect="1"/>
            </p:cNvSpPr>
            <p:nvPr/>
          </p:nvSpPr>
          <p:spPr bwMode="auto">
            <a:xfrm>
              <a:off x="4995893" y="2163249"/>
              <a:ext cx="134189" cy="151692"/>
            </a:xfrm>
            <a:custGeom>
              <a:avLst/>
              <a:gdLst>
                <a:gd name="T0" fmla="*/ 87 w 76"/>
                <a:gd name="T1" fmla="*/ 15 h 86"/>
                <a:gd name="T2" fmla="*/ 92 w 76"/>
                <a:gd name="T3" fmla="*/ 6 h 86"/>
                <a:gd name="T4" fmla="*/ 87 w 76"/>
                <a:gd name="T5" fmla="*/ 0 h 86"/>
                <a:gd name="T6" fmla="*/ 76 w 76"/>
                <a:gd name="T7" fmla="*/ 7 h 86"/>
                <a:gd name="T8" fmla="*/ 64 w 76"/>
                <a:gd name="T9" fmla="*/ 5 h 86"/>
                <a:gd name="T10" fmla="*/ 56 w 76"/>
                <a:gd name="T11" fmla="*/ 2 h 86"/>
                <a:gd name="T12" fmla="*/ 44 w 76"/>
                <a:gd name="T13" fmla="*/ 5 h 86"/>
                <a:gd name="T14" fmla="*/ 35 w 76"/>
                <a:gd name="T15" fmla="*/ 6 h 86"/>
                <a:gd name="T16" fmla="*/ 21 w 76"/>
                <a:gd name="T17" fmla="*/ 16 h 86"/>
                <a:gd name="T18" fmla="*/ 13 w 76"/>
                <a:gd name="T19" fmla="*/ 22 h 86"/>
                <a:gd name="T20" fmla="*/ 8 w 76"/>
                <a:gd name="T21" fmla="*/ 31 h 86"/>
                <a:gd name="T22" fmla="*/ 4 w 76"/>
                <a:gd name="T23" fmla="*/ 37 h 86"/>
                <a:gd name="T24" fmla="*/ 4 w 76"/>
                <a:gd name="T25" fmla="*/ 47 h 86"/>
                <a:gd name="T26" fmla="*/ 15 w 76"/>
                <a:gd name="T27" fmla="*/ 53 h 86"/>
                <a:gd name="T28" fmla="*/ 12 w 76"/>
                <a:gd name="T29" fmla="*/ 59 h 86"/>
                <a:gd name="T30" fmla="*/ 16 w 76"/>
                <a:gd name="T31" fmla="*/ 67 h 86"/>
                <a:gd name="T32" fmla="*/ 22 w 76"/>
                <a:gd name="T33" fmla="*/ 67 h 86"/>
                <a:gd name="T34" fmla="*/ 34 w 76"/>
                <a:gd name="T35" fmla="*/ 65 h 86"/>
                <a:gd name="T36" fmla="*/ 47 w 76"/>
                <a:gd name="T37" fmla="*/ 70 h 86"/>
                <a:gd name="T38" fmla="*/ 40 w 76"/>
                <a:gd name="T39" fmla="*/ 73 h 86"/>
                <a:gd name="T40" fmla="*/ 24 w 76"/>
                <a:gd name="T41" fmla="*/ 70 h 86"/>
                <a:gd name="T42" fmla="*/ 16 w 76"/>
                <a:gd name="T43" fmla="*/ 75 h 86"/>
                <a:gd name="T44" fmla="*/ 24 w 76"/>
                <a:gd name="T45" fmla="*/ 87 h 86"/>
                <a:gd name="T46" fmla="*/ 28 w 76"/>
                <a:gd name="T47" fmla="*/ 98 h 86"/>
                <a:gd name="T48" fmla="*/ 35 w 76"/>
                <a:gd name="T49" fmla="*/ 98 h 86"/>
                <a:gd name="T50" fmla="*/ 38 w 76"/>
                <a:gd name="T51" fmla="*/ 104 h 86"/>
                <a:gd name="T52" fmla="*/ 41 w 76"/>
                <a:gd name="T53" fmla="*/ 97 h 86"/>
                <a:gd name="T54" fmla="*/ 47 w 76"/>
                <a:gd name="T55" fmla="*/ 103 h 86"/>
                <a:gd name="T56" fmla="*/ 45 w 76"/>
                <a:gd name="T57" fmla="*/ 94 h 86"/>
                <a:gd name="T58" fmla="*/ 45 w 76"/>
                <a:gd name="T59" fmla="*/ 83 h 86"/>
                <a:gd name="T60" fmla="*/ 51 w 76"/>
                <a:gd name="T61" fmla="*/ 83 h 86"/>
                <a:gd name="T62" fmla="*/ 46 w 76"/>
                <a:gd name="T63" fmla="*/ 75 h 86"/>
                <a:gd name="T64" fmla="*/ 56 w 76"/>
                <a:gd name="T65" fmla="*/ 75 h 86"/>
                <a:gd name="T66" fmla="*/ 59 w 76"/>
                <a:gd name="T67" fmla="*/ 76 h 86"/>
                <a:gd name="T68" fmla="*/ 51 w 76"/>
                <a:gd name="T69" fmla="*/ 65 h 86"/>
                <a:gd name="T70" fmla="*/ 36 w 76"/>
                <a:gd name="T71" fmla="*/ 56 h 86"/>
                <a:gd name="T72" fmla="*/ 40 w 76"/>
                <a:gd name="T73" fmla="*/ 47 h 86"/>
                <a:gd name="T74" fmla="*/ 46 w 76"/>
                <a:gd name="T75" fmla="*/ 50 h 86"/>
                <a:gd name="T76" fmla="*/ 41 w 76"/>
                <a:gd name="T77" fmla="*/ 40 h 86"/>
                <a:gd name="T78" fmla="*/ 35 w 76"/>
                <a:gd name="T79" fmla="*/ 25 h 86"/>
                <a:gd name="T80" fmla="*/ 45 w 76"/>
                <a:gd name="T81" fmla="*/ 28 h 86"/>
                <a:gd name="T82" fmla="*/ 52 w 76"/>
                <a:gd name="T83" fmla="*/ 34 h 86"/>
                <a:gd name="T84" fmla="*/ 51 w 76"/>
                <a:gd name="T85" fmla="*/ 29 h 86"/>
                <a:gd name="T86" fmla="*/ 57 w 76"/>
                <a:gd name="T87" fmla="*/ 33 h 86"/>
                <a:gd name="T88" fmla="*/ 56 w 76"/>
                <a:gd name="T89" fmla="*/ 27 h 86"/>
                <a:gd name="T90" fmla="*/ 62 w 76"/>
                <a:gd name="T91" fmla="*/ 28 h 86"/>
                <a:gd name="T92" fmla="*/ 52 w 76"/>
                <a:gd name="T93" fmla="*/ 18 h 86"/>
                <a:gd name="T94" fmla="*/ 57 w 76"/>
                <a:gd name="T95" fmla="*/ 19 h 86"/>
                <a:gd name="T96" fmla="*/ 68 w 76"/>
                <a:gd name="T97" fmla="*/ 17 h 86"/>
                <a:gd name="T98" fmla="*/ 80 w 76"/>
                <a:gd name="T99" fmla="*/ 16 h 8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6"/>
                <a:gd name="T151" fmla="*/ 0 h 86"/>
                <a:gd name="T152" fmla="*/ 76 w 76"/>
                <a:gd name="T153" fmla="*/ 86 h 8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6" h="86">
                  <a:moveTo>
                    <a:pt x="71" y="15"/>
                  </a:moveTo>
                  <a:cubicBezTo>
                    <a:pt x="71" y="14"/>
                    <a:pt x="72" y="13"/>
                    <a:pt x="72" y="12"/>
                  </a:cubicBezTo>
                  <a:cubicBezTo>
                    <a:pt x="72" y="10"/>
                    <a:pt x="71" y="9"/>
                    <a:pt x="72" y="7"/>
                  </a:cubicBezTo>
                  <a:cubicBezTo>
                    <a:pt x="73" y="6"/>
                    <a:pt x="75" y="7"/>
                    <a:pt x="76" y="5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0"/>
                    <a:pt x="73" y="0"/>
                    <a:pt x="72" y="0"/>
                  </a:cubicBezTo>
                  <a:cubicBezTo>
                    <a:pt x="72" y="1"/>
                    <a:pt x="72" y="3"/>
                    <a:pt x="71" y="3"/>
                  </a:cubicBezTo>
                  <a:cubicBezTo>
                    <a:pt x="69" y="5"/>
                    <a:pt x="66" y="6"/>
                    <a:pt x="63" y="6"/>
                  </a:cubicBezTo>
                  <a:cubicBezTo>
                    <a:pt x="62" y="7"/>
                    <a:pt x="60" y="6"/>
                    <a:pt x="58" y="5"/>
                  </a:cubicBezTo>
                  <a:cubicBezTo>
                    <a:pt x="57" y="5"/>
                    <a:pt x="55" y="5"/>
                    <a:pt x="53" y="4"/>
                  </a:cubicBezTo>
                  <a:cubicBezTo>
                    <a:pt x="52" y="4"/>
                    <a:pt x="52" y="2"/>
                    <a:pt x="51" y="2"/>
                  </a:cubicBezTo>
                  <a:cubicBezTo>
                    <a:pt x="50" y="1"/>
                    <a:pt x="48" y="1"/>
                    <a:pt x="46" y="2"/>
                  </a:cubicBezTo>
                  <a:cubicBezTo>
                    <a:pt x="44" y="2"/>
                    <a:pt x="44" y="4"/>
                    <a:pt x="43" y="4"/>
                  </a:cubicBezTo>
                  <a:cubicBezTo>
                    <a:pt x="41" y="5"/>
                    <a:pt x="39" y="4"/>
                    <a:pt x="36" y="4"/>
                  </a:cubicBezTo>
                  <a:cubicBezTo>
                    <a:pt x="35" y="4"/>
                    <a:pt x="33" y="4"/>
                    <a:pt x="32" y="4"/>
                  </a:cubicBezTo>
                  <a:cubicBezTo>
                    <a:pt x="31" y="5"/>
                    <a:pt x="30" y="5"/>
                    <a:pt x="29" y="5"/>
                  </a:cubicBezTo>
                  <a:cubicBezTo>
                    <a:pt x="26" y="6"/>
                    <a:pt x="24" y="7"/>
                    <a:pt x="21" y="8"/>
                  </a:cubicBezTo>
                  <a:cubicBezTo>
                    <a:pt x="20" y="9"/>
                    <a:pt x="19" y="12"/>
                    <a:pt x="17" y="13"/>
                  </a:cubicBezTo>
                  <a:cubicBezTo>
                    <a:pt x="15" y="14"/>
                    <a:pt x="13" y="13"/>
                    <a:pt x="10" y="14"/>
                  </a:cubicBezTo>
                  <a:cubicBezTo>
                    <a:pt x="11" y="15"/>
                    <a:pt x="11" y="16"/>
                    <a:pt x="11" y="18"/>
                  </a:cubicBezTo>
                  <a:cubicBezTo>
                    <a:pt x="10" y="19"/>
                    <a:pt x="8" y="19"/>
                    <a:pt x="8" y="20"/>
                  </a:cubicBezTo>
                  <a:cubicBezTo>
                    <a:pt x="7" y="22"/>
                    <a:pt x="8" y="24"/>
                    <a:pt x="7" y="26"/>
                  </a:cubicBezTo>
                  <a:cubicBezTo>
                    <a:pt x="6" y="27"/>
                    <a:pt x="4" y="26"/>
                    <a:pt x="3" y="27"/>
                  </a:cubicBezTo>
                  <a:cubicBezTo>
                    <a:pt x="3" y="28"/>
                    <a:pt x="4" y="30"/>
                    <a:pt x="3" y="31"/>
                  </a:cubicBezTo>
                  <a:cubicBezTo>
                    <a:pt x="2" y="32"/>
                    <a:pt x="2" y="33"/>
                    <a:pt x="0" y="34"/>
                  </a:cubicBezTo>
                  <a:cubicBezTo>
                    <a:pt x="1" y="35"/>
                    <a:pt x="2" y="37"/>
                    <a:pt x="3" y="39"/>
                  </a:cubicBezTo>
                  <a:cubicBezTo>
                    <a:pt x="4" y="40"/>
                    <a:pt x="5" y="41"/>
                    <a:pt x="7" y="42"/>
                  </a:cubicBezTo>
                  <a:cubicBezTo>
                    <a:pt x="8" y="43"/>
                    <a:pt x="11" y="42"/>
                    <a:pt x="12" y="44"/>
                  </a:cubicBezTo>
                  <a:cubicBezTo>
                    <a:pt x="13" y="45"/>
                    <a:pt x="9" y="44"/>
                    <a:pt x="9" y="45"/>
                  </a:cubicBezTo>
                  <a:cubicBezTo>
                    <a:pt x="8" y="47"/>
                    <a:pt x="9" y="48"/>
                    <a:pt x="10" y="49"/>
                  </a:cubicBezTo>
                  <a:cubicBezTo>
                    <a:pt x="10" y="50"/>
                    <a:pt x="11" y="51"/>
                    <a:pt x="12" y="52"/>
                  </a:cubicBezTo>
                  <a:cubicBezTo>
                    <a:pt x="13" y="53"/>
                    <a:pt x="12" y="55"/>
                    <a:pt x="13" y="55"/>
                  </a:cubicBezTo>
                  <a:cubicBezTo>
                    <a:pt x="14" y="55"/>
                    <a:pt x="15" y="54"/>
                    <a:pt x="16" y="54"/>
                  </a:cubicBezTo>
                  <a:cubicBezTo>
                    <a:pt x="17" y="54"/>
                    <a:pt x="17" y="55"/>
                    <a:pt x="18" y="55"/>
                  </a:cubicBezTo>
                  <a:cubicBezTo>
                    <a:pt x="20" y="55"/>
                    <a:pt x="21" y="54"/>
                    <a:pt x="23" y="54"/>
                  </a:cubicBezTo>
                  <a:cubicBezTo>
                    <a:pt x="25" y="54"/>
                    <a:pt x="26" y="54"/>
                    <a:pt x="28" y="54"/>
                  </a:cubicBezTo>
                  <a:cubicBezTo>
                    <a:pt x="29" y="54"/>
                    <a:pt x="30" y="55"/>
                    <a:pt x="32" y="55"/>
                  </a:cubicBezTo>
                  <a:cubicBezTo>
                    <a:pt x="34" y="56"/>
                    <a:pt x="37" y="56"/>
                    <a:pt x="39" y="58"/>
                  </a:cubicBezTo>
                  <a:cubicBezTo>
                    <a:pt x="40" y="60"/>
                    <a:pt x="36" y="60"/>
                    <a:pt x="35" y="60"/>
                  </a:cubicBezTo>
                  <a:cubicBezTo>
                    <a:pt x="34" y="60"/>
                    <a:pt x="33" y="60"/>
                    <a:pt x="33" y="60"/>
                  </a:cubicBezTo>
                  <a:cubicBezTo>
                    <a:pt x="29" y="59"/>
                    <a:pt x="27" y="57"/>
                    <a:pt x="23" y="56"/>
                  </a:cubicBezTo>
                  <a:cubicBezTo>
                    <a:pt x="22" y="56"/>
                    <a:pt x="21" y="58"/>
                    <a:pt x="20" y="58"/>
                  </a:cubicBezTo>
                  <a:cubicBezTo>
                    <a:pt x="19" y="58"/>
                    <a:pt x="17" y="57"/>
                    <a:pt x="16" y="58"/>
                  </a:cubicBezTo>
                  <a:cubicBezTo>
                    <a:pt x="15" y="59"/>
                    <a:pt x="13" y="60"/>
                    <a:pt x="13" y="62"/>
                  </a:cubicBezTo>
                  <a:cubicBezTo>
                    <a:pt x="13" y="64"/>
                    <a:pt x="16" y="66"/>
                    <a:pt x="18" y="68"/>
                  </a:cubicBezTo>
                  <a:cubicBezTo>
                    <a:pt x="19" y="69"/>
                    <a:pt x="20" y="71"/>
                    <a:pt x="20" y="72"/>
                  </a:cubicBezTo>
                  <a:cubicBezTo>
                    <a:pt x="20" y="74"/>
                    <a:pt x="19" y="75"/>
                    <a:pt x="19" y="77"/>
                  </a:cubicBezTo>
                  <a:cubicBezTo>
                    <a:pt x="20" y="79"/>
                    <a:pt x="21" y="82"/>
                    <a:pt x="23" y="81"/>
                  </a:cubicBezTo>
                  <a:cubicBezTo>
                    <a:pt x="25" y="81"/>
                    <a:pt x="23" y="77"/>
                    <a:pt x="25" y="76"/>
                  </a:cubicBezTo>
                  <a:cubicBezTo>
                    <a:pt x="27" y="76"/>
                    <a:pt x="28" y="79"/>
                    <a:pt x="29" y="81"/>
                  </a:cubicBezTo>
                  <a:cubicBezTo>
                    <a:pt x="29" y="81"/>
                    <a:pt x="28" y="83"/>
                    <a:pt x="29" y="84"/>
                  </a:cubicBezTo>
                  <a:cubicBezTo>
                    <a:pt x="29" y="84"/>
                    <a:pt x="30" y="86"/>
                    <a:pt x="31" y="86"/>
                  </a:cubicBezTo>
                  <a:cubicBezTo>
                    <a:pt x="32" y="84"/>
                    <a:pt x="30" y="81"/>
                    <a:pt x="31" y="80"/>
                  </a:cubicBezTo>
                  <a:cubicBezTo>
                    <a:pt x="32" y="79"/>
                    <a:pt x="33" y="80"/>
                    <a:pt x="34" y="80"/>
                  </a:cubicBezTo>
                  <a:cubicBezTo>
                    <a:pt x="35" y="82"/>
                    <a:pt x="36" y="84"/>
                    <a:pt x="37" y="86"/>
                  </a:cubicBezTo>
                  <a:cubicBezTo>
                    <a:pt x="38" y="86"/>
                    <a:pt x="39" y="86"/>
                    <a:pt x="39" y="85"/>
                  </a:cubicBezTo>
                  <a:cubicBezTo>
                    <a:pt x="39" y="84"/>
                    <a:pt x="38" y="82"/>
                    <a:pt x="37" y="81"/>
                  </a:cubicBezTo>
                  <a:cubicBezTo>
                    <a:pt x="37" y="80"/>
                    <a:pt x="38" y="79"/>
                    <a:pt x="37" y="78"/>
                  </a:cubicBezTo>
                  <a:cubicBezTo>
                    <a:pt x="36" y="75"/>
                    <a:pt x="33" y="72"/>
                    <a:pt x="33" y="69"/>
                  </a:cubicBezTo>
                  <a:cubicBezTo>
                    <a:pt x="33" y="67"/>
                    <a:pt x="36" y="68"/>
                    <a:pt x="37" y="69"/>
                  </a:cubicBezTo>
                  <a:cubicBezTo>
                    <a:pt x="38" y="69"/>
                    <a:pt x="37" y="72"/>
                    <a:pt x="38" y="72"/>
                  </a:cubicBezTo>
                  <a:cubicBezTo>
                    <a:pt x="40" y="72"/>
                    <a:pt x="42" y="71"/>
                    <a:pt x="42" y="69"/>
                  </a:cubicBezTo>
                  <a:cubicBezTo>
                    <a:pt x="42" y="67"/>
                    <a:pt x="39" y="68"/>
                    <a:pt x="38" y="66"/>
                  </a:cubicBezTo>
                  <a:cubicBezTo>
                    <a:pt x="37" y="65"/>
                    <a:pt x="38" y="63"/>
                    <a:pt x="38" y="62"/>
                  </a:cubicBezTo>
                  <a:cubicBezTo>
                    <a:pt x="38" y="61"/>
                    <a:pt x="39" y="60"/>
                    <a:pt x="41" y="60"/>
                  </a:cubicBezTo>
                  <a:cubicBezTo>
                    <a:pt x="42" y="60"/>
                    <a:pt x="44" y="61"/>
                    <a:pt x="46" y="62"/>
                  </a:cubicBezTo>
                  <a:cubicBezTo>
                    <a:pt x="47" y="63"/>
                    <a:pt x="47" y="65"/>
                    <a:pt x="48" y="65"/>
                  </a:cubicBezTo>
                  <a:cubicBezTo>
                    <a:pt x="49" y="66"/>
                    <a:pt x="49" y="64"/>
                    <a:pt x="49" y="63"/>
                  </a:cubicBezTo>
                  <a:cubicBezTo>
                    <a:pt x="49" y="62"/>
                    <a:pt x="49" y="59"/>
                    <a:pt x="48" y="58"/>
                  </a:cubicBezTo>
                  <a:cubicBezTo>
                    <a:pt x="47" y="56"/>
                    <a:pt x="44" y="55"/>
                    <a:pt x="42" y="54"/>
                  </a:cubicBezTo>
                  <a:cubicBezTo>
                    <a:pt x="40" y="52"/>
                    <a:pt x="39" y="51"/>
                    <a:pt x="37" y="50"/>
                  </a:cubicBezTo>
                  <a:cubicBezTo>
                    <a:pt x="35" y="48"/>
                    <a:pt x="31" y="49"/>
                    <a:pt x="30" y="46"/>
                  </a:cubicBezTo>
                  <a:cubicBezTo>
                    <a:pt x="29" y="45"/>
                    <a:pt x="34" y="46"/>
                    <a:pt x="35" y="44"/>
                  </a:cubicBezTo>
                  <a:cubicBezTo>
                    <a:pt x="35" y="42"/>
                    <a:pt x="33" y="41"/>
                    <a:pt x="33" y="39"/>
                  </a:cubicBezTo>
                  <a:cubicBezTo>
                    <a:pt x="33" y="38"/>
                    <a:pt x="35" y="38"/>
                    <a:pt x="36" y="38"/>
                  </a:cubicBezTo>
                  <a:cubicBezTo>
                    <a:pt x="37" y="39"/>
                    <a:pt x="37" y="40"/>
                    <a:pt x="38" y="41"/>
                  </a:cubicBezTo>
                  <a:cubicBezTo>
                    <a:pt x="38" y="41"/>
                    <a:pt x="39" y="40"/>
                    <a:pt x="39" y="40"/>
                  </a:cubicBezTo>
                  <a:cubicBezTo>
                    <a:pt x="37" y="37"/>
                    <a:pt x="35" y="35"/>
                    <a:pt x="34" y="33"/>
                  </a:cubicBezTo>
                  <a:cubicBezTo>
                    <a:pt x="33" y="31"/>
                    <a:pt x="31" y="29"/>
                    <a:pt x="30" y="27"/>
                  </a:cubicBezTo>
                  <a:cubicBezTo>
                    <a:pt x="29" y="25"/>
                    <a:pt x="29" y="23"/>
                    <a:pt x="29" y="21"/>
                  </a:cubicBezTo>
                  <a:cubicBezTo>
                    <a:pt x="29" y="21"/>
                    <a:pt x="30" y="19"/>
                    <a:pt x="31" y="19"/>
                  </a:cubicBezTo>
                  <a:cubicBezTo>
                    <a:pt x="33" y="20"/>
                    <a:pt x="35" y="22"/>
                    <a:pt x="37" y="23"/>
                  </a:cubicBezTo>
                  <a:cubicBezTo>
                    <a:pt x="39" y="25"/>
                    <a:pt x="40" y="28"/>
                    <a:pt x="42" y="29"/>
                  </a:cubicBezTo>
                  <a:cubicBezTo>
                    <a:pt x="42" y="30"/>
                    <a:pt x="43" y="29"/>
                    <a:pt x="43" y="28"/>
                  </a:cubicBezTo>
                  <a:cubicBezTo>
                    <a:pt x="43" y="26"/>
                    <a:pt x="40" y="25"/>
                    <a:pt x="40" y="23"/>
                  </a:cubicBezTo>
                  <a:cubicBezTo>
                    <a:pt x="40" y="23"/>
                    <a:pt x="42" y="23"/>
                    <a:pt x="42" y="24"/>
                  </a:cubicBezTo>
                  <a:cubicBezTo>
                    <a:pt x="44" y="25"/>
                    <a:pt x="44" y="27"/>
                    <a:pt x="46" y="28"/>
                  </a:cubicBezTo>
                  <a:cubicBezTo>
                    <a:pt x="46" y="29"/>
                    <a:pt x="47" y="27"/>
                    <a:pt x="47" y="27"/>
                  </a:cubicBezTo>
                  <a:cubicBezTo>
                    <a:pt x="46" y="25"/>
                    <a:pt x="44" y="24"/>
                    <a:pt x="43" y="22"/>
                  </a:cubicBezTo>
                  <a:cubicBezTo>
                    <a:pt x="43" y="22"/>
                    <a:pt x="45" y="22"/>
                    <a:pt x="46" y="22"/>
                  </a:cubicBezTo>
                  <a:cubicBezTo>
                    <a:pt x="48" y="23"/>
                    <a:pt x="49" y="25"/>
                    <a:pt x="51" y="25"/>
                  </a:cubicBezTo>
                  <a:cubicBezTo>
                    <a:pt x="52" y="25"/>
                    <a:pt x="51" y="24"/>
                    <a:pt x="51" y="23"/>
                  </a:cubicBezTo>
                  <a:cubicBezTo>
                    <a:pt x="49" y="22"/>
                    <a:pt x="47" y="21"/>
                    <a:pt x="45" y="20"/>
                  </a:cubicBezTo>
                  <a:cubicBezTo>
                    <a:pt x="44" y="18"/>
                    <a:pt x="43" y="17"/>
                    <a:pt x="43" y="15"/>
                  </a:cubicBezTo>
                  <a:cubicBezTo>
                    <a:pt x="43" y="14"/>
                    <a:pt x="44" y="14"/>
                    <a:pt x="45" y="14"/>
                  </a:cubicBezTo>
                  <a:cubicBezTo>
                    <a:pt x="46" y="15"/>
                    <a:pt x="47" y="16"/>
                    <a:pt x="47" y="16"/>
                  </a:cubicBezTo>
                  <a:cubicBezTo>
                    <a:pt x="49" y="15"/>
                    <a:pt x="49" y="12"/>
                    <a:pt x="51" y="12"/>
                  </a:cubicBezTo>
                  <a:cubicBezTo>
                    <a:pt x="52" y="11"/>
                    <a:pt x="54" y="14"/>
                    <a:pt x="56" y="14"/>
                  </a:cubicBezTo>
                  <a:cubicBezTo>
                    <a:pt x="57" y="14"/>
                    <a:pt x="58" y="11"/>
                    <a:pt x="59" y="11"/>
                  </a:cubicBezTo>
                  <a:cubicBezTo>
                    <a:pt x="61" y="11"/>
                    <a:pt x="64" y="12"/>
                    <a:pt x="66" y="13"/>
                  </a:cubicBezTo>
                  <a:cubicBezTo>
                    <a:pt x="67" y="14"/>
                    <a:pt x="69" y="14"/>
                    <a:pt x="71" y="1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80" name="Freeform 2597"/>
            <p:cNvSpPr>
              <a:spLocks noChangeAspect="1"/>
            </p:cNvSpPr>
            <p:nvPr/>
          </p:nvSpPr>
          <p:spPr bwMode="auto">
            <a:xfrm>
              <a:off x="5118414" y="2150122"/>
              <a:ext cx="61260" cy="46674"/>
            </a:xfrm>
            <a:custGeom>
              <a:avLst/>
              <a:gdLst>
                <a:gd name="T0" fmla="*/ 26 w 35"/>
                <a:gd name="T1" fmla="*/ 2 h 27"/>
                <a:gd name="T2" fmla="*/ 30 w 35"/>
                <a:gd name="T3" fmla="*/ 2 h 27"/>
                <a:gd name="T4" fmla="*/ 30 w 35"/>
                <a:gd name="T5" fmla="*/ 6 h 27"/>
                <a:gd name="T6" fmla="*/ 32 w 35"/>
                <a:gd name="T7" fmla="*/ 14 h 27"/>
                <a:gd name="T8" fmla="*/ 41 w 35"/>
                <a:gd name="T9" fmla="*/ 17 h 27"/>
                <a:gd name="T10" fmla="*/ 38 w 35"/>
                <a:gd name="T11" fmla="*/ 21 h 27"/>
                <a:gd name="T12" fmla="*/ 34 w 35"/>
                <a:gd name="T13" fmla="*/ 20 h 27"/>
                <a:gd name="T14" fmla="*/ 29 w 35"/>
                <a:gd name="T15" fmla="*/ 21 h 27"/>
                <a:gd name="T16" fmla="*/ 23 w 35"/>
                <a:gd name="T17" fmla="*/ 21 h 27"/>
                <a:gd name="T18" fmla="*/ 18 w 35"/>
                <a:gd name="T19" fmla="*/ 27 h 27"/>
                <a:gd name="T20" fmla="*/ 12 w 35"/>
                <a:gd name="T21" fmla="*/ 32 h 27"/>
                <a:gd name="T22" fmla="*/ 12 w 35"/>
                <a:gd name="T23" fmla="*/ 28 h 27"/>
                <a:gd name="T24" fmla="*/ 1 w 35"/>
                <a:gd name="T25" fmla="*/ 30 h 27"/>
                <a:gd name="T26" fmla="*/ 1 w 35"/>
                <a:gd name="T27" fmla="*/ 27 h 27"/>
                <a:gd name="T28" fmla="*/ 2 w 35"/>
                <a:gd name="T29" fmla="*/ 24 h 27"/>
                <a:gd name="T30" fmla="*/ 2 w 35"/>
                <a:gd name="T31" fmla="*/ 18 h 27"/>
                <a:gd name="T32" fmla="*/ 7 w 35"/>
                <a:gd name="T33" fmla="*/ 15 h 27"/>
                <a:gd name="T34" fmla="*/ 7 w 35"/>
                <a:gd name="T35" fmla="*/ 12 h 27"/>
                <a:gd name="T36" fmla="*/ 2 w 35"/>
                <a:gd name="T37" fmla="*/ 9 h 27"/>
                <a:gd name="T38" fmla="*/ 2 w 35"/>
                <a:gd name="T39" fmla="*/ 5 h 27"/>
                <a:gd name="T40" fmla="*/ 7 w 35"/>
                <a:gd name="T41" fmla="*/ 4 h 27"/>
                <a:gd name="T42" fmla="*/ 13 w 35"/>
                <a:gd name="T43" fmla="*/ 5 h 27"/>
                <a:gd name="T44" fmla="*/ 17 w 35"/>
                <a:gd name="T45" fmla="*/ 1 h 27"/>
                <a:gd name="T46" fmla="*/ 22 w 35"/>
                <a:gd name="T47" fmla="*/ 1 h 27"/>
                <a:gd name="T48" fmla="*/ 25 w 35"/>
                <a:gd name="T49" fmla="*/ 4 h 27"/>
                <a:gd name="T50" fmla="*/ 26 w 35"/>
                <a:gd name="T51" fmla="*/ 2 h 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5"/>
                <a:gd name="T79" fmla="*/ 0 h 27"/>
                <a:gd name="T80" fmla="*/ 35 w 35"/>
                <a:gd name="T81" fmla="*/ 27 h 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5" h="27">
                  <a:moveTo>
                    <a:pt x="22" y="2"/>
                  </a:moveTo>
                  <a:cubicBezTo>
                    <a:pt x="23" y="2"/>
                    <a:pt x="24" y="1"/>
                    <a:pt x="25" y="2"/>
                  </a:cubicBezTo>
                  <a:cubicBezTo>
                    <a:pt x="26" y="2"/>
                    <a:pt x="25" y="4"/>
                    <a:pt x="25" y="5"/>
                  </a:cubicBezTo>
                  <a:cubicBezTo>
                    <a:pt x="25" y="7"/>
                    <a:pt x="25" y="10"/>
                    <a:pt x="27" y="12"/>
                  </a:cubicBezTo>
                  <a:cubicBezTo>
                    <a:pt x="29" y="14"/>
                    <a:pt x="32" y="12"/>
                    <a:pt x="34" y="14"/>
                  </a:cubicBezTo>
                  <a:cubicBezTo>
                    <a:pt x="35" y="15"/>
                    <a:pt x="33" y="17"/>
                    <a:pt x="32" y="18"/>
                  </a:cubicBezTo>
                  <a:cubicBezTo>
                    <a:pt x="31" y="18"/>
                    <a:pt x="29" y="17"/>
                    <a:pt x="28" y="17"/>
                  </a:cubicBezTo>
                  <a:cubicBezTo>
                    <a:pt x="27" y="17"/>
                    <a:pt x="25" y="18"/>
                    <a:pt x="24" y="18"/>
                  </a:cubicBezTo>
                  <a:cubicBezTo>
                    <a:pt x="22" y="18"/>
                    <a:pt x="21" y="18"/>
                    <a:pt x="19" y="18"/>
                  </a:cubicBezTo>
                  <a:cubicBezTo>
                    <a:pt x="17" y="19"/>
                    <a:pt x="16" y="21"/>
                    <a:pt x="15" y="23"/>
                  </a:cubicBezTo>
                  <a:cubicBezTo>
                    <a:pt x="13" y="24"/>
                    <a:pt x="12" y="26"/>
                    <a:pt x="10" y="27"/>
                  </a:cubicBezTo>
                  <a:cubicBezTo>
                    <a:pt x="9" y="27"/>
                    <a:pt x="11" y="24"/>
                    <a:pt x="10" y="24"/>
                  </a:cubicBezTo>
                  <a:cubicBezTo>
                    <a:pt x="7" y="23"/>
                    <a:pt x="4" y="25"/>
                    <a:pt x="1" y="25"/>
                  </a:cubicBezTo>
                  <a:cubicBezTo>
                    <a:pt x="0" y="25"/>
                    <a:pt x="0" y="23"/>
                    <a:pt x="1" y="23"/>
                  </a:cubicBezTo>
                  <a:cubicBezTo>
                    <a:pt x="1" y="22"/>
                    <a:pt x="2" y="21"/>
                    <a:pt x="2" y="20"/>
                  </a:cubicBezTo>
                  <a:cubicBezTo>
                    <a:pt x="2" y="18"/>
                    <a:pt x="1" y="17"/>
                    <a:pt x="2" y="15"/>
                  </a:cubicBezTo>
                  <a:cubicBezTo>
                    <a:pt x="3" y="14"/>
                    <a:pt x="5" y="15"/>
                    <a:pt x="6" y="13"/>
                  </a:cubicBezTo>
                  <a:cubicBezTo>
                    <a:pt x="6" y="12"/>
                    <a:pt x="6" y="11"/>
                    <a:pt x="6" y="10"/>
                  </a:cubicBezTo>
                  <a:cubicBezTo>
                    <a:pt x="5" y="8"/>
                    <a:pt x="3" y="8"/>
                    <a:pt x="2" y="8"/>
                  </a:cubicBezTo>
                  <a:cubicBezTo>
                    <a:pt x="2" y="7"/>
                    <a:pt x="1" y="5"/>
                    <a:pt x="2" y="4"/>
                  </a:cubicBezTo>
                  <a:cubicBezTo>
                    <a:pt x="3" y="3"/>
                    <a:pt x="5" y="3"/>
                    <a:pt x="6" y="3"/>
                  </a:cubicBezTo>
                  <a:cubicBezTo>
                    <a:pt x="8" y="3"/>
                    <a:pt x="9" y="4"/>
                    <a:pt x="11" y="4"/>
                  </a:cubicBezTo>
                  <a:cubicBezTo>
                    <a:pt x="12" y="3"/>
                    <a:pt x="12" y="1"/>
                    <a:pt x="14" y="1"/>
                  </a:cubicBezTo>
                  <a:cubicBezTo>
                    <a:pt x="15" y="0"/>
                    <a:pt x="17" y="1"/>
                    <a:pt x="18" y="1"/>
                  </a:cubicBezTo>
                  <a:cubicBezTo>
                    <a:pt x="19" y="2"/>
                    <a:pt x="20" y="3"/>
                    <a:pt x="21" y="3"/>
                  </a:cubicBezTo>
                  <a:cubicBezTo>
                    <a:pt x="21" y="3"/>
                    <a:pt x="22" y="2"/>
                    <a:pt x="2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81" name="Freeform 2598"/>
            <p:cNvSpPr>
              <a:spLocks noChangeAspect="1"/>
            </p:cNvSpPr>
            <p:nvPr/>
          </p:nvSpPr>
          <p:spPr bwMode="auto">
            <a:xfrm>
              <a:off x="5035275" y="2087403"/>
              <a:ext cx="135648" cy="88973"/>
            </a:xfrm>
            <a:custGeom>
              <a:avLst/>
              <a:gdLst>
                <a:gd name="T0" fmla="*/ 83 w 78"/>
                <a:gd name="T1" fmla="*/ 45 h 51"/>
                <a:gd name="T2" fmla="*/ 81 w 78"/>
                <a:gd name="T3" fmla="*/ 39 h 51"/>
                <a:gd name="T4" fmla="*/ 76 w 78"/>
                <a:gd name="T5" fmla="*/ 36 h 51"/>
                <a:gd name="T6" fmla="*/ 82 w 78"/>
                <a:gd name="T7" fmla="*/ 31 h 51"/>
                <a:gd name="T8" fmla="*/ 82 w 78"/>
                <a:gd name="T9" fmla="*/ 24 h 51"/>
                <a:gd name="T10" fmla="*/ 86 w 78"/>
                <a:gd name="T11" fmla="*/ 17 h 51"/>
                <a:gd name="T12" fmla="*/ 89 w 78"/>
                <a:gd name="T13" fmla="*/ 17 h 51"/>
                <a:gd name="T14" fmla="*/ 92 w 78"/>
                <a:gd name="T15" fmla="*/ 17 h 51"/>
                <a:gd name="T16" fmla="*/ 93 w 78"/>
                <a:gd name="T17" fmla="*/ 10 h 51"/>
                <a:gd name="T18" fmla="*/ 89 w 78"/>
                <a:gd name="T19" fmla="*/ 10 h 51"/>
                <a:gd name="T20" fmla="*/ 86 w 78"/>
                <a:gd name="T21" fmla="*/ 7 h 51"/>
                <a:gd name="T22" fmla="*/ 79 w 78"/>
                <a:gd name="T23" fmla="*/ 6 h 51"/>
                <a:gd name="T24" fmla="*/ 73 w 78"/>
                <a:gd name="T25" fmla="*/ 4 h 51"/>
                <a:gd name="T26" fmla="*/ 67 w 78"/>
                <a:gd name="T27" fmla="*/ 4 h 51"/>
                <a:gd name="T28" fmla="*/ 60 w 78"/>
                <a:gd name="T29" fmla="*/ 5 h 51"/>
                <a:gd name="T30" fmla="*/ 55 w 78"/>
                <a:gd name="T31" fmla="*/ 8 h 51"/>
                <a:gd name="T32" fmla="*/ 41 w 78"/>
                <a:gd name="T33" fmla="*/ 11 h 51"/>
                <a:gd name="T34" fmla="*/ 31 w 78"/>
                <a:gd name="T35" fmla="*/ 10 h 51"/>
                <a:gd name="T36" fmla="*/ 15 w 78"/>
                <a:gd name="T37" fmla="*/ 8 h 51"/>
                <a:gd name="T38" fmla="*/ 7 w 78"/>
                <a:gd name="T39" fmla="*/ 10 h 51"/>
                <a:gd name="T40" fmla="*/ 10 w 78"/>
                <a:gd name="T41" fmla="*/ 5 h 51"/>
                <a:gd name="T42" fmla="*/ 5 w 78"/>
                <a:gd name="T43" fmla="*/ 0 h 51"/>
                <a:gd name="T44" fmla="*/ 1 w 78"/>
                <a:gd name="T45" fmla="*/ 6 h 51"/>
                <a:gd name="T46" fmla="*/ 1 w 78"/>
                <a:gd name="T47" fmla="*/ 16 h 51"/>
                <a:gd name="T48" fmla="*/ 7 w 78"/>
                <a:gd name="T49" fmla="*/ 22 h 51"/>
                <a:gd name="T50" fmla="*/ 11 w 78"/>
                <a:gd name="T51" fmla="*/ 25 h 51"/>
                <a:gd name="T52" fmla="*/ 4 w 78"/>
                <a:gd name="T53" fmla="*/ 29 h 51"/>
                <a:gd name="T54" fmla="*/ 4 w 78"/>
                <a:gd name="T55" fmla="*/ 38 h 51"/>
                <a:gd name="T56" fmla="*/ 5 w 78"/>
                <a:gd name="T57" fmla="*/ 43 h 51"/>
                <a:gd name="T58" fmla="*/ 11 w 78"/>
                <a:gd name="T59" fmla="*/ 45 h 51"/>
                <a:gd name="T60" fmla="*/ 12 w 78"/>
                <a:gd name="T61" fmla="*/ 51 h 51"/>
                <a:gd name="T62" fmla="*/ 12 w 78"/>
                <a:gd name="T63" fmla="*/ 57 h 51"/>
                <a:gd name="T64" fmla="*/ 17 w 78"/>
                <a:gd name="T65" fmla="*/ 57 h 51"/>
                <a:gd name="T66" fmla="*/ 25 w 78"/>
                <a:gd name="T67" fmla="*/ 57 h 51"/>
                <a:gd name="T68" fmla="*/ 29 w 78"/>
                <a:gd name="T69" fmla="*/ 55 h 51"/>
                <a:gd name="T70" fmla="*/ 35 w 78"/>
                <a:gd name="T71" fmla="*/ 55 h 51"/>
                <a:gd name="T72" fmla="*/ 37 w 78"/>
                <a:gd name="T73" fmla="*/ 57 h 51"/>
                <a:gd name="T74" fmla="*/ 43 w 78"/>
                <a:gd name="T75" fmla="*/ 59 h 51"/>
                <a:gd name="T76" fmla="*/ 49 w 78"/>
                <a:gd name="T77" fmla="*/ 60 h 51"/>
                <a:gd name="T78" fmla="*/ 58 w 78"/>
                <a:gd name="T79" fmla="*/ 56 h 51"/>
                <a:gd name="T80" fmla="*/ 60 w 78"/>
                <a:gd name="T81" fmla="*/ 53 h 51"/>
                <a:gd name="T82" fmla="*/ 60 w 78"/>
                <a:gd name="T83" fmla="*/ 48 h 51"/>
                <a:gd name="T84" fmla="*/ 64 w 78"/>
                <a:gd name="T85" fmla="*/ 47 h 51"/>
                <a:gd name="T86" fmla="*/ 70 w 78"/>
                <a:gd name="T87" fmla="*/ 48 h 51"/>
                <a:gd name="T88" fmla="*/ 74 w 78"/>
                <a:gd name="T89" fmla="*/ 44 h 51"/>
                <a:gd name="T90" fmla="*/ 79 w 78"/>
                <a:gd name="T91" fmla="*/ 44 h 51"/>
                <a:gd name="T92" fmla="*/ 82 w 78"/>
                <a:gd name="T93" fmla="*/ 47 h 51"/>
                <a:gd name="T94" fmla="*/ 83 w 78"/>
                <a:gd name="T95" fmla="*/ 45 h 5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8"/>
                <a:gd name="T145" fmla="*/ 0 h 51"/>
                <a:gd name="T146" fmla="*/ 78 w 78"/>
                <a:gd name="T147" fmla="*/ 51 h 5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8" h="51">
                  <a:moveTo>
                    <a:pt x="70" y="38"/>
                  </a:moveTo>
                  <a:cubicBezTo>
                    <a:pt x="70" y="36"/>
                    <a:pt x="69" y="34"/>
                    <a:pt x="68" y="33"/>
                  </a:cubicBezTo>
                  <a:cubicBezTo>
                    <a:pt x="67" y="32"/>
                    <a:pt x="63" y="32"/>
                    <a:pt x="64" y="30"/>
                  </a:cubicBezTo>
                  <a:cubicBezTo>
                    <a:pt x="64" y="28"/>
                    <a:pt x="68" y="28"/>
                    <a:pt x="69" y="26"/>
                  </a:cubicBezTo>
                  <a:cubicBezTo>
                    <a:pt x="70" y="24"/>
                    <a:pt x="68" y="22"/>
                    <a:pt x="69" y="20"/>
                  </a:cubicBezTo>
                  <a:cubicBezTo>
                    <a:pt x="69" y="18"/>
                    <a:pt x="70" y="16"/>
                    <a:pt x="72" y="14"/>
                  </a:cubicBezTo>
                  <a:cubicBezTo>
                    <a:pt x="72" y="13"/>
                    <a:pt x="74" y="14"/>
                    <a:pt x="75" y="14"/>
                  </a:cubicBezTo>
                  <a:cubicBezTo>
                    <a:pt x="75" y="14"/>
                    <a:pt x="76" y="14"/>
                    <a:pt x="77" y="14"/>
                  </a:cubicBezTo>
                  <a:cubicBezTo>
                    <a:pt x="78" y="12"/>
                    <a:pt x="78" y="10"/>
                    <a:pt x="78" y="8"/>
                  </a:cubicBezTo>
                  <a:cubicBezTo>
                    <a:pt x="77" y="8"/>
                    <a:pt x="76" y="8"/>
                    <a:pt x="75" y="8"/>
                  </a:cubicBezTo>
                  <a:cubicBezTo>
                    <a:pt x="74" y="7"/>
                    <a:pt x="73" y="6"/>
                    <a:pt x="72" y="6"/>
                  </a:cubicBezTo>
                  <a:cubicBezTo>
                    <a:pt x="70" y="5"/>
                    <a:pt x="68" y="5"/>
                    <a:pt x="66" y="5"/>
                  </a:cubicBezTo>
                  <a:cubicBezTo>
                    <a:pt x="64" y="4"/>
                    <a:pt x="63" y="3"/>
                    <a:pt x="61" y="3"/>
                  </a:cubicBezTo>
                  <a:cubicBezTo>
                    <a:pt x="60" y="3"/>
                    <a:pt x="58" y="3"/>
                    <a:pt x="56" y="3"/>
                  </a:cubicBezTo>
                  <a:cubicBezTo>
                    <a:pt x="54" y="3"/>
                    <a:pt x="52" y="3"/>
                    <a:pt x="50" y="4"/>
                  </a:cubicBezTo>
                  <a:cubicBezTo>
                    <a:pt x="48" y="4"/>
                    <a:pt x="48" y="6"/>
                    <a:pt x="46" y="7"/>
                  </a:cubicBezTo>
                  <a:cubicBezTo>
                    <a:pt x="42" y="8"/>
                    <a:pt x="38" y="9"/>
                    <a:pt x="34" y="9"/>
                  </a:cubicBezTo>
                  <a:cubicBezTo>
                    <a:pt x="31" y="9"/>
                    <a:pt x="28" y="9"/>
                    <a:pt x="26" y="8"/>
                  </a:cubicBezTo>
                  <a:cubicBezTo>
                    <a:pt x="22" y="8"/>
                    <a:pt x="18" y="7"/>
                    <a:pt x="13" y="7"/>
                  </a:cubicBezTo>
                  <a:cubicBezTo>
                    <a:pt x="11" y="7"/>
                    <a:pt x="8" y="9"/>
                    <a:pt x="6" y="8"/>
                  </a:cubicBezTo>
                  <a:cubicBezTo>
                    <a:pt x="5" y="7"/>
                    <a:pt x="8" y="5"/>
                    <a:pt x="8" y="4"/>
                  </a:cubicBezTo>
                  <a:cubicBezTo>
                    <a:pt x="7" y="2"/>
                    <a:pt x="6" y="2"/>
                    <a:pt x="4" y="0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7"/>
                    <a:pt x="0" y="10"/>
                    <a:pt x="1" y="13"/>
                  </a:cubicBezTo>
                  <a:cubicBezTo>
                    <a:pt x="2" y="15"/>
                    <a:pt x="5" y="16"/>
                    <a:pt x="6" y="18"/>
                  </a:cubicBezTo>
                  <a:cubicBezTo>
                    <a:pt x="7" y="19"/>
                    <a:pt x="10" y="20"/>
                    <a:pt x="9" y="21"/>
                  </a:cubicBezTo>
                  <a:cubicBezTo>
                    <a:pt x="8" y="23"/>
                    <a:pt x="4" y="22"/>
                    <a:pt x="3" y="24"/>
                  </a:cubicBezTo>
                  <a:cubicBezTo>
                    <a:pt x="2" y="27"/>
                    <a:pt x="3" y="30"/>
                    <a:pt x="3" y="32"/>
                  </a:cubicBezTo>
                  <a:cubicBezTo>
                    <a:pt x="3" y="34"/>
                    <a:pt x="3" y="35"/>
                    <a:pt x="4" y="36"/>
                  </a:cubicBezTo>
                  <a:cubicBezTo>
                    <a:pt x="5" y="37"/>
                    <a:pt x="8" y="36"/>
                    <a:pt x="9" y="38"/>
                  </a:cubicBezTo>
                  <a:cubicBezTo>
                    <a:pt x="10" y="39"/>
                    <a:pt x="10" y="41"/>
                    <a:pt x="10" y="43"/>
                  </a:cubicBezTo>
                  <a:cubicBezTo>
                    <a:pt x="11" y="44"/>
                    <a:pt x="10" y="47"/>
                    <a:pt x="10" y="48"/>
                  </a:cubicBezTo>
                  <a:cubicBezTo>
                    <a:pt x="11" y="48"/>
                    <a:pt x="13" y="48"/>
                    <a:pt x="14" y="48"/>
                  </a:cubicBezTo>
                  <a:cubicBezTo>
                    <a:pt x="17" y="48"/>
                    <a:pt x="19" y="49"/>
                    <a:pt x="21" y="48"/>
                  </a:cubicBezTo>
                  <a:cubicBezTo>
                    <a:pt x="22" y="48"/>
                    <a:pt x="22" y="46"/>
                    <a:pt x="24" y="46"/>
                  </a:cubicBezTo>
                  <a:cubicBezTo>
                    <a:pt x="26" y="45"/>
                    <a:pt x="28" y="45"/>
                    <a:pt x="29" y="46"/>
                  </a:cubicBezTo>
                  <a:cubicBezTo>
                    <a:pt x="30" y="46"/>
                    <a:pt x="30" y="48"/>
                    <a:pt x="31" y="48"/>
                  </a:cubicBezTo>
                  <a:cubicBezTo>
                    <a:pt x="33" y="49"/>
                    <a:pt x="35" y="49"/>
                    <a:pt x="36" y="49"/>
                  </a:cubicBezTo>
                  <a:cubicBezTo>
                    <a:pt x="38" y="50"/>
                    <a:pt x="40" y="51"/>
                    <a:pt x="41" y="50"/>
                  </a:cubicBezTo>
                  <a:cubicBezTo>
                    <a:pt x="44" y="50"/>
                    <a:pt x="47" y="49"/>
                    <a:pt x="49" y="47"/>
                  </a:cubicBezTo>
                  <a:cubicBezTo>
                    <a:pt x="50" y="47"/>
                    <a:pt x="50" y="45"/>
                    <a:pt x="50" y="44"/>
                  </a:cubicBezTo>
                  <a:cubicBezTo>
                    <a:pt x="50" y="43"/>
                    <a:pt x="49" y="41"/>
                    <a:pt x="50" y="40"/>
                  </a:cubicBezTo>
                  <a:cubicBezTo>
                    <a:pt x="51" y="39"/>
                    <a:pt x="53" y="39"/>
                    <a:pt x="54" y="39"/>
                  </a:cubicBezTo>
                  <a:cubicBezTo>
                    <a:pt x="56" y="39"/>
                    <a:pt x="57" y="40"/>
                    <a:pt x="59" y="40"/>
                  </a:cubicBezTo>
                  <a:cubicBezTo>
                    <a:pt x="60" y="39"/>
                    <a:pt x="60" y="37"/>
                    <a:pt x="62" y="37"/>
                  </a:cubicBezTo>
                  <a:cubicBezTo>
                    <a:pt x="63" y="36"/>
                    <a:pt x="65" y="37"/>
                    <a:pt x="66" y="37"/>
                  </a:cubicBezTo>
                  <a:cubicBezTo>
                    <a:pt x="67" y="38"/>
                    <a:pt x="68" y="39"/>
                    <a:pt x="69" y="39"/>
                  </a:cubicBezTo>
                  <a:cubicBezTo>
                    <a:pt x="69" y="39"/>
                    <a:pt x="70" y="38"/>
                    <a:pt x="70" y="3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82" name="Freeform 2599"/>
            <p:cNvSpPr>
              <a:spLocks noChangeAspect="1"/>
            </p:cNvSpPr>
            <p:nvPr/>
          </p:nvSpPr>
          <p:spPr bwMode="auto">
            <a:xfrm>
              <a:off x="4992976" y="1969259"/>
              <a:ext cx="202742" cy="132730"/>
            </a:xfrm>
            <a:custGeom>
              <a:avLst/>
              <a:gdLst>
                <a:gd name="T0" fmla="*/ 137 w 116"/>
                <a:gd name="T1" fmla="*/ 63 h 76"/>
                <a:gd name="T2" fmla="*/ 129 w 116"/>
                <a:gd name="T3" fmla="*/ 59 h 76"/>
                <a:gd name="T4" fmla="*/ 125 w 116"/>
                <a:gd name="T5" fmla="*/ 62 h 76"/>
                <a:gd name="T6" fmla="*/ 119 w 116"/>
                <a:gd name="T7" fmla="*/ 63 h 76"/>
                <a:gd name="T8" fmla="*/ 114 w 116"/>
                <a:gd name="T9" fmla="*/ 61 h 76"/>
                <a:gd name="T10" fmla="*/ 111 w 116"/>
                <a:gd name="T11" fmla="*/ 47 h 76"/>
                <a:gd name="T12" fmla="*/ 116 w 116"/>
                <a:gd name="T13" fmla="*/ 36 h 76"/>
                <a:gd name="T14" fmla="*/ 109 w 116"/>
                <a:gd name="T15" fmla="*/ 25 h 76"/>
                <a:gd name="T16" fmla="*/ 99 w 116"/>
                <a:gd name="T17" fmla="*/ 14 h 76"/>
                <a:gd name="T18" fmla="*/ 95 w 116"/>
                <a:gd name="T19" fmla="*/ 2 h 76"/>
                <a:gd name="T20" fmla="*/ 89 w 116"/>
                <a:gd name="T21" fmla="*/ 0 h 76"/>
                <a:gd name="T22" fmla="*/ 84 w 116"/>
                <a:gd name="T23" fmla="*/ 1 h 76"/>
                <a:gd name="T24" fmla="*/ 79 w 116"/>
                <a:gd name="T25" fmla="*/ 2 h 76"/>
                <a:gd name="T26" fmla="*/ 70 w 116"/>
                <a:gd name="T27" fmla="*/ 4 h 76"/>
                <a:gd name="T28" fmla="*/ 65 w 116"/>
                <a:gd name="T29" fmla="*/ 10 h 76"/>
                <a:gd name="T30" fmla="*/ 60 w 116"/>
                <a:gd name="T31" fmla="*/ 5 h 76"/>
                <a:gd name="T32" fmla="*/ 55 w 116"/>
                <a:gd name="T33" fmla="*/ 5 h 76"/>
                <a:gd name="T34" fmla="*/ 46 w 116"/>
                <a:gd name="T35" fmla="*/ 4 h 76"/>
                <a:gd name="T36" fmla="*/ 40 w 116"/>
                <a:gd name="T37" fmla="*/ 0 h 76"/>
                <a:gd name="T38" fmla="*/ 36 w 116"/>
                <a:gd name="T39" fmla="*/ 5 h 76"/>
                <a:gd name="T40" fmla="*/ 34 w 116"/>
                <a:gd name="T41" fmla="*/ 7 h 76"/>
                <a:gd name="T42" fmla="*/ 29 w 116"/>
                <a:gd name="T43" fmla="*/ 8 h 76"/>
                <a:gd name="T44" fmla="*/ 24 w 116"/>
                <a:gd name="T45" fmla="*/ 14 h 76"/>
                <a:gd name="T46" fmla="*/ 19 w 116"/>
                <a:gd name="T47" fmla="*/ 23 h 76"/>
                <a:gd name="T48" fmla="*/ 18 w 116"/>
                <a:gd name="T49" fmla="*/ 31 h 76"/>
                <a:gd name="T50" fmla="*/ 14 w 116"/>
                <a:gd name="T51" fmla="*/ 32 h 76"/>
                <a:gd name="T52" fmla="*/ 14 w 116"/>
                <a:gd name="T53" fmla="*/ 37 h 76"/>
                <a:gd name="T54" fmla="*/ 8 w 116"/>
                <a:gd name="T55" fmla="*/ 40 h 76"/>
                <a:gd name="T56" fmla="*/ 0 w 116"/>
                <a:gd name="T57" fmla="*/ 42 h 76"/>
                <a:gd name="T58" fmla="*/ 4 w 116"/>
                <a:gd name="T59" fmla="*/ 48 h 76"/>
                <a:gd name="T60" fmla="*/ 7 w 116"/>
                <a:gd name="T61" fmla="*/ 53 h 76"/>
                <a:gd name="T62" fmla="*/ 10 w 116"/>
                <a:gd name="T63" fmla="*/ 59 h 76"/>
                <a:gd name="T64" fmla="*/ 18 w 116"/>
                <a:gd name="T65" fmla="*/ 63 h 76"/>
                <a:gd name="T66" fmla="*/ 18 w 116"/>
                <a:gd name="T67" fmla="*/ 71 h 76"/>
                <a:gd name="T68" fmla="*/ 25 w 116"/>
                <a:gd name="T69" fmla="*/ 74 h 76"/>
                <a:gd name="T70" fmla="*/ 30 w 116"/>
                <a:gd name="T71" fmla="*/ 77 h 76"/>
                <a:gd name="T72" fmla="*/ 31 w 116"/>
                <a:gd name="T73" fmla="*/ 73 h 76"/>
                <a:gd name="T74" fmla="*/ 35 w 116"/>
                <a:gd name="T75" fmla="*/ 75 h 76"/>
                <a:gd name="T76" fmla="*/ 32 w 116"/>
                <a:gd name="T77" fmla="*/ 78 h 76"/>
                <a:gd name="T78" fmla="*/ 34 w 116"/>
                <a:gd name="T79" fmla="*/ 80 h 76"/>
                <a:gd name="T80" fmla="*/ 38 w 116"/>
                <a:gd name="T81" fmla="*/ 85 h 76"/>
                <a:gd name="T82" fmla="*/ 36 w 116"/>
                <a:gd name="T83" fmla="*/ 90 h 76"/>
                <a:gd name="T84" fmla="*/ 44 w 116"/>
                <a:gd name="T85" fmla="*/ 89 h 76"/>
                <a:gd name="T86" fmla="*/ 60 w 116"/>
                <a:gd name="T87" fmla="*/ 90 h 76"/>
                <a:gd name="T88" fmla="*/ 70 w 116"/>
                <a:gd name="T89" fmla="*/ 91 h 76"/>
                <a:gd name="T90" fmla="*/ 84 w 116"/>
                <a:gd name="T91" fmla="*/ 89 h 76"/>
                <a:gd name="T92" fmla="*/ 89 w 116"/>
                <a:gd name="T93" fmla="*/ 85 h 76"/>
                <a:gd name="T94" fmla="*/ 96 w 116"/>
                <a:gd name="T95" fmla="*/ 84 h 76"/>
                <a:gd name="T96" fmla="*/ 102 w 116"/>
                <a:gd name="T97" fmla="*/ 84 h 76"/>
                <a:gd name="T98" fmla="*/ 108 w 116"/>
                <a:gd name="T99" fmla="*/ 86 h 76"/>
                <a:gd name="T100" fmla="*/ 115 w 116"/>
                <a:gd name="T101" fmla="*/ 87 h 76"/>
                <a:gd name="T102" fmla="*/ 119 w 116"/>
                <a:gd name="T103" fmla="*/ 90 h 76"/>
                <a:gd name="T104" fmla="*/ 122 w 116"/>
                <a:gd name="T105" fmla="*/ 90 h 76"/>
                <a:gd name="T106" fmla="*/ 122 w 116"/>
                <a:gd name="T107" fmla="*/ 81 h 76"/>
                <a:gd name="T108" fmla="*/ 125 w 116"/>
                <a:gd name="T109" fmla="*/ 77 h 76"/>
                <a:gd name="T110" fmla="*/ 121 w 116"/>
                <a:gd name="T111" fmla="*/ 72 h 76"/>
                <a:gd name="T112" fmla="*/ 126 w 116"/>
                <a:gd name="T113" fmla="*/ 66 h 76"/>
                <a:gd name="T114" fmla="*/ 129 w 116"/>
                <a:gd name="T115" fmla="*/ 67 h 76"/>
                <a:gd name="T116" fmla="*/ 128 w 116"/>
                <a:gd name="T117" fmla="*/ 74 h 76"/>
                <a:gd name="T118" fmla="*/ 137 w 116"/>
                <a:gd name="T119" fmla="*/ 72 h 76"/>
                <a:gd name="T120" fmla="*/ 137 w 116"/>
                <a:gd name="T121" fmla="*/ 63 h 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6"/>
                <a:gd name="T184" fmla="*/ 0 h 76"/>
                <a:gd name="T185" fmla="*/ 116 w 116"/>
                <a:gd name="T186" fmla="*/ 76 h 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6" h="76">
                  <a:moveTo>
                    <a:pt x="114" y="53"/>
                  </a:moveTo>
                  <a:cubicBezTo>
                    <a:pt x="112" y="52"/>
                    <a:pt x="111" y="49"/>
                    <a:pt x="108" y="49"/>
                  </a:cubicBezTo>
                  <a:cubicBezTo>
                    <a:pt x="106" y="49"/>
                    <a:pt x="106" y="52"/>
                    <a:pt x="104" y="52"/>
                  </a:cubicBezTo>
                  <a:cubicBezTo>
                    <a:pt x="102" y="53"/>
                    <a:pt x="101" y="53"/>
                    <a:pt x="99" y="53"/>
                  </a:cubicBezTo>
                  <a:cubicBezTo>
                    <a:pt x="97" y="53"/>
                    <a:pt x="96" y="51"/>
                    <a:pt x="95" y="51"/>
                  </a:cubicBezTo>
                  <a:cubicBezTo>
                    <a:pt x="94" y="46"/>
                    <a:pt x="93" y="43"/>
                    <a:pt x="93" y="39"/>
                  </a:cubicBezTo>
                  <a:cubicBezTo>
                    <a:pt x="94" y="36"/>
                    <a:pt x="97" y="33"/>
                    <a:pt x="97" y="30"/>
                  </a:cubicBezTo>
                  <a:cubicBezTo>
                    <a:pt x="96" y="27"/>
                    <a:pt x="93" y="24"/>
                    <a:pt x="91" y="21"/>
                  </a:cubicBezTo>
                  <a:cubicBezTo>
                    <a:pt x="89" y="18"/>
                    <a:pt x="85" y="15"/>
                    <a:pt x="83" y="12"/>
                  </a:cubicBezTo>
                  <a:cubicBezTo>
                    <a:pt x="81" y="9"/>
                    <a:pt x="81" y="5"/>
                    <a:pt x="79" y="2"/>
                  </a:cubicBezTo>
                  <a:cubicBezTo>
                    <a:pt x="78" y="0"/>
                    <a:pt x="76" y="0"/>
                    <a:pt x="74" y="0"/>
                  </a:cubicBezTo>
                  <a:cubicBezTo>
                    <a:pt x="73" y="0"/>
                    <a:pt x="71" y="0"/>
                    <a:pt x="70" y="1"/>
                  </a:cubicBezTo>
                  <a:cubicBezTo>
                    <a:pt x="68" y="1"/>
                    <a:pt x="67" y="2"/>
                    <a:pt x="66" y="2"/>
                  </a:cubicBezTo>
                  <a:cubicBezTo>
                    <a:pt x="63" y="3"/>
                    <a:pt x="60" y="2"/>
                    <a:pt x="58" y="3"/>
                  </a:cubicBezTo>
                  <a:cubicBezTo>
                    <a:pt x="56" y="4"/>
                    <a:pt x="56" y="7"/>
                    <a:pt x="54" y="8"/>
                  </a:cubicBezTo>
                  <a:cubicBezTo>
                    <a:pt x="53" y="8"/>
                    <a:pt x="52" y="5"/>
                    <a:pt x="50" y="4"/>
                  </a:cubicBezTo>
                  <a:cubicBezTo>
                    <a:pt x="49" y="3"/>
                    <a:pt x="47" y="4"/>
                    <a:pt x="46" y="4"/>
                  </a:cubicBezTo>
                  <a:cubicBezTo>
                    <a:pt x="43" y="4"/>
                    <a:pt x="41" y="3"/>
                    <a:pt x="38" y="3"/>
                  </a:cubicBezTo>
                  <a:cubicBezTo>
                    <a:pt x="36" y="2"/>
                    <a:pt x="35" y="0"/>
                    <a:pt x="33" y="0"/>
                  </a:cubicBezTo>
                  <a:cubicBezTo>
                    <a:pt x="31" y="0"/>
                    <a:pt x="31" y="3"/>
                    <a:pt x="30" y="4"/>
                  </a:cubicBezTo>
                  <a:cubicBezTo>
                    <a:pt x="29" y="4"/>
                    <a:pt x="29" y="5"/>
                    <a:pt x="28" y="6"/>
                  </a:cubicBezTo>
                  <a:cubicBezTo>
                    <a:pt x="27" y="7"/>
                    <a:pt x="25" y="6"/>
                    <a:pt x="24" y="7"/>
                  </a:cubicBezTo>
                  <a:cubicBezTo>
                    <a:pt x="22" y="9"/>
                    <a:pt x="21" y="11"/>
                    <a:pt x="20" y="12"/>
                  </a:cubicBezTo>
                  <a:cubicBezTo>
                    <a:pt x="18" y="14"/>
                    <a:pt x="17" y="16"/>
                    <a:pt x="16" y="19"/>
                  </a:cubicBezTo>
                  <a:cubicBezTo>
                    <a:pt x="15" y="21"/>
                    <a:pt x="16" y="24"/>
                    <a:pt x="15" y="26"/>
                  </a:cubicBezTo>
                  <a:cubicBezTo>
                    <a:pt x="14" y="27"/>
                    <a:pt x="12" y="26"/>
                    <a:pt x="12" y="27"/>
                  </a:cubicBezTo>
                  <a:cubicBezTo>
                    <a:pt x="11" y="28"/>
                    <a:pt x="13" y="30"/>
                    <a:pt x="12" y="31"/>
                  </a:cubicBezTo>
                  <a:cubicBezTo>
                    <a:pt x="11" y="33"/>
                    <a:pt x="8" y="33"/>
                    <a:pt x="7" y="33"/>
                  </a:cubicBezTo>
                  <a:cubicBezTo>
                    <a:pt x="5" y="34"/>
                    <a:pt x="2" y="34"/>
                    <a:pt x="0" y="35"/>
                  </a:cubicBezTo>
                  <a:cubicBezTo>
                    <a:pt x="1" y="37"/>
                    <a:pt x="2" y="39"/>
                    <a:pt x="3" y="40"/>
                  </a:cubicBezTo>
                  <a:cubicBezTo>
                    <a:pt x="4" y="42"/>
                    <a:pt x="5" y="42"/>
                    <a:pt x="6" y="44"/>
                  </a:cubicBezTo>
                  <a:cubicBezTo>
                    <a:pt x="7" y="45"/>
                    <a:pt x="7" y="47"/>
                    <a:pt x="8" y="49"/>
                  </a:cubicBezTo>
                  <a:cubicBezTo>
                    <a:pt x="10" y="51"/>
                    <a:pt x="13" y="51"/>
                    <a:pt x="15" y="53"/>
                  </a:cubicBezTo>
                  <a:cubicBezTo>
                    <a:pt x="16" y="54"/>
                    <a:pt x="13" y="57"/>
                    <a:pt x="15" y="59"/>
                  </a:cubicBezTo>
                  <a:cubicBezTo>
                    <a:pt x="16" y="61"/>
                    <a:pt x="19" y="61"/>
                    <a:pt x="21" y="62"/>
                  </a:cubicBezTo>
                  <a:cubicBezTo>
                    <a:pt x="22" y="62"/>
                    <a:pt x="23" y="64"/>
                    <a:pt x="25" y="64"/>
                  </a:cubicBezTo>
                  <a:cubicBezTo>
                    <a:pt x="26" y="64"/>
                    <a:pt x="25" y="61"/>
                    <a:pt x="26" y="61"/>
                  </a:cubicBezTo>
                  <a:cubicBezTo>
                    <a:pt x="28" y="61"/>
                    <a:pt x="29" y="62"/>
                    <a:pt x="29" y="63"/>
                  </a:cubicBezTo>
                  <a:cubicBezTo>
                    <a:pt x="30" y="64"/>
                    <a:pt x="28" y="64"/>
                    <a:pt x="27" y="65"/>
                  </a:cubicBezTo>
                  <a:cubicBezTo>
                    <a:pt x="27" y="66"/>
                    <a:pt x="28" y="66"/>
                    <a:pt x="28" y="67"/>
                  </a:cubicBezTo>
                  <a:cubicBezTo>
                    <a:pt x="30" y="69"/>
                    <a:pt x="31" y="69"/>
                    <a:pt x="32" y="71"/>
                  </a:cubicBezTo>
                  <a:cubicBezTo>
                    <a:pt x="32" y="72"/>
                    <a:pt x="29" y="74"/>
                    <a:pt x="30" y="75"/>
                  </a:cubicBezTo>
                  <a:cubicBezTo>
                    <a:pt x="32" y="76"/>
                    <a:pt x="35" y="74"/>
                    <a:pt x="37" y="74"/>
                  </a:cubicBezTo>
                  <a:cubicBezTo>
                    <a:pt x="42" y="74"/>
                    <a:pt x="46" y="75"/>
                    <a:pt x="50" y="75"/>
                  </a:cubicBezTo>
                  <a:cubicBezTo>
                    <a:pt x="52" y="76"/>
                    <a:pt x="55" y="76"/>
                    <a:pt x="58" y="76"/>
                  </a:cubicBezTo>
                  <a:cubicBezTo>
                    <a:pt x="62" y="76"/>
                    <a:pt x="66" y="75"/>
                    <a:pt x="70" y="74"/>
                  </a:cubicBezTo>
                  <a:cubicBezTo>
                    <a:pt x="72" y="73"/>
                    <a:pt x="72" y="71"/>
                    <a:pt x="74" y="71"/>
                  </a:cubicBezTo>
                  <a:cubicBezTo>
                    <a:pt x="76" y="70"/>
                    <a:pt x="78" y="70"/>
                    <a:pt x="80" y="70"/>
                  </a:cubicBezTo>
                  <a:cubicBezTo>
                    <a:pt x="82" y="70"/>
                    <a:pt x="84" y="70"/>
                    <a:pt x="85" y="70"/>
                  </a:cubicBezTo>
                  <a:cubicBezTo>
                    <a:pt x="87" y="70"/>
                    <a:pt x="88" y="71"/>
                    <a:pt x="90" y="72"/>
                  </a:cubicBezTo>
                  <a:cubicBezTo>
                    <a:pt x="92" y="72"/>
                    <a:pt x="94" y="72"/>
                    <a:pt x="96" y="73"/>
                  </a:cubicBezTo>
                  <a:cubicBezTo>
                    <a:pt x="97" y="73"/>
                    <a:pt x="98" y="74"/>
                    <a:pt x="99" y="75"/>
                  </a:cubicBezTo>
                  <a:cubicBezTo>
                    <a:pt x="100" y="75"/>
                    <a:pt x="101" y="75"/>
                    <a:pt x="102" y="75"/>
                  </a:cubicBezTo>
                  <a:cubicBezTo>
                    <a:pt x="102" y="72"/>
                    <a:pt x="102" y="70"/>
                    <a:pt x="102" y="68"/>
                  </a:cubicBezTo>
                  <a:cubicBezTo>
                    <a:pt x="102" y="66"/>
                    <a:pt x="105" y="65"/>
                    <a:pt x="104" y="64"/>
                  </a:cubicBezTo>
                  <a:cubicBezTo>
                    <a:pt x="104" y="62"/>
                    <a:pt x="101" y="62"/>
                    <a:pt x="101" y="60"/>
                  </a:cubicBezTo>
                  <a:cubicBezTo>
                    <a:pt x="101" y="58"/>
                    <a:pt x="103" y="56"/>
                    <a:pt x="105" y="55"/>
                  </a:cubicBezTo>
                  <a:cubicBezTo>
                    <a:pt x="106" y="55"/>
                    <a:pt x="108" y="55"/>
                    <a:pt x="108" y="56"/>
                  </a:cubicBezTo>
                  <a:cubicBezTo>
                    <a:pt x="109" y="58"/>
                    <a:pt x="105" y="61"/>
                    <a:pt x="107" y="62"/>
                  </a:cubicBezTo>
                  <a:cubicBezTo>
                    <a:pt x="109" y="63"/>
                    <a:pt x="113" y="62"/>
                    <a:pt x="114" y="60"/>
                  </a:cubicBezTo>
                  <a:cubicBezTo>
                    <a:pt x="116" y="58"/>
                    <a:pt x="114" y="55"/>
                    <a:pt x="114" y="5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83" name="Freeform 2600"/>
            <p:cNvSpPr>
              <a:spLocks noChangeAspect="1"/>
            </p:cNvSpPr>
            <p:nvPr/>
          </p:nvSpPr>
          <p:spPr bwMode="auto">
            <a:xfrm>
              <a:off x="5122790" y="1957590"/>
              <a:ext cx="74387" cy="100642"/>
            </a:xfrm>
            <a:custGeom>
              <a:avLst/>
              <a:gdLst>
                <a:gd name="T0" fmla="*/ 25 w 43"/>
                <a:gd name="T1" fmla="*/ 69 h 58"/>
                <a:gd name="T2" fmla="*/ 31 w 43"/>
                <a:gd name="T3" fmla="*/ 62 h 58"/>
                <a:gd name="T4" fmla="*/ 36 w 43"/>
                <a:gd name="T5" fmla="*/ 52 h 58"/>
                <a:gd name="T6" fmla="*/ 37 w 43"/>
                <a:gd name="T7" fmla="*/ 44 h 58"/>
                <a:gd name="T8" fmla="*/ 43 w 43"/>
                <a:gd name="T9" fmla="*/ 45 h 58"/>
                <a:gd name="T10" fmla="*/ 50 w 43"/>
                <a:gd name="T11" fmla="*/ 45 h 58"/>
                <a:gd name="T12" fmla="*/ 50 w 43"/>
                <a:gd name="T13" fmla="*/ 37 h 58"/>
                <a:gd name="T14" fmla="*/ 44 w 43"/>
                <a:gd name="T15" fmla="*/ 35 h 58"/>
                <a:gd name="T16" fmla="*/ 43 w 43"/>
                <a:gd name="T17" fmla="*/ 26 h 58"/>
                <a:gd name="T18" fmla="*/ 38 w 43"/>
                <a:gd name="T19" fmla="*/ 20 h 58"/>
                <a:gd name="T20" fmla="*/ 37 w 43"/>
                <a:gd name="T21" fmla="*/ 12 h 58"/>
                <a:gd name="T22" fmla="*/ 28 w 43"/>
                <a:gd name="T23" fmla="*/ 10 h 58"/>
                <a:gd name="T24" fmla="*/ 25 w 43"/>
                <a:gd name="T25" fmla="*/ 10 h 58"/>
                <a:gd name="T26" fmla="*/ 13 w 43"/>
                <a:gd name="T27" fmla="*/ 1 h 58"/>
                <a:gd name="T28" fmla="*/ 6 w 43"/>
                <a:gd name="T29" fmla="*/ 2 h 58"/>
                <a:gd name="T30" fmla="*/ 1 w 43"/>
                <a:gd name="T31" fmla="*/ 2 h 58"/>
                <a:gd name="T32" fmla="*/ 0 w 43"/>
                <a:gd name="T33" fmla="*/ 8 h 58"/>
                <a:gd name="T34" fmla="*/ 6 w 43"/>
                <a:gd name="T35" fmla="*/ 11 h 58"/>
                <a:gd name="T36" fmla="*/ 11 w 43"/>
                <a:gd name="T37" fmla="*/ 23 h 58"/>
                <a:gd name="T38" fmla="*/ 20 w 43"/>
                <a:gd name="T39" fmla="*/ 33 h 58"/>
                <a:gd name="T40" fmla="*/ 27 w 43"/>
                <a:gd name="T41" fmla="*/ 44 h 58"/>
                <a:gd name="T42" fmla="*/ 23 w 43"/>
                <a:gd name="T43" fmla="*/ 55 h 58"/>
                <a:gd name="T44" fmla="*/ 25 w 43"/>
                <a:gd name="T45" fmla="*/ 69 h 5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3"/>
                <a:gd name="T70" fmla="*/ 0 h 58"/>
                <a:gd name="T71" fmla="*/ 43 w 43"/>
                <a:gd name="T72" fmla="*/ 58 h 5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3" h="58">
                  <a:moveTo>
                    <a:pt x="21" y="58"/>
                  </a:moveTo>
                  <a:cubicBezTo>
                    <a:pt x="23" y="56"/>
                    <a:pt x="25" y="54"/>
                    <a:pt x="26" y="52"/>
                  </a:cubicBezTo>
                  <a:cubicBezTo>
                    <a:pt x="28" y="49"/>
                    <a:pt x="29" y="47"/>
                    <a:pt x="30" y="44"/>
                  </a:cubicBezTo>
                  <a:cubicBezTo>
                    <a:pt x="31" y="41"/>
                    <a:pt x="29" y="38"/>
                    <a:pt x="31" y="37"/>
                  </a:cubicBezTo>
                  <a:cubicBezTo>
                    <a:pt x="32" y="35"/>
                    <a:pt x="35" y="38"/>
                    <a:pt x="36" y="38"/>
                  </a:cubicBezTo>
                  <a:cubicBezTo>
                    <a:pt x="38" y="38"/>
                    <a:pt x="41" y="39"/>
                    <a:pt x="42" y="38"/>
                  </a:cubicBezTo>
                  <a:cubicBezTo>
                    <a:pt x="43" y="36"/>
                    <a:pt x="43" y="33"/>
                    <a:pt x="42" y="31"/>
                  </a:cubicBezTo>
                  <a:cubicBezTo>
                    <a:pt x="41" y="30"/>
                    <a:pt x="38" y="30"/>
                    <a:pt x="37" y="29"/>
                  </a:cubicBezTo>
                  <a:cubicBezTo>
                    <a:pt x="36" y="27"/>
                    <a:pt x="37" y="24"/>
                    <a:pt x="36" y="22"/>
                  </a:cubicBezTo>
                  <a:cubicBezTo>
                    <a:pt x="35" y="20"/>
                    <a:pt x="33" y="19"/>
                    <a:pt x="32" y="17"/>
                  </a:cubicBezTo>
                  <a:cubicBezTo>
                    <a:pt x="31" y="15"/>
                    <a:pt x="32" y="12"/>
                    <a:pt x="31" y="10"/>
                  </a:cubicBezTo>
                  <a:cubicBezTo>
                    <a:pt x="29" y="8"/>
                    <a:pt x="26" y="8"/>
                    <a:pt x="24" y="8"/>
                  </a:cubicBezTo>
                  <a:cubicBezTo>
                    <a:pt x="23" y="7"/>
                    <a:pt x="22" y="8"/>
                    <a:pt x="21" y="8"/>
                  </a:cubicBezTo>
                  <a:cubicBezTo>
                    <a:pt x="17" y="6"/>
                    <a:pt x="15" y="2"/>
                    <a:pt x="11" y="1"/>
                  </a:cubicBezTo>
                  <a:cubicBezTo>
                    <a:pt x="9" y="0"/>
                    <a:pt x="7" y="2"/>
                    <a:pt x="5" y="2"/>
                  </a:cubicBezTo>
                  <a:cubicBezTo>
                    <a:pt x="3" y="3"/>
                    <a:pt x="2" y="2"/>
                    <a:pt x="1" y="2"/>
                  </a:cubicBezTo>
                  <a:cubicBezTo>
                    <a:pt x="0" y="3"/>
                    <a:pt x="1" y="5"/>
                    <a:pt x="0" y="7"/>
                  </a:cubicBezTo>
                  <a:cubicBezTo>
                    <a:pt x="2" y="7"/>
                    <a:pt x="4" y="7"/>
                    <a:pt x="5" y="9"/>
                  </a:cubicBezTo>
                  <a:cubicBezTo>
                    <a:pt x="7" y="12"/>
                    <a:pt x="7" y="16"/>
                    <a:pt x="9" y="19"/>
                  </a:cubicBezTo>
                  <a:cubicBezTo>
                    <a:pt x="11" y="22"/>
                    <a:pt x="15" y="25"/>
                    <a:pt x="17" y="28"/>
                  </a:cubicBezTo>
                  <a:cubicBezTo>
                    <a:pt x="19" y="31"/>
                    <a:pt x="22" y="34"/>
                    <a:pt x="23" y="37"/>
                  </a:cubicBezTo>
                  <a:cubicBezTo>
                    <a:pt x="23" y="40"/>
                    <a:pt x="20" y="43"/>
                    <a:pt x="19" y="46"/>
                  </a:cubicBezTo>
                  <a:cubicBezTo>
                    <a:pt x="19" y="50"/>
                    <a:pt x="20" y="53"/>
                    <a:pt x="21" y="5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84" name="Freeform 2601"/>
            <p:cNvSpPr>
              <a:spLocks noChangeAspect="1"/>
            </p:cNvSpPr>
            <p:nvPr/>
          </p:nvSpPr>
          <p:spPr bwMode="auto">
            <a:xfrm>
              <a:off x="5029441" y="1837987"/>
              <a:ext cx="374854" cy="245041"/>
            </a:xfrm>
            <a:custGeom>
              <a:avLst/>
              <a:gdLst>
                <a:gd name="T0" fmla="*/ 223 w 214"/>
                <a:gd name="T1" fmla="*/ 113 h 140"/>
                <a:gd name="T2" fmla="*/ 197 w 214"/>
                <a:gd name="T3" fmla="*/ 122 h 140"/>
                <a:gd name="T4" fmla="*/ 185 w 214"/>
                <a:gd name="T5" fmla="*/ 130 h 140"/>
                <a:gd name="T6" fmla="*/ 169 w 214"/>
                <a:gd name="T7" fmla="*/ 128 h 140"/>
                <a:gd name="T8" fmla="*/ 189 w 214"/>
                <a:gd name="T9" fmla="*/ 145 h 140"/>
                <a:gd name="T10" fmla="*/ 207 w 214"/>
                <a:gd name="T11" fmla="*/ 148 h 140"/>
                <a:gd name="T12" fmla="*/ 201 w 214"/>
                <a:gd name="T13" fmla="*/ 157 h 140"/>
                <a:gd name="T14" fmla="*/ 184 w 214"/>
                <a:gd name="T15" fmla="*/ 161 h 140"/>
                <a:gd name="T16" fmla="*/ 166 w 214"/>
                <a:gd name="T17" fmla="*/ 152 h 140"/>
                <a:gd name="T18" fmla="*/ 168 w 214"/>
                <a:gd name="T19" fmla="*/ 134 h 140"/>
                <a:gd name="T20" fmla="*/ 147 w 214"/>
                <a:gd name="T21" fmla="*/ 131 h 140"/>
                <a:gd name="T22" fmla="*/ 138 w 214"/>
                <a:gd name="T23" fmla="*/ 125 h 140"/>
                <a:gd name="T24" fmla="*/ 145 w 214"/>
                <a:gd name="T25" fmla="*/ 125 h 140"/>
                <a:gd name="T26" fmla="*/ 130 w 214"/>
                <a:gd name="T27" fmla="*/ 119 h 140"/>
                <a:gd name="T28" fmla="*/ 116 w 214"/>
                <a:gd name="T29" fmla="*/ 127 h 140"/>
                <a:gd name="T30" fmla="*/ 118 w 214"/>
                <a:gd name="T31" fmla="*/ 134 h 140"/>
                <a:gd name="T32" fmla="*/ 109 w 214"/>
                <a:gd name="T33" fmla="*/ 140 h 140"/>
                <a:gd name="T34" fmla="*/ 104 w 214"/>
                <a:gd name="T35" fmla="*/ 149 h 140"/>
                <a:gd name="T36" fmla="*/ 89 w 214"/>
                <a:gd name="T37" fmla="*/ 151 h 140"/>
                <a:gd name="T38" fmla="*/ 101 w 214"/>
                <a:gd name="T39" fmla="*/ 126 h 140"/>
                <a:gd name="T40" fmla="*/ 114 w 214"/>
                <a:gd name="T41" fmla="*/ 119 h 140"/>
                <a:gd name="T42" fmla="*/ 102 w 214"/>
                <a:gd name="T43" fmla="*/ 102 h 140"/>
                <a:gd name="T44" fmla="*/ 89 w 214"/>
                <a:gd name="T45" fmla="*/ 91 h 140"/>
                <a:gd name="T46" fmla="*/ 65 w 214"/>
                <a:gd name="T47" fmla="*/ 84 h 140"/>
                <a:gd name="T48" fmla="*/ 54 w 214"/>
                <a:gd name="T49" fmla="*/ 92 h 140"/>
                <a:gd name="T50" fmla="*/ 35 w 214"/>
                <a:gd name="T51" fmla="*/ 95 h 140"/>
                <a:gd name="T52" fmla="*/ 14 w 214"/>
                <a:gd name="T53" fmla="*/ 90 h 140"/>
                <a:gd name="T54" fmla="*/ 6 w 214"/>
                <a:gd name="T55" fmla="*/ 91 h 140"/>
                <a:gd name="T56" fmla="*/ 0 w 214"/>
                <a:gd name="T57" fmla="*/ 84 h 140"/>
                <a:gd name="T58" fmla="*/ 4 w 214"/>
                <a:gd name="T59" fmla="*/ 72 h 140"/>
                <a:gd name="T60" fmla="*/ 10 w 214"/>
                <a:gd name="T61" fmla="*/ 68 h 140"/>
                <a:gd name="T62" fmla="*/ 6 w 214"/>
                <a:gd name="T63" fmla="*/ 59 h 140"/>
                <a:gd name="T64" fmla="*/ 24 w 214"/>
                <a:gd name="T65" fmla="*/ 44 h 140"/>
                <a:gd name="T66" fmla="*/ 25 w 214"/>
                <a:gd name="T67" fmla="*/ 35 h 140"/>
                <a:gd name="T68" fmla="*/ 26 w 214"/>
                <a:gd name="T69" fmla="*/ 20 h 140"/>
                <a:gd name="T70" fmla="*/ 49 w 214"/>
                <a:gd name="T71" fmla="*/ 13 h 140"/>
                <a:gd name="T72" fmla="*/ 73 w 214"/>
                <a:gd name="T73" fmla="*/ 20 h 140"/>
                <a:gd name="T74" fmla="*/ 90 w 214"/>
                <a:gd name="T75" fmla="*/ 22 h 140"/>
                <a:gd name="T76" fmla="*/ 108 w 214"/>
                <a:gd name="T77" fmla="*/ 22 h 140"/>
                <a:gd name="T78" fmla="*/ 121 w 214"/>
                <a:gd name="T79" fmla="*/ 10 h 140"/>
                <a:gd name="T80" fmla="*/ 142 w 214"/>
                <a:gd name="T81" fmla="*/ 4 h 140"/>
                <a:gd name="T82" fmla="*/ 167 w 214"/>
                <a:gd name="T83" fmla="*/ 10 h 140"/>
                <a:gd name="T84" fmla="*/ 168 w 214"/>
                <a:gd name="T85" fmla="*/ 25 h 140"/>
                <a:gd name="T86" fmla="*/ 201 w 214"/>
                <a:gd name="T87" fmla="*/ 44 h 140"/>
                <a:gd name="T88" fmla="*/ 221 w 214"/>
                <a:gd name="T89" fmla="*/ 48 h 140"/>
                <a:gd name="T90" fmla="*/ 244 w 214"/>
                <a:gd name="T91" fmla="*/ 56 h 140"/>
                <a:gd name="T92" fmla="*/ 256 w 214"/>
                <a:gd name="T93" fmla="*/ 70 h 140"/>
                <a:gd name="T94" fmla="*/ 250 w 214"/>
                <a:gd name="T95" fmla="*/ 78 h 140"/>
                <a:gd name="T96" fmla="*/ 255 w 214"/>
                <a:gd name="T97" fmla="*/ 92 h 140"/>
                <a:gd name="T98" fmla="*/ 232 w 214"/>
                <a:gd name="T99" fmla="*/ 106 h 14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4"/>
                <a:gd name="T151" fmla="*/ 0 h 140"/>
                <a:gd name="T152" fmla="*/ 214 w 214"/>
                <a:gd name="T153" fmla="*/ 140 h 14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4" h="140">
                  <a:moveTo>
                    <a:pt x="195" y="95"/>
                  </a:moveTo>
                  <a:cubicBezTo>
                    <a:pt x="194" y="94"/>
                    <a:pt x="193" y="93"/>
                    <a:pt x="191" y="92"/>
                  </a:cubicBezTo>
                  <a:cubicBezTo>
                    <a:pt x="190" y="92"/>
                    <a:pt x="188" y="93"/>
                    <a:pt x="186" y="94"/>
                  </a:cubicBezTo>
                  <a:cubicBezTo>
                    <a:pt x="184" y="95"/>
                    <a:pt x="183" y="96"/>
                    <a:pt x="181" y="97"/>
                  </a:cubicBezTo>
                  <a:cubicBezTo>
                    <a:pt x="178" y="99"/>
                    <a:pt x="176" y="100"/>
                    <a:pt x="173" y="101"/>
                  </a:cubicBezTo>
                  <a:cubicBezTo>
                    <a:pt x="170" y="102"/>
                    <a:pt x="167" y="101"/>
                    <a:pt x="164" y="102"/>
                  </a:cubicBezTo>
                  <a:cubicBezTo>
                    <a:pt x="163" y="102"/>
                    <a:pt x="162" y="105"/>
                    <a:pt x="160" y="106"/>
                  </a:cubicBezTo>
                  <a:cubicBezTo>
                    <a:pt x="159" y="106"/>
                    <a:pt x="159" y="103"/>
                    <a:pt x="158" y="103"/>
                  </a:cubicBezTo>
                  <a:cubicBezTo>
                    <a:pt x="156" y="104"/>
                    <a:pt x="154" y="106"/>
                    <a:pt x="154" y="108"/>
                  </a:cubicBezTo>
                  <a:cubicBezTo>
                    <a:pt x="153" y="110"/>
                    <a:pt x="156" y="112"/>
                    <a:pt x="155" y="114"/>
                  </a:cubicBezTo>
                  <a:cubicBezTo>
                    <a:pt x="154" y="116"/>
                    <a:pt x="153" y="111"/>
                    <a:pt x="152" y="111"/>
                  </a:cubicBezTo>
                  <a:cubicBezTo>
                    <a:pt x="148" y="109"/>
                    <a:pt x="145" y="107"/>
                    <a:pt x="141" y="107"/>
                  </a:cubicBezTo>
                  <a:cubicBezTo>
                    <a:pt x="140" y="107"/>
                    <a:pt x="142" y="110"/>
                    <a:pt x="143" y="111"/>
                  </a:cubicBezTo>
                  <a:cubicBezTo>
                    <a:pt x="145" y="113"/>
                    <a:pt x="148" y="114"/>
                    <a:pt x="151" y="116"/>
                  </a:cubicBezTo>
                  <a:cubicBezTo>
                    <a:pt x="153" y="117"/>
                    <a:pt x="155" y="119"/>
                    <a:pt x="157" y="121"/>
                  </a:cubicBezTo>
                  <a:cubicBezTo>
                    <a:pt x="158" y="123"/>
                    <a:pt x="160" y="125"/>
                    <a:pt x="162" y="126"/>
                  </a:cubicBezTo>
                  <a:cubicBezTo>
                    <a:pt x="164" y="126"/>
                    <a:pt x="166" y="124"/>
                    <a:pt x="167" y="123"/>
                  </a:cubicBezTo>
                  <a:cubicBezTo>
                    <a:pt x="169" y="123"/>
                    <a:pt x="171" y="123"/>
                    <a:pt x="172" y="123"/>
                  </a:cubicBezTo>
                  <a:cubicBezTo>
                    <a:pt x="174" y="123"/>
                    <a:pt x="176" y="123"/>
                    <a:pt x="176" y="125"/>
                  </a:cubicBezTo>
                  <a:cubicBezTo>
                    <a:pt x="177" y="126"/>
                    <a:pt x="176" y="127"/>
                    <a:pt x="175" y="128"/>
                  </a:cubicBezTo>
                  <a:cubicBezTo>
                    <a:pt x="172" y="130"/>
                    <a:pt x="170" y="131"/>
                    <a:pt x="167" y="131"/>
                  </a:cubicBezTo>
                  <a:cubicBezTo>
                    <a:pt x="166" y="131"/>
                    <a:pt x="164" y="128"/>
                    <a:pt x="163" y="128"/>
                  </a:cubicBezTo>
                  <a:cubicBezTo>
                    <a:pt x="161" y="129"/>
                    <a:pt x="161" y="131"/>
                    <a:pt x="160" y="132"/>
                  </a:cubicBezTo>
                  <a:cubicBezTo>
                    <a:pt x="158" y="133"/>
                    <a:pt x="155" y="133"/>
                    <a:pt x="153" y="134"/>
                  </a:cubicBezTo>
                  <a:cubicBezTo>
                    <a:pt x="150" y="135"/>
                    <a:pt x="149" y="139"/>
                    <a:pt x="146" y="139"/>
                  </a:cubicBezTo>
                  <a:cubicBezTo>
                    <a:pt x="144" y="140"/>
                    <a:pt x="140" y="139"/>
                    <a:pt x="139" y="137"/>
                  </a:cubicBezTo>
                  <a:cubicBezTo>
                    <a:pt x="137" y="134"/>
                    <a:pt x="140" y="130"/>
                    <a:pt x="138" y="127"/>
                  </a:cubicBezTo>
                  <a:cubicBezTo>
                    <a:pt x="135" y="124"/>
                    <a:pt x="126" y="128"/>
                    <a:pt x="126" y="123"/>
                  </a:cubicBezTo>
                  <a:cubicBezTo>
                    <a:pt x="127" y="118"/>
                    <a:pt x="136" y="119"/>
                    <a:pt x="140" y="115"/>
                  </a:cubicBezTo>
                  <a:cubicBezTo>
                    <a:pt x="141" y="115"/>
                    <a:pt x="141" y="113"/>
                    <a:pt x="140" y="112"/>
                  </a:cubicBezTo>
                  <a:cubicBezTo>
                    <a:pt x="139" y="111"/>
                    <a:pt x="137" y="110"/>
                    <a:pt x="135" y="110"/>
                  </a:cubicBezTo>
                  <a:cubicBezTo>
                    <a:pt x="133" y="110"/>
                    <a:pt x="130" y="111"/>
                    <a:pt x="127" y="111"/>
                  </a:cubicBezTo>
                  <a:cubicBezTo>
                    <a:pt x="126" y="111"/>
                    <a:pt x="124" y="110"/>
                    <a:pt x="122" y="109"/>
                  </a:cubicBezTo>
                  <a:cubicBezTo>
                    <a:pt x="120" y="109"/>
                    <a:pt x="117" y="110"/>
                    <a:pt x="116" y="108"/>
                  </a:cubicBezTo>
                  <a:cubicBezTo>
                    <a:pt x="115" y="106"/>
                    <a:pt x="120" y="106"/>
                    <a:pt x="120" y="105"/>
                  </a:cubicBezTo>
                  <a:cubicBezTo>
                    <a:pt x="119" y="103"/>
                    <a:pt x="117" y="105"/>
                    <a:pt x="115" y="104"/>
                  </a:cubicBezTo>
                  <a:cubicBezTo>
                    <a:pt x="114" y="104"/>
                    <a:pt x="111" y="103"/>
                    <a:pt x="112" y="102"/>
                  </a:cubicBezTo>
                  <a:cubicBezTo>
                    <a:pt x="113" y="101"/>
                    <a:pt x="115" y="102"/>
                    <a:pt x="117" y="102"/>
                  </a:cubicBezTo>
                  <a:cubicBezTo>
                    <a:pt x="118" y="102"/>
                    <a:pt x="119" y="104"/>
                    <a:pt x="121" y="104"/>
                  </a:cubicBezTo>
                  <a:cubicBezTo>
                    <a:pt x="122" y="104"/>
                    <a:pt x="124" y="103"/>
                    <a:pt x="124" y="102"/>
                  </a:cubicBezTo>
                  <a:cubicBezTo>
                    <a:pt x="123" y="100"/>
                    <a:pt x="121" y="100"/>
                    <a:pt x="119" y="100"/>
                  </a:cubicBezTo>
                  <a:cubicBezTo>
                    <a:pt x="115" y="99"/>
                    <a:pt x="112" y="99"/>
                    <a:pt x="108" y="99"/>
                  </a:cubicBezTo>
                  <a:cubicBezTo>
                    <a:pt x="106" y="99"/>
                    <a:pt x="104" y="100"/>
                    <a:pt x="103" y="101"/>
                  </a:cubicBezTo>
                  <a:cubicBezTo>
                    <a:pt x="101" y="102"/>
                    <a:pt x="102" y="105"/>
                    <a:pt x="101" y="106"/>
                  </a:cubicBezTo>
                  <a:cubicBezTo>
                    <a:pt x="100" y="107"/>
                    <a:pt x="98" y="105"/>
                    <a:pt x="97" y="106"/>
                  </a:cubicBezTo>
                  <a:cubicBezTo>
                    <a:pt x="96" y="106"/>
                    <a:pt x="96" y="107"/>
                    <a:pt x="96" y="107"/>
                  </a:cubicBezTo>
                  <a:cubicBezTo>
                    <a:pt x="97" y="108"/>
                    <a:pt x="98" y="108"/>
                    <a:pt x="98" y="109"/>
                  </a:cubicBezTo>
                  <a:cubicBezTo>
                    <a:pt x="99" y="110"/>
                    <a:pt x="98" y="111"/>
                    <a:pt x="98" y="112"/>
                  </a:cubicBezTo>
                  <a:cubicBezTo>
                    <a:pt x="97" y="114"/>
                    <a:pt x="96" y="115"/>
                    <a:pt x="95" y="117"/>
                  </a:cubicBezTo>
                  <a:cubicBezTo>
                    <a:pt x="94" y="118"/>
                    <a:pt x="95" y="121"/>
                    <a:pt x="93" y="121"/>
                  </a:cubicBezTo>
                  <a:cubicBezTo>
                    <a:pt x="92" y="121"/>
                    <a:pt x="93" y="117"/>
                    <a:pt x="91" y="117"/>
                  </a:cubicBezTo>
                  <a:cubicBezTo>
                    <a:pt x="90" y="117"/>
                    <a:pt x="91" y="120"/>
                    <a:pt x="91" y="122"/>
                  </a:cubicBezTo>
                  <a:cubicBezTo>
                    <a:pt x="91" y="124"/>
                    <a:pt x="92" y="126"/>
                    <a:pt x="93" y="128"/>
                  </a:cubicBezTo>
                  <a:cubicBezTo>
                    <a:pt x="91" y="127"/>
                    <a:pt x="90" y="124"/>
                    <a:pt x="87" y="124"/>
                  </a:cubicBezTo>
                  <a:cubicBezTo>
                    <a:pt x="85" y="124"/>
                    <a:pt x="85" y="127"/>
                    <a:pt x="83" y="127"/>
                  </a:cubicBezTo>
                  <a:cubicBezTo>
                    <a:pt x="81" y="128"/>
                    <a:pt x="80" y="128"/>
                    <a:pt x="78" y="128"/>
                  </a:cubicBezTo>
                  <a:cubicBezTo>
                    <a:pt x="76" y="128"/>
                    <a:pt x="75" y="126"/>
                    <a:pt x="74" y="126"/>
                  </a:cubicBezTo>
                  <a:cubicBezTo>
                    <a:pt x="76" y="124"/>
                    <a:pt x="78" y="122"/>
                    <a:pt x="79" y="120"/>
                  </a:cubicBezTo>
                  <a:cubicBezTo>
                    <a:pt x="81" y="117"/>
                    <a:pt x="82" y="115"/>
                    <a:pt x="83" y="112"/>
                  </a:cubicBezTo>
                  <a:cubicBezTo>
                    <a:pt x="84" y="109"/>
                    <a:pt x="82" y="106"/>
                    <a:pt x="84" y="105"/>
                  </a:cubicBezTo>
                  <a:cubicBezTo>
                    <a:pt x="85" y="103"/>
                    <a:pt x="88" y="106"/>
                    <a:pt x="89" y="106"/>
                  </a:cubicBezTo>
                  <a:cubicBezTo>
                    <a:pt x="91" y="106"/>
                    <a:pt x="94" y="107"/>
                    <a:pt x="95" y="106"/>
                  </a:cubicBezTo>
                  <a:cubicBezTo>
                    <a:pt x="96" y="104"/>
                    <a:pt x="96" y="101"/>
                    <a:pt x="95" y="99"/>
                  </a:cubicBezTo>
                  <a:cubicBezTo>
                    <a:pt x="94" y="98"/>
                    <a:pt x="91" y="98"/>
                    <a:pt x="90" y="97"/>
                  </a:cubicBezTo>
                  <a:cubicBezTo>
                    <a:pt x="89" y="95"/>
                    <a:pt x="90" y="92"/>
                    <a:pt x="89" y="90"/>
                  </a:cubicBezTo>
                  <a:cubicBezTo>
                    <a:pt x="88" y="88"/>
                    <a:pt x="86" y="87"/>
                    <a:pt x="85" y="85"/>
                  </a:cubicBezTo>
                  <a:cubicBezTo>
                    <a:pt x="84" y="83"/>
                    <a:pt x="85" y="80"/>
                    <a:pt x="84" y="78"/>
                  </a:cubicBezTo>
                  <a:cubicBezTo>
                    <a:pt x="82" y="76"/>
                    <a:pt x="79" y="76"/>
                    <a:pt x="77" y="76"/>
                  </a:cubicBezTo>
                  <a:cubicBezTo>
                    <a:pt x="76" y="75"/>
                    <a:pt x="75" y="76"/>
                    <a:pt x="74" y="76"/>
                  </a:cubicBezTo>
                  <a:cubicBezTo>
                    <a:pt x="70" y="74"/>
                    <a:pt x="68" y="70"/>
                    <a:pt x="64" y="69"/>
                  </a:cubicBezTo>
                  <a:cubicBezTo>
                    <a:pt x="62" y="68"/>
                    <a:pt x="60" y="70"/>
                    <a:pt x="58" y="70"/>
                  </a:cubicBezTo>
                  <a:cubicBezTo>
                    <a:pt x="56" y="71"/>
                    <a:pt x="55" y="70"/>
                    <a:pt x="54" y="70"/>
                  </a:cubicBezTo>
                  <a:cubicBezTo>
                    <a:pt x="53" y="71"/>
                    <a:pt x="54" y="73"/>
                    <a:pt x="53" y="75"/>
                  </a:cubicBezTo>
                  <a:cubicBezTo>
                    <a:pt x="52" y="75"/>
                    <a:pt x="50" y="75"/>
                    <a:pt x="49" y="76"/>
                  </a:cubicBezTo>
                  <a:cubicBezTo>
                    <a:pt x="47" y="76"/>
                    <a:pt x="46" y="77"/>
                    <a:pt x="45" y="77"/>
                  </a:cubicBezTo>
                  <a:cubicBezTo>
                    <a:pt x="42" y="78"/>
                    <a:pt x="39" y="77"/>
                    <a:pt x="37" y="78"/>
                  </a:cubicBezTo>
                  <a:cubicBezTo>
                    <a:pt x="35" y="79"/>
                    <a:pt x="35" y="82"/>
                    <a:pt x="33" y="83"/>
                  </a:cubicBezTo>
                  <a:cubicBezTo>
                    <a:pt x="32" y="83"/>
                    <a:pt x="31" y="80"/>
                    <a:pt x="29" y="79"/>
                  </a:cubicBezTo>
                  <a:cubicBezTo>
                    <a:pt x="28" y="78"/>
                    <a:pt x="26" y="79"/>
                    <a:pt x="25" y="79"/>
                  </a:cubicBezTo>
                  <a:cubicBezTo>
                    <a:pt x="22" y="79"/>
                    <a:pt x="20" y="78"/>
                    <a:pt x="17" y="78"/>
                  </a:cubicBezTo>
                  <a:cubicBezTo>
                    <a:pt x="15" y="77"/>
                    <a:pt x="14" y="75"/>
                    <a:pt x="12" y="75"/>
                  </a:cubicBezTo>
                  <a:cubicBezTo>
                    <a:pt x="10" y="75"/>
                    <a:pt x="10" y="78"/>
                    <a:pt x="9" y="79"/>
                  </a:cubicBezTo>
                  <a:cubicBezTo>
                    <a:pt x="9" y="78"/>
                    <a:pt x="9" y="77"/>
                    <a:pt x="9" y="76"/>
                  </a:cubicBezTo>
                  <a:cubicBezTo>
                    <a:pt x="8" y="76"/>
                    <a:pt x="6" y="76"/>
                    <a:pt x="5" y="76"/>
                  </a:cubicBezTo>
                  <a:cubicBezTo>
                    <a:pt x="5" y="75"/>
                    <a:pt x="5" y="74"/>
                    <a:pt x="5" y="74"/>
                  </a:cubicBezTo>
                  <a:cubicBezTo>
                    <a:pt x="4" y="73"/>
                    <a:pt x="3" y="73"/>
                    <a:pt x="3" y="72"/>
                  </a:cubicBezTo>
                  <a:cubicBezTo>
                    <a:pt x="2" y="72"/>
                    <a:pt x="1" y="71"/>
                    <a:pt x="0" y="70"/>
                  </a:cubicBezTo>
                  <a:cubicBezTo>
                    <a:pt x="0" y="69"/>
                    <a:pt x="0" y="68"/>
                    <a:pt x="0" y="67"/>
                  </a:cubicBezTo>
                  <a:cubicBezTo>
                    <a:pt x="0" y="66"/>
                    <a:pt x="1" y="65"/>
                    <a:pt x="2" y="64"/>
                  </a:cubicBezTo>
                  <a:cubicBezTo>
                    <a:pt x="2" y="63"/>
                    <a:pt x="2" y="61"/>
                    <a:pt x="3" y="60"/>
                  </a:cubicBezTo>
                  <a:cubicBezTo>
                    <a:pt x="3" y="60"/>
                    <a:pt x="4" y="59"/>
                    <a:pt x="5" y="58"/>
                  </a:cubicBezTo>
                  <a:cubicBezTo>
                    <a:pt x="6" y="59"/>
                    <a:pt x="7" y="60"/>
                    <a:pt x="8" y="59"/>
                  </a:cubicBezTo>
                  <a:cubicBezTo>
                    <a:pt x="9" y="59"/>
                    <a:pt x="9" y="58"/>
                    <a:pt x="8" y="57"/>
                  </a:cubicBezTo>
                  <a:cubicBezTo>
                    <a:pt x="8" y="57"/>
                    <a:pt x="6" y="57"/>
                    <a:pt x="6" y="56"/>
                  </a:cubicBezTo>
                  <a:cubicBezTo>
                    <a:pt x="5" y="55"/>
                    <a:pt x="7" y="53"/>
                    <a:pt x="6" y="52"/>
                  </a:cubicBezTo>
                  <a:cubicBezTo>
                    <a:pt x="6" y="51"/>
                    <a:pt x="5" y="50"/>
                    <a:pt x="5" y="49"/>
                  </a:cubicBezTo>
                  <a:cubicBezTo>
                    <a:pt x="7" y="46"/>
                    <a:pt x="9" y="43"/>
                    <a:pt x="11" y="41"/>
                  </a:cubicBezTo>
                  <a:cubicBezTo>
                    <a:pt x="13" y="39"/>
                    <a:pt x="15" y="40"/>
                    <a:pt x="17" y="39"/>
                  </a:cubicBezTo>
                  <a:cubicBezTo>
                    <a:pt x="18" y="38"/>
                    <a:pt x="19" y="38"/>
                    <a:pt x="20" y="37"/>
                  </a:cubicBezTo>
                  <a:cubicBezTo>
                    <a:pt x="21" y="36"/>
                    <a:pt x="22" y="35"/>
                    <a:pt x="22" y="34"/>
                  </a:cubicBezTo>
                  <a:cubicBezTo>
                    <a:pt x="22" y="32"/>
                    <a:pt x="19" y="31"/>
                    <a:pt x="18" y="29"/>
                  </a:cubicBezTo>
                  <a:cubicBezTo>
                    <a:pt x="18" y="29"/>
                    <a:pt x="22" y="30"/>
                    <a:pt x="21" y="29"/>
                  </a:cubicBezTo>
                  <a:cubicBezTo>
                    <a:pt x="20" y="27"/>
                    <a:pt x="17" y="26"/>
                    <a:pt x="16" y="24"/>
                  </a:cubicBezTo>
                  <a:cubicBezTo>
                    <a:pt x="15" y="22"/>
                    <a:pt x="16" y="19"/>
                    <a:pt x="16" y="16"/>
                  </a:cubicBezTo>
                  <a:cubicBezTo>
                    <a:pt x="18" y="16"/>
                    <a:pt x="21" y="18"/>
                    <a:pt x="22" y="17"/>
                  </a:cubicBezTo>
                  <a:cubicBezTo>
                    <a:pt x="24" y="16"/>
                    <a:pt x="22" y="12"/>
                    <a:pt x="24" y="11"/>
                  </a:cubicBezTo>
                  <a:cubicBezTo>
                    <a:pt x="26" y="9"/>
                    <a:pt x="28" y="10"/>
                    <a:pt x="31" y="11"/>
                  </a:cubicBezTo>
                  <a:cubicBezTo>
                    <a:pt x="34" y="11"/>
                    <a:pt x="38" y="11"/>
                    <a:pt x="41" y="11"/>
                  </a:cubicBezTo>
                  <a:cubicBezTo>
                    <a:pt x="43" y="12"/>
                    <a:pt x="45" y="13"/>
                    <a:pt x="47" y="13"/>
                  </a:cubicBezTo>
                  <a:cubicBezTo>
                    <a:pt x="49" y="13"/>
                    <a:pt x="51" y="12"/>
                    <a:pt x="53" y="13"/>
                  </a:cubicBezTo>
                  <a:cubicBezTo>
                    <a:pt x="56" y="14"/>
                    <a:pt x="59" y="15"/>
                    <a:pt x="61" y="17"/>
                  </a:cubicBezTo>
                  <a:cubicBezTo>
                    <a:pt x="62" y="17"/>
                    <a:pt x="63" y="19"/>
                    <a:pt x="64" y="19"/>
                  </a:cubicBezTo>
                  <a:cubicBezTo>
                    <a:pt x="66" y="19"/>
                    <a:pt x="68" y="17"/>
                    <a:pt x="70" y="17"/>
                  </a:cubicBezTo>
                  <a:cubicBezTo>
                    <a:pt x="72" y="17"/>
                    <a:pt x="73" y="18"/>
                    <a:pt x="75" y="18"/>
                  </a:cubicBezTo>
                  <a:cubicBezTo>
                    <a:pt x="77" y="18"/>
                    <a:pt x="78" y="17"/>
                    <a:pt x="80" y="17"/>
                  </a:cubicBezTo>
                  <a:cubicBezTo>
                    <a:pt x="82" y="17"/>
                    <a:pt x="83" y="18"/>
                    <a:pt x="85" y="18"/>
                  </a:cubicBezTo>
                  <a:cubicBezTo>
                    <a:pt x="87" y="18"/>
                    <a:pt x="88" y="17"/>
                    <a:pt x="90" y="18"/>
                  </a:cubicBezTo>
                  <a:cubicBezTo>
                    <a:pt x="92" y="18"/>
                    <a:pt x="94" y="21"/>
                    <a:pt x="95" y="20"/>
                  </a:cubicBezTo>
                  <a:cubicBezTo>
                    <a:pt x="97" y="19"/>
                    <a:pt x="97" y="16"/>
                    <a:pt x="98" y="14"/>
                  </a:cubicBezTo>
                  <a:cubicBezTo>
                    <a:pt x="99" y="12"/>
                    <a:pt x="99" y="10"/>
                    <a:pt x="101" y="8"/>
                  </a:cubicBezTo>
                  <a:cubicBezTo>
                    <a:pt x="103" y="6"/>
                    <a:pt x="107" y="6"/>
                    <a:pt x="109" y="5"/>
                  </a:cubicBezTo>
                  <a:cubicBezTo>
                    <a:pt x="112" y="6"/>
                    <a:pt x="113" y="8"/>
                    <a:pt x="116" y="7"/>
                  </a:cubicBezTo>
                  <a:cubicBezTo>
                    <a:pt x="117" y="7"/>
                    <a:pt x="117" y="4"/>
                    <a:pt x="118" y="3"/>
                  </a:cubicBezTo>
                  <a:cubicBezTo>
                    <a:pt x="122" y="2"/>
                    <a:pt x="125" y="2"/>
                    <a:pt x="129" y="2"/>
                  </a:cubicBezTo>
                  <a:cubicBezTo>
                    <a:pt x="132" y="2"/>
                    <a:pt x="136" y="0"/>
                    <a:pt x="138" y="2"/>
                  </a:cubicBezTo>
                  <a:cubicBezTo>
                    <a:pt x="140" y="3"/>
                    <a:pt x="138" y="6"/>
                    <a:pt x="139" y="8"/>
                  </a:cubicBezTo>
                  <a:cubicBezTo>
                    <a:pt x="140" y="10"/>
                    <a:pt x="144" y="12"/>
                    <a:pt x="144" y="14"/>
                  </a:cubicBezTo>
                  <a:cubicBezTo>
                    <a:pt x="144" y="16"/>
                    <a:pt x="141" y="16"/>
                    <a:pt x="140" y="17"/>
                  </a:cubicBezTo>
                  <a:cubicBezTo>
                    <a:pt x="140" y="18"/>
                    <a:pt x="139" y="21"/>
                    <a:pt x="140" y="21"/>
                  </a:cubicBezTo>
                  <a:cubicBezTo>
                    <a:pt x="144" y="23"/>
                    <a:pt x="150" y="20"/>
                    <a:pt x="154" y="23"/>
                  </a:cubicBezTo>
                  <a:cubicBezTo>
                    <a:pt x="157" y="26"/>
                    <a:pt x="155" y="33"/>
                    <a:pt x="158" y="37"/>
                  </a:cubicBezTo>
                  <a:cubicBezTo>
                    <a:pt x="160" y="39"/>
                    <a:pt x="164" y="37"/>
                    <a:pt x="167" y="37"/>
                  </a:cubicBezTo>
                  <a:cubicBezTo>
                    <a:pt x="170" y="37"/>
                    <a:pt x="174" y="37"/>
                    <a:pt x="177" y="36"/>
                  </a:cubicBezTo>
                  <a:cubicBezTo>
                    <a:pt x="178" y="35"/>
                    <a:pt x="178" y="31"/>
                    <a:pt x="179" y="32"/>
                  </a:cubicBezTo>
                  <a:cubicBezTo>
                    <a:pt x="182" y="34"/>
                    <a:pt x="182" y="38"/>
                    <a:pt x="184" y="40"/>
                  </a:cubicBezTo>
                  <a:cubicBezTo>
                    <a:pt x="186" y="42"/>
                    <a:pt x="188" y="44"/>
                    <a:pt x="191" y="44"/>
                  </a:cubicBezTo>
                  <a:cubicBezTo>
                    <a:pt x="192" y="44"/>
                    <a:pt x="192" y="41"/>
                    <a:pt x="193" y="42"/>
                  </a:cubicBezTo>
                  <a:cubicBezTo>
                    <a:pt x="197" y="43"/>
                    <a:pt x="199" y="45"/>
                    <a:pt x="203" y="47"/>
                  </a:cubicBezTo>
                  <a:cubicBezTo>
                    <a:pt x="205" y="48"/>
                    <a:pt x="207" y="51"/>
                    <a:pt x="210" y="51"/>
                  </a:cubicBezTo>
                  <a:cubicBezTo>
                    <a:pt x="211" y="52"/>
                    <a:pt x="213" y="49"/>
                    <a:pt x="213" y="50"/>
                  </a:cubicBezTo>
                  <a:cubicBezTo>
                    <a:pt x="214" y="53"/>
                    <a:pt x="214" y="56"/>
                    <a:pt x="213" y="58"/>
                  </a:cubicBezTo>
                  <a:cubicBezTo>
                    <a:pt x="212" y="60"/>
                    <a:pt x="209" y="59"/>
                    <a:pt x="208" y="61"/>
                  </a:cubicBezTo>
                  <a:cubicBezTo>
                    <a:pt x="208" y="63"/>
                    <a:pt x="212" y="63"/>
                    <a:pt x="212" y="64"/>
                  </a:cubicBezTo>
                  <a:cubicBezTo>
                    <a:pt x="212" y="66"/>
                    <a:pt x="209" y="64"/>
                    <a:pt x="208" y="65"/>
                  </a:cubicBezTo>
                  <a:cubicBezTo>
                    <a:pt x="207" y="66"/>
                    <a:pt x="207" y="69"/>
                    <a:pt x="208" y="70"/>
                  </a:cubicBezTo>
                  <a:cubicBezTo>
                    <a:pt x="209" y="71"/>
                    <a:pt x="211" y="69"/>
                    <a:pt x="211" y="70"/>
                  </a:cubicBezTo>
                  <a:cubicBezTo>
                    <a:pt x="213" y="72"/>
                    <a:pt x="213" y="75"/>
                    <a:pt x="212" y="77"/>
                  </a:cubicBezTo>
                  <a:cubicBezTo>
                    <a:pt x="212" y="79"/>
                    <a:pt x="211" y="81"/>
                    <a:pt x="209" y="81"/>
                  </a:cubicBezTo>
                  <a:cubicBezTo>
                    <a:pt x="205" y="82"/>
                    <a:pt x="201" y="80"/>
                    <a:pt x="198" y="81"/>
                  </a:cubicBezTo>
                  <a:cubicBezTo>
                    <a:pt x="195" y="82"/>
                    <a:pt x="193" y="85"/>
                    <a:pt x="193" y="88"/>
                  </a:cubicBezTo>
                  <a:cubicBezTo>
                    <a:pt x="192" y="90"/>
                    <a:pt x="194" y="91"/>
                    <a:pt x="195" y="93"/>
                  </a:cubicBezTo>
                  <a:cubicBezTo>
                    <a:pt x="195" y="94"/>
                    <a:pt x="195" y="95"/>
                    <a:pt x="195" y="9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85" name="Freeform 2602"/>
            <p:cNvSpPr>
              <a:spLocks noChangeAspect="1"/>
            </p:cNvSpPr>
            <p:nvPr/>
          </p:nvSpPr>
          <p:spPr bwMode="auto">
            <a:xfrm>
              <a:off x="5534108" y="1743179"/>
              <a:ext cx="854726" cy="449241"/>
            </a:xfrm>
            <a:custGeom>
              <a:avLst/>
              <a:gdLst>
                <a:gd name="T0" fmla="*/ 579 w 488"/>
                <a:gd name="T1" fmla="*/ 153 h 256"/>
                <a:gd name="T2" fmla="*/ 564 w 488"/>
                <a:gd name="T3" fmla="*/ 183 h 256"/>
                <a:gd name="T4" fmla="*/ 528 w 488"/>
                <a:gd name="T5" fmla="*/ 213 h 256"/>
                <a:gd name="T6" fmla="*/ 509 w 488"/>
                <a:gd name="T7" fmla="*/ 221 h 256"/>
                <a:gd name="T8" fmla="*/ 500 w 488"/>
                <a:gd name="T9" fmla="*/ 232 h 256"/>
                <a:gd name="T10" fmla="*/ 504 w 488"/>
                <a:gd name="T11" fmla="*/ 277 h 256"/>
                <a:gd name="T12" fmla="*/ 488 w 488"/>
                <a:gd name="T13" fmla="*/ 268 h 256"/>
                <a:gd name="T14" fmla="*/ 444 w 488"/>
                <a:gd name="T15" fmla="*/ 265 h 256"/>
                <a:gd name="T16" fmla="*/ 409 w 488"/>
                <a:gd name="T17" fmla="*/ 260 h 256"/>
                <a:gd name="T18" fmla="*/ 382 w 488"/>
                <a:gd name="T19" fmla="*/ 269 h 256"/>
                <a:gd name="T20" fmla="*/ 358 w 488"/>
                <a:gd name="T21" fmla="*/ 283 h 256"/>
                <a:gd name="T22" fmla="*/ 330 w 488"/>
                <a:gd name="T23" fmla="*/ 298 h 256"/>
                <a:gd name="T24" fmla="*/ 303 w 488"/>
                <a:gd name="T25" fmla="*/ 291 h 256"/>
                <a:gd name="T26" fmla="*/ 295 w 488"/>
                <a:gd name="T27" fmla="*/ 268 h 256"/>
                <a:gd name="T28" fmla="*/ 271 w 488"/>
                <a:gd name="T29" fmla="*/ 254 h 256"/>
                <a:gd name="T30" fmla="*/ 184 w 488"/>
                <a:gd name="T31" fmla="*/ 208 h 256"/>
                <a:gd name="T32" fmla="*/ 148 w 488"/>
                <a:gd name="T33" fmla="*/ 297 h 256"/>
                <a:gd name="T34" fmla="*/ 121 w 488"/>
                <a:gd name="T35" fmla="*/ 276 h 256"/>
                <a:gd name="T36" fmla="*/ 98 w 488"/>
                <a:gd name="T37" fmla="*/ 278 h 256"/>
                <a:gd name="T38" fmla="*/ 86 w 488"/>
                <a:gd name="T39" fmla="*/ 260 h 256"/>
                <a:gd name="T40" fmla="*/ 64 w 488"/>
                <a:gd name="T41" fmla="*/ 233 h 256"/>
                <a:gd name="T42" fmla="*/ 73 w 488"/>
                <a:gd name="T43" fmla="*/ 224 h 256"/>
                <a:gd name="T44" fmla="*/ 98 w 488"/>
                <a:gd name="T45" fmla="*/ 208 h 256"/>
                <a:gd name="T46" fmla="*/ 89 w 488"/>
                <a:gd name="T47" fmla="*/ 185 h 256"/>
                <a:gd name="T48" fmla="*/ 42 w 488"/>
                <a:gd name="T49" fmla="*/ 195 h 256"/>
                <a:gd name="T50" fmla="*/ 38 w 488"/>
                <a:gd name="T51" fmla="*/ 184 h 256"/>
                <a:gd name="T52" fmla="*/ 11 w 488"/>
                <a:gd name="T53" fmla="*/ 164 h 256"/>
                <a:gd name="T54" fmla="*/ 8 w 488"/>
                <a:gd name="T55" fmla="*/ 136 h 256"/>
                <a:gd name="T56" fmla="*/ 11 w 488"/>
                <a:gd name="T57" fmla="*/ 106 h 256"/>
                <a:gd name="T58" fmla="*/ 31 w 488"/>
                <a:gd name="T59" fmla="*/ 114 h 256"/>
                <a:gd name="T60" fmla="*/ 38 w 488"/>
                <a:gd name="T61" fmla="*/ 93 h 256"/>
                <a:gd name="T62" fmla="*/ 64 w 488"/>
                <a:gd name="T63" fmla="*/ 85 h 256"/>
                <a:gd name="T64" fmla="*/ 92 w 488"/>
                <a:gd name="T65" fmla="*/ 84 h 256"/>
                <a:gd name="T66" fmla="*/ 115 w 488"/>
                <a:gd name="T67" fmla="*/ 105 h 256"/>
                <a:gd name="T68" fmla="*/ 148 w 488"/>
                <a:gd name="T69" fmla="*/ 94 h 256"/>
                <a:gd name="T70" fmla="*/ 169 w 488"/>
                <a:gd name="T71" fmla="*/ 101 h 256"/>
                <a:gd name="T72" fmla="*/ 209 w 488"/>
                <a:gd name="T73" fmla="*/ 95 h 256"/>
                <a:gd name="T74" fmla="*/ 199 w 488"/>
                <a:gd name="T75" fmla="*/ 69 h 256"/>
                <a:gd name="T76" fmla="*/ 208 w 488"/>
                <a:gd name="T77" fmla="*/ 51 h 256"/>
                <a:gd name="T78" fmla="*/ 197 w 488"/>
                <a:gd name="T79" fmla="*/ 35 h 256"/>
                <a:gd name="T80" fmla="*/ 257 w 488"/>
                <a:gd name="T81" fmla="*/ 26 h 256"/>
                <a:gd name="T82" fmla="*/ 298 w 488"/>
                <a:gd name="T83" fmla="*/ 4 h 256"/>
                <a:gd name="T84" fmla="*/ 337 w 488"/>
                <a:gd name="T85" fmla="*/ 17 h 256"/>
                <a:gd name="T86" fmla="*/ 351 w 488"/>
                <a:gd name="T87" fmla="*/ 26 h 256"/>
                <a:gd name="T88" fmla="*/ 364 w 488"/>
                <a:gd name="T89" fmla="*/ 34 h 256"/>
                <a:gd name="T90" fmla="*/ 377 w 488"/>
                <a:gd name="T91" fmla="*/ 42 h 256"/>
                <a:gd name="T92" fmla="*/ 420 w 488"/>
                <a:gd name="T93" fmla="*/ 25 h 256"/>
                <a:gd name="T94" fmla="*/ 478 w 488"/>
                <a:gd name="T95" fmla="*/ 101 h 256"/>
                <a:gd name="T96" fmla="*/ 494 w 488"/>
                <a:gd name="T97" fmla="*/ 97 h 256"/>
                <a:gd name="T98" fmla="*/ 515 w 488"/>
                <a:gd name="T99" fmla="*/ 103 h 256"/>
                <a:gd name="T100" fmla="*/ 551 w 488"/>
                <a:gd name="T101" fmla="*/ 115 h 256"/>
                <a:gd name="T102" fmla="*/ 575 w 488"/>
                <a:gd name="T103" fmla="*/ 122 h 2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8"/>
                <a:gd name="T157" fmla="*/ 0 h 256"/>
                <a:gd name="T158" fmla="*/ 488 w 488"/>
                <a:gd name="T159" fmla="*/ 256 h 2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8" h="256">
                  <a:moveTo>
                    <a:pt x="488" y="114"/>
                  </a:moveTo>
                  <a:cubicBezTo>
                    <a:pt x="486" y="115"/>
                    <a:pt x="484" y="115"/>
                    <a:pt x="483" y="117"/>
                  </a:cubicBezTo>
                  <a:cubicBezTo>
                    <a:pt x="482" y="119"/>
                    <a:pt x="483" y="120"/>
                    <a:pt x="483" y="122"/>
                  </a:cubicBezTo>
                  <a:cubicBezTo>
                    <a:pt x="483" y="124"/>
                    <a:pt x="484" y="126"/>
                    <a:pt x="482" y="127"/>
                  </a:cubicBezTo>
                  <a:cubicBezTo>
                    <a:pt x="480" y="128"/>
                    <a:pt x="475" y="125"/>
                    <a:pt x="473" y="127"/>
                  </a:cubicBezTo>
                  <a:cubicBezTo>
                    <a:pt x="471" y="130"/>
                    <a:pt x="471" y="135"/>
                    <a:pt x="472" y="138"/>
                  </a:cubicBezTo>
                  <a:cubicBezTo>
                    <a:pt x="472" y="142"/>
                    <a:pt x="475" y="145"/>
                    <a:pt x="475" y="149"/>
                  </a:cubicBezTo>
                  <a:cubicBezTo>
                    <a:pt x="474" y="151"/>
                    <a:pt x="472" y="151"/>
                    <a:pt x="470" y="152"/>
                  </a:cubicBezTo>
                  <a:cubicBezTo>
                    <a:pt x="466" y="153"/>
                    <a:pt x="461" y="154"/>
                    <a:pt x="457" y="153"/>
                  </a:cubicBezTo>
                  <a:cubicBezTo>
                    <a:pt x="453" y="153"/>
                    <a:pt x="448" y="148"/>
                    <a:pt x="444" y="150"/>
                  </a:cubicBezTo>
                  <a:cubicBezTo>
                    <a:pt x="440" y="152"/>
                    <a:pt x="441" y="158"/>
                    <a:pt x="441" y="162"/>
                  </a:cubicBezTo>
                  <a:cubicBezTo>
                    <a:pt x="440" y="167"/>
                    <a:pt x="439" y="172"/>
                    <a:pt x="440" y="177"/>
                  </a:cubicBezTo>
                  <a:cubicBezTo>
                    <a:pt x="440" y="180"/>
                    <a:pt x="443" y="181"/>
                    <a:pt x="443" y="183"/>
                  </a:cubicBezTo>
                  <a:cubicBezTo>
                    <a:pt x="442" y="184"/>
                    <a:pt x="440" y="184"/>
                    <a:pt x="439" y="184"/>
                  </a:cubicBezTo>
                  <a:cubicBezTo>
                    <a:pt x="437" y="183"/>
                    <a:pt x="435" y="181"/>
                    <a:pt x="432" y="181"/>
                  </a:cubicBezTo>
                  <a:cubicBezTo>
                    <a:pt x="429" y="181"/>
                    <a:pt x="427" y="184"/>
                    <a:pt x="424" y="184"/>
                  </a:cubicBezTo>
                  <a:cubicBezTo>
                    <a:pt x="420" y="185"/>
                    <a:pt x="416" y="185"/>
                    <a:pt x="413" y="186"/>
                  </a:cubicBezTo>
                  <a:cubicBezTo>
                    <a:pt x="412" y="186"/>
                    <a:pt x="409" y="187"/>
                    <a:pt x="410" y="188"/>
                  </a:cubicBezTo>
                  <a:cubicBezTo>
                    <a:pt x="412" y="190"/>
                    <a:pt x="415" y="188"/>
                    <a:pt x="416" y="190"/>
                  </a:cubicBezTo>
                  <a:cubicBezTo>
                    <a:pt x="417" y="190"/>
                    <a:pt x="416" y="192"/>
                    <a:pt x="416" y="193"/>
                  </a:cubicBezTo>
                  <a:cubicBezTo>
                    <a:pt x="416" y="196"/>
                    <a:pt x="416" y="200"/>
                    <a:pt x="417" y="203"/>
                  </a:cubicBezTo>
                  <a:cubicBezTo>
                    <a:pt x="419" y="208"/>
                    <a:pt x="423" y="211"/>
                    <a:pt x="424" y="216"/>
                  </a:cubicBezTo>
                  <a:cubicBezTo>
                    <a:pt x="424" y="219"/>
                    <a:pt x="420" y="221"/>
                    <a:pt x="419" y="223"/>
                  </a:cubicBezTo>
                  <a:cubicBezTo>
                    <a:pt x="419" y="225"/>
                    <a:pt x="419" y="228"/>
                    <a:pt x="420" y="230"/>
                  </a:cubicBezTo>
                  <a:cubicBezTo>
                    <a:pt x="419" y="230"/>
                    <a:pt x="418" y="230"/>
                    <a:pt x="417" y="229"/>
                  </a:cubicBezTo>
                  <a:cubicBezTo>
                    <a:pt x="415" y="229"/>
                    <a:pt x="412" y="229"/>
                    <a:pt x="410" y="227"/>
                  </a:cubicBezTo>
                  <a:cubicBezTo>
                    <a:pt x="409" y="226"/>
                    <a:pt x="410" y="224"/>
                    <a:pt x="409" y="223"/>
                  </a:cubicBezTo>
                  <a:cubicBezTo>
                    <a:pt x="408" y="222"/>
                    <a:pt x="407" y="223"/>
                    <a:pt x="406" y="223"/>
                  </a:cubicBezTo>
                  <a:cubicBezTo>
                    <a:pt x="404" y="223"/>
                    <a:pt x="402" y="221"/>
                    <a:pt x="400" y="221"/>
                  </a:cubicBezTo>
                  <a:cubicBezTo>
                    <a:pt x="397" y="220"/>
                    <a:pt x="394" y="221"/>
                    <a:pt x="390" y="221"/>
                  </a:cubicBezTo>
                  <a:cubicBezTo>
                    <a:pt x="386" y="221"/>
                    <a:pt x="383" y="221"/>
                    <a:pt x="379" y="220"/>
                  </a:cubicBezTo>
                  <a:cubicBezTo>
                    <a:pt x="376" y="220"/>
                    <a:pt x="373" y="220"/>
                    <a:pt x="370" y="220"/>
                  </a:cubicBezTo>
                  <a:cubicBezTo>
                    <a:pt x="369" y="220"/>
                    <a:pt x="369" y="222"/>
                    <a:pt x="369" y="222"/>
                  </a:cubicBezTo>
                  <a:cubicBezTo>
                    <a:pt x="365" y="222"/>
                    <a:pt x="361" y="221"/>
                    <a:pt x="358" y="220"/>
                  </a:cubicBezTo>
                  <a:cubicBezTo>
                    <a:pt x="354" y="219"/>
                    <a:pt x="351" y="216"/>
                    <a:pt x="348" y="215"/>
                  </a:cubicBezTo>
                  <a:cubicBezTo>
                    <a:pt x="346" y="214"/>
                    <a:pt x="343" y="215"/>
                    <a:pt x="341" y="216"/>
                  </a:cubicBezTo>
                  <a:cubicBezTo>
                    <a:pt x="339" y="216"/>
                    <a:pt x="337" y="217"/>
                    <a:pt x="337" y="219"/>
                  </a:cubicBezTo>
                  <a:cubicBezTo>
                    <a:pt x="336" y="221"/>
                    <a:pt x="338" y="224"/>
                    <a:pt x="337" y="227"/>
                  </a:cubicBezTo>
                  <a:cubicBezTo>
                    <a:pt x="336" y="228"/>
                    <a:pt x="334" y="228"/>
                    <a:pt x="332" y="228"/>
                  </a:cubicBezTo>
                  <a:cubicBezTo>
                    <a:pt x="327" y="227"/>
                    <a:pt x="323" y="225"/>
                    <a:pt x="318" y="224"/>
                  </a:cubicBezTo>
                  <a:cubicBezTo>
                    <a:pt x="317" y="224"/>
                    <a:pt x="315" y="224"/>
                    <a:pt x="313" y="225"/>
                  </a:cubicBezTo>
                  <a:cubicBezTo>
                    <a:pt x="311" y="226"/>
                    <a:pt x="309" y="228"/>
                    <a:pt x="307" y="230"/>
                  </a:cubicBezTo>
                  <a:cubicBezTo>
                    <a:pt x="305" y="233"/>
                    <a:pt x="304" y="236"/>
                    <a:pt x="301" y="238"/>
                  </a:cubicBezTo>
                  <a:cubicBezTo>
                    <a:pt x="300" y="239"/>
                    <a:pt x="299" y="235"/>
                    <a:pt x="298" y="235"/>
                  </a:cubicBezTo>
                  <a:cubicBezTo>
                    <a:pt x="295" y="236"/>
                    <a:pt x="294" y="239"/>
                    <a:pt x="292" y="241"/>
                  </a:cubicBezTo>
                  <a:cubicBezTo>
                    <a:pt x="289" y="246"/>
                    <a:pt x="287" y="252"/>
                    <a:pt x="282" y="255"/>
                  </a:cubicBezTo>
                  <a:cubicBezTo>
                    <a:pt x="280" y="256"/>
                    <a:pt x="277" y="255"/>
                    <a:pt x="275" y="253"/>
                  </a:cubicBezTo>
                  <a:cubicBezTo>
                    <a:pt x="274" y="252"/>
                    <a:pt x="277" y="249"/>
                    <a:pt x="275" y="248"/>
                  </a:cubicBezTo>
                  <a:cubicBezTo>
                    <a:pt x="274" y="247"/>
                    <a:pt x="271" y="249"/>
                    <a:pt x="269" y="249"/>
                  </a:cubicBezTo>
                  <a:cubicBezTo>
                    <a:pt x="266" y="250"/>
                    <a:pt x="262" y="251"/>
                    <a:pt x="258" y="250"/>
                  </a:cubicBezTo>
                  <a:cubicBezTo>
                    <a:pt x="257" y="250"/>
                    <a:pt x="255" y="249"/>
                    <a:pt x="254" y="248"/>
                  </a:cubicBezTo>
                  <a:cubicBezTo>
                    <a:pt x="253" y="246"/>
                    <a:pt x="254" y="243"/>
                    <a:pt x="252" y="242"/>
                  </a:cubicBezTo>
                  <a:cubicBezTo>
                    <a:pt x="251" y="241"/>
                    <a:pt x="248" y="243"/>
                    <a:pt x="247" y="242"/>
                  </a:cubicBezTo>
                  <a:cubicBezTo>
                    <a:pt x="245" y="240"/>
                    <a:pt x="245" y="236"/>
                    <a:pt x="245" y="233"/>
                  </a:cubicBezTo>
                  <a:cubicBezTo>
                    <a:pt x="245" y="232"/>
                    <a:pt x="247" y="231"/>
                    <a:pt x="247" y="229"/>
                  </a:cubicBezTo>
                  <a:cubicBezTo>
                    <a:pt x="247" y="227"/>
                    <a:pt x="247" y="225"/>
                    <a:pt x="246" y="223"/>
                  </a:cubicBezTo>
                  <a:cubicBezTo>
                    <a:pt x="244" y="220"/>
                    <a:pt x="243" y="216"/>
                    <a:pt x="240" y="213"/>
                  </a:cubicBezTo>
                  <a:cubicBezTo>
                    <a:pt x="239" y="212"/>
                    <a:pt x="237" y="214"/>
                    <a:pt x="236" y="213"/>
                  </a:cubicBezTo>
                  <a:cubicBezTo>
                    <a:pt x="234" y="212"/>
                    <a:pt x="236" y="208"/>
                    <a:pt x="234" y="207"/>
                  </a:cubicBezTo>
                  <a:cubicBezTo>
                    <a:pt x="231" y="207"/>
                    <a:pt x="229" y="212"/>
                    <a:pt x="226" y="211"/>
                  </a:cubicBezTo>
                  <a:lnTo>
                    <a:pt x="204" y="209"/>
                  </a:lnTo>
                  <a:cubicBezTo>
                    <a:pt x="200" y="210"/>
                    <a:pt x="196" y="211"/>
                    <a:pt x="193" y="212"/>
                  </a:cubicBezTo>
                  <a:cubicBezTo>
                    <a:pt x="190" y="207"/>
                    <a:pt x="188" y="202"/>
                    <a:pt x="185" y="197"/>
                  </a:cubicBezTo>
                  <a:cubicBezTo>
                    <a:pt x="175" y="189"/>
                    <a:pt x="164" y="181"/>
                    <a:pt x="153" y="173"/>
                  </a:cubicBezTo>
                  <a:cubicBezTo>
                    <a:pt x="148" y="174"/>
                    <a:pt x="143" y="175"/>
                    <a:pt x="138" y="176"/>
                  </a:cubicBezTo>
                  <a:cubicBezTo>
                    <a:pt x="133" y="178"/>
                    <a:pt x="128" y="180"/>
                    <a:pt x="123" y="182"/>
                  </a:cubicBezTo>
                  <a:cubicBezTo>
                    <a:pt x="124" y="203"/>
                    <a:pt x="126" y="225"/>
                    <a:pt x="127" y="246"/>
                  </a:cubicBezTo>
                  <a:cubicBezTo>
                    <a:pt x="126" y="247"/>
                    <a:pt x="125" y="247"/>
                    <a:pt x="123" y="247"/>
                  </a:cubicBezTo>
                  <a:cubicBezTo>
                    <a:pt x="122" y="247"/>
                    <a:pt x="120" y="248"/>
                    <a:pt x="119" y="247"/>
                  </a:cubicBezTo>
                  <a:cubicBezTo>
                    <a:pt x="116" y="245"/>
                    <a:pt x="115" y="242"/>
                    <a:pt x="114" y="240"/>
                  </a:cubicBezTo>
                  <a:cubicBezTo>
                    <a:pt x="112" y="237"/>
                    <a:pt x="112" y="234"/>
                    <a:pt x="110" y="232"/>
                  </a:cubicBezTo>
                  <a:cubicBezTo>
                    <a:pt x="108" y="230"/>
                    <a:pt x="104" y="230"/>
                    <a:pt x="101" y="229"/>
                  </a:cubicBezTo>
                  <a:cubicBezTo>
                    <a:pt x="99" y="229"/>
                    <a:pt x="96" y="229"/>
                    <a:pt x="94" y="229"/>
                  </a:cubicBezTo>
                  <a:cubicBezTo>
                    <a:pt x="91" y="230"/>
                    <a:pt x="89" y="232"/>
                    <a:pt x="88" y="234"/>
                  </a:cubicBezTo>
                  <a:cubicBezTo>
                    <a:pt x="86" y="235"/>
                    <a:pt x="86" y="237"/>
                    <a:pt x="85" y="239"/>
                  </a:cubicBezTo>
                  <a:cubicBezTo>
                    <a:pt x="84" y="236"/>
                    <a:pt x="81" y="234"/>
                    <a:pt x="82" y="231"/>
                  </a:cubicBezTo>
                  <a:cubicBezTo>
                    <a:pt x="82" y="228"/>
                    <a:pt x="86" y="227"/>
                    <a:pt x="86" y="224"/>
                  </a:cubicBezTo>
                  <a:cubicBezTo>
                    <a:pt x="86" y="222"/>
                    <a:pt x="84" y="222"/>
                    <a:pt x="82" y="221"/>
                  </a:cubicBezTo>
                  <a:cubicBezTo>
                    <a:pt x="80" y="221"/>
                    <a:pt x="77" y="221"/>
                    <a:pt x="75" y="220"/>
                  </a:cubicBezTo>
                  <a:cubicBezTo>
                    <a:pt x="73" y="219"/>
                    <a:pt x="74" y="217"/>
                    <a:pt x="72" y="216"/>
                  </a:cubicBezTo>
                  <a:cubicBezTo>
                    <a:pt x="71" y="215"/>
                    <a:pt x="69" y="216"/>
                    <a:pt x="68" y="215"/>
                  </a:cubicBezTo>
                  <a:cubicBezTo>
                    <a:pt x="66" y="213"/>
                    <a:pt x="68" y="211"/>
                    <a:pt x="68" y="209"/>
                  </a:cubicBezTo>
                  <a:cubicBezTo>
                    <a:pt x="66" y="205"/>
                    <a:pt x="64" y="201"/>
                    <a:pt x="61" y="198"/>
                  </a:cubicBezTo>
                  <a:cubicBezTo>
                    <a:pt x="59" y="195"/>
                    <a:pt x="55" y="196"/>
                    <a:pt x="53" y="194"/>
                  </a:cubicBezTo>
                  <a:cubicBezTo>
                    <a:pt x="52" y="192"/>
                    <a:pt x="55" y="190"/>
                    <a:pt x="56" y="190"/>
                  </a:cubicBezTo>
                  <a:cubicBezTo>
                    <a:pt x="59" y="189"/>
                    <a:pt x="62" y="191"/>
                    <a:pt x="65" y="192"/>
                  </a:cubicBezTo>
                  <a:cubicBezTo>
                    <a:pt x="66" y="192"/>
                    <a:pt x="69" y="193"/>
                    <a:pt x="68" y="192"/>
                  </a:cubicBezTo>
                  <a:cubicBezTo>
                    <a:pt x="67" y="189"/>
                    <a:pt x="62" y="189"/>
                    <a:pt x="61" y="186"/>
                  </a:cubicBezTo>
                  <a:cubicBezTo>
                    <a:pt x="61" y="183"/>
                    <a:pt x="63" y="179"/>
                    <a:pt x="66" y="178"/>
                  </a:cubicBezTo>
                  <a:cubicBezTo>
                    <a:pt x="70" y="176"/>
                    <a:pt x="75" y="176"/>
                    <a:pt x="80" y="176"/>
                  </a:cubicBezTo>
                  <a:cubicBezTo>
                    <a:pt x="83" y="176"/>
                    <a:pt x="88" y="180"/>
                    <a:pt x="88" y="177"/>
                  </a:cubicBezTo>
                  <a:cubicBezTo>
                    <a:pt x="89" y="175"/>
                    <a:pt x="82" y="175"/>
                    <a:pt x="82" y="173"/>
                  </a:cubicBezTo>
                  <a:cubicBezTo>
                    <a:pt x="81" y="169"/>
                    <a:pt x="85" y="167"/>
                    <a:pt x="86" y="164"/>
                  </a:cubicBezTo>
                  <a:cubicBezTo>
                    <a:pt x="86" y="160"/>
                    <a:pt x="88" y="156"/>
                    <a:pt x="86" y="153"/>
                  </a:cubicBezTo>
                  <a:cubicBezTo>
                    <a:pt x="84" y="150"/>
                    <a:pt x="79" y="151"/>
                    <a:pt x="75" y="151"/>
                  </a:cubicBezTo>
                  <a:cubicBezTo>
                    <a:pt x="74" y="151"/>
                    <a:pt x="75" y="154"/>
                    <a:pt x="74" y="154"/>
                  </a:cubicBezTo>
                  <a:cubicBezTo>
                    <a:pt x="71" y="155"/>
                    <a:pt x="69" y="153"/>
                    <a:pt x="66" y="152"/>
                  </a:cubicBezTo>
                  <a:cubicBezTo>
                    <a:pt x="64" y="151"/>
                    <a:pt x="62" y="149"/>
                    <a:pt x="60" y="149"/>
                  </a:cubicBezTo>
                  <a:cubicBezTo>
                    <a:pt x="56" y="150"/>
                    <a:pt x="52" y="153"/>
                    <a:pt x="49" y="155"/>
                  </a:cubicBezTo>
                  <a:cubicBezTo>
                    <a:pt x="44" y="157"/>
                    <a:pt x="40" y="160"/>
                    <a:pt x="35" y="162"/>
                  </a:cubicBezTo>
                  <a:cubicBezTo>
                    <a:pt x="34" y="161"/>
                    <a:pt x="33" y="160"/>
                    <a:pt x="32" y="160"/>
                  </a:cubicBezTo>
                  <a:cubicBezTo>
                    <a:pt x="30" y="160"/>
                    <a:pt x="27" y="160"/>
                    <a:pt x="26" y="158"/>
                  </a:cubicBezTo>
                  <a:cubicBezTo>
                    <a:pt x="27" y="157"/>
                    <a:pt x="26" y="155"/>
                    <a:pt x="27" y="155"/>
                  </a:cubicBezTo>
                  <a:cubicBezTo>
                    <a:pt x="28" y="153"/>
                    <a:pt x="33" y="155"/>
                    <a:pt x="32" y="153"/>
                  </a:cubicBezTo>
                  <a:cubicBezTo>
                    <a:pt x="31" y="147"/>
                    <a:pt x="26" y="142"/>
                    <a:pt x="21" y="138"/>
                  </a:cubicBezTo>
                  <a:cubicBezTo>
                    <a:pt x="20" y="137"/>
                    <a:pt x="17" y="137"/>
                    <a:pt x="15" y="137"/>
                  </a:cubicBezTo>
                  <a:cubicBezTo>
                    <a:pt x="14" y="137"/>
                    <a:pt x="15" y="139"/>
                    <a:pt x="15" y="139"/>
                  </a:cubicBezTo>
                  <a:cubicBezTo>
                    <a:pt x="13" y="138"/>
                    <a:pt x="10" y="137"/>
                    <a:pt x="9" y="136"/>
                  </a:cubicBezTo>
                  <a:cubicBezTo>
                    <a:pt x="8" y="134"/>
                    <a:pt x="10" y="130"/>
                    <a:pt x="9" y="129"/>
                  </a:cubicBezTo>
                  <a:cubicBezTo>
                    <a:pt x="7" y="127"/>
                    <a:pt x="2" y="129"/>
                    <a:pt x="1" y="127"/>
                  </a:cubicBezTo>
                  <a:cubicBezTo>
                    <a:pt x="0" y="123"/>
                    <a:pt x="3" y="119"/>
                    <a:pt x="4" y="115"/>
                  </a:cubicBezTo>
                  <a:cubicBezTo>
                    <a:pt x="5" y="114"/>
                    <a:pt x="7" y="114"/>
                    <a:pt x="7" y="113"/>
                  </a:cubicBezTo>
                  <a:cubicBezTo>
                    <a:pt x="7" y="111"/>
                    <a:pt x="4" y="110"/>
                    <a:pt x="3" y="107"/>
                  </a:cubicBezTo>
                  <a:cubicBezTo>
                    <a:pt x="2" y="105"/>
                    <a:pt x="3" y="102"/>
                    <a:pt x="4" y="99"/>
                  </a:cubicBezTo>
                  <a:cubicBezTo>
                    <a:pt x="5" y="97"/>
                    <a:pt x="8" y="96"/>
                    <a:pt x="9" y="94"/>
                  </a:cubicBezTo>
                  <a:cubicBezTo>
                    <a:pt x="10" y="92"/>
                    <a:pt x="8" y="90"/>
                    <a:pt x="9" y="88"/>
                  </a:cubicBezTo>
                  <a:cubicBezTo>
                    <a:pt x="10" y="87"/>
                    <a:pt x="13" y="87"/>
                    <a:pt x="14" y="88"/>
                  </a:cubicBezTo>
                  <a:cubicBezTo>
                    <a:pt x="18" y="91"/>
                    <a:pt x="18" y="96"/>
                    <a:pt x="22" y="99"/>
                  </a:cubicBezTo>
                  <a:cubicBezTo>
                    <a:pt x="23" y="101"/>
                    <a:pt x="25" y="101"/>
                    <a:pt x="26" y="99"/>
                  </a:cubicBezTo>
                  <a:cubicBezTo>
                    <a:pt x="27" y="98"/>
                    <a:pt x="27" y="96"/>
                    <a:pt x="26" y="95"/>
                  </a:cubicBezTo>
                  <a:cubicBezTo>
                    <a:pt x="25" y="91"/>
                    <a:pt x="21" y="89"/>
                    <a:pt x="22" y="85"/>
                  </a:cubicBezTo>
                  <a:cubicBezTo>
                    <a:pt x="22" y="83"/>
                    <a:pt x="25" y="86"/>
                    <a:pt x="27" y="85"/>
                  </a:cubicBezTo>
                  <a:cubicBezTo>
                    <a:pt x="29" y="85"/>
                    <a:pt x="31" y="84"/>
                    <a:pt x="32" y="82"/>
                  </a:cubicBezTo>
                  <a:cubicBezTo>
                    <a:pt x="33" y="81"/>
                    <a:pt x="30" y="78"/>
                    <a:pt x="32" y="77"/>
                  </a:cubicBezTo>
                  <a:cubicBezTo>
                    <a:pt x="35" y="75"/>
                    <a:pt x="39" y="76"/>
                    <a:pt x="43" y="73"/>
                  </a:cubicBezTo>
                  <a:cubicBezTo>
                    <a:pt x="45" y="72"/>
                    <a:pt x="45" y="68"/>
                    <a:pt x="47" y="67"/>
                  </a:cubicBezTo>
                  <a:cubicBezTo>
                    <a:pt x="49" y="66"/>
                    <a:pt x="52" y="67"/>
                    <a:pt x="54" y="68"/>
                  </a:cubicBezTo>
                  <a:cubicBezTo>
                    <a:pt x="55" y="69"/>
                    <a:pt x="53" y="70"/>
                    <a:pt x="53" y="71"/>
                  </a:cubicBezTo>
                  <a:cubicBezTo>
                    <a:pt x="55" y="72"/>
                    <a:pt x="57" y="72"/>
                    <a:pt x="58" y="71"/>
                  </a:cubicBezTo>
                  <a:cubicBezTo>
                    <a:pt x="60" y="70"/>
                    <a:pt x="61" y="68"/>
                    <a:pt x="64" y="67"/>
                  </a:cubicBezTo>
                  <a:cubicBezTo>
                    <a:pt x="65" y="67"/>
                    <a:pt x="66" y="69"/>
                    <a:pt x="67" y="70"/>
                  </a:cubicBezTo>
                  <a:cubicBezTo>
                    <a:pt x="70" y="70"/>
                    <a:pt x="74" y="69"/>
                    <a:pt x="77" y="70"/>
                  </a:cubicBezTo>
                  <a:cubicBezTo>
                    <a:pt x="79" y="70"/>
                    <a:pt x="80" y="73"/>
                    <a:pt x="82" y="75"/>
                  </a:cubicBezTo>
                  <a:cubicBezTo>
                    <a:pt x="85" y="77"/>
                    <a:pt x="89" y="77"/>
                    <a:pt x="91" y="80"/>
                  </a:cubicBezTo>
                  <a:cubicBezTo>
                    <a:pt x="93" y="82"/>
                    <a:pt x="91" y="85"/>
                    <a:pt x="93" y="87"/>
                  </a:cubicBezTo>
                  <a:cubicBezTo>
                    <a:pt x="93" y="88"/>
                    <a:pt x="96" y="88"/>
                    <a:pt x="96" y="87"/>
                  </a:cubicBezTo>
                  <a:cubicBezTo>
                    <a:pt x="97" y="85"/>
                    <a:pt x="94" y="80"/>
                    <a:pt x="96" y="80"/>
                  </a:cubicBezTo>
                  <a:cubicBezTo>
                    <a:pt x="101" y="80"/>
                    <a:pt x="103" y="87"/>
                    <a:pt x="108" y="87"/>
                  </a:cubicBezTo>
                  <a:cubicBezTo>
                    <a:pt x="111" y="87"/>
                    <a:pt x="112" y="81"/>
                    <a:pt x="115" y="80"/>
                  </a:cubicBezTo>
                  <a:cubicBezTo>
                    <a:pt x="117" y="78"/>
                    <a:pt x="120" y="78"/>
                    <a:pt x="123" y="78"/>
                  </a:cubicBezTo>
                  <a:cubicBezTo>
                    <a:pt x="125" y="78"/>
                    <a:pt x="127" y="81"/>
                    <a:pt x="129" y="80"/>
                  </a:cubicBezTo>
                  <a:cubicBezTo>
                    <a:pt x="130" y="80"/>
                    <a:pt x="129" y="77"/>
                    <a:pt x="131" y="76"/>
                  </a:cubicBezTo>
                  <a:cubicBezTo>
                    <a:pt x="133" y="75"/>
                    <a:pt x="136" y="76"/>
                    <a:pt x="138" y="77"/>
                  </a:cubicBezTo>
                  <a:cubicBezTo>
                    <a:pt x="140" y="78"/>
                    <a:pt x="139" y="82"/>
                    <a:pt x="141" y="84"/>
                  </a:cubicBezTo>
                  <a:cubicBezTo>
                    <a:pt x="145" y="86"/>
                    <a:pt x="150" y="87"/>
                    <a:pt x="155" y="87"/>
                  </a:cubicBezTo>
                  <a:cubicBezTo>
                    <a:pt x="157" y="86"/>
                    <a:pt x="156" y="81"/>
                    <a:pt x="158" y="81"/>
                  </a:cubicBezTo>
                  <a:cubicBezTo>
                    <a:pt x="162" y="81"/>
                    <a:pt x="165" y="86"/>
                    <a:pt x="169" y="85"/>
                  </a:cubicBezTo>
                  <a:cubicBezTo>
                    <a:pt x="172" y="85"/>
                    <a:pt x="173" y="81"/>
                    <a:pt x="174" y="79"/>
                  </a:cubicBezTo>
                  <a:cubicBezTo>
                    <a:pt x="175" y="76"/>
                    <a:pt x="176" y="73"/>
                    <a:pt x="174" y="71"/>
                  </a:cubicBezTo>
                  <a:cubicBezTo>
                    <a:pt x="173" y="69"/>
                    <a:pt x="169" y="71"/>
                    <a:pt x="167" y="70"/>
                  </a:cubicBezTo>
                  <a:cubicBezTo>
                    <a:pt x="163" y="68"/>
                    <a:pt x="159" y="64"/>
                    <a:pt x="157" y="61"/>
                  </a:cubicBezTo>
                  <a:cubicBezTo>
                    <a:pt x="160" y="59"/>
                    <a:pt x="164" y="60"/>
                    <a:pt x="166" y="57"/>
                  </a:cubicBezTo>
                  <a:cubicBezTo>
                    <a:pt x="167" y="55"/>
                    <a:pt x="163" y="54"/>
                    <a:pt x="163" y="51"/>
                  </a:cubicBezTo>
                  <a:cubicBezTo>
                    <a:pt x="163" y="48"/>
                    <a:pt x="165" y="45"/>
                    <a:pt x="168" y="44"/>
                  </a:cubicBezTo>
                  <a:cubicBezTo>
                    <a:pt x="171" y="43"/>
                    <a:pt x="174" y="47"/>
                    <a:pt x="177" y="46"/>
                  </a:cubicBezTo>
                  <a:cubicBezTo>
                    <a:pt x="179" y="45"/>
                    <a:pt x="175" y="43"/>
                    <a:pt x="173" y="42"/>
                  </a:cubicBezTo>
                  <a:cubicBezTo>
                    <a:pt x="172" y="41"/>
                    <a:pt x="169" y="42"/>
                    <a:pt x="168" y="40"/>
                  </a:cubicBezTo>
                  <a:cubicBezTo>
                    <a:pt x="167" y="39"/>
                    <a:pt x="170" y="38"/>
                    <a:pt x="169" y="37"/>
                  </a:cubicBezTo>
                  <a:cubicBezTo>
                    <a:pt x="168" y="36"/>
                    <a:pt x="165" y="38"/>
                    <a:pt x="164" y="37"/>
                  </a:cubicBezTo>
                  <a:cubicBezTo>
                    <a:pt x="162" y="35"/>
                    <a:pt x="162" y="31"/>
                    <a:pt x="164" y="29"/>
                  </a:cubicBezTo>
                  <a:cubicBezTo>
                    <a:pt x="166" y="27"/>
                    <a:pt x="171" y="30"/>
                    <a:pt x="175" y="28"/>
                  </a:cubicBezTo>
                  <a:cubicBezTo>
                    <a:pt x="177" y="28"/>
                    <a:pt x="179" y="26"/>
                    <a:pt x="182" y="28"/>
                  </a:cubicBezTo>
                  <a:cubicBezTo>
                    <a:pt x="188" y="28"/>
                    <a:pt x="193" y="26"/>
                    <a:pt x="198" y="25"/>
                  </a:cubicBezTo>
                  <a:cubicBezTo>
                    <a:pt x="202" y="21"/>
                    <a:pt x="208" y="21"/>
                    <a:pt x="214" y="22"/>
                  </a:cubicBezTo>
                  <a:cubicBezTo>
                    <a:pt x="214" y="19"/>
                    <a:pt x="216" y="16"/>
                    <a:pt x="218" y="14"/>
                  </a:cubicBezTo>
                  <a:cubicBezTo>
                    <a:pt x="219" y="13"/>
                    <a:pt x="221" y="15"/>
                    <a:pt x="222" y="15"/>
                  </a:cubicBezTo>
                  <a:cubicBezTo>
                    <a:pt x="231" y="13"/>
                    <a:pt x="239" y="12"/>
                    <a:pt x="247" y="9"/>
                  </a:cubicBezTo>
                  <a:cubicBezTo>
                    <a:pt x="249" y="8"/>
                    <a:pt x="246" y="4"/>
                    <a:pt x="248" y="3"/>
                  </a:cubicBezTo>
                  <a:cubicBezTo>
                    <a:pt x="249" y="1"/>
                    <a:pt x="252" y="0"/>
                    <a:pt x="255" y="0"/>
                  </a:cubicBezTo>
                  <a:cubicBezTo>
                    <a:pt x="261" y="1"/>
                    <a:pt x="266" y="4"/>
                    <a:pt x="272" y="5"/>
                  </a:cubicBezTo>
                  <a:cubicBezTo>
                    <a:pt x="274" y="6"/>
                    <a:pt x="276" y="3"/>
                    <a:pt x="278" y="4"/>
                  </a:cubicBezTo>
                  <a:cubicBezTo>
                    <a:pt x="280" y="7"/>
                    <a:pt x="280" y="11"/>
                    <a:pt x="281" y="14"/>
                  </a:cubicBezTo>
                  <a:cubicBezTo>
                    <a:pt x="282" y="15"/>
                    <a:pt x="284" y="16"/>
                    <a:pt x="284" y="17"/>
                  </a:cubicBezTo>
                  <a:cubicBezTo>
                    <a:pt x="285" y="19"/>
                    <a:pt x="282" y="22"/>
                    <a:pt x="283" y="24"/>
                  </a:cubicBezTo>
                  <a:cubicBezTo>
                    <a:pt x="285" y="23"/>
                    <a:pt x="287" y="24"/>
                    <a:pt x="289" y="24"/>
                  </a:cubicBezTo>
                  <a:cubicBezTo>
                    <a:pt x="290" y="24"/>
                    <a:pt x="291" y="22"/>
                    <a:pt x="292" y="22"/>
                  </a:cubicBezTo>
                  <a:cubicBezTo>
                    <a:pt x="293" y="22"/>
                    <a:pt x="294" y="23"/>
                    <a:pt x="295" y="23"/>
                  </a:cubicBezTo>
                  <a:cubicBezTo>
                    <a:pt x="296" y="22"/>
                    <a:pt x="296" y="18"/>
                    <a:pt x="297" y="19"/>
                  </a:cubicBezTo>
                  <a:cubicBezTo>
                    <a:pt x="299" y="22"/>
                    <a:pt x="298" y="26"/>
                    <a:pt x="300" y="29"/>
                  </a:cubicBezTo>
                  <a:cubicBezTo>
                    <a:pt x="301" y="30"/>
                    <a:pt x="303" y="29"/>
                    <a:pt x="303" y="28"/>
                  </a:cubicBezTo>
                  <a:cubicBezTo>
                    <a:pt x="304" y="27"/>
                    <a:pt x="302" y="25"/>
                    <a:pt x="303" y="25"/>
                  </a:cubicBezTo>
                  <a:cubicBezTo>
                    <a:pt x="306" y="24"/>
                    <a:pt x="310" y="27"/>
                    <a:pt x="313" y="27"/>
                  </a:cubicBezTo>
                  <a:cubicBezTo>
                    <a:pt x="315" y="28"/>
                    <a:pt x="311" y="31"/>
                    <a:pt x="312" y="33"/>
                  </a:cubicBezTo>
                  <a:cubicBezTo>
                    <a:pt x="312" y="34"/>
                    <a:pt x="313" y="35"/>
                    <a:pt x="314" y="35"/>
                  </a:cubicBezTo>
                  <a:cubicBezTo>
                    <a:pt x="316" y="34"/>
                    <a:pt x="318" y="31"/>
                    <a:pt x="320" y="31"/>
                  </a:cubicBezTo>
                  <a:cubicBezTo>
                    <a:pt x="322" y="31"/>
                    <a:pt x="323" y="34"/>
                    <a:pt x="324" y="34"/>
                  </a:cubicBezTo>
                  <a:cubicBezTo>
                    <a:pt x="324" y="29"/>
                    <a:pt x="333" y="29"/>
                    <a:pt x="335" y="26"/>
                  </a:cubicBezTo>
                  <a:cubicBezTo>
                    <a:pt x="342" y="25"/>
                    <a:pt x="344" y="20"/>
                    <a:pt x="350" y="21"/>
                  </a:cubicBezTo>
                  <a:cubicBezTo>
                    <a:pt x="352" y="21"/>
                    <a:pt x="347" y="25"/>
                    <a:pt x="348" y="27"/>
                  </a:cubicBezTo>
                  <a:cubicBezTo>
                    <a:pt x="349" y="29"/>
                    <a:pt x="351" y="31"/>
                    <a:pt x="354" y="33"/>
                  </a:cubicBezTo>
                  <a:cubicBezTo>
                    <a:pt x="357" y="35"/>
                    <a:pt x="361" y="35"/>
                    <a:pt x="363" y="38"/>
                  </a:cubicBezTo>
                  <a:cubicBezTo>
                    <a:pt x="376" y="53"/>
                    <a:pt x="385" y="70"/>
                    <a:pt x="398" y="84"/>
                  </a:cubicBezTo>
                  <a:cubicBezTo>
                    <a:pt x="399" y="86"/>
                    <a:pt x="401" y="82"/>
                    <a:pt x="402" y="80"/>
                  </a:cubicBezTo>
                  <a:cubicBezTo>
                    <a:pt x="402" y="79"/>
                    <a:pt x="400" y="78"/>
                    <a:pt x="401" y="77"/>
                  </a:cubicBezTo>
                  <a:cubicBezTo>
                    <a:pt x="403" y="76"/>
                    <a:pt x="405" y="76"/>
                    <a:pt x="406" y="77"/>
                  </a:cubicBezTo>
                  <a:cubicBezTo>
                    <a:pt x="408" y="77"/>
                    <a:pt x="410" y="79"/>
                    <a:pt x="411" y="81"/>
                  </a:cubicBezTo>
                  <a:cubicBezTo>
                    <a:pt x="412" y="82"/>
                    <a:pt x="409" y="83"/>
                    <a:pt x="410" y="84"/>
                  </a:cubicBezTo>
                  <a:cubicBezTo>
                    <a:pt x="411" y="84"/>
                    <a:pt x="413" y="83"/>
                    <a:pt x="414" y="84"/>
                  </a:cubicBezTo>
                  <a:cubicBezTo>
                    <a:pt x="415" y="84"/>
                    <a:pt x="414" y="86"/>
                    <a:pt x="414" y="86"/>
                  </a:cubicBezTo>
                  <a:cubicBezTo>
                    <a:pt x="419" y="87"/>
                    <a:pt x="424" y="86"/>
                    <a:pt x="429" y="86"/>
                  </a:cubicBezTo>
                  <a:cubicBezTo>
                    <a:pt x="432" y="85"/>
                    <a:pt x="432" y="80"/>
                    <a:pt x="435" y="80"/>
                  </a:cubicBezTo>
                  <a:cubicBezTo>
                    <a:pt x="440" y="81"/>
                    <a:pt x="444" y="85"/>
                    <a:pt x="447" y="89"/>
                  </a:cubicBezTo>
                  <a:cubicBezTo>
                    <a:pt x="449" y="91"/>
                    <a:pt x="448" y="95"/>
                    <a:pt x="450" y="96"/>
                  </a:cubicBezTo>
                  <a:cubicBezTo>
                    <a:pt x="452" y="98"/>
                    <a:pt x="456" y="95"/>
                    <a:pt x="459" y="96"/>
                  </a:cubicBezTo>
                  <a:cubicBezTo>
                    <a:pt x="460" y="96"/>
                    <a:pt x="460" y="99"/>
                    <a:pt x="461" y="100"/>
                  </a:cubicBezTo>
                  <a:cubicBezTo>
                    <a:pt x="462" y="102"/>
                    <a:pt x="464" y="104"/>
                    <a:pt x="467" y="105"/>
                  </a:cubicBezTo>
                  <a:cubicBezTo>
                    <a:pt x="470" y="104"/>
                    <a:pt x="472" y="107"/>
                    <a:pt x="475" y="106"/>
                  </a:cubicBezTo>
                  <a:cubicBezTo>
                    <a:pt x="477" y="105"/>
                    <a:pt x="477" y="101"/>
                    <a:pt x="479" y="101"/>
                  </a:cubicBezTo>
                  <a:cubicBezTo>
                    <a:pt x="481" y="101"/>
                    <a:pt x="478" y="104"/>
                    <a:pt x="478" y="106"/>
                  </a:cubicBezTo>
                  <a:cubicBezTo>
                    <a:pt x="481" y="109"/>
                    <a:pt x="485" y="111"/>
                    <a:pt x="488" y="11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86" name="Freeform 2603"/>
            <p:cNvSpPr>
              <a:spLocks noChangeAspect="1"/>
            </p:cNvSpPr>
            <p:nvPr/>
          </p:nvSpPr>
          <p:spPr bwMode="auto">
            <a:xfrm>
              <a:off x="5121331" y="2148663"/>
              <a:ext cx="405484" cy="182322"/>
            </a:xfrm>
            <a:custGeom>
              <a:avLst/>
              <a:gdLst>
                <a:gd name="T0" fmla="*/ 155 w 232"/>
                <a:gd name="T1" fmla="*/ 124 h 104"/>
                <a:gd name="T2" fmla="*/ 161 w 232"/>
                <a:gd name="T3" fmla="*/ 109 h 104"/>
                <a:gd name="T4" fmla="*/ 185 w 232"/>
                <a:gd name="T5" fmla="*/ 108 h 104"/>
                <a:gd name="T6" fmla="*/ 212 w 232"/>
                <a:gd name="T7" fmla="*/ 106 h 104"/>
                <a:gd name="T8" fmla="*/ 240 w 232"/>
                <a:gd name="T9" fmla="*/ 97 h 104"/>
                <a:gd name="T10" fmla="*/ 249 w 232"/>
                <a:gd name="T11" fmla="*/ 95 h 104"/>
                <a:gd name="T12" fmla="*/ 264 w 232"/>
                <a:gd name="T13" fmla="*/ 101 h 104"/>
                <a:gd name="T14" fmla="*/ 271 w 232"/>
                <a:gd name="T15" fmla="*/ 103 h 104"/>
                <a:gd name="T16" fmla="*/ 277 w 232"/>
                <a:gd name="T17" fmla="*/ 94 h 104"/>
                <a:gd name="T18" fmla="*/ 270 w 232"/>
                <a:gd name="T19" fmla="*/ 81 h 104"/>
                <a:gd name="T20" fmla="*/ 265 w 232"/>
                <a:gd name="T21" fmla="*/ 58 h 104"/>
                <a:gd name="T22" fmla="*/ 270 w 232"/>
                <a:gd name="T23" fmla="*/ 44 h 104"/>
                <a:gd name="T24" fmla="*/ 256 w 232"/>
                <a:gd name="T25" fmla="*/ 38 h 104"/>
                <a:gd name="T26" fmla="*/ 254 w 232"/>
                <a:gd name="T27" fmla="*/ 22 h 104"/>
                <a:gd name="T28" fmla="*/ 240 w 232"/>
                <a:gd name="T29" fmla="*/ 14 h 104"/>
                <a:gd name="T30" fmla="*/ 225 w 232"/>
                <a:gd name="T31" fmla="*/ 17 h 104"/>
                <a:gd name="T32" fmla="*/ 216 w 232"/>
                <a:gd name="T33" fmla="*/ 22 h 104"/>
                <a:gd name="T34" fmla="*/ 195 w 232"/>
                <a:gd name="T35" fmla="*/ 24 h 104"/>
                <a:gd name="T36" fmla="*/ 183 w 232"/>
                <a:gd name="T37" fmla="*/ 26 h 104"/>
                <a:gd name="T38" fmla="*/ 167 w 232"/>
                <a:gd name="T39" fmla="*/ 22 h 104"/>
                <a:gd name="T40" fmla="*/ 155 w 232"/>
                <a:gd name="T41" fmla="*/ 18 h 104"/>
                <a:gd name="T42" fmla="*/ 146 w 232"/>
                <a:gd name="T43" fmla="*/ 19 h 104"/>
                <a:gd name="T44" fmla="*/ 138 w 232"/>
                <a:gd name="T45" fmla="*/ 12 h 104"/>
                <a:gd name="T46" fmla="*/ 132 w 232"/>
                <a:gd name="T47" fmla="*/ 2 h 104"/>
                <a:gd name="T48" fmla="*/ 123 w 232"/>
                <a:gd name="T49" fmla="*/ 5 h 104"/>
                <a:gd name="T50" fmla="*/ 104 w 232"/>
                <a:gd name="T51" fmla="*/ 4 h 104"/>
                <a:gd name="T52" fmla="*/ 79 w 232"/>
                <a:gd name="T53" fmla="*/ 18 h 104"/>
                <a:gd name="T54" fmla="*/ 64 w 232"/>
                <a:gd name="T55" fmla="*/ 22 h 104"/>
                <a:gd name="T56" fmla="*/ 52 w 232"/>
                <a:gd name="T57" fmla="*/ 18 h 104"/>
                <a:gd name="T58" fmla="*/ 41 w 232"/>
                <a:gd name="T59" fmla="*/ 23 h 104"/>
                <a:gd name="T60" fmla="*/ 58 w 232"/>
                <a:gd name="T61" fmla="*/ 28 h 104"/>
                <a:gd name="T62" fmla="*/ 47 w 232"/>
                <a:gd name="T63" fmla="*/ 30 h 104"/>
                <a:gd name="T64" fmla="*/ 46 w 232"/>
                <a:gd name="T65" fmla="*/ 34 h 104"/>
                <a:gd name="T66" fmla="*/ 53 w 232"/>
                <a:gd name="T67" fmla="*/ 36 h 104"/>
                <a:gd name="T68" fmla="*/ 43 w 232"/>
                <a:gd name="T69" fmla="*/ 40 h 104"/>
                <a:gd name="T70" fmla="*/ 38 w 232"/>
                <a:gd name="T71" fmla="*/ 36 h 104"/>
                <a:gd name="T72" fmla="*/ 32 w 232"/>
                <a:gd name="T73" fmla="*/ 41 h 104"/>
                <a:gd name="T74" fmla="*/ 29 w 232"/>
                <a:gd name="T75" fmla="*/ 38 h 104"/>
                <a:gd name="T76" fmla="*/ 25 w 232"/>
                <a:gd name="T77" fmla="*/ 37 h 104"/>
                <a:gd name="T78" fmla="*/ 11 w 232"/>
                <a:gd name="T79" fmla="*/ 38 h 104"/>
                <a:gd name="T80" fmla="*/ 2 w 232"/>
                <a:gd name="T81" fmla="*/ 53 h 104"/>
                <a:gd name="T82" fmla="*/ 11 w 232"/>
                <a:gd name="T83" fmla="*/ 58 h 104"/>
                <a:gd name="T84" fmla="*/ 12 w 232"/>
                <a:gd name="T85" fmla="*/ 65 h 104"/>
                <a:gd name="T86" fmla="*/ 12 w 232"/>
                <a:gd name="T87" fmla="*/ 70 h 104"/>
                <a:gd name="T88" fmla="*/ 11 w 232"/>
                <a:gd name="T89" fmla="*/ 76 h 104"/>
                <a:gd name="T90" fmla="*/ 7 w 232"/>
                <a:gd name="T91" fmla="*/ 79 h 104"/>
                <a:gd name="T92" fmla="*/ 20 w 232"/>
                <a:gd name="T93" fmla="*/ 84 h 104"/>
                <a:gd name="T94" fmla="*/ 25 w 232"/>
                <a:gd name="T95" fmla="*/ 99 h 104"/>
                <a:gd name="T96" fmla="*/ 34 w 232"/>
                <a:gd name="T97" fmla="*/ 105 h 104"/>
                <a:gd name="T98" fmla="*/ 32 w 232"/>
                <a:gd name="T99" fmla="*/ 109 h 104"/>
                <a:gd name="T100" fmla="*/ 37 w 232"/>
                <a:gd name="T101" fmla="*/ 109 h 104"/>
                <a:gd name="T102" fmla="*/ 48 w 232"/>
                <a:gd name="T103" fmla="*/ 111 h 104"/>
                <a:gd name="T104" fmla="*/ 68 w 232"/>
                <a:gd name="T105" fmla="*/ 117 h 104"/>
                <a:gd name="T106" fmla="*/ 73 w 232"/>
                <a:gd name="T107" fmla="*/ 106 h 104"/>
                <a:gd name="T108" fmla="*/ 97 w 232"/>
                <a:gd name="T109" fmla="*/ 119 h 104"/>
                <a:gd name="T110" fmla="*/ 121 w 232"/>
                <a:gd name="T111" fmla="*/ 117 h 104"/>
                <a:gd name="T112" fmla="*/ 140 w 232"/>
                <a:gd name="T113" fmla="*/ 113 h 104"/>
                <a:gd name="T114" fmla="*/ 151 w 232"/>
                <a:gd name="T115" fmla="*/ 106 h 104"/>
                <a:gd name="T116" fmla="*/ 149 w 232"/>
                <a:gd name="T117" fmla="*/ 118 h 10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2"/>
                <a:gd name="T178" fmla="*/ 0 h 104"/>
                <a:gd name="T179" fmla="*/ 232 w 232"/>
                <a:gd name="T180" fmla="*/ 104 h 10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2" h="104">
                  <a:moveTo>
                    <a:pt x="125" y="104"/>
                  </a:moveTo>
                  <a:cubicBezTo>
                    <a:pt x="126" y="104"/>
                    <a:pt x="128" y="104"/>
                    <a:pt x="129" y="103"/>
                  </a:cubicBezTo>
                  <a:cubicBezTo>
                    <a:pt x="131" y="101"/>
                    <a:pt x="133" y="99"/>
                    <a:pt x="134" y="97"/>
                  </a:cubicBezTo>
                  <a:cubicBezTo>
                    <a:pt x="134" y="95"/>
                    <a:pt x="132" y="92"/>
                    <a:pt x="134" y="91"/>
                  </a:cubicBezTo>
                  <a:cubicBezTo>
                    <a:pt x="137" y="90"/>
                    <a:pt x="140" y="94"/>
                    <a:pt x="144" y="94"/>
                  </a:cubicBezTo>
                  <a:cubicBezTo>
                    <a:pt x="147" y="94"/>
                    <a:pt x="150" y="90"/>
                    <a:pt x="154" y="90"/>
                  </a:cubicBezTo>
                  <a:cubicBezTo>
                    <a:pt x="157" y="90"/>
                    <a:pt x="160" y="94"/>
                    <a:pt x="164" y="94"/>
                  </a:cubicBezTo>
                  <a:cubicBezTo>
                    <a:pt x="169" y="93"/>
                    <a:pt x="173" y="90"/>
                    <a:pt x="177" y="88"/>
                  </a:cubicBezTo>
                  <a:cubicBezTo>
                    <a:pt x="182" y="86"/>
                    <a:pt x="187" y="85"/>
                    <a:pt x="192" y="83"/>
                  </a:cubicBezTo>
                  <a:cubicBezTo>
                    <a:pt x="195" y="82"/>
                    <a:pt x="198" y="81"/>
                    <a:pt x="200" y="81"/>
                  </a:cubicBezTo>
                  <a:cubicBezTo>
                    <a:pt x="202" y="81"/>
                    <a:pt x="202" y="82"/>
                    <a:pt x="203" y="83"/>
                  </a:cubicBezTo>
                  <a:cubicBezTo>
                    <a:pt x="205" y="82"/>
                    <a:pt x="205" y="80"/>
                    <a:pt x="208" y="79"/>
                  </a:cubicBezTo>
                  <a:cubicBezTo>
                    <a:pt x="210" y="79"/>
                    <a:pt x="212" y="81"/>
                    <a:pt x="215" y="82"/>
                  </a:cubicBezTo>
                  <a:cubicBezTo>
                    <a:pt x="217" y="82"/>
                    <a:pt x="218" y="84"/>
                    <a:pt x="220" y="84"/>
                  </a:cubicBezTo>
                  <a:cubicBezTo>
                    <a:pt x="222" y="84"/>
                    <a:pt x="223" y="80"/>
                    <a:pt x="224" y="81"/>
                  </a:cubicBezTo>
                  <a:cubicBezTo>
                    <a:pt x="226" y="82"/>
                    <a:pt x="224" y="86"/>
                    <a:pt x="226" y="86"/>
                  </a:cubicBezTo>
                  <a:cubicBezTo>
                    <a:pt x="228" y="87"/>
                    <a:pt x="229" y="85"/>
                    <a:pt x="231" y="84"/>
                  </a:cubicBezTo>
                  <a:cubicBezTo>
                    <a:pt x="231" y="82"/>
                    <a:pt x="232" y="80"/>
                    <a:pt x="231" y="78"/>
                  </a:cubicBezTo>
                  <a:cubicBezTo>
                    <a:pt x="230" y="76"/>
                    <a:pt x="226" y="76"/>
                    <a:pt x="225" y="74"/>
                  </a:cubicBezTo>
                  <a:cubicBezTo>
                    <a:pt x="224" y="72"/>
                    <a:pt x="225" y="69"/>
                    <a:pt x="225" y="67"/>
                  </a:cubicBezTo>
                  <a:cubicBezTo>
                    <a:pt x="225" y="64"/>
                    <a:pt x="227" y="62"/>
                    <a:pt x="226" y="60"/>
                  </a:cubicBezTo>
                  <a:cubicBezTo>
                    <a:pt x="225" y="56"/>
                    <a:pt x="220" y="52"/>
                    <a:pt x="221" y="48"/>
                  </a:cubicBezTo>
                  <a:cubicBezTo>
                    <a:pt x="222" y="45"/>
                    <a:pt x="227" y="44"/>
                    <a:pt x="230" y="42"/>
                  </a:cubicBezTo>
                  <a:cubicBezTo>
                    <a:pt x="229" y="41"/>
                    <a:pt x="227" y="38"/>
                    <a:pt x="225" y="37"/>
                  </a:cubicBezTo>
                  <a:cubicBezTo>
                    <a:pt x="223" y="36"/>
                    <a:pt x="220" y="37"/>
                    <a:pt x="217" y="36"/>
                  </a:cubicBezTo>
                  <a:cubicBezTo>
                    <a:pt x="216" y="35"/>
                    <a:pt x="214" y="33"/>
                    <a:pt x="214" y="32"/>
                  </a:cubicBezTo>
                  <a:cubicBezTo>
                    <a:pt x="213" y="30"/>
                    <a:pt x="214" y="27"/>
                    <a:pt x="214" y="25"/>
                  </a:cubicBezTo>
                  <a:cubicBezTo>
                    <a:pt x="214" y="23"/>
                    <a:pt x="213" y="21"/>
                    <a:pt x="212" y="18"/>
                  </a:cubicBezTo>
                  <a:cubicBezTo>
                    <a:pt x="210" y="17"/>
                    <a:pt x="209" y="16"/>
                    <a:pt x="207" y="15"/>
                  </a:cubicBezTo>
                  <a:cubicBezTo>
                    <a:pt x="205" y="14"/>
                    <a:pt x="202" y="12"/>
                    <a:pt x="200" y="12"/>
                  </a:cubicBezTo>
                  <a:cubicBezTo>
                    <a:pt x="197" y="11"/>
                    <a:pt x="195" y="13"/>
                    <a:pt x="193" y="14"/>
                  </a:cubicBezTo>
                  <a:cubicBezTo>
                    <a:pt x="191" y="14"/>
                    <a:pt x="189" y="14"/>
                    <a:pt x="188" y="14"/>
                  </a:cubicBezTo>
                  <a:cubicBezTo>
                    <a:pt x="186" y="15"/>
                    <a:pt x="185" y="15"/>
                    <a:pt x="183" y="16"/>
                  </a:cubicBezTo>
                  <a:cubicBezTo>
                    <a:pt x="182" y="17"/>
                    <a:pt x="181" y="17"/>
                    <a:pt x="180" y="18"/>
                  </a:cubicBezTo>
                  <a:cubicBezTo>
                    <a:pt x="176" y="19"/>
                    <a:pt x="173" y="20"/>
                    <a:pt x="170" y="21"/>
                  </a:cubicBezTo>
                  <a:cubicBezTo>
                    <a:pt x="168" y="21"/>
                    <a:pt x="165" y="21"/>
                    <a:pt x="163" y="20"/>
                  </a:cubicBezTo>
                  <a:cubicBezTo>
                    <a:pt x="161" y="20"/>
                    <a:pt x="160" y="19"/>
                    <a:pt x="158" y="19"/>
                  </a:cubicBezTo>
                  <a:cubicBezTo>
                    <a:pt x="156" y="19"/>
                    <a:pt x="155" y="22"/>
                    <a:pt x="153" y="22"/>
                  </a:cubicBezTo>
                  <a:cubicBezTo>
                    <a:pt x="149" y="23"/>
                    <a:pt x="146" y="22"/>
                    <a:pt x="143" y="21"/>
                  </a:cubicBezTo>
                  <a:cubicBezTo>
                    <a:pt x="141" y="21"/>
                    <a:pt x="141" y="18"/>
                    <a:pt x="139" y="18"/>
                  </a:cubicBezTo>
                  <a:cubicBezTo>
                    <a:pt x="138" y="17"/>
                    <a:pt x="138" y="20"/>
                    <a:pt x="137" y="20"/>
                  </a:cubicBezTo>
                  <a:cubicBezTo>
                    <a:pt x="134" y="19"/>
                    <a:pt x="132" y="15"/>
                    <a:pt x="129" y="15"/>
                  </a:cubicBezTo>
                  <a:cubicBezTo>
                    <a:pt x="127" y="15"/>
                    <a:pt x="127" y="18"/>
                    <a:pt x="126" y="18"/>
                  </a:cubicBezTo>
                  <a:cubicBezTo>
                    <a:pt x="124" y="19"/>
                    <a:pt x="123" y="18"/>
                    <a:pt x="122" y="16"/>
                  </a:cubicBezTo>
                  <a:cubicBezTo>
                    <a:pt x="121" y="14"/>
                    <a:pt x="123" y="10"/>
                    <a:pt x="121" y="8"/>
                  </a:cubicBezTo>
                  <a:cubicBezTo>
                    <a:pt x="120" y="7"/>
                    <a:pt x="117" y="10"/>
                    <a:pt x="115" y="10"/>
                  </a:cubicBezTo>
                  <a:cubicBezTo>
                    <a:pt x="113" y="9"/>
                    <a:pt x="111" y="8"/>
                    <a:pt x="110" y="6"/>
                  </a:cubicBezTo>
                  <a:cubicBezTo>
                    <a:pt x="109" y="5"/>
                    <a:pt x="111" y="3"/>
                    <a:pt x="110" y="2"/>
                  </a:cubicBezTo>
                  <a:cubicBezTo>
                    <a:pt x="109" y="1"/>
                    <a:pt x="108" y="0"/>
                    <a:pt x="107" y="0"/>
                  </a:cubicBezTo>
                  <a:cubicBezTo>
                    <a:pt x="105" y="1"/>
                    <a:pt x="105" y="4"/>
                    <a:pt x="103" y="4"/>
                  </a:cubicBezTo>
                  <a:cubicBezTo>
                    <a:pt x="101" y="5"/>
                    <a:pt x="98" y="3"/>
                    <a:pt x="95" y="3"/>
                  </a:cubicBezTo>
                  <a:cubicBezTo>
                    <a:pt x="93" y="3"/>
                    <a:pt x="90" y="2"/>
                    <a:pt x="87" y="3"/>
                  </a:cubicBezTo>
                  <a:cubicBezTo>
                    <a:pt x="83" y="4"/>
                    <a:pt x="79" y="5"/>
                    <a:pt x="75" y="7"/>
                  </a:cubicBezTo>
                  <a:cubicBezTo>
                    <a:pt x="71" y="9"/>
                    <a:pt x="70" y="13"/>
                    <a:pt x="66" y="15"/>
                  </a:cubicBezTo>
                  <a:cubicBezTo>
                    <a:pt x="65" y="16"/>
                    <a:pt x="62" y="17"/>
                    <a:pt x="60" y="17"/>
                  </a:cubicBezTo>
                  <a:cubicBezTo>
                    <a:pt x="58" y="18"/>
                    <a:pt x="56" y="18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6" y="16"/>
                    <a:pt x="44" y="15"/>
                    <a:pt x="43" y="15"/>
                  </a:cubicBezTo>
                  <a:cubicBezTo>
                    <a:pt x="40" y="15"/>
                    <a:pt x="38" y="15"/>
                    <a:pt x="36" y="16"/>
                  </a:cubicBezTo>
                  <a:cubicBezTo>
                    <a:pt x="35" y="16"/>
                    <a:pt x="34" y="18"/>
                    <a:pt x="34" y="19"/>
                  </a:cubicBezTo>
                  <a:cubicBezTo>
                    <a:pt x="36" y="21"/>
                    <a:pt x="39" y="22"/>
                    <a:pt x="41" y="23"/>
                  </a:cubicBezTo>
                  <a:cubicBezTo>
                    <a:pt x="43" y="24"/>
                    <a:pt x="46" y="23"/>
                    <a:pt x="48" y="23"/>
                  </a:cubicBezTo>
                  <a:cubicBezTo>
                    <a:pt x="48" y="23"/>
                    <a:pt x="48" y="25"/>
                    <a:pt x="48" y="25"/>
                  </a:cubicBezTo>
                  <a:cubicBezTo>
                    <a:pt x="45" y="25"/>
                    <a:pt x="42" y="25"/>
                    <a:pt x="39" y="25"/>
                  </a:cubicBezTo>
                  <a:cubicBezTo>
                    <a:pt x="37" y="26"/>
                    <a:pt x="35" y="26"/>
                    <a:pt x="34" y="28"/>
                  </a:cubicBezTo>
                  <a:cubicBezTo>
                    <a:pt x="33" y="30"/>
                    <a:pt x="37" y="28"/>
                    <a:pt x="38" y="28"/>
                  </a:cubicBezTo>
                  <a:cubicBezTo>
                    <a:pt x="40" y="28"/>
                    <a:pt x="43" y="28"/>
                    <a:pt x="45" y="28"/>
                  </a:cubicBezTo>
                  <a:cubicBezTo>
                    <a:pt x="45" y="28"/>
                    <a:pt x="45" y="30"/>
                    <a:pt x="44" y="30"/>
                  </a:cubicBezTo>
                  <a:cubicBezTo>
                    <a:pt x="42" y="30"/>
                    <a:pt x="40" y="29"/>
                    <a:pt x="39" y="29"/>
                  </a:cubicBezTo>
                  <a:cubicBezTo>
                    <a:pt x="37" y="30"/>
                    <a:pt x="37" y="33"/>
                    <a:pt x="36" y="33"/>
                  </a:cubicBezTo>
                  <a:cubicBezTo>
                    <a:pt x="35" y="34"/>
                    <a:pt x="33" y="34"/>
                    <a:pt x="32" y="33"/>
                  </a:cubicBezTo>
                  <a:cubicBezTo>
                    <a:pt x="31" y="33"/>
                    <a:pt x="33" y="31"/>
                    <a:pt x="32" y="30"/>
                  </a:cubicBezTo>
                  <a:cubicBezTo>
                    <a:pt x="31" y="29"/>
                    <a:pt x="28" y="29"/>
                    <a:pt x="27" y="30"/>
                  </a:cubicBezTo>
                  <a:cubicBezTo>
                    <a:pt x="26" y="31"/>
                    <a:pt x="28" y="33"/>
                    <a:pt x="27" y="34"/>
                  </a:cubicBezTo>
                  <a:cubicBezTo>
                    <a:pt x="26" y="35"/>
                    <a:pt x="24" y="35"/>
                    <a:pt x="24" y="34"/>
                  </a:cubicBezTo>
                  <a:cubicBezTo>
                    <a:pt x="23" y="34"/>
                    <a:pt x="24" y="33"/>
                    <a:pt x="24" y="32"/>
                  </a:cubicBezTo>
                  <a:cubicBezTo>
                    <a:pt x="24" y="31"/>
                    <a:pt x="25" y="29"/>
                    <a:pt x="24" y="29"/>
                  </a:cubicBezTo>
                  <a:cubicBezTo>
                    <a:pt x="22" y="28"/>
                    <a:pt x="22" y="31"/>
                    <a:pt x="21" y="31"/>
                  </a:cubicBezTo>
                  <a:cubicBezTo>
                    <a:pt x="19" y="31"/>
                    <a:pt x="19" y="30"/>
                    <a:pt x="17" y="30"/>
                  </a:cubicBezTo>
                  <a:cubicBezTo>
                    <a:pt x="15" y="30"/>
                    <a:pt x="11" y="30"/>
                    <a:pt x="9" y="32"/>
                  </a:cubicBezTo>
                  <a:cubicBezTo>
                    <a:pt x="6" y="33"/>
                    <a:pt x="4" y="35"/>
                    <a:pt x="3" y="38"/>
                  </a:cubicBezTo>
                  <a:cubicBezTo>
                    <a:pt x="2" y="40"/>
                    <a:pt x="0" y="43"/>
                    <a:pt x="2" y="44"/>
                  </a:cubicBezTo>
                  <a:cubicBezTo>
                    <a:pt x="5" y="46"/>
                    <a:pt x="9" y="41"/>
                    <a:pt x="12" y="43"/>
                  </a:cubicBezTo>
                  <a:cubicBezTo>
                    <a:pt x="14" y="44"/>
                    <a:pt x="9" y="46"/>
                    <a:pt x="9" y="48"/>
                  </a:cubicBezTo>
                  <a:cubicBezTo>
                    <a:pt x="9" y="49"/>
                    <a:pt x="11" y="49"/>
                    <a:pt x="11" y="50"/>
                  </a:cubicBezTo>
                  <a:cubicBezTo>
                    <a:pt x="11" y="51"/>
                    <a:pt x="9" y="53"/>
                    <a:pt x="10" y="54"/>
                  </a:cubicBezTo>
                  <a:cubicBezTo>
                    <a:pt x="11" y="55"/>
                    <a:pt x="14" y="54"/>
                    <a:pt x="14" y="55"/>
                  </a:cubicBezTo>
                  <a:cubicBezTo>
                    <a:pt x="14" y="57"/>
                    <a:pt x="10" y="56"/>
                    <a:pt x="10" y="58"/>
                  </a:cubicBezTo>
                  <a:cubicBezTo>
                    <a:pt x="9" y="60"/>
                    <a:pt x="13" y="61"/>
                    <a:pt x="13" y="63"/>
                  </a:cubicBezTo>
                  <a:cubicBezTo>
                    <a:pt x="13" y="64"/>
                    <a:pt x="10" y="64"/>
                    <a:pt x="9" y="63"/>
                  </a:cubicBezTo>
                  <a:cubicBezTo>
                    <a:pt x="8" y="63"/>
                    <a:pt x="8" y="58"/>
                    <a:pt x="7" y="59"/>
                  </a:cubicBezTo>
                  <a:cubicBezTo>
                    <a:pt x="5" y="60"/>
                    <a:pt x="5" y="64"/>
                    <a:pt x="6" y="66"/>
                  </a:cubicBezTo>
                  <a:cubicBezTo>
                    <a:pt x="7" y="67"/>
                    <a:pt x="10" y="68"/>
                    <a:pt x="12" y="68"/>
                  </a:cubicBezTo>
                  <a:cubicBezTo>
                    <a:pt x="13" y="69"/>
                    <a:pt x="16" y="69"/>
                    <a:pt x="17" y="70"/>
                  </a:cubicBezTo>
                  <a:cubicBezTo>
                    <a:pt x="18" y="72"/>
                    <a:pt x="15" y="75"/>
                    <a:pt x="16" y="77"/>
                  </a:cubicBezTo>
                  <a:cubicBezTo>
                    <a:pt x="17" y="79"/>
                    <a:pt x="21" y="79"/>
                    <a:pt x="21" y="82"/>
                  </a:cubicBezTo>
                  <a:cubicBezTo>
                    <a:pt x="21" y="83"/>
                    <a:pt x="15" y="83"/>
                    <a:pt x="17" y="84"/>
                  </a:cubicBezTo>
                  <a:cubicBezTo>
                    <a:pt x="20" y="87"/>
                    <a:pt x="27" y="83"/>
                    <a:pt x="28" y="87"/>
                  </a:cubicBezTo>
                  <a:cubicBezTo>
                    <a:pt x="29" y="90"/>
                    <a:pt x="21" y="89"/>
                    <a:pt x="20" y="92"/>
                  </a:cubicBezTo>
                  <a:cubicBezTo>
                    <a:pt x="19" y="94"/>
                    <a:pt x="25" y="90"/>
                    <a:pt x="27" y="91"/>
                  </a:cubicBezTo>
                  <a:cubicBezTo>
                    <a:pt x="28" y="91"/>
                    <a:pt x="25" y="95"/>
                    <a:pt x="27" y="95"/>
                  </a:cubicBezTo>
                  <a:cubicBezTo>
                    <a:pt x="29" y="95"/>
                    <a:pt x="29" y="92"/>
                    <a:pt x="31" y="91"/>
                  </a:cubicBezTo>
                  <a:cubicBezTo>
                    <a:pt x="33" y="91"/>
                    <a:pt x="34" y="92"/>
                    <a:pt x="35" y="92"/>
                  </a:cubicBezTo>
                  <a:cubicBezTo>
                    <a:pt x="37" y="92"/>
                    <a:pt x="39" y="91"/>
                    <a:pt x="40" y="92"/>
                  </a:cubicBezTo>
                  <a:cubicBezTo>
                    <a:pt x="43" y="94"/>
                    <a:pt x="43" y="100"/>
                    <a:pt x="46" y="99"/>
                  </a:cubicBezTo>
                  <a:cubicBezTo>
                    <a:pt x="49" y="99"/>
                    <a:pt x="53" y="97"/>
                    <a:pt x="57" y="97"/>
                  </a:cubicBezTo>
                  <a:cubicBezTo>
                    <a:pt x="59" y="97"/>
                    <a:pt x="57" y="92"/>
                    <a:pt x="58" y="90"/>
                  </a:cubicBezTo>
                  <a:cubicBezTo>
                    <a:pt x="58" y="88"/>
                    <a:pt x="60" y="88"/>
                    <a:pt x="61" y="88"/>
                  </a:cubicBezTo>
                  <a:cubicBezTo>
                    <a:pt x="65" y="88"/>
                    <a:pt x="68" y="88"/>
                    <a:pt x="71" y="90"/>
                  </a:cubicBezTo>
                  <a:cubicBezTo>
                    <a:pt x="75" y="92"/>
                    <a:pt x="77" y="97"/>
                    <a:pt x="81" y="99"/>
                  </a:cubicBezTo>
                  <a:cubicBezTo>
                    <a:pt x="84" y="100"/>
                    <a:pt x="87" y="99"/>
                    <a:pt x="90" y="100"/>
                  </a:cubicBezTo>
                  <a:cubicBezTo>
                    <a:pt x="94" y="100"/>
                    <a:pt x="98" y="100"/>
                    <a:pt x="101" y="97"/>
                  </a:cubicBezTo>
                  <a:cubicBezTo>
                    <a:pt x="103" y="95"/>
                    <a:pt x="104" y="91"/>
                    <a:pt x="107" y="91"/>
                  </a:cubicBezTo>
                  <a:cubicBezTo>
                    <a:pt x="110" y="90"/>
                    <a:pt x="113" y="94"/>
                    <a:pt x="117" y="94"/>
                  </a:cubicBezTo>
                  <a:cubicBezTo>
                    <a:pt x="118" y="94"/>
                    <a:pt x="119" y="93"/>
                    <a:pt x="120" y="92"/>
                  </a:cubicBezTo>
                  <a:cubicBezTo>
                    <a:pt x="122" y="90"/>
                    <a:pt x="124" y="87"/>
                    <a:pt x="126" y="88"/>
                  </a:cubicBezTo>
                  <a:cubicBezTo>
                    <a:pt x="128" y="88"/>
                    <a:pt x="127" y="91"/>
                    <a:pt x="127" y="93"/>
                  </a:cubicBezTo>
                  <a:cubicBezTo>
                    <a:pt x="127" y="95"/>
                    <a:pt x="124" y="96"/>
                    <a:pt x="124" y="98"/>
                  </a:cubicBezTo>
                  <a:cubicBezTo>
                    <a:pt x="123" y="100"/>
                    <a:pt x="124" y="102"/>
                    <a:pt x="125" y="10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87" name="Freeform 2604"/>
            <p:cNvSpPr>
              <a:spLocks noChangeAspect="1"/>
            </p:cNvSpPr>
            <p:nvPr/>
          </p:nvSpPr>
          <p:spPr bwMode="auto">
            <a:xfrm>
              <a:off x="5103828" y="2444754"/>
              <a:ext cx="250875" cy="274212"/>
            </a:xfrm>
            <a:custGeom>
              <a:avLst/>
              <a:gdLst>
                <a:gd name="T0" fmla="*/ 167 w 144"/>
                <a:gd name="T1" fmla="*/ 160 h 157"/>
                <a:gd name="T2" fmla="*/ 165 w 144"/>
                <a:gd name="T3" fmla="*/ 147 h 157"/>
                <a:gd name="T4" fmla="*/ 171 w 144"/>
                <a:gd name="T5" fmla="*/ 147 h 157"/>
                <a:gd name="T6" fmla="*/ 161 w 144"/>
                <a:gd name="T7" fmla="*/ 135 h 157"/>
                <a:gd name="T8" fmla="*/ 150 w 144"/>
                <a:gd name="T9" fmla="*/ 119 h 157"/>
                <a:gd name="T10" fmla="*/ 141 w 144"/>
                <a:gd name="T11" fmla="*/ 99 h 157"/>
                <a:gd name="T12" fmla="*/ 136 w 144"/>
                <a:gd name="T13" fmla="*/ 84 h 157"/>
                <a:gd name="T14" fmla="*/ 131 w 144"/>
                <a:gd name="T15" fmla="*/ 72 h 157"/>
                <a:gd name="T16" fmla="*/ 119 w 144"/>
                <a:gd name="T17" fmla="*/ 59 h 157"/>
                <a:gd name="T18" fmla="*/ 113 w 144"/>
                <a:gd name="T19" fmla="*/ 43 h 157"/>
                <a:gd name="T20" fmla="*/ 115 w 144"/>
                <a:gd name="T21" fmla="*/ 31 h 157"/>
                <a:gd name="T22" fmla="*/ 110 w 144"/>
                <a:gd name="T23" fmla="*/ 23 h 157"/>
                <a:gd name="T24" fmla="*/ 111 w 144"/>
                <a:gd name="T25" fmla="*/ 12 h 157"/>
                <a:gd name="T26" fmla="*/ 104 w 144"/>
                <a:gd name="T27" fmla="*/ 10 h 157"/>
                <a:gd name="T28" fmla="*/ 96 w 144"/>
                <a:gd name="T29" fmla="*/ 6 h 157"/>
                <a:gd name="T30" fmla="*/ 91 w 144"/>
                <a:gd name="T31" fmla="*/ 7 h 157"/>
                <a:gd name="T32" fmla="*/ 84 w 144"/>
                <a:gd name="T33" fmla="*/ 7 h 157"/>
                <a:gd name="T34" fmla="*/ 78 w 144"/>
                <a:gd name="T35" fmla="*/ 12 h 157"/>
                <a:gd name="T36" fmla="*/ 67 w 144"/>
                <a:gd name="T37" fmla="*/ 18 h 157"/>
                <a:gd name="T38" fmla="*/ 56 w 144"/>
                <a:gd name="T39" fmla="*/ 12 h 157"/>
                <a:gd name="T40" fmla="*/ 47 w 144"/>
                <a:gd name="T41" fmla="*/ 10 h 157"/>
                <a:gd name="T42" fmla="*/ 37 w 144"/>
                <a:gd name="T43" fmla="*/ 6 h 157"/>
                <a:gd name="T44" fmla="*/ 24 w 144"/>
                <a:gd name="T45" fmla="*/ 2 h 157"/>
                <a:gd name="T46" fmla="*/ 13 w 144"/>
                <a:gd name="T47" fmla="*/ 2 h 157"/>
                <a:gd name="T48" fmla="*/ 7 w 144"/>
                <a:gd name="T49" fmla="*/ 0 h 157"/>
                <a:gd name="T50" fmla="*/ 4 w 144"/>
                <a:gd name="T51" fmla="*/ 6 h 157"/>
                <a:gd name="T52" fmla="*/ 4 w 144"/>
                <a:gd name="T53" fmla="*/ 19 h 157"/>
                <a:gd name="T54" fmla="*/ 0 w 144"/>
                <a:gd name="T55" fmla="*/ 29 h 157"/>
                <a:gd name="T56" fmla="*/ 5 w 144"/>
                <a:gd name="T57" fmla="*/ 48 h 157"/>
                <a:gd name="T58" fmla="*/ 8 w 144"/>
                <a:gd name="T59" fmla="*/ 180 h 157"/>
                <a:gd name="T60" fmla="*/ 133 w 144"/>
                <a:gd name="T61" fmla="*/ 180 h 157"/>
                <a:gd name="T62" fmla="*/ 137 w 144"/>
                <a:gd name="T63" fmla="*/ 187 h 157"/>
                <a:gd name="T64" fmla="*/ 145 w 144"/>
                <a:gd name="T65" fmla="*/ 183 h 157"/>
                <a:gd name="T66" fmla="*/ 146 w 144"/>
                <a:gd name="T67" fmla="*/ 176 h 157"/>
                <a:gd name="T68" fmla="*/ 152 w 144"/>
                <a:gd name="T69" fmla="*/ 174 h 157"/>
                <a:gd name="T70" fmla="*/ 154 w 144"/>
                <a:gd name="T71" fmla="*/ 168 h 157"/>
                <a:gd name="T72" fmla="*/ 161 w 144"/>
                <a:gd name="T73" fmla="*/ 168 h 157"/>
                <a:gd name="T74" fmla="*/ 167 w 144"/>
                <a:gd name="T75" fmla="*/ 160 h 15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4"/>
                <a:gd name="T115" fmla="*/ 0 h 157"/>
                <a:gd name="T116" fmla="*/ 144 w 144"/>
                <a:gd name="T117" fmla="*/ 157 h 15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4" h="157">
                  <a:moveTo>
                    <a:pt x="140" y="134"/>
                  </a:moveTo>
                  <a:cubicBezTo>
                    <a:pt x="140" y="131"/>
                    <a:pt x="137" y="126"/>
                    <a:pt x="138" y="123"/>
                  </a:cubicBezTo>
                  <a:cubicBezTo>
                    <a:pt x="138" y="121"/>
                    <a:pt x="144" y="124"/>
                    <a:pt x="143" y="123"/>
                  </a:cubicBezTo>
                  <a:cubicBezTo>
                    <a:pt x="142" y="118"/>
                    <a:pt x="137" y="117"/>
                    <a:pt x="135" y="113"/>
                  </a:cubicBezTo>
                  <a:cubicBezTo>
                    <a:pt x="132" y="109"/>
                    <a:pt x="129" y="104"/>
                    <a:pt x="126" y="99"/>
                  </a:cubicBezTo>
                  <a:cubicBezTo>
                    <a:pt x="123" y="94"/>
                    <a:pt x="121" y="89"/>
                    <a:pt x="118" y="83"/>
                  </a:cubicBezTo>
                  <a:cubicBezTo>
                    <a:pt x="116" y="79"/>
                    <a:pt x="115" y="74"/>
                    <a:pt x="114" y="70"/>
                  </a:cubicBezTo>
                  <a:cubicBezTo>
                    <a:pt x="113" y="66"/>
                    <a:pt x="112" y="63"/>
                    <a:pt x="110" y="60"/>
                  </a:cubicBezTo>
                  <a:cubicBezTo>
                    <a:pt x="108" y="56"/>
                    <a:pt x="103" y="53"/>
                    <a:pt x="100" y="49"/>
                  </a:cubicBezTo>
                  <a:cubicBezTo>
                    <a:pt x="98" y="45"/>
                    <a:pt x="96" y="41"/>
                    <a:pt x="95" y="36"/>
                  </a:cubicBezTo>
                  <a:cubicBezTo>
                    <a:pt x="94" y="33"/>
                    <a:pt x="96" y="30"/>
                    <a:pt x="96" y="26"/>
                  </a:cubicBezTo>
                  <a:cubicBezTo>
                    <a:pt x="95" y="24"/>
                    <a:pt x="93" y="22"/>
                    <a:pt x="92" y="19"/>
                  </a:cubicBezTo>
                  <a:cubicBezTo>
                    <a:pt x="92" y="16"/>
                    <a:pt x="95" y="13"/>
                    <a:pt x="93" y="10"/>
                  </a:cubicBezTo>
                  <a:cubicBezTo>
                    <a:pt x="92" y="8"/>
                    <a:pt x="89" y="9"/>
                    <a:pt x="87" y="8"/>
                  </a:cubicBezTo>
                  <a:cubicBezTo>
                    <a:pt x="84" y="7"/>
                    <a:pt x="82" y="5"/>
                    <a:pt x="80" y="5"/>
                  </a:cubicBezTo>
                  <a:cubicBezTo>
                    <a:pt x="78" y="5"/>
                    <a:pt x="77" y="6"/>
                    <a:pt x="76" y="6"/>
                  </a:cubicBezTo>
                  <a:cubicBezTo>
                    <a:pt x="74" y="7"/>
                    <a:pt x="72" y="5"/>
                    <a:pt x="70" y="6"/>
                  </a:cubicBezTo>
                  <a:cubicBezTo>
                    <a:pt x="68" y="6"/>
                    <a:pt x="67" y="9"/>
                    <a:pt x="65" y="10"/>
                  </a:cubicBezTo>
                  <a:cubicBezTo>
                    <a:pt x="62" y="12"/>
                    <a:pt x="59" y="15"/>
                    <a:pt x="56" y="15"/>
                  </a:cubicBezTo>
                  <a:cubicBezTo>
                    <a:pt x="53" y="15"/>
                    <a:pt x="50" y="11"/>
                    <a:pt x="47" y="10"/>
                  </a:cubicBezTo>
                  <a:cubicBezTo>
                    <a:pt x="45" y="9"/>
                    <a:pt x="42" y="9"/>
                    <a:pt x="39" y="8"/>
                  </a:cubicBezTo>
                  <a:cubicBezTo>
                    <a:pt x="36" y="7"/>
                    <a:pt x="34" y="6"/>
                    <a:pt x="31" y="5"/>
                  </a:cubicBezTo>
                  <a:cubicBezTo>
                    <a:pt x="28" y="4"/>
                    <a:pt x="24" y="2"/>
                    <a:pt x="20" y="2"/>
                  </a:cubicBezTo>
                  <a:cubicBezTo>
                    <a:pt x="17" y="1"/>
                    <a:pt x="14" y="3"/>
                    <a:pt x="11" y="2"/>
                  </a:cubicBezTo>
                  <a:cubicBezTo>
                    <a:pt x="9" y="2"/>
                    <a:pt x="7" y="1"/>
                    <a:pt x="6" y="0"/>
                  </a:cubicBezTo>
                  <a:cubicBezTo>
                    <a:pt x="5" y="1"/>
                    <a:pt x="3" y="3"/>
                    <a:pt x="3" y="5"/>
                  </a:cubicBezTo>
                  <a:cubicBezTo>
                    <a:pt x="2" y="9"/>
                    <a:pt x="4" y="13"/>
                    <a:pt x="3" y="16"/>
                  </a:cubicBezTo>
                  <a:cubicBezTo>
                    <a:pt x="3" y="19"/>
                    <a:pt x="0" y="21"/>
                    <a:pt x="0" y="24"/>
                  </a:cubicBezTo>
                  <a:cubicBezTo>
                    <a:pt x="0" y="29"/>
                    <a:pt x="3" y="34"/>
                    <a:pt x="4" y="40"/>
                  </a:cubicBezTo>
                  <a:cubicBezTo>
                    <a:pt x="6" y="77"/>
                    <a:pt x="6" y="113"/>
                    <a:pt x="7" y="150"/>
                  </a:cubicBezTo>
                  <a:cubicBezTo>
                    <a:pt x="42" y="150"/>
                    <a:pt x="76" y="148"/>
                    <a:pt x="111" y="150"/>
                  </a:cubicBezTo>
                  <a:cubicBezTo>
                    <a:pt x="114" y="150"/>
                    <a:pt x="113" y="155"/>
                    <a:pt x="115" y="156"/>
                  </a:cubicBezTo>
                  <a:cubicBezTo>
                    <a:pt x="117" y="157"/>
                    <a:pt x="120" y="155"/>
                    <a:pt x="121" y="153"/>
                  </a:cubicBezTo>
                  <a:cubicBezTo>
                    <a:pt x="122" y="151"/>
                    <a:pt x="121" y="149"/>
                    <a:pt x="122" y="147"/>
                  </a:cubicBezTo>
                  <a:cubicBezTo>
                    <a:pt x="123" y="145"/>
                    <a:pt x="125" y="146"/>
                    <a:pt x="127" y="145"/>
                  </a:cubicBezTo>
                  <a:cubicBezTo>
                    <a:pt x="128" y="143"/>
                    <a:pt x="128" y="141"/>
                    <a:pt x="129" y="140"/>
                  </a:cubicBezTo>
                  <a:cubicBezTo>
                    <a:pt x="131" y="139"/>
                    <a:pt x="133" y="141"/>
                    <a:pt x="135" y="140"/>
                  </a:cubicBezTo>
                  <a:cubicBezTo>
                    <a:pt x="137" y="138"/>
                    <a:pt x="139" y="136"/>
                    <a:pt x="140" y="13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88" name="Freeform 2605"/>
            <p:cNvSpPr>
              <a:spLocks noChangeAspect="1"/>
            </p:cNvSpPr>
            <p:nvPr/>
          </p:nvSpPr>
          <p:spPr bwMode="auto">
            <a:xfrm>
              <a:off x="5308029" y="2403914"/>
              <a:ext cx="32089" cy="102100"/>
            </a:xfrm>
            <a:custGeom>
              <a:avLst/>
              <a:gdLst>
                <a:gd name="T0" fmla="*/ 0 w 18"/>
                <a:gd name="T1" fmla="*/ 40 h 58"/>
                <a:gd name="T2" fmla="*/ 13 w 18"/>
                <a:gd name="T3" fmla="*/ 70 h 58"/>
                <a:gd name="T4" fmla="*/ 13 w 18"/>
                <a:gd name="T5" fmla="*/ 60 h 58"/>
                <a:gd name="T6" fmla="*/ 16 w 18"/>
                <a:gd name="T7" fmla="*/ 46 h 58"/>
                <a:gd name="T8" fmla="*/ 17 w 18"/>
                <a:gd name="T9" fmla="*/ 39 h 58"/>
                <a:gd name="T10" fmla="*/ 13 w 18"/>
                <a:gd name="T11" fmla="*/ 39 h 58"/>
                <a:gd name="T12" fmla="*/ 12 w 18"/>
                <a:gd name="T13" fmla="*/ 35 h 58"/>
                <a:gd name="T14" fmla="*/ 13 w 18"/>
                <a:gd name="T15" fmla="*/ 28 h 58"/>
                <a:gd name="T16" fmla="*/ 12 w 18"/>
                <a:gd name="T17" fmla="*/ 22 h 58"/>
                <a:gd name="T18" fmla="*/ 15 w 18"/>
                <a:gd name="T19" fmla="*/ 17 h 58"/>
                <a:gd name="T20" fmla="*/ 20 w 18"/>
                <a:gd name="T21" fmla="*/ 14 h 58"/>
                <a:gd name="T22" fmla="*/ 21 w 18"/>
                <a:gd name="T23" fmla="*/ 8 h 58"/>
                <a:gd name="T24" fmla="*/ 22 w 18"/>
                <a:gd name="T25" fmla="*/ 0 h 58"/>
                <a:gd name="T26" fmla="*/ 18 w 18"/>
                <a:gd name="T27" fmla="*/ 1 h 58"/>
                <a:gd name="T28" fmla="*/ 15 w 18"/>
                <a:gd name="T29" fmla="*/ 2 h 58"/>
                <a:gd name="T30" fmla="*/ 12 w 18"/>
                <a:gd name="T31" fmla="*/ 10 h 58"/>
                <a:gd name="T32" fmla="*/ 10 w 18"/>
                <a:gd name="T33" fmla="*/ 18 h 58"/>
                <a:gd name="T34" fmla="*/ 7 w 18"/>
                <a:gd name="T35" fmla="*/ 29 h 58"/>
                <a:gd name="T36" fmla="*/ 5 w 18"/>
                <a:gd name="T37" fmla="*/ 35 h 58"/>
                <a:gd name="T38" fmla="*/ 0 w 18"/>
                <a:gd name="T39" fmla="*/ 40 h 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"/>
                <a:gd name="T61" fmla="*/ 0 h 58"/>
                <a:gd name="T62" fmla="*/ 18 w 18"/>
                <a:gd name="T63" fmla="*/ 58 h 5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" h="58">
                  <a:moveTo>
                    <a:pt x="0" y="33"/>
                  </a:moveTo>
                  <a:lnTo>
                    <a:pt x="11" y="58"/>
                  </a:lnTo>
                  <a:cubicBezTo>
                    <a:pt x="11" y="56"/>
                    <a:pt x="11" y="53"/>
                    <a:pt x="11" y="50"/>
                  </a:cubicBezTo>
                  <a:cubicBezTo>
                    <a:pt x="12" y="46"/>
                    <a:pt x="12" y="42"/>
                    <a:pt x="13" y="38"/>
                  </a:cubicBezTo>
                  <a:cubicBezTo>
                    <a:pt x="13" y="36"/>
                    <a:pt x="14" y="34"/>
                    <a:pt x="14" y="32"/>
                  </a:cubicBezTo>
                  <a:cubicBezTo>
                    <a:pt x="13" y="32"/>
                    <a:pt x="11" y="33"/>
                    <a:pt x="11" y="32"/>
                  </a:cubicBezTo>
                  <a:cubicBezTo>
                    <a:pt x="10" y="31"/>
                    <a:pt x="10" y="30"/>
                    <a:pt x="10" y="29"/>
                  </a:cubicBezTo>
                  <a:cubicBezTo>
                    <a:pt x="10" y="27"/>
                    <a:pt x="11" y="25"/>
                    <a:pt x="11" y="23"/>
                  </a:cubicBezTo>
                  <a:cubicBezTo>
                    <a:pt x="11" y="21"/>
                    <a:pt x="10" y="19"/>
                    <a:pt x="10" y="18"/>
                  </a:cubicBezTo>
                  <a:cubicBezTo>
                    <a:pt x="10" y="16"/>
                    <a:pt x="11" y="15"/>
                    <a:pt x="12" y="14"/>
                  </a:cubicBezTo>
                  <a:cubicBezTo>
                    <a:pt x="13" y="13"/>
                    <a:pt x="14" y="13"/>
                    <a:pt x="16" y="12"/>
                  </a:cubicBezTo>
                  <a:cubicBezTo>
                    <a:pt x="16" y="10"/>
                    <a:pt x="16" y="8"/>
                    <a:pt x="17" y="7"/>
                  </a:cubicBezTo>
                  <a:cubicBezTo>
                    <a:pt x="17" y="5"/>
                    <a:pt x="17" y="2"/>
                    <a:pt x="18" y="0"/>
                  </a:cubicBezTo>
                  <a:cubicBezTo>
                    <a:pt x="17" y="0"/>
                    <a:pt x="16" y="0"/>
                    <a:pt x="15" y="1"/>
                  </a:cubicBezTo>
                  <a:cubicBezTo>
                    <a:pt x="14" y="1"/>
                    <a:pt x="13" y="2"/>
                    <a:pt x="12" y="2"/>
                  </a:cubicBezTo>
                  <a:cubicBezTo>
                    <a:pt x="11" y="4"/>
                    <a:pt x="10" y="6"/>
                    <a:pt x="10" y="8"/>
                  </a:cubicBezTo>
                  <a:cubicBezTo>
                    <a:pt x="9" y="10"/>
                    <a:pt x="8" y="13"/>
                    <a:pt x="8" y="15"/>
                  </a:cubicBezTo>
                  <a:cubicBezTo>
                    <a:pt x="7" y="18"/>
                    <a:pt x="7" y="21"/>
                    <a:pt x="6" y="24"/>
                  </a:cubicBezTo>
                  <a:cubicBezTo>
                    <a:pt x="5" y="26"/>
                    <a:pt x="5" y="28"/>
                    <a:pt x="4" y="29"/>
                  </a:cubicBezTo>
                  <a:cubicBezTo>
                    <a:pt x="3" y="31"/>
                    <a:pt x="1" y="32"/>
                    <a:pt x="0" y="3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89" name="Freeform 2606"/>
            <p:cNvSpPr>
              <a:spLocks noChangeAspect="1"/>
            </p:cNvSpPr>
            <p:nvPr/>
          </p:nvSpPr>
          <p:spPr bwMode="auto">
            <a:xfrm>
              <a:off x="5325532" y="2424334"/>
              <a:ext cx="10210" cy="37923"/>
            </a:xfrm>
            <a:custGeom>
              <a:avLst/>
              <a:gdLst>
                <a:gd name="T0" fmla="*/ 5 w 6"/>
                <a:gd name="T1" fmla="*/ 25 h 21"/>
                <a:gd name="T2" fmla="*/ 6 w 6"/>
                <a:gd name="T3" fmla="*/ 10 h 21"/>
                <a:gd name="T4" fmla="*/ 7 w 6"/>
                <a:gd name="T5" fmla="*/ 0 h 21"/>
                <a:gd name="T6" fmla="*/ 2 w 6"/>
                <a:gd name="T7" fmla="*/ 2 h 21"/>
                <a:gd name="T8" fmla="*/ 0 w 6"/>
                <a:gd name="T9" fmla="*/ 7 h 21"/>
                <a:gd name="T10" fmla="*/ 1 w 6"/>
                <a:gd name="T11" fmla="*/ 14 h 21"/>
                <a:gd name="T12" fmla="*/ 0 w 6"/>
                <a:gd name="T13" fmla="*/ 21 h 21"/>
                <a:gd name="T14" fmla="*/ 1 w 6"/>
                <a:gd name="T15" fmla="*/ 25 h 21"/>
                <a:gd name="T16" fmla="*/ 5 w 6"/>
                <a:gd name="T17" fmla="*/ 25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1"/>
                <a:gd name="T29" fmla="*/ 6 w 6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1">
                  <a:moveTo>
                    <a:pt x="4" y="20"/>
                  </a:moveTo>
                  <a:cubicBezTo>
                    <a:pt x="4" y="16"/>
                    <a:pt x="4" y="12"/>
                    <a:pt x="5" y="8"/>
                  </a:cubicBezTo>
                  <a:cubicBezTo>
                    <a:pt x="5" y="6"/>
                    <a:pt x="5" y="3"/>
                    <a:pt x="6" y="0"/>
                  </a:cubicBezTo>
                  <a:cubicBezTo>
                    <a:pt x="4" y="1"/>
                    <a:pt x="3" y="1"/>
                    <a:pt x="2" y="2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7"/>
                    <a:pt x="1" y="9"/>
                    <a:pt x="1" y="11"/>
                  </a:cubicBezTo>
                  <a:cubicBezTo>
                    <a:pt x="1" y="13"/>
                    <a:pt x="0" y="15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1" y="21"/>
                    <a:pt x="3" y="20"/>
                    <a:pt x="4" y="2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90" name="Freeform 2607"/>
            <p:cNvSpPr>
              <a:spLocks noChangeAspect="1"/>
            </p:cNvSpPr>
            <p:nvPr/>
          </p:nvSpPr>
          <p:spPr bwMode="auto">
            <a:xfrm>
              <a:off x="5335742" y="2290145"/>
              <a:ext cx="140023" cy="145858"/>
            </a:xfrm>
            <a:custGeom>
              <a:avLst/>
              <a:gdLst>
                <a:gd name="T0" fmla="*/ 2 w 80"/>
                <a:gd name="T1" fmla="*/ 78 h 83"/>
                <a:gd name="T2" fmla="*/ 5 w 80"/>
                <a:gd name="T3" fmla="*/ 78 h 83"/>
                <a:gd name="T4" fmla="*/ 7 w 80"/>
                <a:gd name="T5" fmla="*/ 70 h 83"/>
                <a:gd name="T6" fmla="*/ 13 w 80"/>
                <a:gd name="T7" fmla="*/ 70 h 83"/>
                <a:gd name="T8" fmla="*/ 17 w 80"/>
                <a:gd name="T9" fmla="*/ 63 h 83"/>
                <a:gd name="T10" fmla="*/ 12 w 80"/>
                <a:gd name="T11" fmla="*/ 54 h 83"/>
                <a:gd name="T12" fmla="*/ 6 w 80"/>
                <a:gd name="T13" fmla="*/ 53 h 83"/>
                <a:gd name="T14" fmla="*/ 5 w 80"/>
                <a:gd name="T15" fmla="*/ 42 h 83"/>
                <a:gd name="T16" fmla="*/ 6 w 80"/>
                <a:gd name="T17" fmla="*/ 36 h 83"/>
                <a:gd name="T18" fmla="*/ 2 w 80"/>
                <a:gd name="T19" fmla="*/ 34 h 83"/>
                <a:gd name="T20" fmla="*/ 2 w 80"/>
                <a:gd name="T21" fmla="*/ 28 h 83"/>
                <a:gd name="T22" fmla="*/ 7 w 80"/>
                <a:gd name="T23" fmla="*/ 27 h 83"/>
                <a:gd name="T24" fmla="*/ 13 w 80"/>
                <a:gd name="T25" fmla="*/ 19 h 83"/>
                <a:gd name="T26" fmla="*/ 13 w 80"/>
                <a:gd name="T27" fmla="*/ 12 h 83"/>
                <a:gd name="T28" fmla="*/ 25 w 80"/>
                <a:gd name="T29" fmla="*/ 16 h 83"/>
                <a:gd name="T30" fmla="*/ 37 w 80"/>
                <a:gd name="T31" fmla="*/ 11 h 83"/>
                <a:gd name="T32" fmla="*/ 49 w 80"/>
                <a:gd name="T33" fmla="*/ 16 h 83"/>
                <a:gd name="T34" fmla="*/ 65 w 80"/>
                <a:gd name="T35" fmla="*/ 8 h 83"/>
                <a:gd name="T36" fmla="*/ 83 w 80"/>
                <a:gd name="T37" fmla="*/ 2 h 83"/>
                <a:gd name="T38" fmla="*/ 92 w 80"/>
                <a:gd name="T39" fmla="*/ 0 h 83"/>
                <a:gd name="T40" fmla="*/ 96 w 80"/>
                <a:gd name="T41" fmla="*/ 2 h 83"/>
                <a:gd name="T42" fmla="*/ 91 w 80"/>
                <a:gd name="T43" fmla="*/ 11 h 83"/>
                <a:gd name="T44" fmla="*/ 83 w 80"/>
                <a:gd name="T45" fmla="*/ 16 h 83"/>
                <a:gd name="T46" fmla="*/ 79 w 80"/>
                <a:gd name="T47" fmla="*/ 22 h 83"/>
                <a:gd name="T48" fmla="*/ 82 w 80"/>
                <a:gd name="T49" fmla="*/ 33 h 83"/>
                <a:gd name="T50" fmla="*/ 80 w 80"/>
                <a:gd name="T51" fmla="*/ 40 h 83"/>
                <a:gd name="T52" fmla="*/ 78 w 80"/>
                <a:gd name="T53" fmla="*/ 52 h 83"/>
                <a:gd name="T54" fmla="*/ 68 w 80"/>
                <a:gd name="T55" fmla="*/ 58 h 83"/>
                <a:gd name="T56" fmla="*/ 66 w 80"/>
                <a:gd name="T57" fmla="*/ 63 h 83"/>
                <a:gd name="T58" fmla="*/ 50 w 80"/>
                <a:gd name="T59" fmla="*/ 75 h 83"/>
                <a:gd name="T60" fmla="*/ 19 w 80"/>
                <a:gd name="T61" fmla="*/ 96 h 83"/>
                <a:gd name="T62" fmla="*/ 16 w 80"/>
                <a:gd name="T63" fmla="*/ 100 h 83"/>
                <a:gd name="T64" fmla="*/ 16 w 80"/>
                <a:gd name="T65" fmla="*/ 96 h 83"/>
                <a:gd name="T66" fmla="*/ 0 w 80"/>
                <a:gd name="T67" fmla="*/ 93 h 83"/>
                <a:gd name="T68" fmla="*/ 1 w 80"/>
                <a:gd name="T69" fmla="*/ 87 h 83"/>
                <a:gd name="T70" fmla="*/ 2 w 80"/>
                <a:gd name="T71" fmla="*/ 78 h 8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0"/>
                <a:gd name="T109" fmla="*/ 0 h 83"/>
                <a:gd name="T110" fmla="*/ 80 w 80"/>
                <a:gd name="T111" fmla="*/ 83 h 8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0" h="83">
                  <a:moveTo>
                    <a:pt x="2" y="65"/>
                  </a:moveTo>
                  <a:cubicBezTo>
                    <a:pt x="2" y="65"/>
                    <a:pt x="3" y="66"/>
                    <a:pt x="4" y="65"/>
                  </a:cubicBezTo>
                  <a:cubicBezTo>
                    <a:pt x="5" y="63"/>
                    <a:pt x="4" y="60"/>
                    <a:pt x="6" y="58"/>
                  </a:cubicBezTo>
                  <a:cubicBezTo>
                    <a:pt x="7" y="57"/>
                    <a:pt x="9" y="59"/>
                    <a:pt x="11" y="58"/>
                  </a:cubicBezTo>
                  <a:cubicBezTo>
                    <a:pt x="12" y="56"/>
                    <a:pt x="14" y="54"/>
                    <a:pt x="14" y="52"/>
                  </a:cubicBezTo>
                  <a:cubicBezTo>
                    <a:pt x="14" y="49"/>
                    <a:pt x="12" y="47"/>
                    <a:pt x="10" y="45"/>
                  </a:cubicBezTo>
                  <a:cubicBezTo>
                    <a:pt x="9" y="44"/>
                    <a:pt x="7" y="44"/>
                    <a:pt x="5" y="44"/>
                  </a:cubicBezTo>
                  <a:cubicBezTo>
                    <a:pt x="5" y="41"/>
                    <a:pt x="4" y="38"/>
                    <a:pt x="4" y="35"/>
                  </a:cubicBezTo>
                  <a:cubicBezTo>
                    <a:pt x="4" y="34"/>
                    <a:pt x="5" y="32"/>
                    <a:pt x="5" y="30"/>
                  </a:cubicBezTo>
                  <a:cubicBezTo>
                    <a:pt x="4" y="29"/>
                    <a:pt x="2" y="29"/>
                    <a:pt x="2" y="28"/>
                  </a:cubicBezTo>
                  <a:cubicBezTo>
                    <a:pt x="1" y="27"/>
                    <a:pt x="2" y="24"/>
                    <a:pt x="2" y="23"/>
                  </a:cubicBezTo>
                  <a:cubicBezTo>
                    <a:pt x="3" y="23"/>
                    <a:pt x="5" y="23"/>
                    <a:pt x="6" y="22"/>
                  </a:cubicBezTo>
                  <a:cubicBezTo>
                    <a:pt x="8" y="20"/>
                    <a:pt x="10" y="18"/>
                    <a:pt x="11" y="16"/>
                  </a:cubicBezTo>
                  <a:cubicBezTo>
                    <a:pt x="11" y="14"/>
                    <a:pt x="9" y="11"/>
                    <a:pt x="11" y="10"/>
                  </a:cubicBezTo>
                  <a:cubicBezTo>
                    <a:pt x="14" y="9"/>
                    <a:pt x="17" y="13"/>
                    <a:pt x="21" y="13"/>
                  </a:cubicBezTo>
                  <a:cubicBezTo>
                    <a:pt x="24" y="13"/>
                    <a:pt x="27" y="9"/>
                    <a:pt x="31" y="9"/>
                  </a:cubicBezTo>
                  <a:cubicBezTo>
                    <a:pt x="34" y="9"/>
                    <a:pt x="37" y="13"/>
                    <a:pt x="41" y="13"/>
                  </a:cubicBezTo>
                  <a:cubicBezTo>
                    <a:pt x="46" y="12"/>
                    <a:pt x="50" y="9"/>
                    <a:pt x="54" y="7"/>
                  </a:cubicBezTo>
                  <a:cubicBezTo>
                    <a:pt x="59" y="5"/>
                    <a:pt x="64" y="4"/>
                    <a:pt x="69" y="2"/>
                  </a:cubicBezTo>
                  <a:cubicBezTo>
                    <a:pt x="72" y="1"/>
                    <a:pt x="75" y="0"/>
                    <a:pt x="77" y="0"/>
                  </a:cubicBezTo>
                  <a:cubicBezTo>
                    <a:pt x="79" y="0"/>
                    <a:pt x="79" y="1"/>
                    <a:pt x="80" y="2"/>
                  </a:cubicBezTo>
                  <a:cubicBezTo>
                    <a:pt x="79" y="4"/>
                    <a:pt x="78" y="8"/>
                    <a:pt x="76" y="9"/>
                  </a:cubicBezTo>
                  <a:cubicBezTo>
                    <a:pt x="74" y="11"/>
                    <a:pt x="71" y="11"/>
                    <a:pt x="69" y="13"/>
                  </a:cubicBezTo>
                  <a:cubicBezTo>
                    <a:pt x="68" y="14"/>
                    <a:pt x="67" y="16"/>
                    <a:pt x="66" y="18"/>
                  </a:cubicBezTo>
                  <a:cubicBezTo>
                    <a:pt x="66" y="21"/>
                    <a:pt x="68" y="24"/>
                    <a:pt x="68" y="27"/>
                  </a:cubicBezTo>
                  <a:cubicBezTo>
                    <a:pt x="68" y="29"/>
                    <a:pt x="67" y="31"/>
                    <a:pt x="67" y="33"/>
                  </a:cubicBezTo>
                  <a:cubicBezTo>
                    <a:pt x="66" y="36"/>
                    <a:pt x="67" y="40"/>
                    <a:pt x="65" y="43"/>
                  </a:cubicBezTo>
                  <a:cubicBezTo>
                    <a:pt x="63" y="46"/>
                    <a:pt x="59" y="46"/>
                    <a:pt x="57" y="48"/>
                  </a:cubicBezTo>
                  <a:cubicBezTo>
                    <a:pt x="56" y="49"/>
                    <a:pt x="56" y="51"/>
                    <a:pt x="55" y="52"/>
                  </a:cubicBezTo>
                  <a:cubicBezTo>
                    <a:pt x="51" y="56"/>
                    <a:pt x="46" y="59"/>
                    <a:pt x="42" y="62"/>
                  </a:cubicBezTo>
                  <a:cubicBezTo>
                    <a:pt x="33" y="68"/>
                    <a:pt x="24" y="74"/>
                    <a:pt x="16" y="80"/>
                  </a:cubicBezTo>
                  <a:cubicBezTo>
                    <a:pt x="15" y="81"/>
                    <a:pt x="14" y="83"/>
                    <a:pt x="13" y="83"/>
                  </a:cubicBezTo>
                  <a:cubicBezTo>
                    <a:pt x="12" y="83"/>
                    <a:pt x="14" y="80"/>
                    <a:pt x="13" y="80"/>
                  </a:cubicBezTo>
                  <a:cubicBezTo>
                    <a:pt x="9" y="78"/>
                    <a:pt x="4" y="78"/>
                    <a:pt x="0" y="77"/>
                  </a:cubicBezTo>
                  <a:cubicBezTo>
                    <a:pt x="0" y="75"/>
                    <a:pt x="0" y="73"/>
                    <a:pt x="1" y="72"/>
                  </a:cubicBezTo>
                  <a:cubicBezTo>
                    <a:pt x="1" y="70"/>
                    <a:pt x="1" y="67"/>
                    <a:pt x="2" y="6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91" name="Freeform 2608"/>
            <p:cNvSpPr>
              <a:spLocks noChangeAspect="1"/>
            </p:cNvSpPr>
            <p:nvPr/>
          </p:nvSpPr>
          <p:spPr bwMode="auto">
            <a:xfrm>
              <a:off x="5328449" y="2367450"/>
              <a:ext cx="32089" cy="39382"/>
            </a:xfrm>
            <a:custGeom>
              <a:avLst/>
              <a:gdLst>
                <a:gd name="T0" fmla="*/ 0 w 18"/>
                <a:gd name="T1" fmla="*/ 27 h 23"/>
                <a:gd name="T2" fmla="*/ 1 w 18"/>
                <a:gd name="T3" fmla="*/ 18 h 23"/>
                <a:gd name="T4" fmla="*/ 7 w 18"/>
                <a:gd name="T5" fmla="*/ 8 h 23"/>
                <a:gd name="T6" fmla="*/ 11 w 18"/>
                <a:gd name="T7" fmla="*/ 0 h 23"/>
                <a:gd name="T8" fmla="*/ 17 w 18"/>
                <a:gd name="T9" fmla="*/ 1 h 23"/>
                <a:gd name="T10" fmla="*/ 22 w 18"/>
                <a:gd name="T11" fmla="*/ 9 h 23"/>
                <a:gd name="T12" fmla="*/ 18 w 18"/>
                <a:gd name="T13" fmla="*/ 16 h 23"/>
                <a:gd name="T14" fmla="*/ 12 w 18"/>
                <a:gd name="T15" fmla="*/ 16 h 23"/>
                <a:gd name="T16" fmla="*/ 10 w 18"/>
                <a:gd name="T17" fmla="*/ 25 h 23"/>
                <a:gd name="T18" fmla="*/ 7 w 18"/>
                <a:gd name="T19" fmla="*/ 25 h 23"/>
                <a:gd name="T20" fmla="*/ 4 w 18"/>
                <a:gd name="T21" fmla="*/ 26 h 23"/>
                <a:gd name="T22" fmla="*/ 0 w 18"/>
                <a:gd name="T23" fmla="*/ 27 h 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"/>
                <a:gd name="T37" fmla="*/ 0 h 23"/>
                <a:gd name="T38" fmla="*/ 18 w 18"/>
                <a:gd name="T39" fmla="*/ 23 h 2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" h="23">
                  <a:moveTo>
                    <a:pt x="0" y="23"/>
                  </a:moveTo>
                  <a:cubicBezTo>
                    <a:pt x="0" y="21"/>
                    <a:pt x="0" y="18"/>
                    <a:pt x="1" y="15"/>
                  </a:cubicBezTo>
                  <a:cubicBezTo>
                    <a:pt x="2" y="12"/>
                    <a:pt x="4" y="10"/>
                    <a:pt x="6" y="7"/>
                  </a:cubicBezTo>
                  <a:cubicBezTo>
                    <a:pt x="7" y="5"/>
                    <a:pt x="8" y="2"/>
                    <a:pt x="9" y="0"/>
                  </a:cubicBezTo>
                  <a:cubicBezTo>
                    <a:pt x="11" y="0"/>
                    <a:pt x="13" y="0"/>
                    <a:pt x="14" y="1"/>
                  </a:cubicBezTo>
                  <a:cubicBezTo>
                    <a:pt x="16" y="3"/>
                    <a:pt x="18" y="5"/>
                    <a:pt x="18" y="8"/>
                  </a:cubicBezTo>
                  <a:cubicBezTo>
                    <a:pt x="18" y="10"/>
                    <a:pt x="16" y="12"/>
                    <a:pt x="15" y="14"/>
                  </a:cubicBezTo>
                  <a:cubicBezTo>
                    <a:pt x="13" y="15"/>
                    <a:pt x="11" y="13"/>
                    <a:pt x="10" y="14"/>
                  </a:cubicBezTo>
                  <a:cubicBezTo>
                    <a:pt x="8" y="16"/>
                    <a:pt x="9" y="19"/>
                    <a:pt x="8" y="21"/>
                  </a:cubicBezTo>
                  <a:cubicBezTo>
                    <a:pt x="7" y="22"/>
                    <a:pt x="6" y="21"/>
                    <a:pt x="6" y="21"/>
                  </a:cubicBezTo>
                  <a:cubicBezTo>
                    <a:pt x="5" y="21"/>
                    <a:pt x="4" y="21"/>
                    <a:pt x="3" y="22"/>
                  </a:cubicBezTo>
                  <a:cubicBezTo>
                    <a:pt x="2" y="22"/>
                    <a:pt x="1" y="23"/>
                    <a:pt x="0" y="2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92" name="Freeform 2609"/>
            <p:cNvSpPr>
              <a:spLocks noChangeAspect="1"/>
            </p:cNvSpPr>
            <p:nvPr/>
          </p:nvSpPr>
          <p:spPr bwMode="auto">
            <a:xfrm>
              <a:off x="5319697" y="2430169"/>
              <a:ext cx="468203" cy="422987"/>
            </a:xfrm>
            <a:custGeom>
              <a:avLst/>
              <a:gdLst>
                <a:gd name="T0" fmla="*/ 249 w 267"/>
                <a:gd name="T1" fmla="*/ 145 h 242"/>
                <a:gd name="T2" fmla="*/ 243 w 267"/>
                <a:gd name="T3" fmla="*/ 132 h 242"/>
                <a:gd name="T4" fmla="*/ 232 w 267"/>
                <a:gd name="T5" fmla="*/ 117 h 242"/>
                <a:gd name="T6" fmla="*/ 233 w 267"/>
                <a:gd name="T7" fmla="*/ 103 h 242"/>
                <a:gd name="T8" fmla="*/ 220 w 267"/>
                <a:gd name="T9" fmla="*/ 91 h 242"/>
                <a:gd name="T10" fmla="*/ 214 w 267"/>
                <a:gd name="T11" fmla="*/ 84 h 242"/>
                <a:gd name="T12" fmla="*/ 195 w 267"/>
                <a:gd name="T13" fmla="*/ 72 h 242"/>
                <a:gd name="T14" fmla="*/ 176 w 267"/>
                <a:gd name="T15" fmla="*/ 59 h 242"/>
                <a:gd name="T16" fmla="*/ 113 w 267"/>
                <a:gd name="T17" fmla="*/ 24 h 242"/>
                <a:gd name="T18" fmla="*/ 89 w 267"/>
                <a:gd name="T19" fmla="*/ 7 h 242"/>
                <a:gd name="T20" fmla="*/ 63 w 267"/>
                <a:gd name="T21" fmla="*/ 6 h 242"/>
                <a:gd name="T22" fmla="*/ 35 w 267"/>
                <a:gd name="T23" fmla="*/ 16 h 242"/>
                <a:gd name="T24" fmla="*/ 43 w 267"/>
                <a:gd name="T25" fmla="*/ 37 h 242"/>
                <a:gd name="T26" fmla="*/ 28 w 267"/>
                <a:gd name="T27" fmla="*/ 47 h 242"/>
                <a:gd name="T28" fmla="*/ 5 w 267"/>
                <a:gd name="T29" fmla="*/ 56 h 242"/>
                <a:gd name="T30" fmla="*/ 1 w 267"/>
                <a:gd name="T31" fmla="*/ 79 h 242"/>
                <a:gd name="T32" fmla="*/ 13 w 267"/>
                <a:gd name="T33" fmla="*/ 79 h 242"/>
                <a:gd name="T34" fmla="*/ 31 w 267"/>
                <a:gd name="T35" fmla="*/ 114 h 242"/>
                <a:gd name="T36" fmla="*/ 44 w 267"/>
                <a:gd name="T37" fmla="*/ 132 h 242"/>
                <a:gd name="T38" fmla="*/ 52 w 267"/>
                <a:gd name="T39" fmla="*/ 149 h 242"/>
                <a:gd name="T40" fmla="*/ 66 w 267"/>
                <a:gd name="T41" fmla="*/ 165 h 242"/>
                <a:gd name="T42" fmla="*/ 71 w 267"/>
                <a:gd name="T43" fmla="*/ 191 h 242"/>
                <a:gd name="T44" fmla="*/ 81 w 267"/>
                <a:gd name="T45" fmla="*/ 217 h 242"/>
                <a:gd name="T46" fmla="*/ 96 w 267"/>
                <a:gd name="T47" fmla="*/ 231 h 242"/>
                <a:gd name="T48" fmla="*/ 107 w 267"/>
                <a:gd name="T49" fmla="*/ 249 h 242"/>
                <a:gd name="T50" fmla="*/ 120 w 267"/>
                <a:gd name="T51" fmla="*/ 276 h 242"/>
                <a:gd name="T52" fmla="*/ 126 w 267"/>
                <a:gd name="T53" fmla="*/ 280 h 242"/>
                <a:gd name="T54" fmla="*/ 136 w 267"/>
                <a:gd name="T55" fmla="*/ 284 h 242"/>
                <a:gd name="T56" fmla="*/ 139 w 267"/>
                <a:gd name="T57" fmla="*/ 271 h 242"/>
                <a:gd name="T58" fmla="*/ 186 w 267"/>
                <a:gd name="T59" fmla="*/ 271 h 242"/>
                <a:gd name="T60" fmla="*/ 203 w 267"/>
                <a:gd name="T61" fmla="*/ 276 h 242"/>
                <a:gd name="T62" fmla="*/ 267 w 267"/>
                <a:gd name="T63" fmla="*/ 242 h 242"/>
                <a:gd name="T64" fmla="*/ 321 w 267"/>
                <a:gd name="T65" fmla="*/ 189 h 242"/>
                <a:gd name="T66" fmla="*/ 309 w 267"/>
                <a:gd name="T67" fmla="*/ 180 h 242"/>
                <a:gd name="T68" fmla="*/ 257 w 267"/>
                <a:gd name="T69" fmla="*/ 156 h 242"/>
                <a:gd name="T70" fmla="*/ 258 w 267"/>
                <a:gd name="T71" fmla="*/ 149 h 242"/>
                <a:gd name="T72" fmla="*/ 257 w 267"/>
                <a:gd name="T73" fmla="*/ 145 h 2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7"/>
                <a:gd name="T112" fmla="*/ 0 h 242"/>
                <a:gd name="T113" fmla="*/ 267 w 267"/>
                <a:gd name="T114" fmla="*/ 242 h 2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7" h="242">
                  <a:moveTo>
                    <a:pt x="210" y="119"/>
                  </a:moveTo>
                  <a:cubicBezTo>
                    <a:pt x="209" y="120"/>
                    <a:pt x="208" y="121"/>
                    <a:pt x="207" y="121"/>
                  </a:cubicBezTo>
                  <a:cubicBezTo>
                    <a:pt x="206" y="120"/>
                    <a:pt x="205" y="118"/>
                    <a:pt x="205" y="117"/>
                  </a:cubicBezTo>
                  <a:cubicBezTo>
                    <a:pt x="204" y="115"/>
                    <a:pt x="204" y="112"/>
                    <a:pt x="202" y="110"/>
                  </a:cubicBezTo>
                  <a:cubicBezTo>
                    <a:pt x="201" y="108"/>
                    <a:pt x="199" y="106"/>
                    <a:pt x="197" y="104"/>
                  </a:cubicBezTo>
                  <a:cubicBezTo>
                    <a:pt x="196" y="102"/>
                    <a:pt x="193" y="101"/>
                    <a:pt x="193" y="98"/>
                  </a:cubicBezTo>
                  <a:cubicBezTo>
                    <a:pt x="192" y="96"/>
                    <a:pt x="194" y="94"/>
                    <a:pt x="194" y="92"/>
                  </a:cubicBezTo>
                  <a:cubicBezTo>
                    <a:pt x="195" y="90"/>
                    <a:pt x="195" y="87"/>
                    <a:pt x="194" y="86"/>
                  </a:cubicBezTo>
                  <a:cubicBezTo>
                    <a:pt x="192" y="83"/>
                    <a:pt x="188" y="82"/>
                    <a:pt x="186" y="80"/>
                  </a:cubicBezTo>
                  <a:cubicBezTo>
                    <a:pt x="184" y="79"/>
                    <a:pt x="184" y="77"/>
                    <a:pt x="183" y="76"/>
                  </a:cubicBezTo>
                  <a:cubicBezTo>
                    <a:pt x="182" y="74"/>
                    <a:pt x="179" y="75"/>
                    <a:pt x="178" y="74"/>
                  </a:cubicBezTo>
                  <a:cubicBezTo>
                    <a:pt x="177" y="73"/>
                    <a:pt x="178" y="71"/>
                    <a:pt x="178" y="70"/>
                  </a:cubicBezTo>
                  <a:cubicBezTo>
                    <a:pt x="176" y="67"/>
                    <a:pt x="175" y="63"/>
                    <a:pt x="173" y="60"/>
                  </a:cubicBezTo>
                  <a:cubicBezTo>
                    <a:pt x="169" y="60"/>
                    <a:pt x="165" y="60"/>
                    <a:pt x="162" y="60"/>
                  </a:cubicBezTo>
                  <a:cubicBezTo>
                    <a:pt x="160" y="58"/>
                    <a:pt x="160" y="54"/>
                    <a:pt x="158" y="52"/>
                  </a:cubicBezTo>
                  <a:cubicBezTo>
                    <a:pt x="154" y="51"/>
                    <a:pt x="150" y="50"/>
                    <a:pt x="146" y="49"/>
                  </a:cubicBezTo>
                  <a:cubicBezTo>
                    <a:pt x="139" y="48"/>
                    <a:pt x="131" y="48"/>
                    <a:pt x="124" y="48"/>
                  </a:cubicBezTo>
                  <a:cubicBezTo>
                    <a:pt x="114" y="38"/>
                    <a:pt x="104" y="29"/>
                    <a:pt x="94" y="20"/>
                  </a:cubicBezTo>
                  <a:cubicBezTo>
                    <a:pt x="91" y="18"/>
                    <a:pt x="87" y="16"/>
                    <a:pt x="84" y="14"/>
                  </a:cubicBezTo>
                  <a:cubicBezTo>
                    <a:pt x="80" y="11"/>
                    <a:pt x="77" y="9"/>
                    <a:pt x="74" y="6"/>
                  </a:cubicBezTo>
                  <a:cubicBezTo>
                    <a:pt x="68" y="4"/>
                    <a:pt x="63" y="2"/>
                    <a:pt x="58" y="0"/>
                  </a:cubicBezTo>
                  <a:cubicBezTo>
                    <a:pt x="56" y="1"/>
                    <a:pt x="54" y="4"/>
                    <a:pt x="52" y="5"/>
                  </a:cubicBezTo>
                  <a:cubicBezTo>
                    <a:pt x="45" y="8"/>
                    <a:pt x="38" y="9"/>
                    <a:pt x="29" y="11"/>
                  </a:cubicBezTo>
                  <a:cubicBezTo>
                    <a:pt x="29" y="11"/>
                    <a:pt x="28" y="12"/>
                    <a:pt x="29" y="13"/>
                  </a:cubicBezTo>
                  <a:cubicBezTo>
                    <a:pt x="32" y="19"/>
                    <a:pt x="38" y="23"/>
                    <a:pt x="40" y="29"/>
                  </a:cubicBezTo>
                  <a:cubicBezTo>
                    <a:pt x="41" y="30"/>
                    <a:pt x="37" y="29"/>
                    <a:pt x="36" y="31"/>
                  </a:cubicBezTo>
                  <a:cubicBezTo>
                    <a:pt x="35" y="32"/>
                    <a:pt x="36" y="35"/>
                    <a:pt x="34" y="36"/>
                  </a:cubicBezTo>
                  <a:cubicBezTo>
                    <a:pt x="31" y="37"/>
                    <a:pt x="26" y="37"/>
                    <a:pt x="23" y="39"/>
                  </a:cubicBezTo>
                  <a:cubicBezTo>
                    <a:pt x="21" y="41"/>
                    <a:pt x="20" y="45"/>
                    <a:pt x="18" y="49"/>
                  </a:cubicBezTo>
                  <a:cubicBezTo>
                    <a:pt x="13" y="49"/>
                    <a:pt x="9" y="47"/>
                    <a:pt x="4" y="47"/>
                  </a:cubicBezTo>
                  <a:cubicBezTo>
                    <a:pt x="3" y="50"/>
                    <a:pt x="3" y="55"/>
                    <a:pt x="2" y="58"/>
                  </a:cubicBezTo>
                  <a:cubicBezTo>
                    <a:pt x="1" y="61"/>
                    <a:pt x="0" y="64"/>
                    <a:pt x="1" y="66"/>
                  </a:cubicBezTo>
                  <a:cubicBezTo>
                    <a:pt x="1" y="67"/>
                    <a:pt x="4" y="66"/>
                    <a:pt x="5" y="66"/>
                  </a:cubicBezTo>
                  <a:cubicBezTo>
                    <a:pt x="7" y="66"/>
                    <a:pt x="10" y="65"/>
                    <a:pt x="11" y="66"/>
                  </a:cubicBezTo>
                  <a:cubicBezTo>
                    <a:pt x="15" y="72"/>
                    <a:pt x="16" y="80"/>
                    <a:pt x="19" y="86"/>
                  </a:cubicBezTo>
                  <a:cubicBezTo>
                    <a:pt x="21" y="89"/>
                    <a:pt x="24" y="92"/>
                    <a:pt x="26" y="95"/>
                  </a:cubicBezTo>
                  <a:cubicBezTo>
                    <a:pt x="28" y="98"/>
                    <a:pt x="30" y="100"/>
                    <a:pt x="32" y="103"/>
                  </a:cubicBezTo>
                  <a:cubicBezTo>
                    <a:pt x="34" y="105"/>
                    <a:pt x="37" y="107"/>
                    <a:pt x="37" y="110"/>
                  </a:cubicBezTo>
                  <a:cubicBezTo>
                    <a:pt x="38" y="112"/>
                    <a:pt x="35" y="115"/>
                    <a:pt x="36" y="117"/>
                  </a:cubicBezTo>
                  <a:cubicBezTo>
                    <a:pt x="37" y="120"/>
                    <a:pt x="41" y="123"/>
                    <a:pt x="43" y="124"/>
                  </a:cubicBezTo>
                  <a:cubicBezTo>
                    <a:pt x="46" y="126"/>
                    <a:pt x="48" y="129"/>
                    <a:pt x="51" y="132"/>
                  </a:cubicBezTo>
                  <a:cubicBezTo>
                    <a:pt x="52" y="134"/>
                    <a:pt x="54" y="136"/>
                    <a:pt x="55" y="138"/>
                  </a:cubicBezTo>
                  <a:cubicBezTo>
                    <a:pt x="56" y="142"/>
                    <a:pt x="58" y="146"/>
                    <a:pt x="59" y="151"/>
                  </a:cubicBezTo>
                  <a:cubicBezTo>
                    <a:pt x="59" y="153"/>
                    <a:pt x="59" y="156"/>
                    <a:pt x="59" y="159"/>
                  </a:cubicBezTo>
                  <a:cubicBezTo>
                    <a:pt x="59" y="161"/>
                    <a:pt x="58" y="164"/>
                    <a:pt x="59" y="167"/>
                  </a:cubicBezTo>
                  <a:cubicBezTo>
                    <a:pt x="61" y="172"/>
                    <a:pt x="64" y="177"/>
                    <a:pt x="67" y="181"/>
                  </a:cubicBezTo>
                  <a:cubicBezTo>
                    <a:pt x="69" y="183"/>
                    <a:pt x="72" y="183"/>
                    <a:pt x="74" y="185"/>
                  </a:cubicBezTo>
                  <a:cubicBezTo>
                    <a:pt x="76" y="187"/>
                    <a:pt x="78" y="190"/>
                    <a:pt x="80" y="193"/>
                  </a:cubicBezTo>
                  <a:cubicBezTo>
                    <a:pt x="82" y="195"/>
                    <a:pt x="84" y="198"/>
                    <a:pt x="86" y="200"/>
                  </a:cubicBezTo>
                  <a:cubicBezTo>
                    <a:pt x="87" y="203"/>
                    <a:pt x="88" y="206"/>
                    <a:pt x="89" y="208"/>
                  </a:cubicBezTo>
                  <a:cubicBezTo>
                    <a:pt x="93" y="214"/>
                    <a:pt x="96" y="219"/>
                    <a:pt x="100" y="224"/>
                  </a:cubicBezTo>
                  <a:cubicBezTo>
                    <a:pt x="101" y="226"/>
                    <a:pt x="99" y="228"/>
                    <a:pt x="100" y="230"/>
                  </a:cubicBezTo>
                  <a:cubicBezTo>
                    <a:pt x="101" y="231"/>
                    <a:pt x="102" y="227"/>
                    <a:pt x="103" y="228"/>
                  </a:cubicBezTo>
                  <a:cubicBezTo>
                    <a:pt x="105" y="229"/>
                    <a:pt x="103" y="232"/>
                    <a:pt x="105" y="234"/>
                  </a:cubicBezTo>
                  <a:cubicBezTo>
                    <a:pt x="106" y="237"/>
                    <a:pt x="108" y="240"/>
                    <a:pt x="109" y="242"/>
                  </a:cubicBezTo>
                  <a:cubicBezTo>
                    <a:pt x="111" y="240"/>
                    <a:pt x="112" y="239"/>
                    <a:pt x="113" y="237"/>
                  </a:cubicBezTo>
                  <a:cubicBezTo>
                    <a:pt x="114" y="234"/>
                    <a:pt x="113" y="231"/>
                    <a:pt x="113" y="229"/>
                  </a:cubicBezTo>
                  <a:cubicBezTo>
                    <a:pt x="114" y="227"/>
                    <a:pt x="115" y="226"/>
                    <a:pt x="116" y="226"/>
                  </a:cubicBezTo>
                  <a:cubicBezTo>
                    <a:pt x="118" y="225"/>
                    <a:pt x="119" y="228"/>
                    <a:pt x="120" y="228"/>
                  </a:cubicBezTo>
                  <a:cubicBezTo>
                    <a:pt x="132" y="228"/>
                    <a:pt x="144" y="226"/>
                    <a:pt x="155" y="226"/>
                  </a:cubicBezTo>
                  <a:lnTo>
                    <a:pt x="162" y="231"/>
                  </a:lnTo>
                  <a:cubicBezTo>
                    <a:pt x="164" y="233"/>
                    <a:pt x="167" y="232"/>
                    <a:pt x="169" y="230"/>
                  </a:cubicBezTo>
                  <a:cubicBezTo>
                    <a:pt x="174" y="226"/>
                    <a:pt x="176" y="220"/>
                    <a:pt x="180" y="215"/>
                  </a:cubicBezTo>
                  <a:cubicBezTo>
                    <a:pt x="194" y="211"/>
                    <a:pt x="208" y="206"/>
                    <a:pt x="222" y="202"/>
                  </a:cubicBezTo>
                  <a:lnTo>
                    <a:pt x="261" y="188"/>
                  </a:lnTo>
                  <a:lnTo>
                    <a:pt x="267" y="158"/>
                  </a:lnTo>
                  <a:lnTo>
                    <a:pt x="261" y="146"/>
                  </a:lnTo>
                  <a:lnTo>
                    <a:pt x="257" y="150"/>
                  </a:lnTo>
                  <a:lnTo>
                    <a:pt x="218" y="142"/>
                  </a:lnTo>
                  <a:lnTo>
                    <a:pt x="214" y="130"/>
                  </a:lnTo>
                  <a:lnTo>
                    <a:pt x="217" y="126"/>
                  </a:lnTo>
                  <a:cubicBezTo>
                    <a:pt x="217" y="125"/>
                    <a:pt x="216" y="124"/>
                    <a:pt x="215" y="124"/>
                  </a:cubicBezTo>
                  <a:cubicBezTo>
                    <a:pt x="214" y="124"/>
                    <a:pt x="212" y="127"/>
                    <a:pt x="212" y="126"/>
                  </a:cubicBezTo>
                  <a:cubicBezTo>
                    <a:pt x="211" y="124"/>
                    <a:pt x="214" y="123"/>
                    <a:pt x="214" y="121"/>
                  </a:cubicBezTo>
                  <a:cubicBezTo>
                    <a:pt x="213" y="120"/>
                    <a:pt x="211" y="120"/>
                    <a:pt x="210" y="11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93" name="Freeform 2610"/>
            <p:cNvSpPr>
              <a:spLocks noChangeAspect="1"/>
            </p:cNvSpPr>
            <p:nvPr/>
          </p:nvSpPr>
          <p:spPr bwMode="auto">
            <a:xfrm>
              <a:off x="5326990" y="2398080"/>
              <a:ext cx="94807" cy="118145"/>
            </a:xfrm>
            <a:custGeom>
              <a:avLst/>
              <a:gdLst>
                <a:gd name="T0" fmla="*/ 0 w 54"/>
                <a:gd name="T1" fmla="*/ 79 h 67"/>
                <a:gd name="T2" fmla="*/ 0 w 54"/>
                <a:gd name="T3" fmla="*/ 76 h 67"/>
                <a:gd name="T4" fmla="*/ 0 w 54"/>
                <a:gd name="T5" fmla="*/ 74 h 67"/>
                <a:gd name="T6" fmla="*/ 0 w 54"/>
                <a:gd name="T7" fmla="*/ 64 h 67"/>
                <a:gd name="T8" fmla="*/ 2 w 54"/>
                <a:gd name="T9" fmla="*/ 50 h 67"/>
                <a:gd name="T10" fmla="*/ 4 w 54"/>
                <a:gd name="T11" fmla="*/ 42 h 67"/>
                <a:gd name="T12" fmla="*/ 5 w 54"/>
                <a:gd name="T13" fmla="*/ 28 h 67"/>
                <a:gd name="T14" fmla="*/ 6 w 54"/>
                <a:gd name="T15" fmla="*/ 18 h 67"/>
                <a:gd name="T16" fmla="*/ 22 w 54"/>
                <a:gd name="T17" fmla="*/ 22 h 67"/>
                <a:gd name="T18" fmla="*/ 22 w 54"/>
                <a:gd name="T19" fmla="*/ 25 h 67"/>
                <a:gd name="T20" fmla="*/ 25 w 54"/>
                <a:gd name="T21" fmla="*/ 22 h 67"/>
                <a:gd name="T22" fmla="*/ 57 w 54"/>
                <a:gd name="T23" fmla="*/ 0 h 67"/>
                <a:gd name="T24" fmla="*/ 58 w 54"/>
                <a:gd name="T25" fmla="*/ 5 h 67"/>
                <a:gd name="T26" fmla="*/ 60 w 54"/>
                <a:gd name="T27" fmla="*/ 13 h 67"/>
                <a:gd name="T28" fmla="*/ 58 w 54"/>
                <a:gd name="T29" fmla="*/ 17 h 67"/>
                <a:gd name="T30" fmla="*/ 65 w 54"/>
                <a:gd name="T31" fmla="*/ 22 h 67"/>
                <a:gd name="T32" fmla="*/ 58 w 54"/>
                <a:gd name="T33" fmla="*/ 28 h 67"/>
                <a:gd name="T34" fmla="*/ 30 w 54"/>
                <a:gd name="T35" fmla="*/ 35 h 67"/>
                <a:gd name="T36" fmla="*/ 30 w 54"/>
                <a:gd name="T37" fmla="*/ 37 h 67"/>
                <a:gd name="T38" fmla="*/ 43 w 54"/>
                <a:gd name="T39" fmla="*/ 57 h 67"/>
                <a:gd name="T40" fmla="*/ 39 w 54"/>
                <a:gd name="T41" fmla="*/ 59 h 67"/>
                <a:gd name="T42" fmla="*/ 36 w 54"/>
                <a:gd name="T43" fmla="*/ 65 h 67"/>
                <a:gd name="T44" fmla="*/ 23 w 54"/>
                <a:gd name="T45" fmla="*/ 69 h 67"/>
                <a:gd name="T46" fmla="*/ 17 w 54"/>
                <a:gd name="T47" fmla="*/ 81 h 67"/>
                <a:gd name="T48" fmla="*/ 0 w 54"/>
                <a:gd name="T49" fmla="*/ 79 h 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4"/>
                <a:gd name="T76" fmla="*/ 0 h 67"/>
                <a:gd name="T77" fmla="*/ 54 w 54"/>
                <a:gd name="T78" fmla="*/ 67 h 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4" h="67">
                  <a:moveTo>
                    <a:pt x="0" y="65"/>
                  </a:moveTo>
                  <a:cubicBezTo>
                    <a:pt x="0" y="64"/>
                    <a:pt x="0" y="63"/>
                    <a:pt x="0" y="63"/>
                  </a:cubicBezTo>
                  <a:cubicBezTo>
                    <a:pt x="0" y="62"/>
                    <a:pt x="0" y="62"/>
                    <a:pt x="0" y="61"/>
                  </a:cubicBezTo>
                  <a:cubicBezTo>
                    <a:pt x="0" y="59"/>
                    <a:pt x="0" y="56"/>
                    <a:pt x="0" y="53"/>
                  </a:cubicBezTo>
                  <a:cubicBezTo>
                    <a:pt x="1" y="49"/>
                    <a:pt x="1" y="45"/>
                    <a:pt x="2" y="41"/>
                  </a:cubicBezTo>
                  <a:cubicBezTo>
                    <a:pt x="2" y="39"/>
                    <a:pt x="3" y="37"/>
                    <a:pt x="3" y="35"/>
                  </a:cubicBezTo>
                  <a:cubicBezTo>
                    <a:pt x="3" y="31"/>
                    <a:pt x="3" y="27"/>
                    <a:pt x="4" y="23"/>
                  </a:cubicBezTo>
                  <a:cubicBezTo>
                    <a:pt x="4" y="21"/>
                    <a:pt x="4" y="18"/>
                    <a:pt x="5" y="15"/>
                  </a:cubicBezTo>
                  <a:cubicBezTo>
                    <a:pt x="9" y="16"/>
                    <a:pt x="14" y="16"/>
                    <a:pt x="18" y="18"/>
                  </a:cubicBezTo>
                  <a:cubicBezTo>
                    <a:pt x="19" y="18"/>
                    <a:pt x="17" y="21"/>
                    <a:pt x="18" y="21"/>
                  </a:cubicBezTo>
                  <a:cubicBezTo>
                    <a:pt x="19" y="21"/>
                    <a:pt x="20" y="19"/>
                    <a:pt x="21" y="18"/>
                  </a:cubicBezTo>
                  <a:cubicBezTo>
                    <a:pt x="29" y="12"/>
                    <a:pt x="38" y="6"/>
                    <a:pt x="47" y="0"/>
                  </a:cubicBezTo>
                  <a:cubicBezTo>
                    <a:pt x="47" y="2"/>
                    <a:pt x="47" y="3"/>
                    <a:pt x="48" y="4"/>
                  </a:cubicBezTo>
                  <a:cubicBezTo>
                    <a:pt x="48" y="7"/>
                    <a:pt x="50" y="9"/>
                    <a:pt x="50" y="11"/>
                  </a:cubicBezTo>
                  <a:cubicBezTo>
                    <a:pt x="50" y="13"/>
                    <a:pt x="48" y="13"/>
                    <a:pt x="48" y="14"/>
                  </a:cubicBezTo>
                  <a:cubicBezTo>
                    <a:pt x="50" y="16"/>
                    <a:pt x="52" y="17"/>
                    <a:pt x="54" y="18"/>
                  </a:cubicBezTo>
                  <a:cubicBezTo>
                    <a:pt x="52" y="19"/>
                    <a:pt x="50" y="22"/>
                    <a:pt x="48" y="23"/>
                  </a:cubicBezTo>
                  <a:cubicBezTo>
                    <a:pt x="41" y="26"/>
                    <a:pt x="34" y="27"/>
                    <a:pt x="25" y="29"/>
                  </a:cubicBezTo>
                  <a:cubicBezTo>
                    <a:pt x="25" y="29"/>
                    <a:pt x="24" y="30"/>
                    <a:pt x="25" y="31"/>
                  </a:cubicBezTo>
                  <a:cubicBezTo>
                    <a:pt x="28" y="37"/>
                    <a:pt x="34" y="41"/>
                    <a:pt x="36" y="47"/>
                  </a:cubicBezTo>
                  <a:cubicBezTo>
                    <a:pt x="37" y="48"/>
                    <a:pt x="33" y="47"/>
                    <a:pt x="32" y="49"/>
                  </a:cubicBezTo>
                  <a:cubicBezTo>
                    <a:pt x="31" y="50"/>
                    <a:pt x="32" y="53"/>
                    <a:pt x="30" y="54"/>
                  </a:cubicBezTo>
                  <a:cubicBezTo>
                    <a:pt x="27" y="55"/>
                    <a:pt x="22" y="55"/>
                    <a:pt x="19" y="57"/>
                  </a:cubicBezTo>
                  <a:cubicBezTo>
                    <a:pt x="17" y="59"/>
                    <a:pt x="16" y="63"/>
                    <a:pt x="14" y="67"/>
                  </a:cubicBezTo>
                  <a:cubicBezTo>
                    <a:pt x="9" y="67"/>
                    <a:pt x="5" y="65"/>
                    <a:pt x="0" y="6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94" name="Freeform 2611"/>
            <p:cNvSpPr>
              <a:spLocks noChangeAspect="1"/>
            </p:cNvSpPr>
            <p:nvPr/>
          </p:nvSpPr>
          <p:spPr bwMode="auto">
            <a:xfrm>
              <a:off x="5265730" y="2459340"/>
              <a:ext cx="61260" cy="93349"/>
            </a:xfrm>
            <a:custGeom>
              <a:avLst/>
              <a:gdLst>
                <a:gd name="T0" fmla="*/ 42 w 35"/>
                <a:gd name="T1" fmla="*/ 31 h 53"/>
                <a:gd name="T2" fmla="*/ 37 w 35"/>
                <a:gd name="T3" fmla="*/ 37 h 53"/>
                <a:gd name="T4" fmla="*/ 37 w 35"/>
                <a:gd name="T5" fmla="*/ 47 h 53"/>
                <a:gd name="T6" fmla="*/ 34 w 35"/>
                <a:gd name="T7" fmla="*/ 52 h 53"/>
                <a:gd name="T8" fmla="*/ 35 w 35"/>
                <a:gd name="T9" fmla="*/ 62 h 53"/>
                <a:gd name="T10" fmla="*/ 34 w 35"/>
                <a:gd name="T11" fmla="*/ 64 h 53"/>
                <a:gd name="T12" fmla="*/ 23 w 35"/>
                <a:gd name="T13" fmla="*/ 57 h 53"/>
                <a:gd name="T14" fmla="*/ 20 w 35"/>
                <a:gd name="T15" fmla="*/ 50 h 53"/>
                <a:gd name="T16" fmla="*/ 8 w 35"/>
                <a:gd name="T17" fmla="*/ 35 h 53"/>
                <a:gd name="T18" fmla="*/ 8 w 35"/>
                <a:gd name="T19" fmla="*/ 30 h 53"/>
                <a:gd name="T20" fmla="*/ 5 w 35"/>
                <a:gd name="T21" fmla="*/ 22 h 53"/>
                <a:gd name="T22" fmla="*/ 1 w 35"/>
                <a:gd name="T23" fmla="*/ 12 h 53"/>
                <a:gd name="T24" fmla="*/ 2 w 35"/>
                <a:gd name="T25" fmla="*/ 2 h 53"/>
                <a:gd name="T26" fmla="*/ 11 w 35"/>
                <a:gd name="T27" fmla="*/ 0 h 53"/>
                <a:gd name="T28" fmla="*/ 20 w 35"/>
                <a:gd name="T29" fmla="*/ 2 h 53"/>
                <a:gd name="T30" fmla="*/ 29 w 35"/>
                <a:gd name="T31" fmla="*/ 1 h 53"/>
                <a:gd name="T32" fmla="*/ 42 w 35"/>
                <a:gd name="T33" fmla="*/ 31 h 5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53"/>
                <a:gd name="T53" fmla="*/ 35 w 35"/>
                <a:gd name="T54" fmla="*/ 53 h 5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53">
                  <a:moveTo>
                    <a:pt x="35" y="26"/>
                  </a:moveTo>
                  <a:cubicBezTo>
                    <a:pt x="33" y="27"/>
                    <a:pt x="31" y="29"/>
                    <a:pt x="31" y="31"/>
                  </a:cubicBezTo>
                  <a:cubicBezTo>
                    <a:pt x="30" y="34"/>
                    <a:pt x="32" y="36"/>
                    <a:pt x="31" y="39"/>
                  </a:cubicBezTo>
                  <a:cubicBezTo>
                    <a:pt x="31" y="40"/>
                    <a:pt x="28" y="41"/>
                    <a:pt x="28" y="43"/>
                  </a:cubicBezTo>
                  <a:cubicBezTo>
                    <a:pt x="28" y="46"/>
                    <a:pt x="29" y="48"/>
                    <a:pt x="29" y="51"/>
                  </a:cubicBezTo>
                  <a:cubicBezTo>
                    <a:pt x="29" y="52"/>
                    <a:pt x="29" y="53"/>
                    <a:pt x="28" y="53"/>
                  </a:cubicBezTo>
                  <a:cubicBezTo>
                    <a:pt x="25" y="52"/>
                    <a:pt x="21" y="50"/>
                    <a:pt x="19" y="47"/>
                  </a:cubicBezTo>
                  <a:cubicBezTo>
                    <a:pt x="17" y="46"/>
                    <a:pt x="18" y="43"/>
                    <a:pt x="17" y="41"/>
                  </a:cubicBezTo>
                  <a:cubicBezTo>
                    <a:pt x="14" y="37"/>
                    <a:pt x="10" y="33"/>
                    <a:pt x="7" y="29"/>
                  </a:cubicBezTo>
                  <a:cubicBezTo>
                    <a:pt x="6" y="28"/>
                    <a:pt x="7" y="26"/>
                    <a:pt x="7" y="25"/>
                  </a:cubicBezTo>
                  <a:cubicBezTo>
                    <a:pt x="6" y="23"/>
                    <a:pt x="5" y="20"/>
                    <a:pt x="4" y="18"/>
                  </a:cubicBezTo>
                  <a:cubicBezTo>
                    <a:pt x="3" y="15"/>
                    <a:pt x="1" y="13"/>
                    <a:pt x="1" y="10"/>
                  </a:cubicBezTo>
                  <a:cubicBezTo>
                    <a:pt x="1" y="7"/>
                    <a:pt x="0" y="4"/>
                    <a:pt x="2" y="2"/>
                  </a:cubicBezTo>
                  <a:cubicBezTo>
                    <a:pt x="4" y="0"/>
                    <a:pt x="7" y="0"/>
                    <a:pt x="9" y="0"/>
                  </a:cubicBezTo>
                  <a:cubicBezTo>
                    <a:pt x="12" y="0"/>
                    <a:pt x="15" y="2"/>
                    <a:pt x="17" y="2"/>
                  </a:cubicBezTo>
                  <a:cubicBezTo>
                    <a:pt x="20" y="2"/>
                    <a:pt x="22" y="1"/>
                    <a:pt x="24" y="1"/>
                  </a:cubicBezTo>
                  <a:lnTo>
                    <a:pt x="35" y="26"/>
                  </a:ln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95" name="Freeform 2612"/>
            <p:cNvSpPr>
              <a:spLocks noChangeAspect="1"/>
            </p:cNvSpPr>
            <p:nvPr/>
          </p:nvSpPr>
          <p:spPr bwMode="auto">
            <a:xfrm>
              <a:off x="5709137" y="2629994"/>
              <a:ext cx="172112" cy="214411"/>
            </a:xfrm>
            <a:custGeom>
              <a:avLst/>
              <a:gdLst>
                <a:gd name="T0" fmla="*/ 20 w 98"/>
                <a:gd name="T1" fmla="*/ 147 h 123"/>
                <a:gd name="T2" fmla="*/ 31 w 98"/>
                <a:gd name="T3" fmla="*/ 142 h 123"/>
                <a:gd name="T4" fmla="*/ 40 w 98"/>
                <a:gd name="T5" fmla="*/ 140 h 123"/>
                <a:gd name="T6" fmla="*/ 47 w 98"/>
                <a:gd name="T7" fmla="*/ 142 h 123"/>
                <a:gd name="T8" fmla="*/ 54 w 98"/>
                <a:gd name="T9" fmla="*/ 135 h 123"/>
                <a:gd name="T10" fmla="*/ 51 w 98"/>
                <a:gd name="T11" fmla="*/ 130 h 123"/>
                <a:gd name="T12" fmla="*/ 65 w 98"/>
                <a:gd name="T13" fmla="*/ 124 h 123"/>
                <a:gd name="T14" fmla="*/ 71 w 98"/>
                <a:gd name="T15" fmla="*/ 123 h 123"/>
                <a:gd name="T16" fmla="*/ 75 w 98"/>
                <a:gd name="T17" fmla="*/ 112 h 123"/>
                <a:gd name="T18" fmla="*/ 88 w 98"/>
                <a:gd name="T19" fmla="*/ 106 h 123"/>
                <a:gd name="T20" fmla="*/ 88 w 98"/>
                <a:gd name="T21" fmla="*/ 103 h 123"/>
                <a:gd name="T22" fmla="*/ 84 w 98"/>
                <a:gd name="T23" fmla="*/ 94 h 123"/>
                <a:gd name="T24" fmla="*/ 93 w 98"/>
                <a:gd name="T25" fmla="*/ 82 h 123"/>
                <a:gd name="T26" fmla="*/ 94 w 98"/>
                <a:gd name="T27" fmla="*/ 76 h 123"/>
                <a:gd name="T28" fmla="*/ 95 w 98"/>
                <a:gd name="T29" fmla="*/ 81 h 123"/>
                <a:gd name="T30" fmla="*/ 99 w 98"/>
                <a:gd name="T31" fmla="*/ 81 h 123"/>
                <a:gd name="T32" fmla="*/ 102 w 98"/>
                <a:gd name="T33" fmla="*/ 71 h 123"/>
                <a:gd name="T34" fmla="*/ 117 w 98"/>
                <a:gd name="T35" fmla="*/ 47 h 123"/>
                <a:gd name="T36" fmla="*/ 116 w 98"/>
                <a:gd name="T37" fmla="*/ 41 h 123"/>
                <a:gd name="T38" fmla="*/ 105 w 98"/>
                <a:gd name="T39" fmla="*/ 35 h 123"/>
                <a:gd name="T40" fmla="*/ 98 w 98"/>
                <a:gd name="T41" fmla="*/ 20 h 123"/>
                <a:gd name="T42" fmla="*/ 90 w 98"/>
                <a:gd name="T43" fmla="*/ 23 h 123"/>
                <a:gd name="T44" fmla="*/ 75 w 98"/>
                <a:gd name="T45" fmla="*/ 18 h 123"/>
                <a:gd name="T46" fmla="*/ 64 w 98"/>
                <a:gd name="T47" fmla="*/ 2 h 123"/>
                <a:gd name="T48" fmla="*/ 59 w 98"/>
                <a:gd name="T49" fmla="*/ 4 h 123"/>
                <a:gd name="T50" fmla="*/ 57 w 98"/>
                <a:gd name="T51" fmla="*/ 1 h 123"/>
                <a:gd name="T52" fmla="*/ 52 w 98"/>
                <a:gd name="T53" fmla="*/ 7 h 123"/>
                <a:gd name="T54" fmla="*/ 54 w 98"/>
                <a:gd name="T55" fmla="*/ 14 h 123"/>
                <a:gd name="T56" fmla="*/ 48 w 98"/>
                <a:gd name="T57" fmla="*/ 18 h 123"/>
                <a:gd name="T58" fmla="*/ 48 w 98"/>
                <a:gd name="T59" fmla="*/ 24 h 123"/>
                <a:gd name="T60" fmla="*/ 45 w 98"/>
                <a:gd name="T61" fmla="*/ 29 h 123"/>
                <a:gd name="T62" fmla="*/ 47 w 98"/>
                <a:gd name="T63" fmla="*/ 38 h 123"/>
                <a:gd name="T64" fmla="*/ 54 w 98"/>
                <a:gd name="T65" fmla="*/ 53 h 123"/>
                <a:gd name="T66" fmla="*/ 47 w 98"/>
                <a:gd name="T67" fmla="*/ 88 h 123"/>
                <a:gd name="T68" fmla="*/ 0 w 98"/>
                <a:gd name="T69" fmla="*/ 105 h 123"/>
                <a:gd name="T70" fmla="*/ 20 w 98"/>
                <a:gd name="T71" fmla="*/ 147 h 12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8"/>
                <a:gd name="T109" fmla="*/ 0 h 123"/>
                <a:gd name="T110" fmla="*/ 98 w 98"/>
                <a:gd name="T111" fmla="*/ 123 h 12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8" h="123">
                  <a:moveTo>
                    <a:pt x="17" y="123"/>
                  </a:moveTo>
                  <a:cubicBezTo>
                    <a:pt x="20" y="122"/>
                    <a:pt x="23" y="120"/>
                    <a:pt x="26" y="119"/>
                  </a:cubicBezTo>
                  <a:cubicBezTo>
                    <a:pt x="28" y="118"/>
                    <a:pt x="31" y="117"/>
                    <a:pt x="33" y="117"/>
                  </a:cubicBezTo>
                  <a:cubicBezTo>
                    <a:pt x="35" y="117"/>
                    <a:pt x="37" y="119"/>
                    <a:pt x="39" y="119"/>
                  </a:cubicBezTo>
                  <a:cubicBezTo>
                    <a:pt x="42" y="118"/>
                    <a:pt x="44" y="115"/>
                    <a:pt x="45" y="113"/>
                  </a:cubicBezTo>
                  <a:cubicBezTo>
                    <a:pt x="45" y="111"/>
                    <a:pt x="41" y="110"/>
                    <a:pt x="42" y="109"/>
                  </a:cubicBezTo>
                  <a:cubicBezTo>
                    <a:pt x="45" y="106"/>
                    <a:pt x="50" y="105"/>
                    <a:pt x="54" y="104"/>
                  </a:cubicBezTo>
                  <a:cubicBezTo>
                    <a:pt x="56" y="103"/>
                    <a:pt x="58" y="104"/>
                    <a:pt x="59" y="103"/>
                  </a:cubicBezTo>
                  <a:cubicBezTo>
                    <a:pt x="61" y="101"/>
                    <a:pt x="60" y="96"/>
                    <a:pt x="62" y="94"/>
                  </a:cubicBezTo>
                  <a:cubicBezTo>
                    <a:pt x="65" y="91"/>
                    <a:pt x="69" y="92"/>
                    <a:pt x="73" y="89"/>
                  </a:cubicBezTo>
                  <a:cubicBezTo>
                    <a:pt x="73" y="89"/>
                    <a:pt x="73" y="87"/>
                    <a:pt x="73" y="86"/>
                  </a:cubicBezTo>
                  <a:cubicBezTo>
                    <a:pt x="72" y="84"/>
                    <a:pt x="70" y="81"/>
                    <a:pt x="70" y="79"/>
                  </a:cubicBezTo>
                  <a:cubicBezTo>
                    <a:pt x="71" y="75"/>
                    <a:pt x="75" y="72"/>
                    <a:pt x="77" y="69"/>
                  </a:cubicBezTo>
                  <a:cubicBezTo>
                    <a:pt x="77" y="67"/>
                    <a:pt x="77" y="65"/>
                    <a:pt x="78" y="64"/>
                  </a:cubicBezTo>
                  <a:cubicBezTo>
                    <a:pt x="79" y="64"/>
                    <a:pt x="78" y="67"/>
                    <a:pt x="79" y="68"/>
                  </a:cubicBezTo>
                  <a:cubicBezTo>
                    <a:pt x="79" y="69"/>
                    <a:pt x="81" y="69"/>
                    <a:pt x="82" y="68"/>
                  </a:cubicBezTo>
                  <a:cubicBezTo>
                    <a:pt x="84" y="65"/>
                    <a:pt x="84" y="62"/>
                    <a:pt x="85" y="59"/>
                  </a:cubicBezTo>
                  <a:cubicBezTo>
                    <a:pt x="89" y="52"/>
                    <a:pt x="94" y="46"/>
                    <a:pt x="97" y="39"/>
                  </a:cubicBezTo>
                  <a:cubicBezTo>
                    <a:pt x="98" y="37"/>
                    <a:pt x="97" y="35"/>
                    <a:pt x="96" y="34"/>
                  </a:cubicBezTo>
                  <a:cubicBezTo>
                    <a:pt x="94" y="32"/>
                    <a:pt x="90" y="31"/>
                    <a:pt x="87" y="29"/>
                  </a:cubicBezTo>
                  <a:cubicBezTo>
                    <a:pt x="84" y="26"/>
                    <a:pt x="85" y="20"/>
                    <a:pt x="81" y="17"/>
                  </a:cubicBezTo>
                  <a:cubicBezTo>
                    <a:pt x="79" y="16"/>
                    <a:pt x="77" y="19"/>
                    <a:pt x="75" y="19"/>
                  </a:cubicBezTo>
                  <a:cubicBezTo>
                    <a:pt x="71" y="18"/>
                    <a:pt x="66" y="18"/>
                    <a:pt x="62" y="15"/>
                  </a:cubicBezTo>
                  <a:cubicBezTo>
                    <a:pt x="58" y="12"/>
                    <a:pt x="57" y="7"/>
                    <a:pt x="53" y="2"/>
                  </a:cubicBezTo>
                  <a:cubicBezTo>
                    <a:pt x="52" y="2"/>
                    <a:pt x="51" y="3"/>
                    <a:pt x="49" y="3"/>
                  </a:cubicBezTo>
                  <a:cubicBezTo>
                    <a:pt x="48" y="3"/>
                    <a:pt x="48" y="0"/>
                    <a:pt x="47" y="1"/>
                  </a:cubicBezTo>
                  <a:cubicBezTo>
                    <a:pt x="45" y="2"/>
                    <a:pt x="43" y="4"/>
                    <a:pt x="43" y="6"/>
                  </a:cubicBezTo>
                  <a:cubicBezTo>
                    <a:pt x="43" y="8"/>
                    <a:pt x="46" y="10"/>
                    <a:pt x="45" y="12"/>
                  </a:cubicBezTo>
                  <a:cubicBezTo>
                    <a:pt x="44" y="14"/>
                    <a:pt x="41" y="13"/>
                    <a:pt x="40" y="15"/>
                  </a:cubicBezTo>
                  <a:cubicBezTo>
                    <a:pt x="39" y="16"/>
                    <a:pt x="41" y="18"/>
                    <a:pt x="40" y="20"/>
                  </a:cubicBezTo>
                  <a:cubicBezTo>
                    <a:pt x="40" y="21"/>
                    <a:pt x="37" y="23"/>
                    <a:pt x="37" y="24"/>
                  </a:cubicBezTo>
                  <a:cubicBezTo>
                    <a:pt x="37" y="27"/>
                    <a:pt x="38" y="29"/>
                    <a:pt x="39" y="32"/>
                  </a:cubicBezTo>
                  <a:lnTo>
                    <a:pt x="45" y="44"/>
                  </a:lnTo>
                  <a:lnTo>
                    <a:pt x="39" y="74"/>
                  </a:lnTo>
                  <a:lnTo>
                    <a:pt x="0" y="88"/>
                  </a:lnTo>
                  <a:lnTo>
                    <a:pt x="17" y="123"/>
                  </a:ln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96" name="Freeform 2613"/>
            <p:cNvSpPr>
              <a:spLocks noChangeAspect="1"/>
            </p:cNvSpPr>
            <p:nvPr/>
          </p:nvSpPr>
          <p:spPr bwMode="auto">
            <a:xfrm>
              <a:off x="5694552" y="2596446"/>
              <a:ext cx="109393" cy="96266"/>
            </a:xfrm>
            <a:custGeom>
              <a:avLst/>
              <a:gdLst>
                <a:gd name="T0" fmla="*/ 68 w 62"/>
                <a:gd name="T1" fmla="*/ 0 h 55"/>
                <a:gd name="T2" fmla="*/ 63 w 62"/>
                <a:gd name="T3" fmla="*/ 8 h 55"/>
                <a:gd name="T4" fmla="*/ 52 w 62"/>
                <a:gd name="T5" fmla="*/ 22 h 55"/>
                <a:gd name="T6" fmla="*/ 44 w 62"/>
                <a:gd name="T7" fmla="*/ 32 h 55"/>
                <a:gd name="T8" fmla="*/ 30 w 62"/>
                <a:gd name="T9" fmla="*/ 37 h 55"/>
                <a:gd name="T10" fmla="*/ 16 w 62"/>
                <a:gd name="T11" fmla="*/ 36 h 55"/>
                <a:gd name="T12" fmla="*/ 12 w 62"/>
                <a:gd name="T13" fmla="*/ 41 h 55"/>
                <a:gd name="T14" fmla="*/ 6 w 62"/>
                <a:gd name="T15" fmla="*/ 41 h 55"/>
                <a:gd name="T16" fmla="*/ 4 w 62"/>
                <a:gd name="T17" fmla="*/ 37 h 55"/>
                <a:gd name="T18" fmla="*/ 0 w 62"/>
                <a:gd name="T19" fmla="*/ 42 h 55"/>
                <a:gd name="T20" fmla="*/ 5 w 62"/>
                <a:gd name="T21" fmla="*/ 56 h 55"/>
                <a:gd name="T22" fmla="*/ 52 w 62"/>
                <a:gd name="T23" fmla="*/ 66 h 55"/>
                <a:gd name="T24" fmla="*/ 57 w 62"/>
                <a:gd name="T25" fmla="*/ 61 h 55"/>
                <a:gd name="T26" fmla="*/ 54 w 62"/>
                <a:gd name="T27" fmla="*/ 52 h 55"/>
                <a:gd name="T28" fmla="*/ 58 w 62"/>
                <a:gd name="T29" fmla="*/ 47 h 55"/>
                <a:gd name="T30" fmla="*/ 58 w 62"/>
                <a:gd name="T31" fmla="*/ 41 h 55"/>
                <a:gd name="T32" fmla="*/ 64 w 62"/>
                <a:gd name="T33" fmla="*/ 37 h 55"/>
                <a:gd name="T34" fmla="*/ 62 w 62"/>
                <a:gd name="T35" fmla="*/ 30 h 55"/>
                <a:gd name="T36" fmla="*/ 67 w 62"/>
                <a:gd name="T37" fmla="*/ 24 h 55"/>
                <a:gd name="T38" fmla="*/ 69 w 62"/>
                <a:gd name="T39" fmla="*/ 26 h 55"/>
                <a:gd name="T40" fmla="*/ 74 w 62"/>
                <a:gd name="T41" fmla="*/ 25 h 55"/>
                <a:gd name="T42" fmla="*/ 74 w 62"/>
                <a:gd name="T43" fmla="*/ 18 h 55"/>
                <a:gd name="T44" fmla="*/ 74 w 62"/>
                <a:gd name="T45" fmla="*/ 12 h 55"/>
                <a:gd name="T46" fmla="*/ 71 w 62"/>
                <a:gd name="T47" fmla="*/ 12 h 55"/>
                <a:gd name="T48" fmla="*/ 69 w 62"/>
                <a:gd name="T49" fmla="*/ 13 h 55"/>
                <a:gd name="T50" fmla="*/ 69 w 62"/>
                <a:gd name="T51" fmla="*/ 6 h 55"/>
                <a:gd name="T52" fmla="*/ 68 w 62"/>
                <a:gd name="T53" fmla="*/ 0 h 5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2"/>
                <a:gd name="T82" fmla="*/ 0 h 55"/>
                <a:gd name="T83" fmla="*/ 62 w 62"/>
                <a:gd name="T84" fmla="*/ 55 h 5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2" h="55">
                  <a:moveTo>
                    <a:pt x="56" y="0"/>
                  </a:moveTo>
                  <a:cubicBezTo>
                    <a:pt x="55" y="2"/>
                    <a:pt x="54" y="5"/>
                    <a:pt x="52" y="7"/>
                  </a:cubicBezTo>
                  <a:cubicBezTo>
                    <a:pt x="49" y="10"/>
                    <a:pt x="46" y="14"/>
                    <a:pt x="43" y="18"/>
                  </a:cubicBezTo>
                  <a:cubicBezTo>
                    <a:pt x="41" y="21"/>
                    <a:pt x="39" y="24"/>
                    <a:pt x="36" y="27"/>
                  </a:cubicBezTo>
                  <a:cubicBezTo>
                    <a:pt x="33" y="29"/>
                    <a:pt x="29" y="30"/>
                    <a:pt x="25" y="31"/>
                  </a:cubicBezTo>
                  <a:cubicBezTo>
                    <a:pt x="21" y="32"/>
                    <a:pt x="17" y="30"/>
                    <a:pt x="13" y="30"/>
                  </a:cubicBezTo>
                  <a:cubicBezTo>
                    <a:pt x="12" y="31"/>
                    <a:pt x="12" y="33"/>
                    <a:pt x="10" y="34"/>
                  </a:cubicBezTo>
                  <a:cubicBezTo>
                    <a:pt x="9" y="35"/>
                    <a:pt x="7" y="34"/>
                    <a:pt x="5" y="34"/>
                  </a:cubicBezTo>
                  <a:cubicBezTo>
                    <a:pt x="4" y="33"/>
                    <a:pt x="4" y="32"/>
                    <a:pt x="3" y="31"/>
                  </a:cubicBezTo>
                  <a:lnTo>
                    <a:pt x="0" y="35"/>
                  </a:lnTo>
                  <a:lnTo>
                    <a:pt x="4" y="47"/>
                  </a:lnTo>
                  <a:lnTo>
                    <a:pt x="43" y="55"/>
                  </a:lnTo>
                  <a:lnTo>
                    <a:pt x="47" y="51"/>
                  </a:lnTo>
                  <a:cubicBezTo>
                    <a:pt x="46" y="48"/>
                    <a:pt x="45" y="46"/>
                    <a:pt x="45" y="43"/>
                  </a:cubicBezTo>
                  <a:cubicBezTo>
                    <a:pt x="45" y="42"/>
                    <a:pt x="48" y="40"/>
                    <a:pt x="48" y="39"/>
                  </a:cubicBezTo>
                  <a:cubicBezTo>
                    <a:pt x="49" y="37"/>
                    <a:pt x="47" y="35"/>
                    <a:pt x="48" y="34"/>
                  </a:cubicBezTo>
                  <a:cubicBezTo>
                    <a:pt x="49" y="32"/>
                    <a:pt x="52" y="33"/>
                    <a:pt x="53" y="31"/>
                  </a:cubicBezTo>
                  <a:cubicBezTo>
                    <a:pt x="54" y="29"/>
                    <a:pt x="51" y="27"/>
                    <a:pt x="51" y="25"/>
                  </a:cubicBezTo>
                  <a:cubicBezTo>
                    <a:pt x="51" y="23"/>
                    <a:pt x="53" y="21"/>
                    <a:pt x="55" y="20"/>
                  </a:cubicBezTo>
                  <a:cubicBezTo>
                    <a:pt x="56" y="19"/>
                    <a:pt x="56" y="22"/>
                    <a:pt x="57" y="22"/>
                  </a:cubicBezTo>
                  <a:cubicBezTo>
                    <a:pt x="59" y="22"/>
                    <a:pt x="60" y="21"/>
                    <a:pt x="61" y="21"/>
                  </a:cubicBezTo>
                  <a:cubicBezTo>
                    <a:pt x="62" y="19"/>
                    <a:pt x="62" y="17"/>
                    <a:pt x="61" y="15"/>
                  </a:cubicBezTo>
                  <a:cubicBezTo>
                    <a:pt x="61" y="14"/>
                    <a:pt x="62" y="12"/>
                    <a:pt x="61" y="10"/>
                  </a:cubicBezTo>
                  <a:cubicBezTo>
                    <a:pt x="61" y="10"/>
                    <a:pt x="60" y="10"/>
                    <a:pt x="59" y="10"/>
                  </a:cubicBezTo>
                  <a:cubicBezTo>
                    <a:pt x="58" y="11"/>
                    <a:pt x="57" y="11"/>
                    <a:pt x="57" y="11"/>
                  </a:cubicBezTo>
                  <a:cubicBezTo>
                    <a:pt x="56" y="9"/>
                    <a:pt x="57" y="7"/>
                    <a:pt x="57" y="5"/>
                  </a:cubicBezTo>
                  <a:cubicBezTo>
                    <a:pt x="57" y="3"/>
                    <a:pt x="57" y="1"/>
                    <a:pt x="56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97" name="Freeform 2614"/>
            <p:cNvSpPr>
              <a:spLocks noChangeAspect="1"/>
            </p:cNvSpPr>
            <p:nvPr/>
          </p:nvSpPr>
          <p:spPr bwMode="auto">
            <a:xfrm>
              <a:off x="5576407" y="2489970"/>
              <a:ext cx="46674" cy="45216"/>
            </a:xfrm>
            <a:custGeom>
              <a:avLst/>
              <a:gdLst>
                <a:gd name="T0" fmla="*/ 32 w 27"/>
                <a:gd name="T1" fmla="*/ 31 h 26"/>
                <a:gd name="T2" fmla="*/ 27 w 27"/>
                <a:gd name="T3" fmla="*/ 23 h 26"/>
                <a:gd name="T4" fmla="*/ 24 w 27"/>
                <a:gd name="T5" fmla="*/ 19 h 26"/>
                <a:gd name="T6" fmla="*/ 17 w 27"/>
                <a:gd name="T7" fmla="*/ 17 h 26"/>
                <a:gd name="T8" fmla="*/ 23 w 27"/>
                <a:gd name="T9" fmla="*/ 12 h 26"/>
                <a:gd name="T10" fmla="*/ 25 w 27"/>
                <a:gd name="T11" fmla="*/ 10 h 26"/>
                <a:gd name="T12" fmla="*/ 23 w 27"/>
                <a:gd name="T13" fmla="*/ 4 h 26"/>
                <a:gd name="T14" fmla="*/ 21 w 27"/>
                <a:gd name="T15" fmla="*/ 1 h 26"/>
                <a:gd name="T16" fmla="*/ 11 w 27"/>
                <a:gd name="T17" fmla="*/ 2 h 26"/>
                <a:gd name="T18" fmla="*/ 6 w 27"/>
                <a:gd name="T19" fmla="*/ 10 h 26"/>
                <a:gd name="T20" fmla="*/ 0 w 27"/>
                <a:gd name="T21" fmla="*/ 18 h 26"/>
                <a:gd name="T22" fmla="*/ 14 w 27"/>
                <a:gd name="T23" fmla="*/ 21 h 26"/>
                <a:gd name="T24" fmla="*/ 19 w 27"/>
                <a:gd name="T25" fmla="*/ 31 h 26"/>
                <a:gd name="T26" fmla="*/ 32 w 27"/>
                <a:gd name="T27" fmla="*/ 31 h 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"/>
                <a:gd name="T43" fmla="*/ 0 h 26"/>
                <a:gd name="T44" fmla="*/ 27 w 27"/>
                <a:gd name="T45" fmla="*/ 26 h 2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" h="26">
                  <a:moveTo>
                    <a:pt x="27" y="26"/>
                  </a:moveTo>
                  <a:cubicBezTo>
                    <a:pt x="26" y="24"/>
                    <a:pt x="24" y="21"/>
                    <a:pt x="23" y="19"/>
                  </a:cubicBezTo>
                  <a:cubicBezTo>
                    <a:pt x="22" y="18"/>
                    <a:pt x="22" y="17"/>
                    <a:pt x="20" y="16"/>
                  </a:cubicBezTo>
                  <a:cubicBezTo>
                    <a:pt x="19" y="15"/>
                    <a:pt x="15" y="16"/>
                    <a:pt x="14" y="14"/>
                  </a:cubicBezTo>
                  <a:cubicBezTo>
                    <a:pt x="14" y="12"/>
                    <a:pt x="17" y="11"/>
                    <a:pt x="19" y="10"/>
                  </a:cubicBezTo>
                  <a:cubicBezTo>
                    <a:pt x="19" y="9"/>
                    <a:pt x="21" y="9"/>
                    <a:pt x="21" y="8"/>
                  </a:cubicBezTo>
                  <a:cubicBezTo>
                    <a:pt x="21" y="6"/>
                    <a:pt x="20" y="5"/>
                    <a:pt x="19" y="3"/>
                  </a:cubicBezTo>
                  <a:cubicBezTo>
                    <a:pt x="19" y="2"/>
                    <a:pt x="18" y="1"/>
                    <a:pt x="18" y="1"/>
                  </a:cubicBezTo>
                  <a:cubicBezTo>
                    <a:pt x="15" y="1"/>
                    <a:pt x="12" y="0"/>
                    <a:pt x="9" y="2"/>
                  </a:cubicBezTo>
                  <a:cubicBezTo>
                    <a:pt x="7" y="3"/>
                    <a:pt x="7" y="6"/>
                    <a:pt x="5" y="8"/>
                  </a:cubicBezTo>
                  <a:cubicBezTo>
                    <a:pt x="4" y="11"/>
                    <a:pt x="1" y="13"/>
                    <a:pt x="0" y="15"/>
                  </a:cubicBezTo>
                  <a:cubicBezTo>
                    <a:pt x="4" y="16"/>
                    <a:pt x="8" y="17"/>
                    <a:pt x="12" y="18"/>
                  </a:cubicBezTo>
                  <a:cubicBezTo>
                    <a:pt x="14" y="20"/>
                    <a:pt x="14" y="24"/>
                    <a:pt x="16" y="26"/>
                  </a:cubicBezTo>
                  <a:cubicBezTo>
                    <a:pt x="19" y="26"/>
                    <a:pt x="23" y="26"/>
                    <a:pt x="27" y="2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98" name="Freeform 2615"/>
            <p:cNvSpPr>
              <a:spLocks noChangeAspect="1"/>
            </p:cNvSpPr>
            <p:nvPr/>
          </p:nvSpPr>
          <p:spPr bwMode="auto">
            <a:xfrm>
              <a:off x="5410129" y="2287228"/>
              <a:ext cx="214411" cy="228996"/>
            </a:xfrm>
            <a:custGeom>
              <a:avLst/>
              <a:gdLst>
                <a:gd name="T0" fmla="*/ 147 w 123"/>
                <a:gd name="T1" fmla="*/ 143 h 131"/>
                <a:gd name="T2" fmla="*/ 139 w 123"/>
                <a:gd name="T3" fmla="*/ 140 h 131"/>
                <a:gd name="T4" fmla="*/ 135 w 123"/>
                <a:gd name="T5" fmla="*/ 140 h 131"/>
                <a:gd name="T6" fmla="*/ 124 w 123"/>
                <a:gd name="T7" fmla="*/ 141 h 131"/>
                <a:gd name="T8" fmla="*/ 120 w 123"/>
                <a:gd name="T9" fmla="*/ 149 h 131"/>
                <a:gd name="T10" fmla="*/ 114 w 123"/>
                <a:gd name="T11" fmla="*/ 157 h 131"/>
                <a:gd name="T12" fmla="*/ 87 w 123"/>
                <a:gd name="T13" fmla="*/ 156 h 131"/>
                <a:gd name="T14" fmla="*/ 51 w 123"/>
                <a:gd name="T15" fmla="*/ 122 h 131"/>
                <a:gd name="T16" fmla="*/ 39 w 123"/>
                <a:gd name="T17" fmla="*/ 115 h 131"/>
                <a:gd name="T18" fmla="*/ 27 w 123"/>
                <a:gd name="T19" fmla="*/ 105 h 131"/>
                <a:gd name="T20" fmla="*/ 8 w 123"/>
                <a:gd name="T21" fmla="*/ 98 h 131"/>
                <a:gd name="T22" fmla="*/ 1 w 123"/>
                <a:gd name="T23" fmla="*/ 93 h 131"/>
                <a:gd name="T24" fmla="*/ 4 w 123"/>
                <a:gd name="T25" fmla="*/ 90 h 131"/>
                <a:gd name="T26" fmla="*/ 1 w 123"/>
                <a:gd name="T27" fmla="*/ 81 h 131"/>
                <a:gd name="T28" fmla="*/ 0 w 123"/>
                <a:gd name="T29" fmla="*/ 77 h 131"/>
                <a:gd name="T30" fmla="*/ 16 w 123"/>
                <a:gd name="T31" fmla="*/ 65 h 131"/>
                <a:gd name="T32" fmla="*/ 18 w 123"/>
                <a:gd name="T33" fmla="*/ 60 h 131"/>
                <a:gd name="T34" fmla="*/ 27 w 123"/>
                <a:gd name="T35" fmla="*/ 54 h 131"/>
                <a:gd name="T36" fmla="*/ 30 w 123"/>
                <a:gd name="T37" fmla="*/ 42 h 131"/>
                <a:gd name="T38" fmla="*/ 31 w 123"/>
                <a:gd name="T39" fmla="*/ 35 h 131"/>
                <a:gd name="T40" fmla="*/ 29 w 123"/>
                <a:gd name="T41" fmla="*/ 24 h 131"/>
                <a:gd name="T42" fmla="*/ 32 w 123"/>
                <a:gd name="T43" fmla="*/ 18 h 131"/>
                <a:gd name="T44" fmla="*/ 41 w 123"/>
                <a:gd name="T45" fmla="*/ 13 h 131"/>
                <a:gd name="T46" fmla="*/ 45 w 123"/>
                <a:gd name="T47" fmla="*/ 5 h 131"/>
                <a:gd name="T48" fmla="*/ 51 w 123"/>
                <a:gd name="T49" fmla="*/ 0 h 131"/>
                <a:gd name="T50" fmla="*/ 60 w 123"/>
                <a:gd name="T51" fmla="*/ 4 h 131"/>
                <a:gd name="T52" fmla="*/ 66 w 123"/>
                <a:gd name="T53" fmla="*/ 6 h 131"/>
                <a:gd name="T54" fmla="*/ 71 w 123"/>
                <a:gd name="T55" fmla="*/ 2 h 131"/>
                <a:gd name="T56" fmla="*/ 73 w 123"/>
                <a:gd name="T57" fmla="*/ 8 h 131"/>
                <a:gd name="T58" fmla="*/ 79 w 123"/>
                <a:gd name="T59" fmla="*/ 6 h 131"/>
                <a:gd name="T60" fmla="*/ 82 w 123"/>
                <a:gd name="T61" fmla="*/ 13 h 131"/>
                <a:gd name="T62" fmla="*/ 86 w 123"/>
                <a:gd name="T63" fmla="*/ 18 h 131"/>
                <a:gd name="T64" fmla="*/ 93 w 123"/>
                <a:gd name="T65" fmla="*/ 28 h 131"/>
                <a:gd name="T66" fmla="*/ 96 w 123"/>
                <a:gd name="T67" fmla="*/ 28 h 131"/>
                <a:gd name="T68" fmla="*/ 99 w 123"/>
                <a:gd name="T69" fmla="*/ 30 h 131"/>
                <a:gd name="T70" fmla="*/ 103 w 123"/>
                <a:gd name="T71" fmla="*/ 30 h 131"/>
                <a:gd name="T72" fmla="*/ 102 w 123"/>
                <a:gd name="T73" fmla="*/ 36 h 131"/>
                <a:gd name="T74" fmla="*/ 103 w 123"/>
                <a:gd name="T75" fmla="*/ 46 h 131"/>
                <a:gd name="T76" fmla="*/ 98 w 123"/>
                <a:gd name="T77" fmla="*/ 47 h 131"/>
                <a:gd name="T78" fmla="*/ 96 w 123"/>
                <a:gd name="T79" fmla="*/ 58 h 131"/>
                <a:gd name="T80" fmla="*/ 96 w 123"/>
                <a:gd name="T81" fmla="*/ 67 h 131"/>
                <a:gd name="T82" fmla="*/ 106 w 123"/>
                <a:gd name="T83" fmla="*/ 81 h 131"/>
                <a:gd name="T84" fmla="*/ 106 w 123"/>
                <a:gd name="T85" fmla="*/ 85 h 131"/>
                <a:gd name="T86" fmla="*/ 125 w 123"/>
                <a:gd name="T87" fmla="*/ 99 h 131"/>
                <a:gd name="T88" fmla="*/ 133 w 123"/>
                <a:gd name="T89" fmla="*/ 113 h 131"/>
                <a:gd name="T90" fmla="*/ 133 w 123"/>
                <a:gd name="T91" fmla="*/ 122 h 131"/>
                <a:gd name="T92" fmla="*/ 136 w 123"/>
                <a:gd name="T93" fmla="*/ 126 h 131"/>
                <a:gd name="T94" fmla="*/ 136 w 123"/>
                <a:gd name="T95" fmla="*/ 133 h 131"/>
                <a:gd name="T96" fmla="*/ 147 w 123"/>
                <a:gd name="T97" fmla="*/ 143 h 1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3"/>
                <a:gd name="T148" fmla="*/ 0 h 131"/>
                <a:gd name="T149" fmla="*/ 123 w 123"/>
                <a:gd name="T150" fmla="*/ 131 h 13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3" h="131">
                  <a:moveTo>
                    <a:pt x="123" y="119"/>
                  </a:moveTo>
                  <a:cubicBezTo>
                    <a:pt x="121" y="118"/>
                    <a:pt x="119" y="118"/>
                    <a:pt x="116" y="117"/>
                  </a:cubicBezTo>
                  <a:cubicBezTo>
                    <a:pt x="115" y="117"/>
                    <a:pt x="114" y="117"/>
                    <a:pt x="113" y="117"/>
                  </a:cubicBezTo>
                  <a:cubicBezTo>
                    <a:pt x="110" y="117"/>
                    <a:pt x="107" y="116"/>
                    <a:pt x="104" y="118"/>
                  </a:cubicBezTo>
                  <a:cubicBezTo>
                    <a:pt x="102" y="119"/>
                    <a:pt x="102" y="122"/>
                    <a:pt x="100" y="124"/>
                  </a:cubicBezTo>
                  <a:cubicBezTo>
                    <a:pt x="99" y="127"/>
                    <a:pt x="96" y="129"/>
                    <a:pt x="95" y="131"/>
                  </a:cubicBezTo>
                  <a:cubicBezTo>
                    <a:pt x="88" y="130"/>
                    <a:pt x="80" y="130"/>
                    <a:pt x="73" y="130"/>
                  </a:cubicBezTo>
                  <a:cubicBezTo>
                    <a:pt x="63" y="120"/>
                    <a:pt x="53" y="111"/>
                    <a:pt x="43" y="102"/>
                  </a:cubicBezTo>
                  <a:cubicBezTo>
                    <a:pt x="40" y="100"/>
                    <a:pt x="36" y="98"/>
                    <a:pt x="33" y="96"/>
                  </a:cubicBezTo>
                  <a:cubicBezTo>
                    <a:pt x="29" y="93"/>
                    <a:pt x="26" y="91"/>
                    <a:pt x="23" y="88"/>
                  </a:cubicBezTo>
                  <a:cubicBezTo>
                    <a:pt x="17" y="86"/>
                    <a:pt x="12" y="84"/>
                    <a:pt x="7" y="82"/>
                  </a:cubicBezTo>
                  <a:cubicBezTo>
                    <a:pt x="5" y="81"/>
                    <a:pt x="3" y="80"/>
                    <a:pt x="1" y="78"/>
                  </a:cubicBezTo>
                  <a:cubicBezTo>
                    <a:pt x="1" y="77"/>
                    <a:pt x="3" y="77"/>
                    <a:pt x="3" y="75"/>
                  </a:cubicBezTo>
                  <a:cubicBezTo>
                    <a:pt x="3" y="73"/>
                    <a:pt x="1" y="71"/>
                    <a:pt x="1" y="68"/>
                  </a:cubicBezTo>
                  <a:cubicBezTo>
                    <a:pt x="0" y="67"/>
                    <a:pt x="0" y="66"/>
                    <a:pt x="0" y="64"/>
                  </a:cubicBezTo>
                  <a:cubicBezTo>
                    <a:pt x="4" y="61"/>
                    <a:pt x="9" y="58"/>
                    <a:pt x="13" y="54"/>
                  </a:cubicBezTo>
                  <a:cubicBezTo>
                    <a:pt x="14" y="53"/>
                    <a:pt x="14" y="51"/>
                    <a:pt x="15" y="50"/>
                  </a:cubicBezTo>
                  <a:cubicBezTo>
                    <a:pt x="17" y="48"/>
                    <a:pt x="21" y="48"/>
                    <a:pt x="23" y="45"/>
                  </a:cubicBezTo>
                  <a:cubicBezTo>
                    <a:pt x="25" y="42"/>
                    <a:pt x="24" y="38"/>
                    <a:pt x="25" y="35"/>
                  </a:cubicBezTo>
                  <a:cubicBezTo>
                    <a:pt x="25" y="33"/>
                    <a:pt x="26" y="31"/>
                    <a:pt x="26" y="29"/>
                  </a:cubicBezTo>
                  <a:cubicBezTo>
                    <a:pt x="26" y="26"/>
                    <a:pt x="24" y="23"/>
                    <a:pt x="24" y="20"/>
                  </a:cubicBezTo>
                  <a:cubicBezTo>
                    <a:pt x="25" y="18"/>
                    <a:pt x="26" y="16"/>
                    <a:pt x="27" y="15"/>
                  </a:cubicBezTo>
                  <a:cubicBezTo>
                    <a:pt x="29" y="13"/>
                    <a:pt x="32" y="13"/>
                    <a:pt x="34" y="11"/>
                  </a:cubicBezTo>
                  <a:cubicBezTo>
                    <a:pt x="36" y="10"/>
                    <a:pt x="37" y="6"/>
                    <a:pt x="38" y="4"/>
                  </a:cubicBezTo>
                  <a:cubicBezTo>
                    <a:pt x="40" y="3"/>
                    <a:pt x="40" y="1"/>
                    <a:pt x="43" y="0"/>
                  </a:cubicBezTo>
                  <a:cubicBezTo>
                    <a:pt x="45" y="0"/>
                    <a:pt x="47" y="2"/>
                    <a:pt x="50" y="3"/>
                  </a:cubicBezTo>
                  <a:cubicBezTo>
                    <a:pt x="52" y="3"/>
                    <a:pt x="53" y="5"/>
                    <a:pt x="55" y="5"/>
                  </a:cubicBezTo>
                  <a:cubicBezTo>
                    <a:pt x="57" y="5"/>
                    <a:pt x="58" y="1"/>
                    <a:pt x="59" y="2"/>
                  </a:cubicBezTo>
                  <a:cubicBezTo>
                    <a:pt x="61" y="3"/>
                    <a:pt x="59" y="7"/>
                    <a:pt x="61" y="7"/>
                  </a:cubicBezTo>
                  <a:cubicBezTo>
                    <a:pt x="63" y="8"/>
                    <a:pt x="64" y="6"/>
                    <a:pt x="66" y="5"/>
                  </a:cubicBezTo>
                  <a:cubicBezTo>
                    <a:pt x="67" y="7"/>
                    <a:pt x="68" y="9"/>
                    <a:pt x="69" y="11"/>
                  </a:cubicBezTo>
                  <a:cubicBezTo>
                    <a:pt x="70" y="12"/>
                    <a:pt x="71" y="14"/>
                    <a:pt x="72" y="15"/>
                  </a:cubicBezTo>
                  <a:cubicBezTo>
                    <a:pt x="74" y="18"/>
                    <a:pt x="76" y="21"/>
                    <a:pt x="78" y="23"/>
                  </a:cubicBezTo>
                  <a:cubicBezTo>
                    <a:pt x="78" y="24"/>
                    <a:pt x="79" y="23"/>
                    <a:pt x="80" y="23"/>
                  </a:cubicBezTo>
                  <a:cubicBezTo>
                    <a:pt x="81" y="24"/>
                    <a:pt x="82" y="25"/>
                    <a:pt x="83" y="25"/>
                  </a:cubicBezTo>
                  <a:cubicBezTo>
                    <a:pt x="84" y="25"/>
                    <a:pt x="86" y="24"/>
                    <a:pt x="86" y="25"/>
                  </a:cubicBezTo>
                  <a:cubicBezTo>
                    <a:pt x="87" y="27"/>
                    <a:pt x="85" y="29"/>
                    <a:pt x="85" y="30"/>
                  </a:cubicBezTo>
                  <a:cubicBezTo>
                    <a:pt x="84" y="33"/>
                    <a:pt x="86" y="35"/>
                    <a:pt x="86" y="38"/>
                  </a:cubicBezTo>
                  <a:cubicBezTo>
                    <a:pt x="85" y="39"/>
                    <a:pt x="83" y="38"/>
                    <a:pt x="82" y="39"/>
                  </a:cubicBezTo>
                  <a:cubicBezTo>
                    <a:pt x="80" y="42"/>
                    <a:pt x="80" y="45"/>
                    <a:pt x="80" y="48"/>
                  </a:cubicBezTo>
                  <a:cubicBezTo>
                    <a:pt x="80" y="51"/>
                    <a:pt x="79" y="54"/>
                    <a:pt x="80" y="56"/>
                  </a:cubicBezTo>
                  <a:cubicBezTo>
                    <a:pt x="82" y="61"/>
                    <a:pt x="86" y="64"/>
                    <a:pt x="89" y="68"/>
                  </a:cubicBezTo>
                  <a:cubicBezTo>
                    <a:pt x="89" y="69"/>
                    <a:pt x="88" y="70"/>
                    <a:pt x="89" y="71"/>
                  </a:cubicBezTo>
                  <a:cubicBezTo>
                    <a:pt x="94" y="75"/>
                    <a:pt x="100" y="78"/>
                    <a:pt x="105" y="83"/>
                  </a:cubicBezTo>
                  <a:cubicBezTo>
                    <a:pt x="108" y="87"/>
                    <a:pt x="110" y="90"/>
                    <a:pt x="111" y="94"/>
                  </a:cubicBezTo>
                  <a:cubicBezTo>
                    <a:pt x="112" y="97"/>
                    <a:pt x="111" y="100"/>
                    <a:pt x="111" y="102"/>
                  </a:cubicBezTo>
                  <a:cubicBezTo>
                    <a:pt x="112" y="104"/>
                    <a:pt x="114" y="103"/>
                    <a:pt x="114" y="105"/>
                  </a:cubicBezTo>
                  <a:cubicBezTo>
                    <a:pt x="115" y="107"/>
                    <a:pt x="113" y="109"/>
                    <a:pt x="114" y="111"/>
                  </a:cubicBezTo>
                  <a:cubicBezTo>
                    <a:pt x="117" y="114"/>
                    <a:pt x="120" y="116"/>
                    <a:pt x="123" y="11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99" name="Freeform 2616"/>
            <p:cNvSpPr>
              <a:spLocks noChangeAspect="1"/>
            </p:cNvSpPr>
            <p:nvPr/>
          </p:nvSpPr>
          <p:spPr bwMode="auto">
            <a:xfrm>
              <a:off x="5506395" y="2218675"/>
              <a:ext cx="439032" cy="406943"/>
            </a:xfrm>
            <a:custGeom>
              <a:avLst/>
              <a:gdLst>
                <a:gd name="T0" fmla="*/ 13 w 251"/>
                <a:gd name="T1" fmla="*/ 46 h 233"/>
                <a:gd name="T2" fmla="*/ 6 w 251"/>
                <a:gd name="T3" fmla="*/ 32 h 233"/>
                <a:gd name="T4" fmla="*/ 1 w 251"/>
                <a:gd name="T5" fmla="*/ 10 h 233"/>
                <a:gd name="T6" fmla="*/ 14 w 251"/>
                <a:gd name="T7" fmla="*/ 6 h 233"/>
                <a:gd name="T8" fmla="*/ 24 w 251"/>
                <a:gd name="T9" fmla="*/ 12 h 233"/>
                <a:gd name="T10" fmla="*/ 34 w 251"/>
                <a:gd name="T11" fmla="*/ 20 h 233"/>
                <a:gd name="T12" fmla="*/ 38 w 251"/>
                <a:gd name="T13" fmla="*/ 18 h 233"/>
                <a:gd name="T14" fmla="*/ 44 w 251"/>
                <a:gd name="T15" fmla="*/ 13 h 233"/>
                <a:gd name="T16" fmla="*/ 64 w 251"/>
                <a:gd name="T17" fmla="*/ 7 h 233"/>
                <a:gd name="T18" fmla="*/ 65 w 251"/>
                <a:gd name="T19" fmla="*/ 18 h 233"/>
                <a:gd name="T20" fmla="*/ 68 w 251"/>
                <a:gd name="T21" fmla="*/ 26 h 233"/>
                <a:gd name="T22" fmla="*/ 74 w 251"/>
                <a:gd name="T23" fmla="*/ 41 h 233"/>
                <a:gd name="T24" fmla="*/ 96 w 251"/>
                <a:gd name="T25" fmla="*/ 51 h 233"/>
                <a:gd name="T26" fmla="*/ 127 w 251"/>
                <a:gd name="T27" fmla="*/ 62 h 233"/>
                <a:gd name="T28" fmla="*/ 152 w 251"/>
                <a:gd name="T29" fmla="*/ 59 h 233"/>
                <a:gd name="T30" fmla="*/ 150 w 251"/>
                <a:gd name="T31" fmla="*/ 49 h 233"/>
                <a:gd name="T32" fmla="*/ 165 w 251"/>
                <a:gd name="T33" fmla="*/ 38 h 233"/>
                <a:gd name="T34" fmla="*/ 186 w 251"/>
                <a:gd name="T35" fmla="*/ 31 h 233"/>
                <a:gd name="T36" fmla="*/ 197 w 251"/>
                <a:gd name="T37" fmla="*/ 37 h 233"/>
                <a:gd name="T38" fmla="*/ 219 w 251"/>
                <a:gd name="T39" fmla="*/ 44 h 233"/>
                <a:gd name="T40" fmla="*/ 227 w 251"/>
                <a:gd name="T41" fmla="*/ 53 h 233"/>
                <a:gd name="T42" fmla="*/ 241 w 251"/>
                <a:gd name="T43" fmla="*/ 60 h 233"/>
                <a:gd name="T44" fmla="*/ 258 w 251"/>
                <a:gd name="T45" fmla="*/ 69 h 233"/>
                <a:gd name="T46" fmla="*/ 261 w 251"/>
                <a:gd name="T47" fmla="*/ 84 h 233"/>
                <a:gd name="T48" fmla="*/ 253 w 251"/>
                <a:gd name="T49" fmla="*/ 101 h 233"/>
                <a:gd name="T50" fmla="*/ 252 w 251"/>
                <a:gd name="T51" fmla="*/ 104 h 233"/>
                <a:gd name="T52" fmla="*/ 254 w 251"/>
                <a:gd name="T53" fmla="*/ 122 h 233"/>
                <a:gd name="T54" fmla="*/ 254 w 251"/>
                <a:gd name="T55" fmla="*/ 134 h 233"/>
                <a:gd name="T56" fmla="*/ 260 w 251"/>
                <a:gd name="T57" fmla="*/ 159 h 233"/>
                <a:gd name="T58" fmla="*/ 272 w 251"/>
                <a:gd name="T59" fmla="*/ 169 h 233"/>
                <a:gd name="T60" fmla="*/ 261 w 251"/>
                <a:gd name="T61" fmla="*/ 188 h 233"/>
                <a:gd name="T62" fmla="*/ 273 w 251"/>
                <a:gd name="T63" fmla="*/ 208 h 233"/>
                <a:gd name="T64" fmla="*/ 285 w 251"/>
                <a:gd name="T65" fmla="*/ 216 h 233"/>
                <a:gd name="T66" fmla="*/ 293 w 251"/>
                <a:gd name="T67" fmla="*/ 237 h 233"/>
                <a:gd name="T68" fmla="*/ 299 w 251"/>
                <a:gd name="T69" fmla="*/ 247 h 233"/>
                <a:gd name="T70" fmla="*/ 290 w 251"/>
                <a:gd name="T71" fmla="*/ 251 h 233"/>
                <a:gd name="T72" fmla="*/ 279 w 251"/>
                <a:gd name="T73" fmla="*/ 266 h 233"/>
                <a:gd name="T74" fmla="*/ 277 w 251"/>
                <a:gd name="T75" fmla="*/ 279 h 233"/>
                <a:gd name="T76" fmla="*/ 258 w 251"/>
                <a:gd name="T77" fmla="*/ 274 h 233"/>
                <a:gd name="T78" fmla="*/ 234 w 251"/>
                <a:gd name="T79" fmla="*/ 271 h 233"/>
                <a:gd name="T80" fmla="*/ 212 w 251"/>
                <a:gd name="T81" fmla="*/ 260 h 233"/>
                <a:gd name="T82" fmla="*/ 198 w 251"/>
                <a:gd name="T83" fmla="*/ 239 h 233"/>
                <a:gd name="T84" fmla="*/ 177 w 251"/>
                <a:gd name="T85" fmla="*/ 250 h 233"/>
                <a:gd name="T86" fmla="*/ 158 w 251"/>
                <a:gd name="T87" fmla="*/ 247 h 233"/>
                <a:gd name="T88" fmla="*/ 149 w 251"/>
                <a:gd name="T89" fmla="*/ 239 h 233"/>
                <a:gd name="T90" fmla="*/ 143 w 251"/>
                <a:gd name="T91" fmla="*/ 232 h 233"/>
                <a:gd name="T92" fmla="*/ 128 w 251"/>
                <a:gd name="T93" fmla="*/ 229 h 233"/>
                <a:gd name="T94" fmla="*/ 116 w 251"/>
                <a:gd name="T95" fmla="*/ 205 h 233"/>
                <a:gd name="T96" fmla="*/ 112 w 251"/>
                <a:gd name="T97" fmla="*/ 199 h 233"/>
                <a:gd name="T98" fmla="*/ 94 w 251"/>
                <a:gd name="T99" fmla="*/ 187 h 233"/>
                <a:gd name="T100" fmla="*/ 88 w 251"/>
                <a:gd name="T101" fmla="*/ 186 h 233"/>
                <a:gd name="T102" fmla="*/ 85 w 251"/>
                <a:gd name="T103" fmla="*/ 188 h 233"/>
                <a:gd name="T104" fmla="*/ 71 w 251"/>
                <a:gd name="T105" fmla="*/ 180 h 233"/>
                <a:gd name="T106" fmla="*/ 67 w 251"/>
                <a:gd name="T107" fmla="*/ 169 h 233"/>
                <a:gd name="T108" fmla="*/ 60 w 251"/>
                <a:gd name="T109" fmla="*/ 146 h 233"/>
                <a:gd name="T110" fmla="*/ 41 w 251"/>
                <a:gd name="T111" fmla="*/ 128 h 233"/>
                <a:gd name="T112" fmla="*/ 30 w 251"/>
                <a:gd name="T113" fmla="*/ 104 h 233"/>
                <a:gd name="T114" fmla="*/ 37 w 251"/>
                <a:gd name="T115" fmla="*/ 92 h 233"/>
                <a:gd name="T116" fmla="*/ 37 w 251"/>
                <a:gd name="T117" fmla="*/ 77 h 233"/>
                <a:gd name="T118" fmla="*/ 30 w 251"/>
                <a:gd name="T119" fmla="*/ 74 h 233"/>
                <a:gd name="T120" fmla="*/ 20 w 251"/>
                <a:gd name="T121" fmla="*/ 65 h 233"/>
                <a:gd name="T122" fmla="*/ 13 w 251"/>
                <a:gd name="T123" fmla="*/ 53 h 23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"/>
                <a:gd name="T187" fmla="*/ 0 h 233"/>
                <a:gd name="T188" fmla="*/ 251 w 251"/>
                <a:gd name="T189" fmla="*/ 233 h 23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" h="233">
                  <a:moveTo>
                    <a:pt x="11" y="44"/>
                  </a:moveTo>
                  <a:cubicBezTo>
                    <a:pt x="11" y="42"/>
                    <a:pt x="12" y="40"/>
                    <a:pt x="11" y="38"/>
                  </a:cubicBezTo>
                  <a:cubicBezTo>
                    <a:pt x="10" y="36"/>
                    <a:pt x="6" y="36"/>
                    <a:pt x="5" y="34"/>
                  </a:cubicBezTo>
                  <a:cubicBezTo>
                    <a:pt x="4" y="32"/>
                    <a:pt x="5" y="29"/>
                    <a:pt x="5" y="27"/>
                  </a:cubicBezTo>
                  <a:cubicBezTo>
                    <a:pt x="5" y="24"/>
                    <a:pt x="7" y="22"/>
                    <a:pt x="6" y="20"/>
                  </a:cubicBezTo>
                  <a:cubicBezTo>
                    <a:pt x="5" y="16"/>
                    <a:pt x="0" y="12"/>
                    <a:pt x="1" y="8"/>
                  </a:cubicBezTo>
                  <a:cubicBezTo>
                    <a:pt x="2" y="5"/>
                    <a:pt x="7" y="4"/>
                    <a:pt x="10" y="2"/>
                  </a:cubicBezTo>
                  <a:cubicBezTo>
                    <a:pt x="11" y="3"/>
                    <a:pt x="11" y="4"/>
                    <a:pt x="12" y="5"/>
                  </a:cubicBezTo>
                  <a:cubicBezTo>
                    <a:pt x="13" y="7"/>
                    <a:pt x="15" y="9"/>
                    <a:pt x="17" y="10"/>
                  </a:cubicBezTo>
                  <a:cubicBezTo>
                    <a:pt x="18" y="11"/>
                    <a:pt x="20" y="9"/>
                    <a:pt x="20" y="10"/>
                  </a:cubicBezTo>
                  <a:cubicBezTo>
                    <a:pt x="22" y="11"/>
                    <a:pt x="19" y="14"/>
                    <a:pt x="20" y="15"/>
                  </a:cubicBezTo>
                  <a:cubicBezTo>
                    <a:pt x="22" y="17"/>
                    <a:pt x="26" y="16"/>
                    <a:pt x="28" y="17"/>
                  </a:cubicBezTo>
                  <a:cubicBezTo>
                    <a:pt x="29" y="16"/>
                    <a:pt x="29" y="16"/>
                    <a:pt x="30" y="16"/>
                  </a:cubicBezTo>
                  <a:cubicBezTo>
                    <a:pt x="31" y="16"/>
                    <a:pt x="31" y="16"/>
                    <a:pt x="32" y="15"/>
                  </a:cubicBezTo>
                  <a:cubicBezTo>
                    <a:pt x="34" y="15"/>
                    <a:pt x="36" y="17"/>
                    <a:pt x="37" y="16"/>
                  </a:cubicBezTo>
                  <a:cubicBezTo>
                    <a:pt x="38" y="15"/>
                    <a:pt x="36" y="12"/>
                    <a:pt x="37" y="11"/>
                  </a:cubicBezTo>
                  <a:cubicBezTo>
                    <a:pt x="41" y="7"/>
                    <a:pt x="44" y="3"/>
                    <a:pt x="49" y="1"/>
                  </a:cubicBezTo>
                  <a:cubicBezTo>
                    <a:pt x="51" y="0"/>
                    <a:pt x="53" y="3"/>
                    <a:pt x="53" y="6"/>
                  </a:cubicBezTo>
                  <a:cubicBezTo>
                    <a:pt x="53" y="7"/>
                    <a:pt x="49" y="7"/>
                    <a:pt x="50" y="9"/>
                  </a:cubicBezTo>
                  <a:cubicBezTo>
                    <a:pt x="50" y="11"/>
                    <a:pt x="54" y="12"/>
                    <a:pt x="54" y="15"/>
                  </a:cubicBezTo>
                  <a:cubicBezTo>
                    <a:pt x="55" y="16"/>
                    <a:pt x="50" y="16"/>
                    <a:pt x="50" y="18"/>
                  </a:cubicBezTo>
                  <a:cubicBezTo>
                    <a:pt x="51" y="21"/>
                    <a:pt x="54" y="21"/>
                    <a:pt x="57" y="22"/>
                  </a:cubicBezTo>
                  <a:cubicBezTo>
                    <a:pt x="58" y="23"/>
                    <a:pt x="58" y="22"/>
                    <a:pt x="59" y="22"/>
                  </a:cubicBezTo>
                  <a:cubicBezTo>
                    <a:pt x="60" y="26"/>
                    <a:pt x="60" y="30"/>
                    <a:pt x="62" y="34"/>
                  </a:cubicBezTo>
                  <a:cubicBezTo>
                    <a:pt x="64" y="37"/>
                    <a:pt x="68" y="38"/>
                    <a:pt x="71" y="40"/>
                  </a:cubicBezTo>
                  <a:cubicBezTo>
                    <a:pt x="74" y="41"/>
                    <a:pt x="77" y="41"/>
                    <a:pt x="80" y="43"/>
                  </a:cubicBezTo>
                  <a:cubicBezTo>
                    <a:pt x="83" y="45"/>
                    <a:pt x="85" y="48"/>
                    <a:pt x="89" y="50"/>
                  </a:cubicBezTo>
                  <a:cubicBezTo>
                    <a:pt x="94" y="52"/>
                    <a:pt x="100" y="52"/>
                    <a:pt x="106" y="52"/>
                  </a:cubicBezTo>
                  <a:cubicBezTo>
                    <a:pt x="111" y="52"/>
                    <a:pt x="115" y="50"/>
                    <a:pt x="120" y="49"/>
                  </a:cubicBezTo>
                  <a:cubicBezTo>
                    <a:pt x="122" y="49"/>
                    <a:pt x="125" y="51"/>
                    <a:pt x="127" y="49"/>
                  </a:cubicBezTo>
                  <a:cubicBezTo>
                    <a:pt x="128" y="48"/>
                    <a:pt x="125" y="46"/>
                    <a:pt x="125" y="44"/>
                  </a:cubicBezTo>
                  <a:cubicBezTo>
                    <a:pt x="124" y="43"/>
                    <a:pt x="125" y="42"/>
                    <a:pt x="125" y="41"/>
                  </a:cubicBezTo>
                  <a:cubicBezTo>
                    <a:pt x="128" y="40"/>
                    <a:pt x="132" y="40"/>
                    <a:pt x="135" y="38"/>
                  </a:cubicBezTo>
                  <a:cubicBezTo>
                    <a:pt x="137" y="37"/>
                    <a:pt x="136" y="33"/>
                    <a:pt x="138" y="32"/>
                  </a:cubicBezTo>
                  <a:cubicBezTo>
                    <a:pt x="141" y="29"/>
                    <a:pt x="146" y="30"/>
                    <a:pt x="150" y="29"/>
                  </a:cubicBezTo>
                  <a:cubicBezTo>
                    <a:pt x="152" y="28"/>
                    <a:pt x="152" y="26"/>
                    <a:pt x="155" y="26"/>
                  </a:cubicBezTo>
                  <a:cubicBezTo>
                    <a:pt x="157" y="26"/>
                    <a:pt x="159" y="27"/>
                    <a:pt x="161" y="28"/>
                  </a:cubicBezTo>
                  <a:cubicBezTo>
                    <a:pt x="162" y="29"/>
                    <a:pt x="163" y="30"/>
                    <a:pt x="164" y="31"/>
                  </a:cubicBezTo>
                  <a:cubicBezTo>
                    <a:pt x="168" y="32"/>
                    <a:pt x="171" y="33"/>
                    <a:pt x="175" y="34"/>
                  </a:cubicBezTo>
                  <a:cubicBezTo>
                    <a:pt x="177" y="35"/>
                    <a:pt x="180" y="36"/>
                    <a:pt x="183" y="37"/>
                  </a:cubicBezTo>
                  <a:cubicBezTo>
                    <a:pt x="185" y="38"/>
                    <a:pt x="188" y="38"/>
                    <a:pt x="189" y="39"/>
                  </a:cubicBezTo>
                  <a:cubicBezTo>
                    <a:pt x="190" y="41"/>
                    <a:pt x="187" y="43"/>
                    <a:pt x="189" y="44"/>
                  </a:cubicBezTo>
                  <a:cubicBezTo>
                    <a:pt x="191" y="46"/>
                    <a:pt x="195" y="44"/>
                    <a:pt x="197" y="45"/>
                  </a:cubicBezTo>
                  <a:cubicBezTo>
                    <a:pt x="199" y="46"/>
                    <a:pt x="199" y="50"/>
                    <a:pt x="201" y="50"/>
                  </a:cubicBezTo>
                  <a:cubicBezTo>
                    <a:pt x="205" y="52"/>
                    <a:pt x="210" y="51"/>
                    <a:pt x="214" y="53"/>
                  </a:cubicBezTo>
                  <a:cubicBezTo>
                    <a:pt x="215" y="54"/>
                    <a:pt x="215" y="56"/>
                    <a:pt x="215" y="58"/>
                  </a:cubicBezTo>
                  <a:cubicBezTo>
                    <a:pt x="215" y="60"/>
                    <a:pt x="215" y="62"/>
                    <a:pt x="215" y="64"/>
                  </a:cubicBezTo>
                  <a:cubicBezTo>
                    <a:pt x="215" y="66"/>
                    <a:pt x="217" y="68"/>
                    <a:pt x="218" y="70"/>
                  </a:cubicBezTo>
                  <a:cubicBezTo>
                    <a:pt x="217" y="72"/>
                    <a:pt x="217" y="75"/>
                    <a:pt x="216" y="77"/>
                  </a:cubicBezTo>
                  <a:cubicBezTo>
                    <a:pt x="215" y="79"/>
                    <a:pt x="212" y="81"/>
                    <a:pt x="211" y="84"/>
                  </a:cubicBezTo>
                  <a:cubicBezTo>
                    <a:pt x="211" y="85"/>
                    <a:pt x="213" y="86"/>
                    <a:pt x="213" y="87"/>
                  </a:cubicBezTo>
                  <a:cubicBezTo>
                    <a:pt x="212" y="88"/>
                    <a:pt x="210" y="86"/>
                    <a:pt x="210" y="87"/>
                  </a:cubicBezTo>
                  <a:cubicBezTo>
                    <a:pt x="209" y="90"/>
                    <a:pt x="208" y="94"/>
                    <a:pt x="209" y="97"/>
                  </a:cubicBezTo>
                  <a:cubicBezTo>
                    <a:pt x="209" y="99"/>
                    <a:pt x="212" y="100"/>
                    <a:pt x="212" y="102"/>
                  </a:cubicBezTo>
                  <a:cubicBezTo>
                    <a:pt x="212" y="104"/>
                    <a:pt x="209" y="104"/>
                    <a:pt x="209" y="106"/>
                  </a:cubicBezTo>
                  <a:cubicBezTo>
                    <a:pt x="209" y="108"/>
                    <a:pt x="212" y="110"/>
                    <a:pt x="212" y="112"/>
                  </a:cubicBezTo>
                  <a:cubicBezTo>
                    <a:pt x="213" y="116"/>
                    <a:pt x="214" y="122"/>
                    <a:pt x="212" y="126"/>
                  </a:cubicBezTo>
                  <a:cubicBezTo>
                    <a:pt x="213" y="129"/>
                    <a:pt x="215" y="131"/>
                    <a:pt x="217" y="133"/>
                  </a:cubicBezTo>
                  <a:cubicBezTo>
                    <a:pt x="219" y="134"/>
                    <a:pt x="223" y="131"/>
                    <a:pt x="225" y="133"/>
                  </a:cubicBezTo>
                  <a:cubicBezTo>
                    <a:pt x="227" y="134"/>
                    <a:pt x="228" y="138"/>
                    <a:pt x="227" y="141"/>
                  </a:cubicBezTo>
                  <a:cubicBezTo>
                    <a:pt x="226" y="145"/>
                    <a:pt x="222" y="148"/>
                    <a:pt x="220" y="152"/>
                  </a:cubicBezTo>
                  <a:cubicBezTo>
                    <a:pt x="219" y="153"/>
                    <a:pt x="219" y="155"/>
                    <a:pt x="218" y="157"/>
                  </a:cubicBezTo>
                  <a:cubicBezTo>
                    <a:pt x="221" y="160"/>
                    <a:pt x="224" y="163"/>
                    <a:pt x="226" y="166"/>
                  </a:cubicBezTo>
                  <a:cubicBezTo>
                    <a:pt x="228" y="169"/>
                    <a:pt x="227" y="172"/>
                    <a:pt x="228" y="174"/>
                  </a:cubicBezTo>
                  <a:cubicBezTo>
                    <a:pt x="228" y="176"/>
                    <a:pt x="230" y="177"/>
                    <a:pt x="231" y="178"/>
                  </a:cubicBezTo>
                  <a:cubicBezTo>
                    <a:pt x="233" y="179"/>
                    <a:pt x="236" y="179"/>
                    <a:pt x="238" y="180"/>
                  </a:cubicBezTo>
                  <a:cubicBezTo>
                    <a:pt x="240" y="181"/>
                    <a:pt x="241" y="182"/>
                    <a:pt x="242" y="183"/>
                  </a:cubicBezTo>
                  <a:cubicBezTo>
                    <a:pt x="243" y="188"/>
                    <a:pt x="241" y="194"/>
                    <a:pt x="244" y="198"/>
                  </a:cubicBezTo>
                  <a:cubicBezTo>
                    <a:pt x="245" y="200"/>
                    <a:pt x="249" y="198"/>
                    <a:pt x="250" y="200"/>
                  </a:cubicBezTo>
                  <a:cubicBezTo>
                    <a:pt x="251" y="201"/>
                    <a:pt x="250" y="204"/>
                    <a:pt x="249" y="206"/>
                  </a:cubicBezTo>
                  <a:cubicBezTo>
                    <a:pt x="249" y="207"/>
                    <a:pt x="250" y="208"/>
                    <a:pt x="249" y="209"/>
                  </a:cubicBezTo>
                  <a:cubicBezTo>
                    <a:pt x="247" y="210"/>
                    <a:pt x="244" y="209"/>
                    <a:pt x="242" y="210"/>
                  </a:cubicBezTo>
                  <a:cubicBezTo>
                    <a:pt x="239" y="211"/>
                    <a:pt x="237" y="212"/>
                    <a:pt x="235" y="214"/>
                  </a:cubicBezTo>
                  <a:cubicBezTo>
                    <a:pt x="234" y="216"/>
                    <a:pt x="233" y="219"/>
                    <a:pt x="233" y="222"/>
                  </a:cubicBezTo>
                  <a:cubicBezTo>
                    <a:pt x="233" y="224"/>
                    <a:pt x="234" y="227"/>
                    <a:pt x="234" y="229"/>
                  </a:cubicBezTo>
                  <a:cubicBezTo>
                    <a:pt x="233" y="230"/>
                    <a:pt x="232" y="233"/>
                    <a:pt x="231" y="233"/>
                  </a:cubicBezTo>
                  <a:cubicBezTo>
                    <a:pt x="229" y="232"/>
                    <a:pt x="227" y="230"/>
                    <a:pt x="225" y="230"/>
                  </a:cubicBezTo>
                  <a:cubicBezTo>
                    <a:pt x="221" y="229"/>
                    <a:pt x="218" y="229"/>
                    <a:pt x="215" y="229"/>
                  </a:cubicBezTo>
                  <a:cubicBezTo>
                    <a:pt x="210" y="229"/>
                    <a:pt x="205" y="230"/>
                    <a:pt x="201" y="229"/>
                  </a:cubicBezTo>
                  <a:cubicBezTo>
                    <a:pt x="199" y="229"/>
                    <a:pt x="197" y="227"/>
                    <a:pt x="195" y="226"/>
                  </a:cubicBezTo>
                  <a:cubicBezTo>
                    <a:pt x="190" y="225"/>
                    <a:pt x="185" y="225"/>
                    <a:pt x="181" y="222"/>
                  </a:cubicBezTo>
                  <a:cubicBezTo>
                    <a:pt x="179" y="221"/>
                    <a:pt x="178" y="219"/>
                    <a:pt x="177" y="217"/>
                  </a:cubicBezTo>
                  <a:cubicBezTo>
                    <a:pt x="176" y="213"/>
                    <a:pt x="176" y="208"/>
                    <a:pt x="173" y="204"/>
                  </a:cubicBezTo>
                  <a:cubicBezTo>
                    <a:pt x="171" y="202"/>
                    <a:pt x="168" y="200"/>
                    <a:pt x="165" y="200"/>
                  </a:cubicBezTo>
                  <a:cubicBezTo>
                    <a:pt x="162" y="201"/>
                    <a:pt x="159" y="203"/>
                    <a:pt x="156" y="205"/>
                  </a:cubicBezTo>
                  <a:cubicBezTo>
                    <a:pt x="153" y="206"/>
                    <a:pt x="151" y="209"/>
                    <a:pt x="148" y="209"/>
                  </a:cubicBezTo>
                  <a:cubicBezTo>
                    <a:pt x="145" y="209"/>
                    <a:pt x="143" y="206"/>
                    <a:pt x="141" y="205"/>
                  </a:cubicBezTo>
                  <a:cubicBezTo>
                    <a:pt x="138" y="205"/>
                    <a:pt x="135" y="206"/>
                    <a:pt x="132" y="206"/>
                  </a:cubicBezTo>
                  <a:cubicBezTo>
                    <a:pt x="131" y="206"/>
                    <a:pt x="132" y="204"/>
                    <a:pt x="132" y="203"/>
                  </a:cubicBezTo>
                  <a:cubicBezTo>
                    <a:pt x="129" y="202"/>
                    <a:pt x="126" y="202"/>
                    <a:pt x="124" y="200"/>
                  </a:cubicBezTo>
                  <a:cubicBezTo>
                    <a:pt x="122" y="200"/>
                    <a:pt x="120" y="199"/>
                    <a:pt x="119" y="197"/>
                  </a:cubicBezTo>
                  <a:cubicBezTo>
                    <a:pt x="118" y="196"/>
                    <a:pt x="120" y="195"/>
                    <a:pt x="119" y="194"/>
                  </a:cubicBezTo>
                  <a:cubicBezTo>
                    <a:pt x="118" y="192"/>
                    <a:pt x="116" y="192"/>
                    <a:pt x="114" y="192"/>
                  </a:cubicBezTo>
                  <a:cubicBezTo>
                    <a:pt x="112" y="191"/>
                    <a:pt x="109" y="193"/>
                    <a:pt x="107" y="191"/>
                  </a:cubicBezTo>
                  <a:cubicBezTo>
                    <a:pt x="103" y="188"/>
                    <a:pt x="101" y="184"/>
                    <a:pt x="99" y="179"/>
                  </a:cubicBezTo>
                  <a:cubicBezTo>
                    <a:pt x="97" y="177"/>
                    <a:pt x="99" y="173"/>
                    <a:pt x="97" y="171"/>
                  </a:cubicBezTo>
                  <a:cubicBezTo>
                    <a:pt x="96" y="169"/>
                    <a:pt x="94" y="172"/>
                    <a:pt x="93" y="171"/>
                  </a:cubicBezTo>
                  <a:cubicBezTo>
                    <a:pt x="92" y="170"/>
                    <a:pt x="94" y="168"/>
                    <a:pt x="93" y="166"/>
                  </a:cubicBezTo>
                  <a:cubicBezTo>
                    <a:pt x="91" y="161"/>
                    <a:pt x="88" y="155"/>
                    <a:pt x="83" y="152"/>
                  </a:cubicBezTo>
                  <a:cubicBezTo>
                    <a:pt x="81" y="151"/>
                    <a:pt x="80" y="156"/>
                    <a:pt x="78" y="156"/>
                  </a:cubicBezTo>
                  <a:cubicBezTo>
                    <a:pt x="78" y="156"/>
                    <a:pt x="78" y="155"/>
                    <a:pt x="78" y="155"/>
                  </a:cubicBezTo>
                  <a:cubicBezTo>
                    <a:pt x="76" y="155"/>
                    <a:pt x="75" y="156"/>
                    <a:pt x="73" y="155"/>
                  </a:cubicBezTo>
                  <a:cubicBezTo>
                    <a:pt x="72" y="154"/>
                    <a:pt x="72" y="151"/>
                    <a:pt x="71" y="152"/>
                  </a:cubicBezTo>
                  <a:cubicBezTo>
                    <a:pt x="70" y="153"/>
                    <a:pt x="72" y="155"/>
                    <a:pt x="71" y="157"/>
                  </a:cubicBezTo>
                  <a:cubicBezTo>
                    <a:pt x="71" y="157"/>
                    <a:pt x="69" y="158"/>
                    <a:pt x="68" y="158"/>
                  </a:cubicBezTo>
                  <a:cubicBezTo>
                    <a:pt x="65" y="155"/>
                    <a:pt x="62" y="153"/>
                    <a:pt x="59" y="150"/>
                  </a:cubicBezTo>
                  <a:cubicBezTo>
                    <a:pt x="58" y="148"/>
                    <a:pt x="60" y="146"/>
                    <a:pt x="59" y="144"/>
                  </a:cubicBezTo>
                  <a:cubicBezTo>
                    <a:pt x="59" y="142"/>
                    <a:pt x="57" y="143"/>
                    <a:pt x="56" y="141"/>
                  </a:cubicBezTo>
                  <a:cubicBezTo>
                    <a:pt x="56" y="139"/>
                    <a:pt x="57" y="136"/>
                    <a:pt x="56" y="133"/>
                  </a:cubicBezTo>
                  <a:cubicBezTo>
                    <a:pt x="55" y="129"/>
                    <a:pt x="53" y="126"/>
                    <a:pt x="50" y="122"/>
                  </a:cubicBezTo>
                  <a:cubicBezTo>
                    <a:pt x="45" y="117"/>
                    <a:pt x="39" y="114"/>
                    <a:pt x="34" y="110"/>
                  </a:cubicBezTo>
                  <a:cubicBezTo>
                    <a:pt x="33" y="109"/>
                    <a:pt x="34" y="108"/>
                    <a:pt x="34" y="107"/>
                  </a:cubicBezTo>
                  <a:cubicBezTo>
                    <a:pt x="31" y="103"/>
                    <a:pt x="27" y="100"/>
                    <a:pt x="25" y="95"/>
                  </a:cubicBezTo>
                  <a:cubicBezTo>
                    <a:pt x="24" y="93"/>
                    <a:pt x="25" y="90"/>
                    <a:pt x="25" y="87"/>
                  </a:cubicBezTo>
                  <a:cubicBezTo>
                    <a:pt x="25" y="84"/>
                    <a:pt x="25" y="81"/>
                    <a:pt x="27" y="78"/>
                  </a:cubicBezTo>
                  <a:cubicBezTo>
                    <a:pt x="28" y="77"/>
                    <a:pt x="30" y="78"/>
                    <a:pt x="31" y="77"/>
                  </a:cubicBezTo>
                  <a:cubicBezTo>
                    <a:pt x="31" y="74"/>
                    <a:pt x="29" y="72"/>
                    <a:pt x="30" y="69"/>
                  </a:cubicBezTo>
                  <a:cubicBezTo>
                    <a:pt x="30" y="68"/>
                    <a:pt x="32" y="66"/>
                    <a:pt x="31" y="64"/>
                  </a:cubicBezTo>
                  <a:cubicBezTo>
                    <a:pt x="31" y="63"/>
                    <a:pt x="29" y="64"/>
                    <a:pt x="28" y="64"/>
                  </a:cubicBezTo>
                  <a:cubicBezTo>
                    <a:pt x="27" y="64"/>
                    <a:pt x="26" y="63"/>
                    <a:pt x="25" y="62"/>
                  </a:cubicBezTo>
                  <a:cubicBezTo>
                    <a:pt x="24" y="62"/>
                    <a:pt x="23" y="63"/>
                    <a:pt x="23" y="62"/>
                  </a:cubicBezTo>
                  <a:cubicBezTo>
                    <a:pt x="21" y="60"/>
                    <a:pt x="19" y="57"/>
                    <a:pt x="17" y="54"/>
                  </a:cubicBezTo>
                  <a:cubicBezTo>
                    <a:pt x="16" y="53"/>
                    <a:pt x="15" y="51"/>
                    <a:pt x="14" y="50"/>
                  </a:cubicBezTo>
                  <a:cubicBezTo>
                    <a:pt x="13" y="48"/>
                    <a:pt x="12" y="46"/>
                    <a:pt x="11" y="4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00" name="Freeform 2617"/>
            <p:cNvSpPr>
              <a:spLocks noChangeAspect="1"/>
            </p:cNvSpPr>
            <p:nvPr/>
          </p:nvSpPr>
          <p:spPr bwMode="auto">
            <a:xfrm>
              <a:off x="5414505" y="2109282"/>
              <a:ext cx="145858" cy="74387"/>
            </a:xfrm>
            <a:custGeom>
              <a:avLst/>
              <a:gdLst>
                <a:gd name="T0" fmla="*/ 0 w 83"/>
                <a:gd name="T1" fmla="*/ 1 h 42"/>
                <a:gd name="T2" fmla="*/ 10 w 83"/>
                <a:gd name="T3" fmla="*/ 7 h 42"/>
                <a:gd name="T4" fmla="*/ 14 w 83"/>
                <a:gd name="T5" fmla="*/ 13 h 42"/>
                <a:gd name="T6" fmla="*/ 23 w 83"/>
                <a:gd name="T7" fmla="*/ 17 h 42"/>
                <a:gd name="T8" fmla="*/ 23 w 83"/>
                <a:gd name="T9" fmla="*/ 24 h 42"/>
                <a:gd name="T10" fmla="*/ 28 w 83"/>
                <a:gd name="T11" fmla="*/ 34 h 42"/>
                <a:gd name="T12" fmla="*/ 24 w 83"/>
                <a:gd name="T13" fmla="*/ 44 h 42"/>
                <a:gd name="T14" fmla="*/ 30 w 83"/>
                <a:gd name="T15" fmla="*/ 44 h 42"/>
                <a:gd name="T16" fmla="*/ 39 w 83"/>
                <a:gd name="T17" fmla="*/ 41 h 42"/>
                <a:gd name="T18" fmla="*/ 47 w 83"/>
                <a:gd name="T19" fmla="*/ 45 h 42"/>
                <a:gd name="T20" fmla="*/ 53 w 83"/>
                <a:gd name="T21" fmla="*/ 49 h 42"/>
                <a:gd name="T22" fmla="*/ 59 w 83"/>
                <a:gd name="T23" fmla="*/ 46 h 42"/>
                <a:gd name="T24" fmla="*/ 64 w 83"/>
                <a:gd name="T25" fmla="*/ 46 h 42"/>
                <a:gd name="T26" fmla="*/ 70 w 83"/>
                <a:gd name="T27" fmla="*/ 46 h 42"/>
                <a:gd name="T28" fmla="*/ 75 w 83"/>
                <a:gd name="T29" fmla="*/ 46 h 42"/>
                <a:gd name="T30" fmla="*/ 78 w 83"/>
                <a:gd name="T31" fmla="*/ 41 h 42"/>
                <a:gd name="T32" fmla="*/ 84 w 83"/>
                <a:gd name="T33" fmla="*/ 45 h 42"/>
                <a:gd name="T34" fmla="*/ 90 w 83"/>
                <a:gd name="T35" fmla="*/ 47 h 42"/>
                <a:gd name="T36" fmla="*/ 99 w 83"/>
                <a:gd name="T37" fmla="*/ 50 h 42"/>
                <a:gd name="T38" fmla="*/ 99 w 83"/>
                <a:gd name="T39" fmla="*/ 45 h 42"/>
                <a:gd name="T40" fmla="*/ 94 w 83"/>
                <a:gd name="T41" fmla="*/ 43 h 42"/>
                <a:gd name="T42" fmla="*/ 90 w 83"/>
                <a:gd name="T43" fmla="*/ 36 h 42"/>
                <a:gd name="T44" fmla="*/ 95 w 83"/>
                <a:gd name="T45" fmla="*/ 33 h 42"/>
                <a:gd name="T46" fmla="*/ 82 w 83"/>
                <a:gd name="T47" fmla="*/ 25 h 42"/>
                <a:gd name="T48" fmla="*/ 82 w 83"/>
                <a:gd name="T49" fmla="*/ 21 h 42"/>
                <a:gd name="T50" fmla="*/ 73 w 83"/>
                <a:gd name="T51" fmla="*/ 16 h 42"/>
                <a:gd name="T52" fmla="*/ 70 w 83"/>
                <a:gd name="T53" fmla="*/ 16 h 42"/>
                <a:gd name="T54" fmla="*/ 65 w 83"/>
                <a:gd name="T55" fmla="*/ 17 h 42"/>
                <a:gd name="T56" fmla="*/ 58 w 83"/>
                <a:gd name="T57" fmla="*/ 19 h 42"/>
                <a:gd name="T58" fmla="*/ 54 w 83"/>
                <a:gd name="T59" fmla="*/ 16 h 42"/>
                <a:gd name="T60" fmla="*/ 45 w 83"/>
                <a:gd name="T61" fmla="*/ 11 h 42"/>
                <a:gd name="T62" fmla="*/ 35 w 83"/>
                <a:gd name="T63" fmla="*/ 5 h 42"/>
                <a:gd name="T64" fmla="*/ 23 w 83"/>
                <a:gd name="T65" fmla="*/ 6 h 42"/>
                <a:gd name="T66" fmla="*/ 13 w 83"/>
                <a:gd name="T67" fmla="*/ 1 h 42"/>
                <a:gd name="T68" fmla="*/ 0 w 83"/>
                <a:gd name="T69" fmla="*/ 1 h 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3"/>
                <a:gd name="T106" fmla="*/ 0 h 42"/>
                <a:gd name="T107" fmla="*/ 83 w 83"/>
                <a:gd name="T108" fmla="*/ 42 h 4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3" h="42">
                  <a:moveTo>
                    <a:pt x="0" y="1"/>
                  </a:moveTo>
                  <a:cubicBezTo>
                    <a:pt x="3" y="3"/>
                    <a:pt x="6" y="4"/>
                    <a:pt x="8" y="6"/>
                  </a:cubicBezTo>
                  <a:cubicBezTo>
                    <a:pt x="10" y="7"/>
                    <a:pt x="10" y="10"/>
                    <a:pt x="12" y="11"/>
                  </a:cubicBezTo>
                  <a:cubicBezTo>
                    <a:pt x="14" y="13"/>
                    <a:pt x="18" y="12"/>
                    <a:pt x="19" y="14"/>
                  </a:cubicBezTo>
                  <a:cubicBezTo>
                    <a:pt x="20" y="16"/>
                    <a:pt x="18" y="18"/>
                    <a:pt x="19" y="20"/>
                  </a:cubicBezTo>
                  <a:cubicBezTo>
                    <a:pt x="20" y="23"/>
                    <a:pt x="23" y="25"/>
                    <a:pt x="23" y="28"/>
                  </a:cubicBezTo>
                  <a:cubicBezTo>
                    <a:pt x="23" y="30"/>
                    <a:pt x="21" y="33"/>
                    <a:pt x="20" y="36"/>
                  </a:cubicBezTo>
                  <a:cubicBezTo>
                    <a:pt x="21" y="36"/>
                    <a:pt x="23" y="36"/>
                    <a:pt x="25" y="36"/>
                  </a:cubicBezTo>
                  <a:cubicBezTo>
                    <a:pt x="27" y="35"/>
                    <a:pt x="29" y="33"/>
                    <a:pt x="32" y="34"/>
                  </a:cubicBezTo>
                  <a:cubicBezTo>
                    <a:pt x="34" y="34"/>
                    <a:pt x="37" y="36"/>
                    <a:pt x="39" y="37"/>
                  </a:cubicBezTo>
                  <a:cubicBezTo>
                    <a:pt x="41" y="38"/>
                    <a:pt x="42" y="39"/>
                    <a:pt x="44" y="40"/>
                  </a:cubicBezTo>
                  <a:cubicBezTo>
                    <a:pt x="46" y="40"/>
                    <a:pt x="47" y="39"/>
                    <a:pt x="49" y="38"/>
                  </a:cubicBezTo>
                  <a:cubicBezTo>
                    <a:pt x="50" y="38"/>
                    <a:pt x="52" y="38"/>
                    <a:pt x="53" y="38"/>
                  </a:cubicBezTo>
                  <a:cubicBezTo>
                    <a:pt x="55" y="38"/>
                    <a:pt x="56" y="38"/>
                    <a:pt x="58" y="38"/>
                  </a:cubicBezTo>
                  <a:cubicBezTo>
                    <a:pt x="59" y="38"/>
                    <a:pt x="60" y="38"/>
                    <a:pt x="62" y="38"/>
                  </a:cubicBezTo>
                  <a:cubicBezTo>
                    <a:pt x="63" y="37"/>
                    <a:pt x="63" y="34"/>
                    <a:pt x="65" y="34"/>
                  </a:cubicBezTo>
                  <a:cubicBezTo>
                    <a:pt x="67" y="34"/>
                    <a:pt x="68" y="36"/>
                    <a:pt x="70" y="37"/>
                  </a:cubicBezTo>
                  <a:cubicBezTo>
                    <a:pt x="72" y="38"/>
                    <a:pt x="74" y="39"/>
                    <a:pt x="75" y="39"/>
                  </a:cubicBezTo>
                  <a:cubicBezTo>
                    <a:pt x="78" y="40"/>
                    <a:pt x="80" y="42"/>
                    <a:pt x="82" y="41"/>
                  </a:cubicBezTo>
                  <a:cubicBezTo>
                    <a:pt x="83" y="41"/>
                    <a:pt x="83" y="38"/>
                    <a:pt x="82" y="37"/>
                  </a:cubicBezTo>
                  <a:cubicBezTo>
                    <a:pt x="82" y="36"/>
                    <a:pt x="79" y="36"/>
                    <a:pt x="78" y="35"/>
                  </a:cubicBezTo>
                  <a:cubicBezTo>
                    <a:pt x="77" y="33"/>
                    <a:pt x="75" y="32"/>
                    <a:pt x="75" y="30"/>
                  </a:cubicBezTo>
                  <a:cubicBezTo>
                    <a:pt x="76" y="28"/>
                    <a:pt x="78" y="28"/>
                    <a:pt x="79" y="27"/>
                  </a:cubicBezTo>
                  <a:cubicBezTo>
                    <a:pt x="75" y="25"/>
                    <a:pt x="71" y="24"/>
                    <a:pt x="68" y="21"/>
                  </a:cubicBezTo>
                  <a:cubicBezTo>
                    <a:pt x="67" y="20"/>
                    <a:pt x="69" y="18"/>
                    <a:pt x="68" y="17"/>
                  </a:cubicBezTo>
                  <a:cubicBezTo>
                    <a:pt x="67" y="15"/>
                    <a:pt x="64" y="14"/>
                    <a:pt x="61" y="13"/>
                  </a:cubicBezTo>
                  <a:cubicBezTo>
                    <a:pt x="60" y="13"/>
                    <a:pt x="59" y="13"/>
                    <a:pt x="58" y="13"/>
                  </a:cubicBezTo>
                  <a:cubicBezTo>
                    <a:pt x="57" y="13"/>
                    <a:pt x="55" y="13"/>
                    <a:pt x="54" y="14"/>
                  </a:cubicBezTo>
                  <a:cubicBezTo>
                    <a:pt x="52" y="14"/>
                    <a:pt x="50" y="16"/>
                    <a:pt x="48" y="16"/>
                  </a:cubicBezTo>
                  <a:cubicBezTo>
                    <a:pt x="46" y="16"/>
                    <a:pt x="46" y="14"/>
                    <a:pt x="45" y="13"/>
                  </a:cubicBezTo>
                  <a:cubicBezTo>
                    <a:pt x="42" y="11"/>
                    <a:pt x="40" y="11"/>
                    <a:pt x="37" y="9"/>
                  </a:cubicBezTo>
                  <a:cubicBezTo>
                    <a:pt x="34" y="8"/>
                    <a:pt x="32" y="5"/>
                    <a:pt x="29" y="4"/>
                  </a:cubicBezTo>
                  <a:cubicBezTo>
                    <a:pt x="26" y="3"/>
                    <a:pt x="22" y="6"/>
                    <a:pt x="19" y="5"/>
                  </a:cubicBezTo>
                  <a:cubicBezTo>
                    <a:pt x="16" y="5"/>
                    <a:pt x="14" y="2"/>
                    <a:pt x="11" y="1"/>
                  </a:cubicBezTo>
                  <a:cubicBezTo>
                    <a:pt x="7" y="0"/>
                    <a:pt x="3" y="0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01" name="Freeform 2618"/>
            <p:cNvSpPr>
              <a:spLocks noChangeAspect="1"/>
            </p:cNvSpPr>
            <p:nvPr/>
          </p:nvSpPr>
          <p:spPr bwMode="auto">
            <a:xfrm>
              <a:off x="5523898" y="2221592"/>
              <a:ext cx="30630" cy="26254"/>
            </a:xfrm>
            <a:custGeom>
              <a:avLst/>
              <a:gdLst>
                <a:gd name="T0" fmla="*/ 21 w 18"/>
                <a:gd name="T1" fmla="*/ 18 h 15"/>
                <a:gd name="T2" fmla="*/ 16 w 18"/>
                <a:gd name="T3" fmla="*/ 7 h 15"/>
                <a:gd name="T4" fmla="*/ 14 w 18"/>
                <a:gd name="T5" fmla="*/ 1 h 15"/>
                <a:gd name="T6" fmla="*/ 8 w 18"/>
                <a:gd name="T7" fmla="*/ 4 h 15"/>
                <a:gd name="T8" fmla="*/ 7 w 18"/>
                <a:gd name="T9" fmla="*/ 0 h 15"/>
                <a:gd name="T10" fmla="*/ 0 w 18"/>
                <a:gd name="T11" fmla="*/ 0 h 15"/>
                <a:gd name="T12" fmla="*/ 2 w 18"/>
                <a:gd name="T13" fmla="*/ 4 h 15"/>
                <a:gd name="T14" fmla="*/ 8 w 18"/>
                <a:gd name="T15" fmla="*/ 10 h 15"/>
                <a:gd name="T16" fmla="*/ 12 w 18"/>
                <a:gd name="T17" fmla="*/ 10 h 15"/>
                <a:gd name="T18" fmla="*/ 12 w 18"/>
                <a:gd name="T19" fmla="*/ 16 h 15"/>
                <a:gd name="T20" fmla="*/ 21 w 18"/>
                <a:gd name="T21" fmla="*/ 18 h 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"/>
                <a:gd name="T34" fmla="*/ 0 h 15"/>
                <a:gd name="T35" fmla="*/ 18 w 18"/>
                <a:gd name="T36" fmla="*/ 15 h 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" h="15">
                  <a:moveTo>
                    <a:pt x="18" y="15"/>
                  </a:moveTo>
                  <a:cubicBezTo>
                    <a:pt x="17" y="12"/>
                    <a:pt x="16" y="9"/>
                    <a:pt x="14" y="6"/>
                  </a:cubicBezTo>
                  <a:cubicBezTo>
                    <a:pt x="13" y="5"/>
                    <a:pt x="13" y="2"/>
                    <a:pt x="12" y="1"/>
                  </a:cubicBezTo>
                  <a:cubicBezTo>
                    <a:pt x="10" y="1"/>
                    <a:pt x="9" y="3"/>
                    <a:pt x="7" y="3"/>
                  </a:cubicBezTo>
                  <a:cubicBezTo>
                    <a:pt x="6" y="2"/>
                    <a:pt x="6" y="1"/>
                    <a:pt x="6" y="0"/>
                  </a:cubicBezTo>
                  <a:cubicBezTo>
                    <a:pt x="4" y="0"/>
                    <a:pt x="2" y="1"/>
                    <a:pt x="0" y="0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3" y="5"/>
                    <a:pt x="5" y="7"/>
                    <a:pt x="7" y="8"/>
                  </a:cubicBezTo>
                  <a:cubicBezTo>
                    <a:pt x="8" y="9"/>
                    <a:pt x="10" y="7"/>
                    <a:pt x="10" y="8"/>
                  </a:cubicBezTo>
                  <a:cubicBezTo>
                    <a:pt x="12" y="9"/>
                    <a:pt x="9" y="12"/>
                    <a:pt x="10" y="13"/>
                  </a:cubicBezTo>
                  <a:cubicBezTo>
                    <a:pt x="12" y="15"/>
                    <a:pt x="16" y="14"/>
                    <a:pt x="18" y="1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02" name="Freeform 2619"/>
            <p:cNvSpPr>
              <a:spLocks noChangeAspect="1"/>
            </p:cNvSpPr>
            <p:nvPr/>
          </p:nvSpPr>
          <p:spPr bwMode="auto">
            <a:xfrm>
              <a:off x="5491809" y="2176376"/>
              <a:ext cx="71470" cy="71470"/>
            </a:xfrm>
            <a:custGeom>
              <a:avLst/>
              <a:gdLst>
                <a:gd name="T0" fmla="*/ 48 w 41"/>
                <a:gd name="T1" fmla="*/ 47 h 41"/>
                <a:gd name="T2" fmla="*/ 48 w 41"/>
                <a:gd name="T3" fmla="*/ 39 h 41"/>
                <a:gd name="T4" fmla="*/ 44 w 41"/>
                <a:gd name="T5" fmla="*/ 36 h 41"/>
                <a:gd name="T6" fmla="*/ 39 w 41"/>
                <a:gd name="T7" fmla="*/ 31 h 41"/>
                <a:gd name="T8" fmla="*/ 32 w 41"/>
                <a:gd name="T9" fmla="*/ 26 h 41"/>
                <a:gd name="T10" fmla="*/ 36 w 41"/>
                <a:gd name="T11" fmla="*/ 24 h 41"/>
                <a:gd name="T12" fmla="*/ 36 w 41"/>
                <a:gd name="T13" fmla="*/ 20 h 41"/>
                <a:gd name="T14" fmla="*/ 29 w 41"/>
                <a:gd name="T15" fmla="*/ 17 h 41"/>
                <a:gd name="T16" fmla="*/ 30 w 41"/>
                <a:gd name="T17" fmla="*/ 11 h 41"/>
                <a:gd name="T18" fmla="*/ 29 w 41"/>
                <a:gd name="T19" fmla="*/ 6 h 41"/>
                <a:gd name="T20" fmla="*/ 23 w 41"/>
                <a:gd name="T21" fmla="*/ 5 h 41"/>
                <a:gd name="T22" fmla="*/ 22 w 41"/>
                <a:gd name="T23" fmla="*/ 0 h 41"/>
                <a:gd name="T24" fmla="*/ 17 w 41"/>
                <a:gd name="T25" fmla="*/ 0 h 41"/>
                <a:gd name="T26" fmla="*/ 11 w 41"/>
                <a:gd name="T27" fmla="*/ 0 h 41"/>
                <a:gd name="T28" fmla="*/ 6 w 41"/>
                <a:gd name="T29" fmla="*/ 0 h 41"/>
                <a:gd name="T30" fmla="*/ 0 w 41"/>
                <a:gd name="T31" fmla="*/ 2 h 41"/>
                <a:gd name="T32" fmla="*/ 2 w 41"/>
                <a:gd name="T33" fmla="*/ 11 h 41"/>
                <a:gd name="T34" fmla="*/ 2 w 41"/>
                <a:gd name="T35" fmla="*/ 19 h 41"/>
                <a:gd name="T36" fmla="*/ 6 w 41"/>
                <a:gd name="T37" fmla="*/ 24 h 41"/>
                <a:gd name="T38" fmla="*/ 16 w 41"/>
                <a:gd name="T39" fmla="*/ 25 h 41"/>
                <a:gd name="T40" fmla="*/ 22 w 41"/>
                <a:gd name="T41" fmla="*/ 31 h 41"/>
                <a:gd name="T42" fmla="*/ 29 w 41"/>
                <a:gd name="T43" fmla="*/ 31 h 41"/>
                <a:gd name="T44" fmla="*/ 30 w 41"/>
                <a:gd name="T45" fmla="*/ 35 h 41"/>
                <a:gd name="T46" fmla="*/ 36 w 41"/>
                <a:gd name="T47" fmla="*/ 32 h 41"/>
                <a:gd name="T48" fmla="*/ 38 w 41"/>
                <a:gd name="T49" fmla="*/ 38 h 41"/>
                <a:gd name="T50" fmla="*/ 43 w 41"/>
                <a:gd name="T51" fmla="*/ 49 h 41"/>
                <a:gd name="T52" fmla="*/ 45 w 41"/>
                <a:gd name="T53" fmla="*/ 48 h 41"/>
                <a:gd name="T54" fmla="*/ 48 w 41"/>
                <a:gd name="T55" fmla="*/ 47 h 4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1"/>
                <a:gd name="T85" fmla="*/ 0 h 41"/>
                <a:gd name="T86" fmla="*/ 41 w 41"/>
                <a:gd name="T87" fmla="*/ 41 h 4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1" h="41">
                  <a:moveTo>
                    <a:pt x="40" y="39"/>
                  </a:moveTo>
                  <a:cubicBezTo>
                    <a:pt x="40" y="37"/>
                    <a:pt x="41" y="35"/>
                    <a:pt x="40" y="33"/>
                  </a:cubicBezTo>
                  <a:cubicBezTo>
                    <a:pt x="40" y="32"/>
                    <a:pt x="38" y="31"/>
                    <a:pt x="37" y="30"/>
                  </a:cubicBezTo>
                  <a:cubicBezTo>
                    <a:pt x="36" y="29"/>
                    <a:pt x="34" y="27"/>
                    <a:pt x="33" y="26"/>
                  </a:cubicBezTo>
                  <a:cubicBezTo>
                    <a:pt x="31" y="25"/>
                    <a:pt x="28" y="24"/>
                    <a:pt x="27" y="22"/>
                  </a:cubicBezTo>
                  <a:cubicBezTo>
                    <a:pt x="27" y="21"/>
                    <a:pt x="29" y="21"/>
                    <a:pt x="30" y="20"/>
                  </a:cubicBezTo>
                  <a:cubicBezTo>
                    <a:pt x="30" y="19"/>
                    <a:pt x="31" y="18"/>
                    <a:pt x="30" y="17"/>
                  </a:cubicBezTo>
                  <a:cubicBezTo>
                    <a:pt x="29" y="15"/>
                    <a:pt x="26" y="16"/>
                    <a:pt x="24" y="14"/>
                  </a:cubicBezTo>
                  <a:cubicBezTo>
                    <a:pt x="23" y="13"/>
                    <a:pt x="25" y="11"/>
                    <a:pt x="25" y="9"/>
                  </a:cubicBezTo>
                  <a:cubicBezTo>
                    <a:pt x="25" y="8"/>
                    <a:pt x="25" y="6"/>
                    <a:pt x="24" y="5"/>
                  </a:cubicBezTo>
                  <a:cubicBezTo>
                    <a:pt x="23" y="4"/>
                    <a:pt x="20" y="5"/>
                    <a:pt x="19" y="4"/>
                  </a:cubicBezTo>
                  <a:cubicBezTo>
                    <a:pt x="18" y="3"/>
                    <a:pt x="18" y="1"/>
                    <a:pt x="18" y="0"/>
                  </a:cubicBezTo>
                  <a:cubicBezTo>
                    <a:pt x="16" y="0"/>
                    <a:pt x="15" y="0"/>
                    <a:pt x="14" y="0"/>
                  </a:cubicBezTo>
                  <a:cubicBezTo>
                    <a:pt x="12" y="0"/>
                    <a:pt x="11" y="0"/>
                    <a:pt x="9" y="0"/>
                  </a:cubicBezTo>
                  <a:cubicBezTo>
                    <a:pt x="8" y="0"/>
                    <a:pt x="6" y="0"/>
                    <a:pt x="5" y="0"/>
                  </a:cubicBezTo>
                  <a:cubicBezTo>
                    <a:pt x="3" y="1"/>
                    <a:pt x="2" y="2"/>
                    <a:pt x="0" y="2"/>
                  </a:cubicBezTo>
                  <a:cubicBezTo>
                    <a:pt x="1" y="5"/>
                    <a:pt x="2" y="7"/>
                    <a:pt x="2" y="9"/>
                  </a:cubicBezTo>
                  <a:cubicBezTo>
                    <a:pt x="2" y="11"/>
                    <a:pt x="1" y="14"/>
                    <a:pt x="2" y="16"/>
                  </a:cubicBezTo>
                  <a:cubicBezTo>
                    <a:pt x="2" y="17"/>
                    <a:pt x="4" y="19"/>
                    <a:pt x="5" y="20"/>
                  </a:cubicBezTo>
                  <a:cubicBezTo>
                    <a:pt x="8" y="21"/>
                    <a:pt x="11" y="20"/>
                    <a:pt x="13" y="21"/>
                  </a:cubicBezTo>
                  <a:cubicBezTo>
                    <a:pt x="15" y="22"/>
                    <a:pt x="17" y="25"/>
                    <a:pt x="18" y="26"/>
                  </a:cubicBezTo>
                  <a:cubicBezTo>
                    <a:pt x="20" y="27"/>
                    <a:pt x="22" y="26"/>
                    <a:pt x="24" y="26"/>
                  </a:cubicBezTo>
                  <a:cubicBezTo>
                    <a:pt x="24" y="27"/>
                    <a:pt x="24" y="28"/>
                    <a:pt x="25" y="29"/>
                  </a:cubicBezTo>
                  <a:cubicBezTo>
                    <a:pt x="27" y="29"/>
                    <a:pt x="28" y="27"/>
                    <a:pt x="30" y="27"/>
                  </a:cubicBezTo>
                  <a:cubicBezTo>
                    <a:pt x="31" y="28"/>
                    <a:pt x="31" y="31"/>
                    <a:pt x="32" y="32"/>
                  </a:cubicBezTo>
                  <a:cubicBezTo>
                    <a:pt x="34" y="35"/>
                    <a:pt x="35" y="38"/>
                    <a:pt x="36" y="41"/>
                  </a:cubicBezTo>
                  <a:cubicBezTo>
                    <a:pt x="37" y="40"/>
                    <a:pt x="37" y="40"/>
                    <a:pt x="38" y="40"/>
                  </a:cubicBezTo>
                  <a:cubicBezTo>
                    <a:pt x="39" y="40"/>
                    <a:pt x="39" y="40"/>
                    <a:pt x="40" y="3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03" name="Freeform 2620"/>
            <p:cNvSpPr>
              <a:spLocks noChangeAspect="1"/>
            </p:cNvSpPr>
            <p:nvPr/>
          </p:nvSpPr>
          <p:spPr bwMode="auto">
            <a:xfrm>
              <a:off x="5523898" y="2157415"/>
              <a:ext cx="116686" cy="100642"/>
            </a:xfrm>
            <a:custGeom>
              <a:avLst/>
              <a:gdLst>
                <a:gd name="T0" fmla="*/ 59 w 67"/>
                <a:gd name="T1" fmla="*/ 68 h 58"/>
                <a:gd name="T2" fmla="*/ 56 w 67"/>
                <a:gd name="T3" fmla="*/ 68 h 58"/>
                <a:gd name="T4" fmla="*/ 48 w 67"/>
                <a:gd name="T5" fmla="*/ 63 h 58"/>
                <a:gd name="T6" fmla="*/ 53 w 67"/>
                <a:gd name="T7" fmla="*/ 59 h 58"/>
                <a:gd name="T8" fmla="*/ 48 w 67"/>
                <a:gd name="T9" fmla="*/ 52 h 58"/>
                <a:gd name="T10" fmla="*/ 51 w 67"/>
                <a:gd name="T11" fmla="*/ 49 h 58"/>
                <a:gd name="T12" fmla="*/ 47 w 67"/>
                <a:gd name="T13" fmla="*/ 43 h 58"/>
                <a:gd name="T14" fmla="*/ 32 w 67"/>
                <a:gd name="T15" fmla="*/ 55 h 58"/>
                <a:gd name="T16" fmla="*/ 32 w 67"/>
                <a:gd name="T17" fmla="*/ 61 h 58"/>
                <a:gd name="T18" fmla="*/ 26 w 67"/>
                <a:gd name="T19" fmla="*/ 59 h 58"/>
                <a:gd name="T20" fmla="*/ 26 w 67"/>
                <a:gd name="T21" fmla="*/ 52 h 58"/>
                <a:gd name="T22" fmla="*/ 23 w 67"/>
                <a:gd name="T23" fmla="*/ 49 h 58"/>
                <a:gd name="T24" fmla="*/ 18 w 67"/>
                <a:gd name="T25" fmla="*/ 44 h 58"/>
                <a:gd name="T26" fmla="*/ 11 w 67"/>
                <a:gd name="T27" fmla="*/ 39 h 58"/>
                <a:gd name="T28" fmla="*/ 14 w 67"/>
                <a:gd name="T29" fmla="*/ 37 h 58"/>
                <a:gd name="T30" fmla="*/ 14 w 67"/>
                <a:gd name="T31" fmla="*/ 33 h 58"/>
                <a:gd name="T32" fmla="*/ 7 w 67"/>
                <a:gd name="T33" fmla="*/ 30 h 58"/>
                <a:gd name="T34" fmla="*/ 8 w 67"/>
                <a:gd name="T35" fmla="*/ 24 h 58"/>
                <a:gd name="T36" fmla="*/ 7 w 67"/>
                <a:gd name="T37" fmla="*/ 19 h 58"/>
                <a:gd name="T38" fmla="*/ 1 w 67"/>
                <a:gd name="T39" fmla="*/ 18 h 58"/>
                <a:gd name="T40" fmla="*/ 0 w 67"/>
                <a:gd name="T41" fmla="*/ 13 h 58"/>
                <a:gd name="T42" fmla="*/ 4 w 67"/>
                <a:gd name="T43" fmla="*/ 8 h 58"/>
                <a:gd name="T44" fmla="*/ 10 w 67"/>
                <a:gd name="T45" fmla="*/ 12 h 58"/>
                <a:gd name="T46" fmla="*/ 16 w 67"/>
                <a:gd name="T47" fmla="*/ 14 h 58"/>
                <a:gd name="T48" fmla="*/ 24 w 67"/>
                <a:gd name="T49" fmla="*/ 17 h 58"/>
                <a:gd name="T50" fmla="*/ 24 w 67"/>
                <a:gd name="T51" fmla="*/ 12 h 58"/>
                <a:gd name="T52" fmla="*/ 19 w 67"/>
                <a:gd name="T53" fmla="*/ 10 h 58"/>
                <a:gd name="T54" fmla="*/ 16 w 67"/>
                <a:gd name="T55" fmla="*/ 4 h 58"/>
                <a:gd name="T56" fmla="*/ 20 w 67"/>
                <a:gd name="T57" fmla="*/ 0 h 58"/>
                <a:gd name="T58" fmla="*/ 29 w 67"/>
                <a:gd name="T59" fmla="*/ 5 h 58"/>
                <a:gd name="T60" fmla="*/ 32 w 67"/>
                <a:gd name="T61" fmla="*/ 12 h 58"/>
                <a:gd name="T62" fmla="*/ 42 w 67"/>
                <a:gd name="T63" fmla="*/ 14 h 58"/>
                <a:gd name="T64" fmla="*/ 43 w 67"/>
                <a:gd name="T65" fmla="*/ 8 h 58"/>
                <a:gd name="T66" fmla="*/ 48 w 67"/>
                <a:gd name="T67" fmla="*/ 7 h 58"/>
                <a:gd name="T68" fmla="*/ 50 w 67"/>
                <a:gd name="T69" fmla="*/ 2 h 58"/>
                <a:gd name="T70" fmla="*/ 59 w 67"/>
                <a:gd name="T71" fmla="*/ 12 h 58"/>
                <a:gd name="T72" fmla="*/ 62 w 67"/>
                <a:gd name="T73" fmla="*/ 21 h 58"/>
                <a:gd name="T74" fmla="*/ 69 w 67"/>
                <a:gd name="T75" fmla="*/ 26 h 58"/>
                <a:gd name="T76" fmla="*/ 75 w 67"/>
                <a:gd name="T77" fmla="*/ 26 h 58"/>
                <a:gd name="T78" fmla="*/ 80 w 67"/>
                <a:gd name="T79" fmla="*/ 29 h 58"/>
                <a:gd name="T80" fmla="*/ 79 w 67"/>
                <a:gd name="T81" fmla="*/ 30 h 58"/>
                <a:gd name="T82" fmla="*/ 70 w 67"/>
                <a:gd name="T83" fmla="*/ 30 h 58"/>
                <a:gd name="T84" fmla="*/ 66 w 67"/>
                <a:gd name="T85" fmla="*/ 38 h 58"/>
                <a:gd name="T86" fmla="*/ 66 w 67"/>
                <a:gd name="T87" fmla="*/ 46 h 58"/>
                <a:gd name="T88" fmla="*/ 68 w 67"/>
                <a:gd name="T89" fmla="*/ 51 h 58"/>
                <a:gd name="T90" fmla="*/ 66 w 67"/>
                <a:gd name="T91" fmla="*/ 56 h 58"/>
                <a:gd name="T92" fmla="*/ 60 w 67"/>
                <a:gd name="T93" fmla="*/ 55 h 58"/>
                <a:gd name="T94" fmla="*/ 59 w 67"/>
                <a:gd name="T95" fmla="*/ 59 h 58"/>
                <a:gd name="T96" fmla="*/ 59 w 67"/>
                <a:gd name="T97" fmla="*/ 68 h 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7"/>
                <a:gd name="T148" fmla="*/ 0 h 58"/>
                <a:gd name="T149" fmla="*/ 67 w 67"/>
                <a:gd name="T150" fmla="*/ 58 h 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7" h="58">
                  <a:moveTo>
                    <a:pt x="49" y="57"/>
                  </a:moveTo>
                  <a:cubicBezTo>
                    <a:pt x="48" y="57"/>
                    <a:pt x="48" y="58"/>
                    <a:pt x="47" y="57"/>
                  </a:cubicBezTo>
                  <a:cubicBezTo>
                    <a:pt x="44" y="56"/>
                    <a:pt x="41" y="56"/>
                    <a:pt x="40" y="53"/>
                  </a:cubicBezTo>
                  <a:cubicBezTo>
                    <a:pt x="40" y="51"/>
                    <a:pt x="45" y="51"/>
                    <a:pt x="44" y="50"/>
                  </a:cubicBezTo>
                  <a:cubicBezTo>
                    <a:pt x="44" y="47"/>
                    <a:pt x="40" y="46"/>
                    <a:pt x="40" y="44"/>
                  </a:cubicBezTo>
                  <a:cubicBezTo>
                    <a:pt x="39" y="42"/>
                    <a:pt x="43" y="42"/>
                    <a:pt x="43" y="41"/>
                  </a:cubicBezTo>
                  <a:cubicBezTo>
                    <a:pt x="43" y="38"/>
                    <a:pt x="41" y="35"/>
                    <a:pt x="39" y="36"/>
                  </a:cubicBezTo>
                  <a:cubicBezTo>
                    <a:pt x="34" y="38"/>
                    <a:pt x="31" y="42"/>
                    <a:pt x="27" y="46"/>
                  </a:cubicBezTo>
                  <a:cubicBezTo>
                    <a:pt x="26" y="47"/>
                    <a:pt x="28" y="50"/>
                    <a:pt x="27" y="51"/>
                  </a:cubicBezTo>
                  <a:cubicBezTo>
                    <a:pt x="26" y="52"/>
                    <a:pt x="24" y="50"/>
                    <a:pt x="22" y="50"/>
                  </a:cubicBezTo>
                  <a:cubicBezTo>
                    <a:pt x="22" y="48"/>
                    <a:pt x="23" y="46"/>
                    <a:pt x="22" y="44"/>
                  </a:cubicBezTo>
                  <a:cubicBezTo>
                    <a:pt x="22" y="43"/>
                    <a:pt x="20" y="42"/>
                    <a:pt x="19" y="41"/>
                  </a:cubicBezTo>
                  <a:cubicBezTo>
                    <a:pt x="18" y="40"/>
                    <a:pt x="16" y="38"/>
                    <a:pt x="15" y="37"/>
                  </a:cubicBezTo>
                  <a:cubicBezTo>
                    <a:pt x="13" y="36"/>
                    <a:pt x="10" y="35"/>
                    <a:pt x="9" y="33"/>
                  </a:cubicBezTo>
                  <a:cubicBezTo>
                    <a:pt x="9" y="32"/>
                    <a:pt x="11" y="32"/>
                    <a:pt x="12" y="31"/>
                  </a:cubicBezTo>
                  <a:cubicBezTo>
                    <a:pt x="12" y="30"/>
                    <a:pt x="13" y="29"/>
                    <a:pt x="12" y="28"/>
                  </a:cubicBezTo>
                  <a:cubicBezTo>
                    <a:pt x="11" y="26"/>
                    <a:pt x="8" y="27"/>
                    <a:pt x="6" y="25"/>
                  </a:cubicBezTo>
                  <a:cubicBezTo>
                    <a:pt x="5" y="24"/>
                    <a:pt x="7" y="22"/>
                    <a:pt x="7" y="20"/>
                  </a:cubicBezTo>
                  <a:cubicBezTo>
                    <a:pt x="7" y="19"/>
                    <a:pt x="7" y="17"/>
                    <a:pt x="6" y="16"/>
                  </a:cubicBezTo>
                  <a:cubicBezTo>
                    <a:pt x="5" y="15"/>
                    <a:pt x="2" y="16"/>
                    <a:pt x="1" y="15"/>
                  </a:cubicBezTo>
                  <a:cubicBezTo>
                    <a:pt x="0" y="14"/>
                    <a:pt x="0" y="12"/>
                    <a:pt x="0" y="11"/>
                  </a:cubicBezTo>
                  <a:cubicBezTo>
                    <a:pt x="1" y="10"/>
                    <a:pt x="1" y="7"/>
                    <a:pt x="3" y="7"/>
                  </a:cubicBezTo>
                  <a:cubicBezTo>
                    <a:pt x="5" y="7"/>
                    <a:pt x="6" y="9"/>
                    <a:pt x="8" y="10"/>
                  </a:cubicBezTo>
                  <a:cubicBezTo>
                    <a:pt x="10" y="11"/>
                    <a:pt x="12" y="12"/>
                    <a:pt x="13" y="12"/>
                  </a:cubicBezTo>
                  <a:cubicBezTo>
                    <a:pt x="16" y="13"/>
                    <a:pt x="18" y="15"/>
                    <a:pt x="20" y="14"/>
                  </a:cubicBezTo>
                  <a:cubicBezTo>
                    <a:pt x="21" y="14"/>
                    <a:pt x="21" y="11"/>
                    <a:pt x="20" y="10"/>
                  </a:cubicBezTo>
                  <a:cubicBezTo>
                    <a:pt x="20" y="9"/>
                    <a:pt x="17" y="9"/>
                    <a:pt x="16" y="8"/>
                  </a:cubicBezTo>
                  <a:cubicBezTo>
                    <a:pt x="15" y="6"/>
                    <a:pt x="13" y="5"/>
                    <a:pt x="13" y="3"/>
                  </a:cubicBezTo>
                  <a:cubicBezTo>
                    <a:pt x="14" y="1"/>
                    <a:pt x="16" y="1"/>
                    <a:pt x="17" y="0"/>
                  </a:cubicBezTo>
                  <a:cubicBezTo>
                    <a:pt x="19" y="1"/>
                    <a:pt x="22" y="2"/>
                    <a:pt x="24" y="4"/>
                  </a:cubicBezTo>
                  <a:cubicBezTo>
                    <a:pt x="25" y="5"/>
                    <a:pt x="26" y="9"/>
                    <a:pt x="27" y="10"/>
                  </a:cubicBezTo>
                  <a:cubicBezTo>
                    <a:pt x="29" y="12"/>
                    <a:pt x="32" y="13"/>
                    <a:pt x="35" y="12"/>
                  </a:cubicBezTo>
                  <a:cubicBezTo>
                    <a:pt x="36" y="11"/>
                    <a:pt x="35" y="8"/>
                    <a:pt x="36" y="7"/>
                  </a:cubicBezTo>
                  <a:cubicBezTo>
                    <a:pt x="37" y="6"/>
                    <a:pt x="39" y="7"/>
                    <a:pt x="40" y="6"/>
                  </a:cubicBezTo>
                  <a:cubicBezTo>
                    <a:pt x="41" y="5"/>
                    <a:pt x="41" y="4"/>
                    <a:pt x="42" y="2"/>
                  </a:cubicBezTo>
                  <a:cubicBezTo>
                    <a:pt x="44" y="5"/>
                    <a:pt x="47" y="8"/>
                    <a:pt x="49" y="10"/>
                  </a:cubicBezTo>
                  <a:cubicBezTo>
                    <a:pt x="50" y="13"/>
                    <a:pt x="51" y="16"/>
                    <a:pt x="52" y="18"/>
                  </a:cubicBezTo>
                  <a:cubicBezTo>
                    <a:pt x="54" y="20"/>
                    <a:pt x="56" y="22"/>
                    <a:pt x="58" y="22"/>
                  </a:cubicBezTo>
                  <a:cubicBezTo>
                    <a:pt x="60" y="23"/>
                    <a:pt x="62" y="22"/>
                    <a:pt x="63" y="22"/>
                  </a:cubicBezTo>
                  <a:cubicBezTo>
                    <a:pt x="65" y="22"/>
                    <a:pt x="66" y="23"/>
                    <a:pt x="67" y="24"/>
                  </a:cubicBezTo>
                  <a:cubicBezTo>
                    <a:pt x="67" y="25"/>
                    <a:pt x="66" y="25"/>
                    <a:pt x="66" y="25"/>
                  </a:cubicBezTo>
                  <a:cubicBezTo>
                    <a:pt x="63" y="25"/>
                    <a:pt x="61" y="24"/>
                    <a:pt x="59" y="25"/>
                  </a:cubicBezTo>
                  <a:cubicBezTo>
                    <a:pt x="57" y="27"/>
                    <a:pt x="56" y="30"/>
                    <a:pt x="55" y="32"/>
                  </a:cubicBezTo>
                  <a:cubicBezTo>
                    <a:pt x="54" y="34"/>
                    <a:pt x="55" y="37"/>
                    <a:pt x="55" y="39"/>
                  </a:cubicBezTo>
                  <a:cubicBezTo>
                    <a:pt x="55" y="40"/>
                    <a:pt x="57" y="41"/>
                    <a:pt x="57" y="43"/>
                  </a:cubicBezTo>
                  <a:cubicBezTo>
                    <a:pt x="54" y="43"/>
                    <a:pt x="56" y="47"/>
                    <a:pt x="55" y="47"/>
                  </a:cubicBezTo>
                  <a:cubicBezTo>
                    <a:pt x="53" y="48"/>
                    <a:pt x="51" y="45"/>
                    <a:pt x="50" y="46"/>
                  </a:cubicBezTo>
                  <a:cubicBezTo>
                    <a:pt x="48" y="46"/>
                    <a:pt x="49" y="49"/>
                    <a:pt x="49" y="50"/>
                  </a:cubicBezTo>
                  <a:cubicBezTo>
                    <a:pt x="48" y="53"/>
                    <a:pt x="49" y="55"/>
                    <a:pt x="49" y="5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04" name="Freeform 2621"/>
            <p:cNvSpPr>
              <a:spLocks noChangeAspect="1"/>
            </p:cNvSpPr>
            <p:nvPr/>
          </p:nvSpPr>
          <p:spPr bwMode="auto">
            <a:xfrm>
              <a:off x="5682883" y="2134078"/>
              <a:ext cx="313594" cy="214411"/>
            </a:xfrm>
            <a:custGeom>
              <a:avLst/>
              <a:gdLst>
                <a:gd name="T0" fmla="*/ 210 w 179"/>
                <a:gd name="T1" fmla="*/ 107 h 122"/>
                <a:gd name="T2" fmla="*/ 198 w 179"/>
                <a:gd name="T3" fmla="*/ 107 h 122"/>
                <a:gd name="T4" fmla="*/ 190 w 179"/>
                <a:gd name="T5" fmla="*/ 108 h 122"/>
                <a:gd name="T6" fmla="*/ 184 w 179"/>
                <a:gd name="T7" fmla="*/ 124 h 122"/>
                <a:gd name="T8" fmla="*/ 167 w 179"/>
                <a:gd name="T9" fmla="*/ 136 h 122"/>
                <a:gd name="T10" fmla="*/ 161 w 179"/>
                <a:gd name="T11" fmla="*/ 147 h 122"/>
                <a:gd name="T12" fmla="*/ 153 w 179"/>
                <a:gd name="T13" fmla="*/ 146 h 122"/>
                <a:gd name="T14" fmla="*/ 141 w 179"/>
                <a:gd name="T15" fmla="*/ 142 h 122"/>
                <a:gd name="T16" fmla="*/ 137 w 179"/>
                <a:gd name="T17" fmla="*/ 128 h 122"/>
                <a:gd name="T18" fmla="*/ 120 w 179"/>
                <a:gd name="T19" fmla="*/ 118 h 122"/>
                <a:gd name="T20" fmla="*/ 106 w 179"/>
                <a:gd name="T21" fmla="*/ 111 h 122"/>
                <a:gd name="T22" fmla="*/ 98 w 179"/>
                <a:gd name="T23" fmla="*/ 102 h 122"/>
                <a:gd name="T24" fmla="*/ 76 w 179"/>
                <a:gd name="T25" fmla="*/ 95 h 122"/>
                <a:gd name="T26" fmla="*/ 65 w 179"/>
                <a:gd name="T27" fmla="*/ 89 h 122"/>
                <a:gd name="T28" fmla="*/ 44 w 179"/>
                <a:gd name="T29" fmla="*/ 96 h 122"/>
                <a:gd name="T30" fmla="*/ 29 w 179"/>
                <a:gd name="T31" fmla="*/ 107 h 122"/>
                <a:gd name="T32" fmla="*/ 24 w 179"/>
                <a:gd name="T33" fmla="*/ 86 h 122"/>
                <a:gd name="T34" fmla="*/ 19 w 179"/>
                <a:gd name="T35" fmla="*/ 66 h 122"/>
                <a:gd name="T36" fmla="*/ 13 w 179"/>
                <a:gd name="T37" fmla="*/ 71 h 122"/>
                <a:gd name="T38" fmla="*/ 13 w 179"/>
                <a:gd name="T39" fmla="*/ 60 h 122"/>
                <a:gd name="T40" fmla="*/ 20 w 179"/>
                <a:gd name="T41" fmla="*/ 63 h 122"/>
                <a:gd name="T42" fmla="*/ 17 w 179"/>
                <a:gd name="T43" fmla="*/ 55 h 122"/>
                <a:gd name="T44" fmla="*/ 6 w 179"/>
                <a:gd name="T45" fmla="*/ 55 h 122"/>
                <a:gd name="T46" fmla="*/ 5 w 179"/>
                <a:gd name="T47" fmla="*/ 39 h 122"/>
                <a:gd name="T48" fmla="*/ 10 w 179"/>
                <a:gd name="T49" fmla="*/ 40 h 122"/>
                <a:gd name="T50" fmla="*/ 20 w 179"/>
                <a:gd name="T51" fmla="*/ 37 h 122"/>
                <a:gd name="T52" fmla="*/ 29 w 179"/>
                <a:gd name="T53" fmla="*/ 41 h 122"/>
                <a:gd name="T54" fmla="*/ 32 w 179"/>
                <a:gd name="T55" fmla="*/ 37 h 122"/>
                <a:gd name="T56" fmla="*/ 34 w 179"/>
                <a:gd name="T57" fmla="*/ 30 h 122"/>
                <a:gd name="T58" fmla="*/ 19 w 179"/>
                <a:gd name="T59" fmla="*/ 11 h 122"/>
                <a:gd name="T60" fmla="*/ 5 w 179"/>
                <a:gd name="T61" fmla="*/ 18 h 122"/>
                <a:gd name="T62" fmla="*/ 4 w 179"/>
                <a:gd name="T63" fmla="*/ 31 h 122"/>
                <a:gd name="T64" fmla="*/ 0 w 179"/>
                <a:gd name="T65" fmla="*/ 19 h 122"/>
                <a:gd name="T66" fmla="*/ 11 w 179"/>
                <a:gd name="T67" fmla="*/ 7 h 122"/>
                <a:gd name="T68" fmla="*/ 30 w 179"/>
                <a:gd name="T69" fmla="*/ 11 h 122"/>
                <a:gd name="T70" fmla="*/ 41 w 179"/>
                <a:gd name="T71" fmla="*/ 29 h 122"/>
                <a:gd name="T72" fmla="*/ 50 w 179"/>
                <a:gd name="T73" fmla="*/ 28 h 122"/>
                <a:gd name="T74" fmla="*/ 66 w 179"/>
                <a:gd name="T75" fmla="*/ 31 h 122"/>
                <a:gd name="T76" fmla="*/ 66 w 179"/>
                <a:gd name="T77" fmla="*/ 20 h 122"/>
                <a:gd name="T78" fmla="*/ 73 w 179"/>
                <a:gd name="T79" fmla="*/ 11 h 122"/>
                <a:gd name="T80" fmla="*/ 84 w 179"/>
                <a:gd name="T81" fmla="*/ 10 h 122"/>
                <a:gd name="T82" fmla="*/ 89 w 179"/>
                <a:gd name="T83" fmla="*/ 1 h 122"/>
                <a:gd name="T84" fmla="*/ 96 w 179"/>
                <a:gd name="T85" fmla="*/ 10 h 122"/>
                <a:gd name="T86" fmla="*/ 106 w 179"/>
                <a:gd name="T87" fmla="*/ 19 h 122"/>
                <a:gd name="T88" fmla="*/ 111 w 179"/>
                <a:gd name="T89" fmla="*/ 30 h 122"/>
                <a:gd name="T90" fmla="*/ 130 w 179"/>
                <a:gd name="T91" fmla="*/ 30 h 122"/>
                <a:gd name="T92" fmla="*/ 142 w 179"/>
                <a:gd name="T93" fmla="*/ 35 h 122"/>
                <a:gd name="T94" fmla="*/ 147 w 179"/>
                <a:gd name="T95" fmla="*/ 46 h 122"/>
                <a:gd name="T96" fmla="*/ 150 w 179"/>
                <a:gd name="T97" fmla="*/ 53 h 122"/>
                <a:gd name="T98" fmla="*/ 166 w 179"/>
                <a:gd name="T99" fmla="*/ 69 h 122"/>
                <a:gd name="T100" fmla="*/ 198 w 179"/>
                <a:gd name="T101" fmla="*/ 90 h 122"/>
                <a:gd name="T102" fmla="*/ 213 w 179"/>
                <a:gd name="T103" fmla="*/ 96 h 122"/>
                <a:gd name="T104" fmla="*/ 214 w 179"/>
                <a:gd name="T105" fmla="*/ 104 h 12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9"/>
                <a:gd name="T160" fmla="*/ 0 h 122"/>
                <a:gd name="T161" fmla="*/ 179 w 179"/>
                <a:gd name="T162" fmla="*/ 122 h 12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9" h="122">
                  <a:moveTo>
                    <a:pt x="179" y="89"/>
                  </a:moveTo>
                  <a:cubicBezTo>
                    <a:pt x="177" y="89"/>
                    <a:pt x="176" y="89"/>
                    <a:pt x="175" y="89"/>
                  </a:cubicBezTo>
                  <a:cubicBezTo>
                    <a:pt x="173" y="88"/>
                    <a:pt x="171" y="86"/>
                    <a:pt x="168" y="86"/>
                  </a:cubicBezTo>
                  <a:cubicBezTo>
                    <a:pt x="167" y="86"/>
                    <a:pt x="166" y="88"/>
                    <a:pt x="165" y="89"/>
                  </a:cubicBezTo>
                  <a:cubicBezTo>
                    <a:pt x="165" y="90"/>
                    <a:pt x="164" y="90"/>
                    <a:pt x="163" y="90"/>
                  </a:cubicBezTo>
                  <a:cubicBezTo>
                    <a:pt x="161" y="90"/>
                    <a:pt x="160" y="90"/>
                    <a:pt x="158" y="90"/>
                  </a:cubicBezTo>
                  <a:cubicBezTo>
                    <a:pt x="157" y="91"/>
                    <a:pt x="156" y="92"/>
                    <a:pt x="156" y="93"/>
                  </a:cubicBezTo>
                  <a:cubicBezTo>
                    <a:pt x="154" y="96"/>
                    <a:pt x="155" y="100"/>
                    <a:pt x="153" y="103"/>
                  </a:cubicBezTo>
                  <a:cubicBezTo>
                    <a:pt x="151" y="106"/>
                    <a:pt x="148" y="109"/>
                    <a:pt x="144" y="111"/>
                  </a:cubicBezTo>
                  <a:cubicBezTo>
                    <a:pt x="143" y="112"/>
                    <a:pt x="140" y="112"/>
                    <a:pt x="139" y="113"/>
                  </a:cubicBezTo>
                  <a:cubicBezTo>
                    <a:pt x="138" y="114"/>
                    <a:pt x="139" y="116"/>
                    <a:pt x="138" y="117"/>
                  </a:cubicBezTo>
                  <a:cubicBezTo>
                    <a:pt x="137" y="119"/>
                    <a:pt x="136" y="121"/>
                    <a:pt x="134" y="122"/>
                  </a:cubicBezTo>
                  <a:cubicBezTo>
                    <a:pt x="133" y="122"/>
                    <a:pt x="132" y="121"/>
                    <a:pt x="131" y="121"/>
                  </a:cubicBezTo>
                  <a:cubicBezTo>
                    <a:pt x="130" y="121"/>
                    <a:pt x="128" y="122"/>
                    <a:pt x="127" y="121"/>
                  </a:cubicBezTo>
                  <a:cubicBezTo>
                    <a:pt x="125" y="121"/>
                    <a:pt x="123" y="120"/>
                    <a:pt x="121" y="119"/>
                  </a:cubicBezTo>
                  <a:cubicBezTo>
                    <a:pt x="120" y="119"/>
                    <a:pt x="118" y="118"/>
                    <a:pt x="117" y="118"/>
                  </a:cubicBezTo>
                  <a:cubicBezTo>
                    <a:pt x="116" y="116"/>
                    <a:pt x="114" y="114"/>
                    <a:pt x="114" y="112"/>
                  </a:cubicBezTo>
                  <a:cubicBezTo>
                    <a:pt x="114" y="110"/>
                    <a:pt x="114" y="108"/>
                    <a:pt x="114" y="106"/>
                  </a:cubicBezTo>
                  <a:cubicBezTo>
                    <a:pt x="114" y="104"/>
                    <a:pt x="114" y="102"/>
                    <a:pt x="113" y="101"/>
                  </a:cubicBezTo>
                  <a:cubicBezTo>
                    <a:pt x="109" y="99"/>
                    <a:pt x="104" y="100"/>
                    <a:pt x="100" y="98"/>
                  </a:cubicBezTo>
                  <a:cubicBezTo>
                    <a:pt x="98" y="98"/>
                    <a:pt x="98" y="94"/>
                    <a:pt x="96" y="93"/>
                  </a:cubicBezTo>
                  <a:cubicBezTo>
                    <a:pt x="94" y="92"/>
                    <a:pt x="90" y="94"/>
                    <a:pt x="88" y="92"/>
                  </a:cubicBezTo>
                  <a:cubicBezTo>
                    <a:pt x="86" y="91"/>
                    <a:pt x="89" y="89"/>
                    <a:pt x="88" y="87"/>
                  </a:cubicBezTo>
                  <a:cubicBezTo>
                    <a:pt x="87" y="86"/>
                    <a:pt x="84" y="86"/>
                    <a:pt x="82" y="85"/>
                  </a:cubicBezTo>
                  <a:cubicBezTo>
                    <a:pt x="79" y="84"/>
                    <a:pt x="76" y="83"/>
                    <a:pt x="74" y="82"/>
                  </a:cubicBezTo>
                  <a:cubicBezTo>
                    <a:pt x="70" y="81"/>
                    <a:pt x="67" y="80"/>
                    <a:pt x="63" y="79"/>
                  </a:cubicBezTo>
                  <a:cubicBezTo>
                    <a:pt x="62" y="78"/>
                    <a:pt x="61" y="77"/>
                    <a:pt x="60" y="76"/>
                  </a:cubicBezTo>
                  <a:cubicBezTo>
                    <a:pt x="58" y="75"/>
                    <a:pt x="56" y="74"/>
                    <a:pt x="54" y="74"/>
                  </a:cubicBezTo>
                  <a:cubicBezTo>
                    <a:pt x="51" y="74"/>
                    <a:pt x="51" y="76"/>
                    <a:pt x="49" y="77"/>
                  </a:cubicBezTo>
                  <a:cubicBezTo>
                    <a:pt x="45" y="78"/>
                    <a:pt x="40" y="77"/>
                    <a:pt x="37" y="80"/>
                  </a:cubicBezTo>
                  <a:cubicBezTo>
                    <a:pt x="35" y="81"/>
                    <a:pt x="36" y="85"/>
                    <a:pt x="34" y="86"/>
                  </a:cubicBezTo>
                  <a:cubicBezTo>
                    <a:pt x="31" y="88"/>
                    <a:pt x="27" y="88"/>
                    <a:pt x="24" y="89"/>
                  </a:cubicBezTo>
                  <a:cubicBezTo>
                    <a:pt x="23" y="86"/>
                    <a:pt x="22" y="84"/>
                    <a:pt x="21" y="81"/>
                  </a:cubicBezTo>
                  <a:cubicBezTo>
                    <a:pt x="21" y="78"/>
                    <a:pt x="20" y="74"/>
                    <a:pt x="20" y="71"/>
                  </a:cubicBezTo>
                  <a:cubicBezTo>
                    <a:pt x="20" y="68"/>
                    <a:pt x="22" y="65"/>
                    <a:pt x="21" y="62"/>
                  </a:cubicBezTo>
                  <a:cubicBezTo>
                    <a:pt x="20" y="60"/>
                    <a:pt x="18" y="57"/>
                    <a:pt x="16" y="55"/>
                  </a:cubicBezTo>
                  <a:cubicBezTo>
                    <a:pt x="15" y="54"/>
                    <a:pt x="13" y="55"/>
                    <a:pt x="12" y="56"/>
                  </a:cubicBezTo>
                  <a:cubicBezTo>
                    <a:pt x="11" y="56"/>
                    <a:pt x="12" y="58"/>
                    <a:pt x="11" y="59"/>
                  </a:cubicBezTo>
                  <a:cubicBezTo>
                    <a:pt x="10" y="59"/>
                    <a:pt x="10" y="57"/>
                    <a:pt x="10" y="56"/>
                  </a:cubicBezTo>
                  <a:cubicBezTo>
                    <a:pt x="10" y="54"/>
                    <a:pt x="9" y="51"/>
                    <a:pt x="11" y="50"/>
                  </a:cubicBezTo>
                  <a:cubicBezTo>
                    <a:pt x="12" y="49"/>
                    <a:pt x="13" y="52"/>
                    <a:pt x="14" y="53"/>
                  </a:cubicBezTo>
                  <a:cubicBezTo>
                    <a:pt x="15" y="53"/>
                    <a:pt x="17" y="53"/>
                    <a:pt x="17" y="52"/>
                  </a:cubicBezTo>
                  <a:cubicBezTo>
                    <a:pt x="17" y="51"/>
                    <a:pt x="15" y="51"/>
                    <a:pt x="14" y="50"/>
                  </a:cubicBezTo>
                  <a:cubicBezTo>
                    <a:pt x="14" y="48"/>
                    <a:pt x="15" y="46"/>
                    <a:pt x="14" y="46"/>
                  </a:cubicBezTo>
                  <a:cubicBezTo>
                    <a:pt x="11" y="46"/>
                    <a:pt x="10" y="49"/>
                    <a:pt x="7" y="49"/>
                  </a:cubicBezTo>
                  <a:cubicBezTo>
                    <a:pt x="6" y="49"/>
                    <a:pt x="5" y="47"/>
                    <a:pt x="5" y="46"/>
                  </a:cubicBezTo>
                  <a:cubicBezTo>
                    <a:pt x="4" y="44"/>
                    <a:pt x="3" y="42"/>
                    <a:pt x="3" y="40"/>
                  </a:cubicBezTo>
                  <a:cubicBezTo>
                    <a:pt x="3" y="37"/>
                    <a:pt x="4" y="35"/>
                    <a:pt x="4" y="32"/>
                  </a:cubicBezTo>
                  <a:cubicBezTo>
                    <a:pt x="5" y="31"/>
                    <a:pt x="4" y="28"/>
                    <a:pt x="5" y="29"/>
                  </a:cubicBezTo>
                  <a:cubicBezTo>
                    <a:pt x="7" y="29"/>
                    <a:pt x="6" y="32"/>
                    <a:pt x="8" y="33"/>
                  </a:cubicBezTo>
                  <a:cubicBezTo>
                    <a:pt x="10" y="34"/>
                    <a:pt x="12" y="34"/>
                    <a:pt x="14" y="33"/>
                  </a:cubicBezTo>
                  <a:cubicBezTo>
                    <a:pt x="15" y="33"/>
                    <a:pt x="15" y="31"/>
                    <a:pt x="17" y="31"/>
                  </a:cubicBezTo>
                  <a:cubicBezTo>
                    <a:pt x="18" y="32"/>
                    <a:pt x="17" y="34"/>
                    <a:pt x="18" y="34"/>
                  </a:cubicBezTo>
                  <a:cubicBezTo>
                    <a:pt x="20" y="35"/>
                    <a:pt x="23" y="35"/>
                    <a:pt x="24" y="34"/>
                  </a:cubicBezTo>
                  <a:cubicBezTo>
                    <a:pt x="25" y="33"/>
                    <a:pt x="22" y="31"/>
                    <a:pt x="23" y="30"/>
                  </a:cubicBezTo>
                  <a:cubicBezTo>
                    <a:pt x="24" y="29"/>
                    <a:pt x="26" y="31"/>
                    <a:pt x="27" y="31"/>
                  </a:cubicBezTo>
                  <a:cubicBezTo>
                    <a:pt x="28" y="30"/>
                    <a:pt x="30" y="30"/>
                    <a:pt x="30" y="29"/>
                  </a:cubicBezTo>
                  <a:cubicBezTo>
                    <a:pt x="30" y="27"/>
                    <a:pt x="29" y="26"/>
                    <a:pt x="28" y="25"/>
                  </a:cubicBezTo>
                  <a:cubicBezTo>
                    <a:pt x="25" y="22"/>
                    <a:pt x="21" y="21"/>
                    <a:pt x="19" y="18"/>
                  </a:cubicBezTo>
                  <a:cubicBezTo>
                    <a:pt x="17" y="16"/>
                    <a:pt x="19" y="11"/>
                    <a:pt x="16" y="9"/>
                  </a:cubicBezTo>
                  <a:cubicBezTo>
                    <a:pt x="14" y="8"/>
                    <a:pt x="11" y="8"/>
                    <a:pt x="9" y="9"/>
                  </a:cubicBezTo>
                  <a:cubicBezTo>
                    <a:pt x="6" y="11"/>
                    <a:pt x="5" y="13"/>
                    <a:pt x="4" y="15"/>
                  </a:cubicBezTo>
                  <a:cubicBezTo>
                    <a:pt x="4" y="17"/>
                    <a:pt x="5" y="19"/>
                    <a:pt x="4" y="21"/>
                  </a:cubicBezTo>
                  <a:cubicBezTo>
                    <a:pt x="4" y="23"/>
                    <a:pt x="5" y="25"/>
                    <a:pt x="3" y="26"/>
                  </a:cubicBezTo>
                  <a:cubicBezTo>
                    <a:pt x="2" y="26"/>
                    <a:pt x="3" y="23"/>
                    <a:pt x="2" y="22"/>
                  </a:cubicBezTo>
                  <a:cubicBezTo>
                    <a:pt x="1" y="20"/>
                    <a:pt x="1" y="18"/>
                    <a:pt x="0" y="16"/>
                  </a:cubicBezTo>
                  <a:cubicBezTo>
                    <a:pt x="1" y="14"/>
                    <a:pt x="1" y="12"/>
                    <a:pt x="3" y="11"/>
                  </a:cubicBezTo>
                  <a:cubicBezTo>
                    <a:pt x="4" y="9"/>
                    <a:pt x="6" y="7"/>
                    <a:pt x="9" y="6"/>
                  </a:cubicBezTo>
                  <a:cubicBezTo>
                    <a:pt x="11" y="6"/>
                    <a:pt x="14" y="6"/>
                    <a:pt x="16" y="6"/>
                  </a:cubicBezTo>
                  <a:cubicBezTo>
                    <a:pt x="19" y="7"/>
                    <a:pt x="23" y="7"/>
                    <a:pt x="25" y="9"/>
                  </a:cubicBezTo>
                  <a:cubicBezTo>
                    <a:pt x="27" y="11"/>
                    <a:pt x="27" y="14"/>
                    <a:pt x="29" y="17"/>
                  </a:cubicBezTo>
                  <a:cubicBezTo>
                    <a:pt x="30" y="19"/>
                    <a:pt x="31" y="22"/>
                    <a:pt x="34" y="24"/>
                  </a:cubicBezTo>
                  <a:cubicBezTo>
                    <a:pt x="35" y="25"/>
                    <a:pt x="37" y="24"/>
                    <a:pt x="38" y="24"/>
                  </a:cubicBezTo>
                  <a:cubicBezTo>
                    <a:pt x="40" y="24"/>
                    <a:pt x="41" y="24"/>
                    <a:pt x="42" y="23"/>
                  </a:cubicBezTo>
                  <a:cubicBezTo>
                    <a:pt x="43" y="24"/>
                    <a:pt x="45" y="23"/>
                    <a:pt x="46" y="24"/>
                  </a:cubicBezTo>
                  <a:cubicBezTo>
                    <a:pt x="49" y="25"/>
                    <a:pt x="52" y="26"/>
                    <a:pt x="55" y="26"/>
                  </a:cubicBezTo>
                  <a:cubicBezTo>
                    <a:pt x="56" y="26"/>
                    <a:pt x="57" y="26"/>
                    <a:pt x="57" y="25"/>
                  </a:cubicBezTo>
                  <a:cubicBezTo>
                    <a:pt x="57" y="23"/>
                    <a:pt x="55" y="20"/>
                    <a:pt x="55" y="17"/>
                  </a:cubicBezTo>
                  <a:cubicBezTo>
                    <a:pt x="54" y="15"/>
                    <a:pt x="54" y="12"/>
                    <a:pt x="56" y="10"/>
                  </a:cubicBezTo>
                  <a:cubicBezTo>
                    <a:pt x="57" y="9"/>
                    <a:pt x="60" y="10"/>
                    <a:pt x="61" y="9"/>
                  </a:cubicBezTo>
                  <a:cubicBezTo>
                    <a:pt x="63" y="8"/>
                    <a:pt x="62" y="4"/>
                    <a:pt x="64" y="4"/>
                  </a:cubicBezTo>
                  <a:cubicBezTo>
                    <a:pt x="67" y="3"/>
                    <a:pt x="68" y="9"/>
                    <a:pt x="70" y="8"/>
                  </a:cubicBezTo>
                  <a:cubicBezTo>
                    <a:pt x="72" y="7"/>
                    <a:pt x="67" y="4"/>
                    <a:pt x="68" y="2"/>
                  </a:cubicBezTo>
                  <a:cubicBezTo>
                    <a:pt x="68" y="0"/>
                    <a:pt x="72" y="0"/>
                    <a:pt x="74" y="1"/>
                  </a:cubicBezTo>
                  <a:cubicBezTo>
                    <a:pt x="75" y="1"/>
                    <a:pt x="74" y="3"/>
                    <a:pt x="75" y="4"/>
                  </a:cubicBezTo>
                  <a:cubicBezTo>
                    <a:pt x="76" y="6"/>
                    <a:pt x="79" y="7"/>
                    <a:pt x="80" y="8"/>
                  </a:cubicBezTo>
                  <a:cubicBezTo>
                    <a:pt x="84" y="9"/>
                    <a:pt x="88" y="10"/>
                    <a:pt x="90" y="12"/>
                  </a:cubicBezTo>
                  <a:cubicBezTo>
                    <a:pt x="90" y="15"/>
                    <a:pt x="88" y="15"/>
                    <a:pt x="88" y="16"/>
                  </a:cubicBezTo>
                  <a:cubicBezTo>
                    <a:pt x="90" y="18"/>
                    <a:pt x="94" y="18"/>
                    <a:pt x="95" y="21"/>
                  </a:cubicBezTo>
                  <a:cubicBezTo>
                    <a:pt x="96" y="23"/>
                    <a:pt x="92" y="23"/>
                    <a:pt x="92" y="25"/>
                  </a:cubicBezTo>
                  <a:cubicBezTo>
                    <a:pt x="92" y="27"/>
                    <a:pt x="95" y="26"/>
                    <a:pt x="96" y="26"/>
                  </a:cubicBezTo>
                  <a:cubicBezTo>
                    <a:pt x="100" y="26"/>
                    <a:pt x="104" y="26"/>
                    <a:pt x="108" y="25"/>
                  </a:cubicBezTo>
                  <a:cubicBezTo>
                    <a:pt x="110" y="25"/>
                    <a:pt x="110" y="21"/>
                    <a:pt x="111" y="22"/>
                  </a:cubicBezTo>
                  <a:cubicBezTo>
                    <a:pt x="114" y="23"/>
                    <a:pt x="116" y="26"/>
                    <a:pt x="118" y="29"/>
                  </a:cubicBezTo>
                  <a:cubicBezTo>
                    <a:pt x="119" y="30"/>
                    <a:pt x="118" y="30"/>
                    <a:pt x="119" y="31"/>
                  </a:cubicBezTo>
                  <a:cubicBezTo>
                    <a:pt x="119" y="33"/>
                    <a:pt x="120" y="36"/>
                    <a:pt x="122" y="38"/>
                  </a:cubicBezTo>
                  <a:cubicBezTo>
                    <a:pt x="122" y="39"/>
                    <a:pt x="124" y="37"/>
                    <a:pt x="125" y="38"/>
                  </a:cubicBezTo>
                  <a:cubicBezTo>
                    <a:pt x="126" y="40"/>
                    <a:pt x="124" y="42"/>
                    <a:pt x="125" y="44"/>
                  </a:cubicBezTo>
                  <a:cubicBezTo>
                    <a:pt x="125" y="45"/>
                    <a:pt x="126" y="47"/>
                    <a:pt x="128" y="48"/>
                  </a:cubicBezTo>
                  <a:cubicBezTo>
                    <a:pt x="131" y="51"/>
                    <a:pt x="134" y="54"/>
                    <a:pt x="138" y="57"/>
                  </a:cubicBezTo>
                  <a:cubicBezTo>
                    <a:pt x="142" y="59"/>
                    <a:pt x="145" y="62"/>
                    <a:pt x="149" y="64"/>
                  </a:cubicBezTo>
                  <a:cubicBezTo>
                    <a:pt x="154" y="68"/>
                    <a:pt x="160" y="72"/>
                    <a:pt x="165" y="75"/>
                  </a:cubicBezTo>
                  <a:cubicBezTo>
                    <a:pt x="166" y="75"/>
                    <a:pt x="168" y="74"/>
                    <a:pt x="169" y="75"/>
                  </a:cubicBezTo>
                  <a:cubicBezTo>
                    <a:pt x="172" y="76"/>
                    <a:pt x="174" y="78"/>
                    <a:pt x="177" y="80"/>
                  </a:cubicBezTo>
                  <a:cubicBezTo>
                    <a:pt x="177" y="80"/>
                    <a:pt x="178" y="80"/>
                    <a:pt x="178" y="81"/>
                  </a:cubicBezTo>
                  <a:cubicBezTo>
                    <a:pt x="179" y="82"/>
                    <a:pt x="178" y="84"/>
                    <a:pt x="178" y="86"/>
                  </a:cubicBezTo>
                  <a:cubicBezTo>
                    <a:pt x="178" y="87"/>
                    <a:pt x="178" y="88"/>
                    <a:pt x="179" y="8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05" name="Freeform 2622"/>
            <p:cNvSpPr>
              <a:spLocks noChangeAspect="1"/>
            </p:cNvSpPr>
            <p:nvPr/>
          </p:nvSpPr>
          <p:spPr bwMode="auto">
            <a:xfrm>
              <a:off x="5748519" y="2046563"/>
              <a:ext cx="379230" cy="245041"/>
            </a:xfrm>
            <a:custGeom>
              <a:avLst/>
              <a:gdLst>
                <a:gd name="T0" fmla="*/ 176 w 216"/>
                <a:gd name="T1" fmla="*/ 166 h 140"/>
                <a:gd name="T2" fmla="*/ 185 w 216"/>
                <a:gd name="T3" fmla="*/ 166 h 140"/>
                <a:gd name="T4" fmla="*/ 194 w 216"/>
                <a:gd name="T5" fmla="*/ 150 h 140"/>
                <a:gd name="T6" fmla="*/ 188 w 216"/>
                <a:gd name="T7" fmla="*/ 140 h 140"/>
                <a:gd name="T8" fmla="*/ 181 w 216"/>
                <a:gd name="T9" fmla="*/ 133 h 140"/>
                <a:gd name="T10" fmla="*/ 181 w 216"/>
                <a:gd name="T11" fmla="*/ 125 h 140"/>
                <a:gd name="T12" fmla="*/ 195 w 216"/>
                <a:gd name="T13" fmla="*/ 118 h 140"/>
                <a:gd name="T14" fmla="*/ 193 w 216"/>
                <a:gd name="T15" fmla="*/ 113 h 140"/>
                <a:gd name="T16" fmla="*/ 205 w 216"/>
                <a:gd name="T17" fmla="*/ 103 h 140"/>
                <a:gd name="T18" fmla="*/ 217 w 216"/>
                <a:gd name="T19" fmla="*/ 98 h 140"/>
                <a:gd name="T20" fmla="*/ 223 w 216"/>
                <a:gd name="T21" fmla="*/ 108 h 140"/>
                <a:gd name="T22" fmla="*/ 229 w 216"/>
                <a:gd name="T23" fmla="*/ 113 h 140"/>
                <a:gd name="T24" fmla="*/ 236 w 216"/>
                <a:gd name="T25" fmla="*/ 113 h 140"/>
                <a:gd name="T26" fmla="*/ 248 w 216"/>
                <a:gd name="T27" fmla="*/ 106 h 140"/>
                <a:gd name="T28" fmla="*/ 259 w 216"/>
                <a:gd name="T29" fmla="*/ 97 h 140"/>
                <a:gd name="T30" fmla="*/ 242 w 216"/>
                <a:gd name="T31" fmla="*/ 94 h 140"/>
                <a:gd name="T32" fmla="*/ 232 w 216"/>
                <a:gd name="T33" fmla="*/ 95 h 140"/>
                <a:gd name="T34" fmla="*/ 223 w 216"/>
                <a:gd name="T35" fmla="*/ 88 h 140"/>
                <a:gd name="T36" fmla="*/ 215 w 216"/>
                <a:gd name="T37" fmla="*/ 83 h 140"/>
                <a:gd name="T38" fmla="*/ 221 w 216"/>
                <a:gd name="T39" fmla="*/ 68 h 140"/>
                <a:gd name="T40" fmla="*/ 211 w 216"/>
                <a:gd name="T41" fmla="*/ 74 h 140"/>
                <a:gd name="T42" fmla="*/ 191 w 216"/>
                <a:gd name="T43" fmla="*/ 98 h 140"/>
                <a:gd name="T44" fmla="*/ 183 w 216"/>
                <a:gd name="T45" fmla="*/ 90 h 140"/>
                <a:gd name="T46" fmla="*/ 163 w 216"/>
                <a:gd name="T47" fmla="*/ 92 h 140"/>
                <a:gd name="T48" fmla="*/ 155 w 216"/>
                <a:gd name="T49" fmla="*/ 83 h 140"/>
                <a:gd name="T50" fmla="*/ 147 w 216"/>
                <a:gd name="T51" fmla="*/ 72 h 140"/>
                <a:gd name="T52" fmla="*/ 148 w 216"/>
                <a:gd name="T53" fmla="*/ 60 h 140"/>
                <a:gd name="T54" fmla="*/ 136 w 216"/>
                <a:gd name="T55" fmla="*/ 48 h 140"/>
                <a:gd name="T56" fmla="*/ 124 w 216"/>
                <a:gd name="T57" fmla="*/ 46 h 140"/>
                <a:gd name="T58" fmla="*/ 84 w 216"/>
                <a:gd name="T59" fmla="*/ 47 h 140"/>
                <a:gd name="T60" fmla="*/ 36 w 216"/>
                <a:gd name="T61" fmla="*/ 0 h 140"/>
                <a:gd name="T62" fmla="*/ 0 w 216"/>
                <a:gd name="T63" fmla="*/ 11 h 140"/>
                <a:gd name="T64" fmla="*/ 10 w 216"/>
                <a:gd name="T65" fmla="*/ 89 h 140"/>
                <a:gd name="T66" fmla="*/ 23 w 216"/>
                <a:gd name="T67" fmla="*/ 90 h 140"/>
                <a:gd name="T68" fmla="*/ 22 w 216"/>
                <a:gd name="T69" fmla="*/ 72 h 140"/>
                <a:gd name="T70" fmla="*/ 31 w 216"/>
                <a:gd name="T71" fmla="*/ 65 h 140"/>
                <a:gd name="T72" fmla="*/ 36 w 216"/>
                <a:gd name="T73" fmla="*/ 62 h 140"/>
                <a:gd name="T74" fmla="*/ 45 w 216"/>
                <a:gd name="T75" fmla="*/ 65 h 140"/>
                <a:gd name="T76" fmla="*/ 63 w 216"/>
                <a:gd name="T77" fmla="*/ 74 h 140"/>
                <a:gd name="T78" fmla="*/ 69 w 216"/>
                <a:gd name="T79" fmla="*/ 85 h 140"/>
                <a:gd name="T80" fmla="*/ 70 w 216"/>
                <a:gd name="T81" fmla="*/ 91 h 140"/>
                <a:gd name="T82" fmla="*/ 88 w 216"/>
                <a:gd name="T83" fmla="*/ 86 h 140"/>
                <a:gd name="T84" fmla="*/ 98 w 216"/>
                <a:gd name="T85" fmla="*/ 97 h 140"/>
                <a:gd name="T86" fmla="*/ 105 w 216"/>
                <a:gd name="T87" fmla="*/ 106 h 140"/>
                <a:gd name="T88" fmla="*/ 108 w 216"/>
                <a:gd name="T89" fmla="*/ 118 h 140"/>
                <a:gd name="T90" fmla="*/ 134 w 216"/>
                <a:gd name="T91" fmla="*/ 137 h 140"/>
                <a:gd name="T92" fmla="*/ 158 w 216"/>
                <a:gd name="T93" fmla="*/ 150 h 140"/>
                <a:gd name="T94" fmla="*/ 169 w 216"/>
                <a:gd name="T95" fmla="*/ 157 h 140"/>
                <a:gd name="T96" fmla="*/ 170 w 216"/>
                <a:gd name="T97" fmla="*/ 167 h 1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16"/>
                <a:gd name="T148" fmla="*/ 0 h 140"/>
                <a:gd name="T149" fmla="*/ 216 w 216"/>
                <a:gd name="T150" fmla="*/ 140 h 1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16" h="140">
                  <a:moveTo>
                    <a:pt x="141" y="139"/>
                  </a:moveTo>
                  <a:cubicBezTo>
                    <a:pt x="142" y="139"/>
                    <a:pt x="144" y="138"/>
                    <a:pt x="146" y="138"/>
                  </a:cubicBezTo>
                  <a:cubicBezTo>
                    <a:pt x="148" y="138"/>
                    <a:pt x="148" y="140"/>
                    <a:pt x="150" y="140"/>
                  </a:cubicBezTo>
                  <a:cubicBezTo>
                    <a:pt x="151" y="140"/>
                    <a:pt x="153" y="139"/>
                    <a:pt x="154" y="138"/>
                  </a:cubicBezTo>
                  <a:cubicBezTo>
                    <a:pt x="154" y="137"/>
                    <a:pt x="154" y="135"/>
                    <a:pt x="154" y="134"/>
                  </a:cubicBezTo>
                  <a:cubicBezTo>
                    <a:pt x="156" y="131"/>
                    <a:pt x="159" y="129"/>
                    <a:pt x="161" y="125"/>
                  </a:cubicBezTo>
                  <a:cubicBezTo>
                    <a:pt x="161" y="124"/>
                    <a:pt x="160" y="122"/>
                    <a:pt x="160" y="121"/>
                  </a:cubicBezTo>
                  <a:cubicBezTo>
                    <a:pt x="159" y="120"/>
                    <a:pt x="157" y="119"/>
                    <a:pt x="156" y="117"/>
                  </a:cubicBezTo>
                  <a:cubicBezTo>
                    <a:pt x="156" y="116"/>
                    <a:pt x="158" y="113"/>
                    <a:pt x="156" y="112"/>
                  </a:cubicBezTo>
                  <a:cubicBezTo>
                    <a:pt x="155" y="110"/>
                    <a:pt x="152" y="112"/>
                    <a:pt x="150" y="111"/>
                  </a:cubicBezTo>
                  <a:cubicBezTo>
                    <a:pt x="149" y="111"/>
                    <a:pt x="148" y="110"/>
                    <a:pt x="148" y="109"/>
                  </a:cubicBezTo>
                  <a:cubicBezTo>
                    <a:pt x="148" y="107"/>
                    <a:pt x="148" y="105"/>
                    <a:pt x="150" y="104"/>
                  </a:cubicBezTo>
                  <a:cubicBezTo>
                    <a:pt x="153" y="103"/>
                    <a:pt x="156" y="104"/>
                    <a:pt x="159" y="103"/>
                  </a:cubicBezTo>
                  <a:cubicBezTo>
                    <a:pt x="161" y="102"/>
                    <a:pt x="161" y="100"/>
                    <a:pt x="162" y="98"/>
                  </a:cubicBezTo>
                  <a:cubicBezTo>
                    <a:pt x="162" y="97"/>
                    <a:pt x="162" y="96"/>
                    <a:pt x="162" y="95"/>
                  </a:cubicBezTo>
                  <a:cubicBezTo>
                    <a:pt x="161" y="94"/>
                    <a:pt x="159" y="95"/>
                    <a:pt x="160" y="94"/>
                  </a:cubicBezTo>
                  <a:cubicBezTo>
                    <a:pt x="163" y="93"/>
                    <a:pt x="166" y="94"/>
                    <a:pt x="168" y="92"/>
                  </a:cubicBezTo>
                  <a:cubicBezTo>
                    <a:pt x="170" y="90"/>
                    <a:pt x="169" y="87"/>
                    <a:pt x="170" y="86"/>
                  </a:cubicBezTo>
                  <a:cubicBezTo>
                    <a:pt x="172" y="85"/>
                    <a:pt x="174" y="87"/>
                    <a:pt x="176" y="87"/>
                  </a:cubicBezTo>
                  <a:cubicBezTo>
                    <a:pt x="178" y="86"/>
                    <a:pt x="178" y="82"/>
                    <a:pt x="180" y="82"/>
                  </a:cubicBezTo>
                  <a:cubicBezTo>
                    <a:pt x="183" y="82"/>
                    <a:pt x="185" y="84"/>
                    <a:pt x="187" y="86"/>
                  </a:cubicBezTo>
                  <a:cubicBezTo>
                    <a:pt x="187" y="88"/>
                    <a:pt x="185" y="89"/>
                    <a:pt x="185" y="90"/>
                  </a:cubicBezTo>
                  <a:cubicBezTo>
                    <a:pt x="185" y="92"/>
                    <a:pt x="186" y="93"/>
                    <a:pt x="187" y="94"/>
                  </a:cubicBezTo>
                  <a:cubicBezTo>
                    <a:pt x="188" y="94"/>
                    <a:pt x="189" y="94"/>
                    <a:pt x="190" y="94"/>
                  </a:cubicBezTo>
                  <a:cubicBezTo>
                    <a:pt x="191" y="93"/>
                    <a:pt x="192" y="92"/>
                    <a:pt x="193" y="92"/>
                  </a:cubicBezTo>
                  <a:cubicBezTo>
                    <a:pt x="194" y="92"/>
                    <a:pt x="195" y="93"/>
                    <a:pt x="196" y="94"/>
                  </a:cubicBezTo>
                  <a:cubicBezTo>
                    <a:pt x="198" y="94"/>
                    <a:pt x="199" y="95"/>
                    <a:pt x="200" y="94"/>
                  </a:cubicBezTo>
                  <a:cubicBezTo>
                    <a:pt x="203" y="93"/>
                    <a:pt x="204" y="89"/>
                    <a:pt x="206" y="88"/>
                  </a:cubicBezTo>
                  <a:cubicBezTo>
                    <a:pt x="208" y="87"/>
                    <a:pt x="210" y="89"/>
                    <a:pt x="212" y="88"/>
                  </a:cubicBezTo>
                  <a:cubicBezTo>
                    <a:pt x="214" y="86"/>
                    <a:pt x="216" y="84"/>
                    <a:pt x="215" y="81"/>
                  </a:cubicBezTo>
                  <a:cubicBezTo>
                    <a:pt x="214" y="79"/>
                    <a:pt x="211" y="80"/>
                    <a:pt x="208" y="79"/>
                  </a:cubicBezTo>
                  <a:cubicBezTo>
                    <a:pt x="206" y="78"/>
                    <a:pt x="203" y="79"/>
                    <a:pt x="201" y="78"/>
                  </a:cubicBezTo>
                  <a:cubicBezTo>
                    <a:pt x="199" y="76"/>
                    <a:pt x="198" y="71"/>
                    <a:pt x="195" y="71"/>
                  </a:cubicBezTo>
                  <a:cubicBezTo>
                    <a:pt x="193" y="72"/>
                    <a:pt x="195" y="77"/>
                    <a:pt x="193" y="79"/>
                  </a:cubicBezTo>
                  <a:cubicBezTo>
                    <a:pt x="191" y="81"/>
                    <a:pt x="188" y="81"/>
                    <a:pt x="185" y="79"/>
                  </a:cubicBezTo>
                  <a:cubicBezTo>
                    <a:pt x="184" y="78"/>
                    <a:pt x="186" y="74"/>
                    <a:pt x="185" y="73"/>
                  </a:cubicBezTo>
                  <a:cubicBezTo>
                    <a:pt x="183" y="72"/>
                    <a:pt x="180" y="74"/>
                    <a:pt x="179" y="73"/>
                  </a:cubicBezTo>
                  <a:cubicBezTo>
                    <a:pt x="178" y="72"/>
                    <a:pt x="178" y="70"/>
                    <a:pt x="179" y="69"/>
                  </a:cubicBezTo>
                  <a:cubicBezTo>
                    <a:pt x="182" y="65"/>
                    <a:pt x="188" y="64"/>
                    <a:pt x="190" y="59"/>
                  </a:cubicBezTo>
                  <a:cubicBezTo>
                    <a:pt x="191" y="58"/>
                    <a:pt x="186" y="58"/>
                    <a:pt x="184" y="57"/>
                  </a:cubicBezTo>
                  <a:cubicBezTo>
                    <a:pt x="182" y="60"/>
                    <a:pt x="181" y="63"/>
                    <a:pt x="178" y="65"/>
                  </a:cubicBezTo>
                  <a:cubicBezTo>
                    <a:pt x="177" y="66"/>
                    <a:pt x="176" y="62"/>
                    <a:pt x="175" y="62"/>
                  </a:cubicBezTo>
                  <a:cubicBezTo>
                    <a:pt x="172" y="63"/>
                    <a:pt x="171" y="66"/>
                    <a:pt x="169" y="68"/>
                  </a:cubicBezTo>
                  <a:cubicBezTo>
                    <a:pt x="166" y="73"/>
                    <a:pt x="164" y="79"/>
                    <a:pt x="159" y="82"/>
                  </a:cubicBezTo>
                  <a:cubicBezTo>
                    <a:pt x="157" y="83"/>
                    <a:pt x="154" y="82"/>
                    <a:pt x="152" y="80"/>
                  </a:cubicBezTo>
                  <a:cubicBezTo>
                    <a:pt x="151" y="79"/>
                    <a:pt x="154" y="76"/>
                    <a:pt x="152" y="75"/>
                  </a:cubicBezTo>
                  <a:cubicBezTo>
                    <a:pt x="151" y="74"/>
                    <a:pt x="148" y="76"/>
                    <a:pt x="146" y="76"/>
                  </a:cubicBezTo>
                  <a:cubicBezTo>
                    <a:pt x="143" y="77"/>
                    <a:pt x="139" y="78"/>
                    <a:pt x="135" y="77"/>
                  </a:cubicBezTo>
                  <a:cubicBezTo>
                    <a:pt x="134" y="77"/>
                    <a:pt x="132" y="76"/>
                    <a:pt x="131" y="75"/>
                  </a:cubicBezTo>
                  <a:cubicBezTo>
                    <a:pt x="130" y="73"/>
                    <a:pt x="131" y="70"/>
                    <a:pt x="129" y="69"/>
                  </a:cubicBezTo>
                  <a:cubicBezTo>
                    <a:pt x="128" y="68"/>
                    <a:pt x="125" y="70"/>
                    <a:pt x="124" y="69"/>
                  </a:cubicBezTo>
                  <a:cubicBezTo>
                    <a:pt x="122" y="67"/>
                    <a:pt x="122" y="63"/>
                    <a:pt x="122" y="60"/>
                  </a:cubicBezTo>
                  <a:cubicBezTo>
                    <a:pt x="122" y="59"/>
                    <a:pt x="124" y="58"/>
                    <a:pt x="124" y="56"/>
                  </a:cubicBezTo>
                  <a:cubicBezTo>
                    <a:pt x="124" y="54"/>
                    <a:pt x="124" y="52"/>
                    <a:pt x="123" y="50"/>
                  </a:cubicBezTo>
                  <a:cubicBezTo>
                    <a:pt x="121" y="47"/>
                    <a:pt x="120" y="43"/>
                    <a:pt x="117" y="40"/>
                  </a:cubicBezTo>
                  <a:cubicBezTo>
                    <a:pt x="116" y="39"/>
                    <a:pt x="114" y="41"/>
                    <a:pt x="113" y="40"/>
                  </a:cubicBezTo>
                  <a:cubicBezTo>
                    <a:pt x="111" y="39"/>
                    <a:pt x="113" y="35"/>
                    <a:pt x="111" y="34"/>
                  </a:cubicBezTo>
                  <a:cubicBezTo>
                    <a:pt x="108" y="34"/>
                    <a:pt x="106" y="39"/>
                    <a:pt x="103" y="38"/>
                  </a:cubicBezTo>
                  <a:lnTo>
                    <a:pt x="81" y="36"/>
                  </a:lnTo>
                  <a:cubicBezTo>
                    <a:pt x="77" y="37"/>
                    <a:pt x="73" y="38"/>
                    <a:pt x="70" y="39"/>
                  </a:cubicBezTo>
                  <a:cubicBezTo>
                    <a:pt x="67" y="34"/>
                    <a:pt x="65" y="29"/>
                    <a:pt x="62" y="24"/>
                  </a:cubicBezTo>
                  <a:cubicBezTo>
                    <a:pt x="52" y="16"/>
                    <a:pt x="41" y="8"/>
                    <a:pt x="30" y="0"/>
                  </a:cubicBezTo>
                  <a:cubicBezTo>
                    <a:pt x="25" y="1"/>
                    <a:pt x="20" y="2"/>
                    <a:pt x="15" y="3"/>
                  </a:cubicBezTo>
                  <a:cubicBezTo>
                    <a:pt x="10" y="5"/>
                    <a:pt x="5" y="7"/>
                    <a:pt x="0" y="9"/>
                  </a:cubicBezTo>
                  <a:cubicBezTo>
                    <a:pt x="1" y="30"/>
                    <a:pt x="3" y="52"/>
                    <a:pt x="4" y="73"/>
                  </a:cubicBezTo>
                  <a:cubicBezTo>
                    <a:pt x="5" y="74"/>
                    <a:pt x="7" y="73"/>
                    <a:pt x="8" y="74"/>
                  </a:cubicBezTo>
                  <a:cubicBezTo>
                    <a:pt x="11" y="75"/>
                    <a:pt x="14" y="76"/>
                    <a:pt x="17" y="76"/>
                  </a:cubicBezTo>
                  <a:cubicBezTo>
                    <a:pt x="18" y="76"/>
                    <a:pt x="19" y="76"/>
                    <a:pt x="19" y="75"/>
                  </a:cubicBezTo>
                  <a:cubicBezTo>
                    <a:pt x="19" y="73"/>
                    <a:pt x="17" y="70"/>
                    <a:pt x="17" y="67"/>
                  </a:cubicBezTo>
                  <a:cubicBezTo>
                    <a:pt x="16" y="65"/>
                    <a:pt x="16" y="62"/>
                    <a:pt x="18" y="60"/>
                  </a:cubicBezTo>
                  <a:cubicBezTo>
                    <a:pt x="19" y="59"/>
                    <a:pt x="22" y="60"/>
                    <a:pt x="23" y="59"/>
                  </a:cubicBezTo>
                  <a:cubicBezTo>
                    <a:pt x="25" y="58"/>
                    <a:pt x="24" y="54"/>
                    <a:pt x="26" y="54"/>
                  </a:cubicBezTo>
                  <a:cubicBezTo>
                    <a:pt x="29" y="53"/>
                    <a:pt x="30" y="59"/>
                    <a:pt x="32" y="58"/>
                  </a:cubicBezTo>
                  <a:cubicBezTo>
                    <a:pt x="34" y="57"/>
                    <a:pt x="29" y="54"/>
                    <a:pt x="30" y="52"/>
                  </a:cubicBezTo>
                  <a:cubicBezTo>
                    <a:pt x="30" y="50"/>
                    <a:pt x="34" y="50"/>
                    <a:pt x="36" y="51"/>
                  </a:cubicBezTo>
                  <a:cubicBezTo>
                    <a:pt x="37" y="51"/>
                    <a:pt x="36" y="53"/>
                    <a:pt x="37" y="54"/>
                  </a:cubicBezTo>
                  <a:cubicBezTo>
                    <a:pt x="38" y="56"/>
                    <a:pt x="41" y="57"/>
                    <a:pt x="42" y="58"/>
                  </a:cubicBezTo>
                  <a:cubicBezTo>
                    <a:pt x="46" y="59"/>
                    <a:pt x="50" y="60"/>
                    <a:pt x="52" y="62"/>
                  </a:cubicBezTo>
                  <a:cubicBezTo>
                    <a:pt x="52" y="65"/>
                    <a:pt x="50" y="65"/>
                    <a:pt x="50" y="66"/>
                  </a:cubicBezTo>
                  <a:cubicBezTo>
                    <a:pt x="52" y="68"/>
                    <a:pt x="56" y="68"/>
                    <a:pt x="57" y="71"/>
                  </a:cubicBezTo>
                  <a:cubicBezTo>
                    <a:pt x="58" y="73"/>
                    <a:pt x="54" y="73"/>
                    <a:pt x="54" y="75"/>
                  </a:cubicBezTo>
                  <a:cubicBezTo>
                    <a:pt x="54" y="77"/>
                    <a:pt x="57" y="76"/>
                    <a:pt x="58" y="76"/>
                  </a:cubicBezTo>
                  <a:cubicBezTo>
                    <a:pt x="62" y="76"/>
                    <a:pt x="66" y="76"/>
                    <a:pt x="70" y="75"/>
                  </a:cubicBezTo>
                  <a:cubicBezTo>
                    <a:pt x="72" y="75"/>
                    <a:pt x="72" y="71"/>
                    <a:pt x="73" y="72"/>
                  </a:cubicBezTo>
                  <a:cubicBezTo>
                    <a:pt x="76" y="73"/>
                    <a:pt x="78" y="76"/>
                    <a:pt x="80" y="79"/>
                  </a:cubicBezTo>
                  <a:cubicBezTo>
                    <a:pt x="81" y="80"/>
                    <a:pt x="80" y="80"/>
                    <a:pt x="81" y="81"/>
                  </a:cubicBezTo>
                  <a:cubicBezTo>
                    <a:pt x="81" y="83"/>
                    <a:pt x="82" y="86"/>
                    <a:pt x="84" y="88"/>
                  </a:cubicBezTo>
                  <a:cubicBezTo>
                    <a:pt x="84" y="89"/>
                    <a:pt x="86" y="87"/>
                    <a:pt x="87" y="88"/>
                  </a:cubicBezTo>
                  <a:cubicBezTo>
                    <a:pt x="88" y="90"/>
                    <a:pt x="86" y="92"/>
                    <a:pt x="87" y="94"/>
                  </a:cubicBezTo>
                  <a:cubicBezTo>
                    <a:pt x="87" y="95"/>
                    <a:pt x="88" y="97"/>
                    <a:pt x="90" y="98"/>
                  </a:cubicBezTo>
                  <a:cubicBezTo>
                    <a:pt x="93" y="101"/>
                    <a:pt x="96" y="104"/>
                    <a:pt x="100" y="107"/>
                  </a:cubicBezTo>
                  <a:cubicBezTo>
                    <a:pt x="104" y="109"/>
                    <a:pt x="107" y="112"/>
                    <a:pt x="111" y="114"/>
                  </a:cubicBezTo>
                  <a:cubicBezTo>
                    <a:pt x="116" y="118"/>
                    <a:pt x="122" y="122"/>
                    <a:pt x="127" y="125"/>
                  </a:cubicBezTo>
                  <a:cubicBezTo>
                    <a:pt x="128" y="125"/>
                    <a:pt x="130" y="124"/>
                    <a:pt x="131" y="125"/>
                  </a:cubicBezTo>
                  <a:cubicBezTo>
                    <a:pt x="134" y="126"/>
                    <a:pt x="136" y="128"/>
                    <a:pt x="139" y="130"/>
                  </a:cubicBezTo>
                  <a:cubicBezTo>
                    <a:pt x="139" y="130"/>
                    <a:pt x="140" y="130"/>
                    <a:pt x="140" y="131"/>
                  </a:cubicBezTo>
                  <a:cubicBezTo>
                    <a:pt x="141" y="132"/>
                    <a:pt x="140" y="134"/>
                    <a:pt x="140" y="136"/>
                  </a:cubicBezTo>
                  <a:cubicBezTo>
                    <a:pt x="140" y="137"/>
                    <a:pt x="140" y="138"/>
                    <a:pt x="141" y="13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06" name="Freeform 2623"/>
            <p:cNvSpPr>
              <a:spLocks noChangeAspect="1"/>
            </p:cNvSpPr>
            <p:nvPr/>
          </p:nvSpPr>
          <p:spPr bwMode="auto">
            <a:xfrm>
              <a:off x="5869581" y="2256598"/>
              <a:ext cx="303384" cy="246499"/>
            </a:xfrm>
            <a:custGeom>
              <a:avLst/>
              <a:gdLst>
                <a:gd name="T0" fmla="*/ 23 w 173"/>
                <a:gd name="T1" fmla="*/ 164 h 141"/>
                <a:gd name="T2" fmla="*/ 59 w 173"/>
                <a:gd name="T3" fmla="*/ 167 h 141"/>
                <a:gd name="T4" fmla="*/ 66 w 173"/>
                <a:gd name="T5" fmla="*/ 167 h 141"/>
                <a:gd name="T6" fmla="*/ 93 w 173"/>
                <a:gd name="T7" fmla="*/ 162 h 141"/>
                <a:gd name="T8" fmla="*/ 91 w 173"/>
                <a:gd name="T9" fmla="*/ 150 h 141"/>
                <a:gd name="T10" fmla="*/ 105 w 173"/>
                <a:gd name="T11" fmla="*/ 137 h 141"/>
                <a:gd name="T12" fmla="*/ 111 w 173"/>
                <a:gd name="T13" fmla="*/ 137 h 141"/>
                <a:gd name="T14" fmla="*/ 115 w 173"/>
                <a:gd name="T15" fmla="*/ 133 h 141"/>
                <a:gd name="T16" fmla="*/ 125 w 173"/>
                <a:gd name="T17" fmla="*/ 128 h 141"/>
                <a:gd name="T18" fmla="*/ 135 w 173"/>
                <a:gd name="T19" fmla="*/ 126 h 141"/>
                <a:gd name="T20" fmla="*/ 133 w 173"/>
                <a:gd name="T21" fmla="*/ 115 h 141"/>
                <a:gd name="T22" fmla="*/ 145 w 173"/>
                <a:gd name="T23" fmla="*/ 104 h 141"/>
                <a:gd name="T24" fmla="*/ 141 w 173"/>
                <a:gd name="T25" fmla="*/ 89 h 141"/>
                <a:gd name="T26" fmla="*/ 149 w 173"/>
                <a:gd name="T27" fmla="*/ 89 h 141"/>
                <a:gd name="T28" fmla="*/ 160 w 173"/>
                <a:gd name="T29" fmla="*/ 79 h 141"/>
                <a:gd name="T30" fmla="*/ 165 w 173"/>
                <a:gd name="T31" fmla="*/ 68 h 141"/>
                <a:gd name="T32" fmla="*/ 156 w 173"/>
                <a:gd name="T33" fmla="*/ 50 h 141"/>
                <a:gd name="T34" fmla="*/ 166 w 173"/>
                <a:gd name="T35" fmla="*/ 43 h 141"/>
                <a:gd name="T36" fmla="*/ 194 w 173"/>
                <a:gd name="T37" fmla="*/ 31 h 141"/>
                <a:gd name="T38" fmla="*/ 207 w 173"/>
                <a:gd name="T39" fmla="*/ 29 h 141"/>
                <a:gd name="T40" fmla="*/ 208 w 173"/>
                <a:gd name="T41" fmla="*/ 22 h 141"/>
                <a:gd name="T42" fmla="*/ 194 w 173"/>
                <a:gd name="T43" fmla="*/ 26 h 141"/>
                <a:gd name="T44" fmla="*/ 180 w 173"/>
                <a:gd name="T45" fmla="*/ 26 h 141"/>
                <a:gd name="T46" fmla="*/ 168 w 173"/>
                <a:gd name="T47" fmla="*/ 30 h 141"/>
                <a:gd name="T48" fmla="*/ 161 w 173"/>
                <a:gd name="T49" fmla="*/ 31 h 141"/>
                <a:gd name="T50" fmla="*/ 159 w 173"/>
                <a:gd name="T51" fmla="*/ 12 h 141"/>
                <a:gd name="T52" fmla="*/ 153 w 173"/>
                <a:gd name="T53" fmla="*/ 5 h 141"/>
                <a:gd name="T54" fmla="*/ 135 w 173"/>
                <a:gd name="T55" fmla="*/ 12 h 141"/>
                <a:gd name="T56" fmla="*/ 131 w 173"/>
                <a:gd name="T57" fmla="*/ 17 h 141"/>
                <a:gd name="T58" fmla="*/ 127 w 173"/>
                <a:gd name="T59" fmla="*/ 28 h 141"/>
                <a:gd name="T60" fmla="*/ 113 w 173"/>
                <a:gd name="T61" fmla="*/ 30 h 141"/>
                <a:gd name="T62" fmla="*/ 102 w 173"/>
                <a:gd name="T63" fmla="*/ 22 h 141"/>
                <a:gd name="T64" fmla="*/ 93 w 173"/>
                <a:gd name="T65" fmla="*/ 22 h 141"/>
                <a:gd name="T66" fmla="*/ 82 w 173"/>
                <a:gd name="T67" fmla="*/ 23 h 141"/>
                <a:gd name="T68" fmla="*/ 70 w 173"/>
                <a:gd name="T69" fmla="*/ 23 h 141"/>
                <a:gd name="T70" fmla="*/ 61 w 173"/>
                <a:gd name="T71" fmla="*/ 24 h 141"/>
                <a:gd name="T72" fmla="*/ 55 w 173"/>
                <a:gd name="T73" fmla="*/ 40 h 141"/>
                <a:gd name="T74" fmla="*/ 38 w 173"/>
                <a:gd name="T75" fmla="*/ 52 h 141"/>
                <a:gd name="T76" fmla="*/ 32 w 173"/>
                <a:gd name="T77" fmla="*/ 62 h 141"/>
                <a:gd name="T78" fmla="*/ 24 w 173"/>
                <a:gd name="T79" fmla="*/ 61 h 141"/>
                <a:gd name="T80" fmla="*/ 12 w 173"/>
                <a:gd name="T81" fmla="*/ 58 h 141"/>
                <a:gd name="T82" fmla="*/ 4 w 173"/>
                <a:gd name="T83" fmla="*/ 74 h 141"/>
                <a:gd name="T84" fmla="*/ 2 w 173"/>
                <a:gd name="T85" fmla="*/ 78 h 141"/>
                <a:gd name="T86" fmla="*/ 5 w 173"/>
                <a:gd name="T87" fmla="*/ 96 h 141"/>
                <a:gd name="T88" fmla="*/ 5 w 173"/>
                <a:gd name="T89" fmla="*/ 108 h 141"/>
                <a:gd name="T90" fmla="*/ 11 w 173"/>
                <a:gd name="T91" fmla="*/ 133 h 141"/>
                <a:gd name="T92" fmla="*/ 23 w 173"/>
                <a:gd name="T93" fmla="*/ 143 h 141"/>
                <a:gd name="T94" fmla="*/ 12 w 173"/>
                <a:gd name="T95" fmla="*/ 162 h 1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73"/>
                <a:gd name="T145" fmla="*/ 0 h 141"/>
                <a:gd name="T146" fmla="*/ 173 w 173"/>
                <a:gd name="T147" fmla="*/ 141 h 14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73" h="141">
                  <a:moveTo>
                    <a:pt x="10" y="135"/>
                  </a:moveTo>
                  <a:cubicBezTo>
                    <a:pt x="13" y="136"/>
                    <a:pt x="16" y="136"/>
                    <a:pt x="19" y="137"/>
                  </a:cubicBezTo>
                  <a:cubicBezTo>
                    <a:pt x="23" y="138"/>
                    <a:pt x="28" y="139"/>
                    <a:pt x="32" y="140"/>
                  </a:cubicBezTo>
                  <a:cubicBezTo>
                    <a:pt x="38" y="140"/>
                    <a:pt x="43" y="138"/>
                    <a:pt x="49" y="139"/>
                  </a:cubicBezTo>
                  <a:cubicBezTo>
                    <a:pt x="50" y="139"/>
                    <a:pt x="51" y="140"/>
                    <a:pt x="53" y="140"/>
                  </a:cubicBezTo>
                  <a:cubicBezTo>
                    <a:pt x="54" y="140"/>
                    <a:pt x="54" y="139"/>
                    <a:pt x="55" y="139"/>
                  </a:cubicBezTo>
                  <a:cubicBezTo>
                    <a:pt x="57" y="139"/>
                    <a:pt x="59" y="141"/>
                    <a:pt x="62" y="141"/>
                  </a:cubicBezTo>
                  <a:cubicBezTo>
                    <a:pt x="67" y="140"/>
                    <a:pt x="73" y="138"/>
                    <a:pt x="77" y="135"/>
                  </a:cubicBezTo>
                  <a:cubicBezTo>
                    <a:pt x="79" y="134"/>
                    <a:pt x="78" y="132"/>
                    <a:pt x="78" y="131"/>
                  </a:cubicBezTo>
                  <a:cubicBezTo>
                    <a:pt x="77" y="129"/>
                    <a:pt x="76" y="127"/>
                    <a:pt x="76" y="125"/>
                  </a:cubicBezTo>
                  <a:cubicBezTo>
                    <a:pt x="77" y="122"/>
                    <a:pt x="79" y="119"/>
                    <a:pt x="81" y="116"/>
                  </a:cubicBezTo>
                  <a:cubicBezTo>
                    <a:pt x="82" y="114"/>
                    <a:pt x="85" y="114"/>
                    <a:pt x="87" y="114"/>
                  </a:cubicBezTo>
                  <a:cubicBezTo>
                    <a:pt x="87" y="114"/>
                    <a:pt x="86" y="116"/>
                    <a:pt x="87" y="116"/>
                  </a:cubicBezTo>
                  <a:cubicBezTo>
                    <a:pt x="89" y="116"/>
                    <a:pt x="91" y="115"/>
                    <a:pt x="92" y="114"/>
                  </a:cubicBezTo>
                  <a:cubicBezTo>
                    <a:pt x="93" y="113"/>
                    <a:pt x="90" y="111"/>
                    <a:pt x="90" y="111"/>
                  </a:cubicBezTo>
                  <a:cubicBezTo>
                    <a:pt x="92" y="109"/>
                    <a:pt x="94" y="112"/>
                    <a:pt x="96" y="111"/>
                  </a:cubicBezTo>
                  <a:cubicBezTo>
                    <a:pt x="98" y="109"/>
                    <a:pt x="98" y="106"/>
                    <a:pt x="100" y="105"/>
                  </a:cubicBezTo>
                  <a:cubicBezTo>
                    <a:pt x="102" y="104"/>
                    <a:pt x="103" y="106"/>
                    <a:pt x="104" y="107"/>
                  </a:cubicBezTo>
                  <a:cubicBezTo>
                    <a:pt x="106" y="108"/>
                    <a:pt x="107" y="110"/>
                    <a:pt x="108" y="110"/>
                  </a:cubicBezTo>
                  <a:cubicBezTo>
                    <a:pt x="110" y="109"/>
                    <a:pt x="112" y="107"/>
                    <a:pt x="112" y="105"/>
                  </a:cubicBezTo>
                  <a:cubicBezTo>
                    <a:pt x="113" y="104"/>
                    <a:pt x="110" y="104"/>
                    <a:pt x="110" y="102"/>
                  </a:cubicBezTo>
                  <a:cubicBezTo>
                    <a:pt x="110" y="100"/>
                    <a:pt x="110" y="98"/>
                    <a:pt x="111" y="96"/>
                  </a:cubicBezTo>
                  <a:cubicBezTo>
                    <a:pt x="112" y="93"/>
                    <a:pt x="112" y="89"/>
                    <a:pt x="114" y="88"/>
                  </a:cubicBezTo>
                  <a:cubicBezTo>
                    <a:pt x="116" y="86"/>
                    <a:pt x="120" y="89"/>
                    <a:pt x="121" y="87"/>
                  </a:cubicBezTo>
                  <a:cubicBezTo>
                    <a:pt x="123" y="86"/>
                    <a:pt x="122" y="83"/>
                    <a:pt x="121" y="81"/>
                  </a:cubicBezTo>
                  <a:cubicBezTo>
                    <a:pt x="120" y="78"/>
                    <a:pt x="118" y="76"/>
                    <a:pt x="117" y="74"/>
                  </a:cubicBezTo>
                  <a:cubicBezTo>
                    <a:pt x="117" y="73"/>
                    <a:pt x="117" y="71"/>
                    <a:pt x="118" y="71"/>
                  </a:cubicBezTo>
                  <a:cubicBezTo>
                    <a:pt x="120" y="71"/>
                    <a:pt x="121" y="74"/>
                    <a:pt x="124" y="74"/>
                  </a:cubicBezTo>
                  <a:cubicBezTo>
                    <a:pt x="126" y="74"/>
                    <a:pt x="129" y="73"/>
                    <a:pt x="130" y="72"/>
                  </a:cubicBezTo>
                  <a:cubicBezTo>
                    <a:pt x="132" y="70"/>
                    <a:pt x="132" y="68"/>
                    <a:pt x="133" y="66"/>
                  </a:cubicBezTo>
                  <a:cubicBezTo>
                    <a:pt x="133" y="65"/>
                    <a:pt x="132" y="64"/>
                    <a:pt x="133" y="63"/>
                  </a:cubicBezTo>
                  <a:cubicBezTo>
                    <a:pt x="134" y="61"/>
                    <a:pt x="137" y="59"/>
                    <a:pt x="137" y="57"/>
                  </a:cubicBezTo>
                  <a:cubicBezTo>
                    <a:pt x="138" y="53"/>
                    <a:pt x="136" y="49"/>
                    <a:pt x="134" y="45"/>
                  </a:cubicBezTo>
                  <a:cubicBezTo>
                    <a:pt x="134" y="43"/>
                    <a:pt x="131" y="43"/>
                    <a:pt x="130" y="42"/>
                  </a:cubicBezTo>
                  <a:cubicBezTo>
                    <a:pt x="130" y="40"/>
                    <a:pt x="131" y="37"/>
                    <a:pt x="133" y="36"/>
                  </a:cubicBezTo>
                  <a:cubicBezTo>
                    <a:pt x="135" y="35"/>
                    <a:pt x="137" y="37"/>
                    <a:pt x="138" y="36"/>
                  </a:cubicBezTo>
                  <a:cubicBezTo>
                    <a:pt x="143" y="34"/>
                    <a:pt x="145" y="29"/>
                    <a:pt x="149" y="27"/>
                  </a:cubicBezTo>
                  <a:cubicBezTo>
                    <a:pt x="153" y="25"/>
                    <a:pt x="157" y="26"/>
                    <a:pt x="161" y="26"/>
                  </a:cubicBezTo>
                  <a:cubicBezTo>
                    <a:pt x="162" y="26"/>
                    <a:pt x="164" y="27"/>
                    <a:pt x="166" y="27"/>
                  </a:cubicBezTo>
                  <a:cubicBezTo>
                    <a:pt x="168" y="27"/>
                    <a:pt x="170" y="25"/>
                    <a:pt x="172" y="24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1" y="21"/>
                    <a:pt x="172" y="20"/>
                    <a:pt x="173" y="18"/>
                  </a:cubicBezTo>
                  <a:cubicBezTo>
                    <a:pt x="172" y="18"/>
                    <a:pt x="171" y="18"/>
                    <a:pt x="170" y="18"/>
                  </a:cubicBezTo>
                  <a:cubicBezTo>
                    <a:pt x="167" y="19"/>
                    <a:pt x="164" y="22"/>
                    <a:pt x="161" y="22"/>
                  </a:cubicBezTo>
                  <a:cubicBezTo>
                    <a:pt x="159" y="22"/>
                    <a:pt x="159" y="19"/>
                    <a:pt x="157" y="19"/>
                  </a:cubicBezTo>
                  <a:cubicBezTo>
                    <a:pt x="155" y="19"/>
                    <a:pt x="152" y="21"/>
                    <a:pt x="150" y="22"/>
                  </a:cubicBezTo>
                  <a:cubicBezTo>
                    <a:pt x="148" y="23"/>
                    <a:pt x="146" y="24"/>
                    <a:pt x="144" y="24"/>
                  </a:cubicBezTo>
                  <a:cubicBezTo>
                    <a:pt x="143" y="25"/>
                    <a:pt x="141" y="24"/>
                    <a:pt x="140" y="25"/>
                  </a:cubicBezTo>
                  <a:cubicBezTo>
                    <a:pt x="139" y="26"/>
                    <a:pt x="139" y="29"/>
                    <a:pt x="137" y="30"/>
                  </a:cubicBezTo>
                  <a:cubicBezTo>
                    <a:pt x="135" y="30"/>
                    <a:pt x="135" y="27"/>
                    <a:pt x="134" y="26"/>
                  </a:cubicBezTo>
                  <a:cubicBezTo>
                    <a:pt x="133" y="23"/>
                    <a:pt x="132" y="21"/>
                    <a:pt x="132" y="19"/>
                  </a:cubicBezTo>
                  <a:cubicBezTo>
                    <a:pt x="131" y="16"/>
                    <a:pt x="133" y="12"/>
                    <a:pt x="132" y="10"/>
                  </a:cubicBezTo>
                  <a:cubicBezTo>
                    <a:pt x="131" y="8"/>
                    <a:pt x="128" y="11"/>
                    <a:pt x="127" y="10"/>
                  </a:cubicBezTo>
                  <a:cubicBezTo>
                    <a:pt x="126" y="8"/>
                    <a:pt x="128" y="6"/>
                    <a:pt x="127" y="4"/>
                  </a:cubicBezTo>
                  <a:cubicBezTo>
                    <a:pt x="126" y="2"/>
                    <a:pt x="123" y="0"/>
                    <a:pt x="120" y="1"/>
                  </a:cubicBezTo>
                  <a:cubicBezTo>
                    <a:pt x="116" y="2"/>
                    <a:pt x="113" y="6"/>
                    <a:pt x="112" y="10"/>
                  </a:cubicBezTo>
                  <a:cubicBezTo>
                    <a:pt x="112" y="12"/>
                    <a:pt x="117" y="12"/>
                    <a:pt x="116" y="13"/>
                  </a:cubicBezTo>
                  <a:cubicBezTo>
                    <a:pt x="115" y="15"/>
                    <a:pt x="111" y="13"/>
                    <a:pt x="109" y="14"/>
                  </a:cubicBezTo>
                  <a:cubicBezTo>
                    <a:pt x="107" y="15"/>
                    <a:pt x="107" y="17"/>
                    <a:pt x="106" y="19"/>
                  </a:cubicBezTo>
                  <a:cubicBezTo>
                    <a:pt x="106" y="20"/>
                    <a:pt x="107" y="23"/>
                    <a:pt x="106" y="23"/>
                  </a:cubicBezTo>
                  <a:cubicBezTo>
                    <a:pt x="104" y="22"/>
                    <a:pt x="104" y="18"/>
                    <a:pt x="102" y="19"/>
                  </a:cubicBezTo>
                  <a:cubicBezTo>
                    <a:pt x="99" y="19"/>
                    <a:pt x="97" y="24"/>
                    <a:pt x="94" y="25"/>
                  </a:cubicBezTo>
                  <a:cubicBezTo>
                    <a:pt x="92" y="25"/>
                    <a:pt x="90" y="24"/>
                    <a:pt x="88" y="23"/>
                  </a:cubicBezTo>
                  <a:cubicBezTo>
                    <a:pt x="87" y="21"/>
                    <a:pt x="86" y="20"/>
                    <a:pt x="85" y="18"/>
                  </a:cubicBezTo>
                  <a:cubicBezTo>
                    <a:pt x="84" y="19"/>
                    <a:pt x="82" y="20"/>
                    <a:pt x="81" y="20"/>
                  </a:cubicBezTo>
                  <a:cubicBezTo>
                    <a:pt x="79" y="20"/>
                    <a:pt x="79" y="18"/>
                    <a:pt x="77" y="18"/>
                  </a:cubicBezTo>
                  <a:cubicBezTo>
                    <a:pt x="75" y="18"/>
                    <a:pt x="73" y="19"/>
                    <a:pt x="72" y="19"/>
                  </a:cubicBezTo>
                  <a:cubicBezTo>
                    <a:pt x="70" y="19"/>
                    <a:pt x="69" y="19"/>
                    <a:pt x="68" y="19"/>
                  </a:cubicBezTo>
                  <a:cubicBezTo>
                    <a:pt x="66" y="18"/>
                    <a:pt x="64" y="16"/>
                    <a:pt x="61" y="16"/>
                  </a:cubicBezTo>
                  <a:cubicBezTo>
                    <a:pt x="60" y="16"/>
                    <a:pt x="59" y="18"/>
                    <a:pt x="58" y="19"/>
                  </a:cubicBezTo>
                  <a:cubicBezTo>
                    <a:pt x="58" y="20"/>
                    <a:pt x="57" y="20"/>
                    <a:pt x="56" y="20"/>
                  </a:cubicBezTo>
                  <a:cubicBezTo>
                    <a:pt x="54" y="20"/>
                    <a:pt x="53" y="20"/>
                    <a:pt x="51" y="20"/>
                  </a:cubicBezTo>
                  <a:cubicBezTo>
                    <a:pt x="50" y="21"/>
                    <a:pt x="49" y="22"/>
                    <a:pt x="49" y="23"/>
                  </a:cubicBezTo>
                  <a:cubicBezTo>
                    <a:pt x="47" y="26"/>
                    <a:pt x="48" y="30"/>
                    <a:pt x="46" y="33"/>
                  </a:cubicBezTo>
                  <a:cubicBezTo>
                    <a:pt x="44" y="36"/>
                    <a:pt x="41" y="39"/>
                    <a:pt x="37" y="41"/>
                  </a:cubicBezTo>
                  <a:cubicBezTo>
                    <a:pt x="36" y="42"/>
                    <a:pt x="33" y="42"/>
                    <a:pt x="32" y="43"/>
                  </a:cubicBezTo>
                  <a:cubicBezTo>
                    <a:pt x="31" y="44"/>
                    <a:pt x="32" y="46"/>
                    <a:pt x="31" y="47"/>
                  </a:cubicBezTo>
                  <a:cubicBezTo>
                    <a:pt x="30" y="49"/>
                    <a:pt x="29" y="51"/>
                    <a:pt x="27" y="52"/>
                  </a:cubicBezTo>
                  <a:cubicBezTo>
                    <a:pt x="26" y="52"/>
                    <a:pt x="25" y="51"/>
                    <a:pt x="24" y="51"/>
                  </a:cubicBezTo>
                  <a:cubicBezTo>
                    <a:pt x="23" y="51"/>
                    <a:pt x="21" y="52"/>
                    <a:pt x="20" y="51"/>
                  </a:cubicBezTo>
                  <a:cubicBezTo>
                    <a:pt x="18" y="51"/>
                    <a:pt x="16" y="50"/>
                    <a:pt x="14" y="49"/>
                  </a:cubicBezTo>
                  <a:cubicBezTo>
                    <a:pt x="13" y="49"/>
                    <a:pt x="11" y="48"/>
                    <a:pt x="10" y="48"/>
                  </a:cubicBezTo>
                  <a:cubicBezTo>
                    <a:pt x="9" y="50"/>
                    <a:pt x="9" y="53"/>
                    <a:pt x="8" y="55"/>
                  </a:cubicBezTo>
                  <a:cubicBezTo>
                    <a:pt x="7" y="57"/>
                    <a:pt x="4" y="59"/>
                    <a:pt x="3" y="62"/>
                  </a:cubicBezTo>
                  <a:cubicBezTo>
                    <a:pt x="3" y="63"/>
                    <a:pt x="5" y="64"/>
                    <a:pt x="5" y="65"/>
                  </a:cubicBezTo>
                  <a:cubicBezTo>
                    <a:pt x="4" y="66"/>
                    <a:pt x="2" y="64"/>
                    <a:pt x="2" y="65"/>
                  </a:cubicBezTo>
                  <a:cubicBezTo>
                    <a:pt x="1" y="68"/>
                    <a:pt x="0" y="72"/>
                    <a:pt x="1" y="75"/>
                  </a:cubicBezTo>
                  <a:cubicBezTo>
                    <a:pt x="1" y="77"/>
                    <a:pt x="4" y="78"/>
                    <a:pt x="4" y="80"/>
                  </a:cubicBezTo>
                  <a:cubicBezTo>
                    <a:pt x="4" y="82"/>
                    <a:pt x="1" y="82"/>
                    <a:pt x="1" y="84"/>
                  </a:cubicBezTo>
                  <a:cubicBezTo>
                    <a:pt x="1" y="86"/>
                    <a:pt x="4" y="88"/>
                    <a:pt x="4" y="90"/>
                  </a:cubicBezTo>
                  <a:cubicBezTo>
                    <a:pt x="5" y="94"/>
                    <a:pt x="6" y="100"/>
                    <a:pt x="4" y="104"/>
                  </a:cubicBezTo>
                  <a:cubicBezTo>
                    <a:pt x="5" y="107"/>
                    <a:pt x="7" y="109"/>
                    <a:pt x="9" y="111"/>
                  </a:cubicBezTo>
                  <a:cubicBezTo>
                    <a:pt x="11" y="112"/>
                    <a:pt x="15" y="109"/>
                    <a:pt x="17" y="111"/>
                  </a:cubicBezTo>
                  <a:cubicBezTo>
                    <a:pt x="19" y="112"/>
                    <a:pt x="20" y="116"/>
                    <a:pt x="19" y="119"/>
                  </a:cubicBezTo>
                  <a:cubicBezTo>
                    <a:pt x="18" y="123"/>
                    <a:pt x="14" y="126"/>
                    <a:pt x="12" y="130"/>
                  </a:cubicBezTo>
                  <a:cubicBezTo>
                    <a:pt x="11" y="131"/>
                    <a:pt x="11" y="133"/>
                    <a:pt x="10" y="13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07" name="Freeform 2624"/>
            <p:cNvSpPr>
              <a:spLocks noChangeAspect="1"/>
            </p:cNvSpPr>
            <p:nvPr/>
          </p:nvSpPr>
          <p:spPr bwMode="auto">
            <a:xfrm>
              <a:off x="5887084" y="2298897"/>
              <a:ext cx="352976" cy="361727"/>
            </a:xfrm>
            <a:custGeom>
              <a:avLst/>
              <a:gdLst>
                <a:gd name="T0" fmla="*/ 237 w 201"/>
                <a:gd name="T1" fmla="*/ 40 h 207"/>
                <a:gd name="T2" fmla="*/ 224 w 201"/>
                <a:gd name="T3" fmla="*/ 50 h 207"/>
                <a:gd name="T4" fmla="*/ 200 w 201"/>
                <a:gd name="T5" fmla="*/ 46 h 207"/>
                <a:gd name="T6" fmla="*/ 195 w 201"/>
                <a:gd name="T7" fmla="*/ 59 h 207"/>
                <a:gd name="T8" fmla="*/ 202 w 201"/>
                <a:gd name="T9" fmla="*/ 80 h 207"/>
                <a:gd name="T10" fmla="*/ 212 w 201"/>
                <a:gd name="T11" fmla="*/ 83 h 207"/>
                <a:gd name="T12" fmla="*/ 208 w 201"/>
                <a:gd name="T13" fmla="*/ 95 h 207"/>
                <a:gd name="T14" fmla="*/ 206 w 201"/>
                <a:gd name="T15" fmla="*/ 105 h 207"/>
                <a:gd name="T16" fmla="*/ 206 w 201"/>
                <a:gd name="T17" fmla="*/ 114 h 207"/>
                <a:gd name="T18" fmla="*/ 197 w 201"/>
                <a:gd name="T19" fmla="*/ 125 h 207"/>
                <a:gd name="T20" fmla="*/ 188 w 201"/>
                <a:gd name="T21" fmla="*/ 134 h 207"/>
                <a:gd name="T22" fmla="*/ 178 w 201"/>
                <a:gd name="T23" fmla="*/ 155 h 207"/>
                <a:gd name="T24" fmla="*/ 169 w 201"/>
                <a:gd name="T25" fmla="*/ 163 h 207"/>
                <a:gd name="T26" fmla="*/ 161 w 201"/>
                <a:gd name="T27" fmla="*/ 171 h 207"/>
                <a:gd name="T28" fmla="*/ 149 w 201"/>
                <a:gd name="T29" fmla="*/ 171 h 207"/>
                <a:gd name="T30" fmla="*/ 132 w 201"/>
                <a:gd name="T31" fmla="*/ 189 h 207"/>
                <a:gd name="T32" fmla="*/ 141 w 201"/>
                <a:gd name="T33" fmla="*/ 195 h 207"/>
                <a:gd name="T34" fmla="*/ 144 w 201"/>
                <a:gd name="T35" fmla="*/ 206 h 207"/>
                <a:gd name="T36" fmla="*/ 155 w 201"/>
                <a:gd name="T37" fmla="*/ 214 h 207"/>
                <a:gd name="T38" fmla="*/ 163 w 201"/>
                <a:gd name="T39" fmla="*/ 232 h 207"/>
                <a:gd name="T40" fmla="*/ 161 w 201"/>
                <a:gd name="T41" fmla="*/ 238 h 207"/>
                <a:gd name="T42" fmla="*/ 157 w 201"/>
                <a:gd name="T43" fmla="*/ 236 h 207"/>
                <a:gd name="T44" fmla="*/ 140 w 201"/>
                <a:gd name="T45" fmla="*/ 240 h 207"/>
                <a:gd name="T46" fmla="*/ 126 w 201"/>
                <a:gd name="T47" fmla="*/ 242 h 207"/>
                <a:gd name="T48" fmla="*/ 117 w 201"/>
                <a:gd name="T49" fmla="*/ 248 h 207"/>
                <a:gd name="T50" fmla="*/ 102 w 201"/>
                <a:gd name="T51" fmla="*/ 230 h 207"/>
                <a:gd name="T52" fmla="*/ 92 w 201"/>
                <a:gd name="T53" fmla="*/ 219 h 207"/>
                <a:gd name="T54" fmla="*/ 67 w 201"/>
                <a:gd name="T55" fmla="*/ 218 h 207"/>
                <a:gd name="T56" fmla="*/ 47 w 201"/>
                <a:gd name="T57" fmla="*/ 220 h 207"/>
                <a:gd name="T58" fmla="*/ 31 w 201"/>
                <a:gd name="T59" fmla="*/ 220 h 207"/>
                <a:gd name="T60" fmla="*/ 19 w 201"/>
                <a:gd name="T61" fmla="*/ 219 h 207"/>
                <a:gd name="T62" fmla="*/ 20 w 201"/>
                <a:gd name="T63" fmla="*/ 201 h 207"/>
                <a:gd name="T64" fmla="*/ 37 w 201"/>
                <a:gd name="T65" fmla="*/ 195 h 207"/>
                <a:gd name="T66" fmla="*/ 39 w 201"/>
                <a:gd name="T67" fmla="*/ 185 h 207"/>
                <a:gd name="T68" fmla="*/ 29 w 201"/>
                <a:gd name="T69" fmla="*/ 164 h 207"/>
                <a:gd name="T70" fmla="*/ 16 w 201"/>
                <a:gd name="T71" fmla="*/ 158 h 207"/>
                <a:gd name="T72" fmla="*/ 10 w 201"/>
                <a:gd name="T73" fmla="*/ 144 h 207"/>
                <a:gd name="T74" fmla="*/ 11 w 201"/>
                <a:gd name="T75" fmla="*/ 135 h 207"/>
                <a:gd name="T76" fmla="*/ 47 w 201"/>
                <a:gd name="T77" fmla="*/ 138 h 207"/>
                <a:gd name="T78" fmla="*/ 54 w 201"/>
                <a:gd name="T79" fmla="*/ 138 h 207"/>
                <a:gd name="T80" fmla="*/ 81 w 201"/>
                <a:gd name="T81" fmla="*/ 133 h 207"/>
                <a:gd name="T82" fmla="*/ 79 w 201"/>
                <a:gd name="T83" fmla="*/ 121 h 207"/>
                <a:gd name="T84" fmla="*/ 93 w 201"/>
                <a:gd name="T85" fmla="*/ 108 h 207"/>
                <a:gd name="T86" fmla="*/ 99 w 201"/>
                <a:gd name="T87" fmla="*/ 108 h 207"/>
                <a:gd name="T88" fmla="*/ 104 w 201"/>
                <a:gd name="T89" fmla="*/ 104 h 207"/>
                <a:gd name="T90" fmla="*/ 113 w 201"/>
                <a:gd name="T91" fmla="*/ 99 h 207"/>
                <a:gd name="T92" fmla="*/ 123 w 201"/>
                <a:gd name="T93" fmla="*/ 97 h 207"/>
                <a:gd name="T94" fmla="*/ 122 w 201"/>
                <a:gd name="T95" fmla="*/ 86 h 207"/>
                <a:gd name="T96" fmla="*/ 134 w 201"/>
                <a:gd name="T97" fmla="*/ 75 h 207"/>
                <a:gd name="T98" fmla="*/ 129 w 201"/>
                <a:gd name="T99" fmla="*/ 60 h 207"/>
                <a:gd name="T100" fmla="*/ 137 w 201"/>
                <a:gd name="T101" fmla="*/ 60 h 207"/>
                <a:gd name="T102" fmla="*/ 148 w 201"/>
                <a:gd name="T103" fmla="*/ 50 h 207"/>
                <a:gd name="T104" fmla="*/ 153 w 201"/>
                <a:gd name="T105" fmla="*/ 40 h 207"/>
                <a:gd name="T106" fmla="*/ 144 w 201"/>
                <a:gd name="T107" fmla="*/ 22 h 207"/>
                <a:gd name="T108" fmla="*/ 154 w 201"/>
                <a:gd name="T109" fmla="*/ 14 h 207"/>
                <a:gd name="T110" fmla="*/ 182 w 201"/>
                <a:gd name="T111" fmla="*/ 2 h 207"/>
                <a:gd name="T112" fmla="*/ 195 w 201"/>
                <a:gd name="T113" fmla="*/ 0 h 207"/>
                <a:gd name="T114" fmla="*/ 206 w 201"/>
                <a:gd name="T115" fmla="*/ 1 h 207"/>
                <a:gd name="T116" fmla="*/ 217 w 201"/>
                <a:gd name="T117" fmla="*/ 20 h 207"/>
                <a:gd name="T118" fmla="*/ 230 w 201"/>
                <a:gd name="T119" fmla="*/ 25 h 207"/>
                <a:gd name="T120" fmla="*/ 242 w 201"/>
                <a:gd name="T121" fmla="*/ 32 h 2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1"/>
                <a:gd name="T184" fmla="*/ 0 h 207"/>
                <a:gd name="T185" fmla="*/ 201 w 201"/>
                <a:gd name="T186" fmla="*/ 207 h 2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1" h="207">
                  <a:moveTo>
                    <a:pt x="201" y="27"/>
                  </a:moveTo>
                  <a:cubicBezTo>
                    <a:pt x="200" y="29"/>
                    <a:pt x="199" y="31"/>
                    <a:pt x="197" y="33"/>
                  </a:cubicBezTo>
                  <a:cubicBezTo>
                    <a:pt x="196" y="35"/>
                    <a:pt x="195" y="37"/>
                    <a:pt x="194" y="38"/>
                  </a:cubicBezTo>
                  <a:cubicBezTo>
                    <a:pt x="192" y="40"/>
                    <a:pt x="189" y="41"/>
                    <a:pt x="186" y="42"/>
                  </a:cubicBezTo>
                  <a:cubicBezTo>
                    <a:pt x="182" y="42"/>
                    <a:pt x="178" y="43"/>
                    <a:pt x="174" y="42"/>
                  </a:cubicBezTo>
                  <a:cubicBezTo>
                    <a:pt x="171" y="41"/>
                    <a:pt x="169" y="38"/>
                    <a:pt x="166" y="38"/>
                  </a:cubicBezTo>
                  <a:cubicBezTo>
                    <a:pt x="164" y="38"/>
                    <a:pt x="162" y="39"/>
                    <a:pt x="162" y="40"/>
                  </a:cubicBezTo>
                  <a:cubicBezTo>
                    <a:pt x="161" y="43"/>
                    <a:pt x="162" y="46"/>
                    <a:pt x="162" y="49"/>
                  </a:cubicBezTo>
                  <a:cubicBezTo>
                    <a:pt x="162" y="53"/>
                    <a:pt x="161" y="58"/>
                    <a:pt x="162" y="62"/>
                  </a:cubicBezTo>
                  <a:cubicBezTo>
                    <a:pt x="163" y="64"/>
                    <a:pt x="166" y="65"/>
                    <a:pt x="168" y="67"/>
                  </a:cubicBezTo>
                  <a:cubicBezTo>
                    <a:pt x="168" y="68"/>
                    <a:pt x="167" y="69"/>
                    <a:pt x="168" y="70"/>
                  </a:cubicBezTo>
                  <a:cubicBezTo>
                    <a:pt x="170" y="70"/>
                    <a:pt x="173" y="68"/>
                    <a:pt x="176" y="69"/>
                  </a:cubicBezTo>
                  <a:cubicBezTo>
                    <a:pt x="178" y="70"/>
                    <a:pt x="182" y="72"/>
                    <a:pt x="181" y="75"/>
                  </a:cubicBezTo>
                  <a:cubicBezTo>
                    <a:pt x="180" y="77"/>
                    <a:pt x="176" y="77"/>
                    <a:pt x="173" y="79"/>
                  </a:cubicBezTo>
                  <a:cubicBezTo>
                    <a:pt x="172" y="80"/>
                    <a:pt x="170" y="82"/>
                    <a:pt x="170" y="84"/>
                  </a:cubicBezTo>
                  <a:cubicBezTo>
                    <a:pt x="169" y="85"/>
                    <a:pt x="171" y="87"/>
                    <a:pt x="171" y="88"/>
                  </a:cubicBezTo>
                  <a:cubicBezTo>
                    <a:pt x="171" y="90"/>
                    <a:pt x="169" y="91"/>
                    <a:pt x="169" y="92"/>
                  </a:cubicBezTo>
                  <a:cubicBezTo>
                    <a:pt x="169" y="94"/>
                    <a:pt x="172" y="94"/>
                    <a:pt x="171" y="95"/>
                  </a:cubicBezTo>
                  <a:cubicBezTo>
                    <a:pt x="171" y="97"/>
                    <a:pt x="169" y="96"/>
                    <a:pt x="168" y="97"/>
                  </a:cubicBezTo>
                  <a:cubicBezTo>
                    <a:pt x="166" y="99"/>
                    <a:pt x="165" y="102"/>
                    <a:pt x="164" y="104"/>
                  </a:cubicBezTo>
                  <a:cubicBezTo>
                    <a:pt x="163" y="105"/>
                    <a:pt x="164" y="107"/>
                    <a:pt x="164" y="108"/>
                  </a:cubicBezTo>
                  <a:cubicBezTo>
                    <a:pt x="162" y="109"/>
                    <a:pt x="157" y="109"/>
                    <a:pt x="156" y="112"/>
                  </a:cubicBezTo>
                  <a:cubicBezTo>
                    <a:pt x="155" y="115"/>
                    <a:pt x="158" y="120"/>
                    <a:pt x="156" y="123"/>
                  </a:cubicBezTo>
                  <a:cubicBezTo>
                    <a:pt x="155" y="126"/>
                    <a:pt x="150" y="126"/>
                    <a:pt x="148" y="129"/>
                  </a:cubicBezTo>
                  <a:cubicBezTo>
                    <a:pt x="146" y="130"/>
                    <a:pt x="146" y="133"/>
                    <a:pt x="144" y="135"/>
                  </a:cubicBezTo>
                  <a:cubicBezTo>
                    <a:pt x="143" y="136"/>
                    <a:pt x="141" y="135"/>
                    <a:pt x="140" y="136"/>
                  </a:cubicBezTo>
                  <a:cubicBezTo>
                    <a:pt x="140" y="139"/>
                    <a:pt x="142" y="142"/>
                    <a:pt x="140" y="144"/>
                  </a:cubicBezTo>
                  <a:cubicBezTo>
                    <a:pt x="139" y="146"/>
                    <a:pt x="136" y="143"/>
                    <a:pt x="134" y="143"/>
                  </a:cubicBezTo>
                  <a:cubicBezTo>
                    <a:pt x="132" y="144"/>
                    <a:pt x="131" y="147"/>
                    <a:pt x="129" y="147"/>
                  </a:cubicBezTo>
                  <a:cubicBezTo>
                    <a:pt x="127" y="146"/>
                    <a:pt x="126" y="143"/>
                    <a:pt x="124" y="143"/>
                  </a:cubicBezTo>
                  <a:cubicBezTo>
                    <a:pt x="123" y="142"/>
                    <a:pt x="122" y="143"/>
                    <a:pt x="121" y="143"/>
                  </a:cubicBezTo>
                  <a:cubicBezTo>
                    <a:pt x="117" y="148"/>
                    <a:pt x="112" y="152"/>
                    <a:pt x="110" y="158"/>
                  </a:cubicBezTo>
                  <a:cubicBezTo>
                    <a:pt x="109" y="160"/>
                    <a:pt x="110" y="162"/>
                    <a:pt x="112" y="163"/>
                  </a:cubicBezTo>
                  <a:cubicBezTo>
                    <a:pt x="113" y="164"/>
                    <a:pt x="115" y="163"/>
                    <a:pt x="117" y="163"/>
                  </a:cubicBezTo>
                  <a:cubicBezTo>
                    <a:pt x="118" y="164"/>
                    <a:pt x="120" y="164"/>
                    <a:pt x="120" y="165"/>
                  </a:cubicBezTo>
                  <a:cubicBezTo>
                    <a:pt x="121" y="168"/>
                    <a:pt x="119" y="170"/>
                    <a:pt x="120" y="172"/>
                  </a:cubicBezTo>
                  <a:cubicBezTo>
                    <a:pt x="121" y="175"/>
                    <a:pt x="122" y="178"/>
                    <a:pt x="125" y="179"/>
                  </a:cubicBezTo>
                  <a:cubicBezTo>
                    <a:pt x="126" y="180"/>
                    <a:pt x="128" y="179"/>
                    <a:pt x="129" y="179"/>
                  </a:cubicBezTo>
                  <a:cubicBezTo>
                    <a:pt x="130" y="180"/>
                    <a:pt x="128" y="182"/>
                    <a:pt x="129" y="183"/>
                  </a:cubicBezTo>
                  <a:cubicBezTo>
                    <a:pt x="130" y="187"/>
                    <a:pt x="134" y="190"/>
                    <a:pt x="135" y="194"/>
                  </a:cubicBezTo>
                  <a:cubicBezTo>
                    <a:pt x="135" y="194"/>
                    <a:pt x="132" y="194"/>
                    <a:pt x="132" y="195"/>
                  </a:cubicBezTo>
                  <a:cubicBezTo>
                    <a:pt x="132" y="196"/>
                    <a:pt x="135" y="198"/>
                    <a:pt x="134" y="199"/>
                  </a:cubicBezTo>
                  <a:cubicBezTo>
                    <a:pt x="134" y="200"/>
                    <a:pt x="131" y="201"/>
                    <a:pt x="130" y="200"/>
                  </a:cubicBezTo>
                  <a:cubicBezTo>
                    <a:pt x="128" y="200"/>
                    <a:pt x="131" y="197"/>
                    <a:pt x="130" y="197"/>
                  </a:cubicBezTo>
                  <a:cubicBezTo>
                    <a:pt x="127" y="197"/>
                    <a:pt x="125" y="201"/>
                    <a:pt x="122" y="201"/>
                  </a:cubicBezTo>
                  <a:cubicBezTo>
                    <a:pt x="120" y="201"/>
                    <a:pt x="118" y="200"/>
                    <a:pt x="116" y="200"/>
                  </a:cubicBezTo>
                  <a:cubicBezTo>
                    <a:pt x="112" y="199"/>
                    <a:pt x="109" y="198"/>
                    <a:pt x="105" y="199"/>
                  </a:cubicBezTo>
                  <a:cubicBezTo>
                    <a:pt x="104" y="199"/>
                    <a:pt x="106" y="201"/>
                    <a:pt x="105" y="202"/>
                  </a:cubicBezTo>
                  <a:cubicBezTo>
                    <a:pt x="104" y="203"/>
                    <a:pt x="102" y="203"/>
                    <a:pt x="101" y="204"/>
                  </a:cubicBezTo>
                  <a:cubicBezTo>
                    <a:pt x="100" y="205"/>
                    <a:pt x="98" y="206"/>
                    <a:pt x="97" y="207"/>
                  </a:cubicBezTo>
                  <a:cubicBezTo>
                    <a:pt x="95" y="206"/>
                    <a:pt x="92" y="205"/>
                    <a:pt x="90" y="203"/>
                  </a:cubicBezTo>
                  <a:cubicBezTo>
                    <a:pt x="88" y="200"/>
                    <a:pt x="88" y="195"/>
                    <a:pt x="85" y="192"/>
                  </a:cubicBezTo>
                  <a:cubicBezTo>
                    <a:pt x="83" y="190"/>
                    <a:pt x="79" y="190"/>
                    <a:pt x="76" y="188"/>
                  </a:cubicBezTo>
                  <a:cubicBezTo>
                    <a:pt x="75" y="187"/>
                    <a:pt x="77" y="184"/>
                    <a:pt x="76" y="183"/>
                  </a:cubicBezTo>
                  <a:cubicBezTo>
                    <a:pt x="74" y="181"/>
                    <a:pt x="71" y="180"/>
                    <a:pt x="68" y="180"/>
                  </a:cubicBezTo>
                  <a:cubicBezTo>
                    <a:pt x="64" y="180"/>
                    <a:pt x="60" y="181"/>
                    <a:pt x="56" y="182"/>
                  </a:cubicBezTo>
                  <a:cubicBezTo>
                    <a:pt x="54" y="182"/>
                    <a:pt x="52" y="183"/>
                    <a:pt x="50" y="184"/>
                  </a:cubicBezTo>
                  <a:cubicBezTo>
                    <a:pt x="46" y="184"/>
                    <a:pt x="43" y="184"/>
                    <a:pt x="39" y="184"/>
                  </a:cubicBezTo>
                  <a:cubicBezTo>
                    <a:pt x="37" y="184"/>
                    <a:pt x="35" y="184"/>
                    <a:pt x="33" y="184"/>
                  </a:cubicBezTo>
                  <a:cubicBezTo>
                    <a:pt x="31" y="184"/>
                    <a:pt x="28" y="184"/>
                    <a:pt x="26" y="184"/>
                  </a:cubicBezTo>
                  <a:cubicBezTo>
                    <a:pt x="23" y="185"/>
                    <a:pt x="21" y="188"/>
                    <a:pt x="18" y="187"/>
                  </a:cubicBezTo>
                  <a:cubicBezTo>
                    <a:pt x="16" y="187"/>
                    <a:pt x="16" y="184"/>
                    <a:pt x="16" y="183"/>
                  </a:cubicBezTo>
                  <a:cubicBezTo>
                    <a:pt x="16" y="181"/>
                    <a:pt x="15" y="178"/>
                    <a:pt x="15" y="176"/>
                  </a:cubicBezTo>
                  <a:cubicBezTo>
                    <a:pt x="15" y="173"/>
                    <a:pt x="16" y="170"/>
                    <a:pt x="17" y="168"/>
                  </a:cubicBezTo>
                  <a:cubicBezTo>
                    <a:pt x="19" y="166"/>
                    <a:pt x="21" y="165"/>
                    <a:pt x="24" y="164"/>
                  </a:cubicBezTo>
                  <a:cubicBezTo>
                    <a:pt x="26" y="163"/>
                    <a:pt x="29" y="164"/>
                    <a:pt x="31" y="163"/>
                  </a:cubicBezTo>
                  <a:cubicBezTo>
                    <a:pt x="32" y="162"/>
                    <a:pt x="31" y="161"/>
                    <a:pt x="31" y="160"/>
                  </a:cubicBezTo>
                  <a:cubicBezTo>
                    <a:pt x="32" y="158"/>
                    <a:pt x="33" y="155"/>
                    <a:pt x="32" y="154"/>
                  </a:cubicBezTo>
                  <a:cubicBezTo>
                    <a:pt x="31" y="152"/>
                    <a:pt x="27" y="154"/>
                    <a:pt x="26" y="152"/>
                  </a:cubicBezTo>
                  <a:cubicBezTo>
                    <a:pt x="23" y="148"/>
                    <a:pt x="25" y="142"/>
                    <a:pt x="24" y="137"/>
                  </a:cubicBezTo>
                  <a:cubicBezTo>
                    <a:pt x="23" y="136"/>
                    <a:pt x="22" y="135"/>
                    <a:pt x="20" y="134"/>
                  </a:cubicBezTo>
                  <a:cubicBezTo>
                    <a:pt x="18" y="133"/>
                    <a:pt x="15" y="133"/>
                    <a:pt x="13" y="132"/>
                  </a:cubicBezTo>
                  <a:cubicBezTo>
                    <a:pt x="12" y="131"/>
                    <a:pt x="10" y="130"/>
                    <a:pt x="10" y="128"/>
                  </a:cubicBezTo>
                  <a:cubicBezTo>
                    <a:pt x="9" y="126"/>
                    <a:pt x="10" y="123"/>
                    <a:pt x="8" y="120"/>
                  </a:cubicBezTo>
                  <a:cubicBezTo>
                    <a:pt x="6" y="117"/>
                    <a:pt x="3" y="114"/>
                    <a:pt x="0" y="111"/>
                  </a:cubicBezTo>
                  <a:cubicBezTo>
                    <a:pt x="3" y="112"/>
                    <a:pt x="6" y="112"/>
                    <a:pt x="9" y="113"/>
                  </a:cubicBezTo>
                  <a:cubicBezTo>
                    <a:pt x="13" y="114"/>
                    <a:pt x="18" y="115"/>
                    <a:pt x="22" y="116"/>
                  </a:cubicBezTo>
                  <a:cubicBezTo>
                    <a:pt x="28" y="116"/>
                    <a:pt x="33" y="114"/>
                    <a:pt x="39" y="115"/>
                  </a:cubicBezTo>
                  <a:cubicBezTo>
                    <a:pt x="40" y="115"/>
                    <a:pt x="41" y="116"/>
                    <a:pt x="43" y="116"/>
                  </a:cubicBezTo>
                  <a:cubicBezTo>
                    <a:pt x="44" y="116"/>
                    <a:pt x="44" y="115"/>
                    <a:pt x="45" y="115"/>
                  </a:cubicBezTo>
                  <a:cubicBezTo>
                    <a:pt x="47" y="115"/>
                    <a:pt x="49" y="117"/>
                    <a:pt x="52" y="117"/>
                  </a:cubicBezTo>
                  <a:cubicBezTo>
                    <a:pt x="57" y="116"/>
                    <a:pt x="63" y="114"/>
                    <a:pt x="67" y="111"/>
                  </a:cubicBezTo>
                  <a:cubicBezTo>
                    <a:pt x="69" y="110"/>
                    <a:pt x="68" y="108"/>
                    <a:pt x="68" y="107"/>
                  </a:cubicBezTo>
                  <a:cubicBezTo>
                    <a:pt x="67" y="105"/>
                    <a:pt x="66" y="103"/>
                    <a:pt x="66" y="101"/>
                  </a:cubicBezTo>
                  <a:cubicBezTo>
                    <a:pt x="67" y="98"/>
                    <a:pt x="69" y="95"/>
                    <a:pt x="71" y="92"/>
                  </a:cubicBezTo>
                  <a:cubicBezTo>
                    <a:pt x="72" y="90"/>
                    <a:pt x="75" y="90"/>
                    <a:pt x="77" y="90"/>
                  </a:cubicBezTo>
                  <a:cubicBezTo>
                    <a:pt x="77" y="90"/>
                    <a:pt x="76" y="92"/>
                    <a:pt x="77" y="92"/>
                  </a:cubicBezTo>
                  <a:cubicBezTo>
                    <a:pt x="79" y="92"/>
                    <a:pt x="81" y="91"/>
                    <a:pt x="82" y="90"/>
                  </a:cubicBezTo>
                  <a:cubicBezTo>
                    <a:pt x="83" y="89"/>
                    <a:pt x="80" y="87"/>
                    <a:pt x="80" y="87"/>
                  </a:cubicBezTo>
                  <a:cubicBezTo>
                    <a:pt x="82" y="85"/>
                    <a:pt x="84" y="88"/>
                    <a:pt x="86" y="87"/>
                  </a:cubicBezTo>
                  <a:cubicBezTo>
                    <a:pt x="88" y="85"/>
                    <a:pt x="88" y="82"/>
                    <a:pt x="90" y="81"/>
                  </a:cubicBezTo>
                  <a:cubicBezTo>
                    <a:pt x="92" y="80"/>
                    <a:pt x="93" y="82"/>
                    <a:pt x="94" y="83"/>
                  </a:cubicBezTo>
                  <a:cubicBezTo>
                    <a:pt x="96" y="84"/>
                    <a:pt x="97" y="86"/>
                    <a:pt x="98" y="86"/>
                  </a:cubicBezTo>
                  <a:cubicBezTo>
                    <a:pt x="100" y="85"/>
                    <a:pt x="102" y="83"/>
                    <a:pt x="102" y="81"/>
                  </a:cubicBezTo>
                  <a:cubicBezTo>
                    <a:pt x="103" y="80"/>
                    <a:pt x="100" y="80"/>
                    <a:pt x="100" y="78"/>
                  </a:cubicBezTo>
                  <a:cubicBezTo>
                    <a:pt x="100" y="76"/>
                    <a:pt x="100" y="74"/>
                    <a:pt x="101" y="72"/>
                  </a:cubicBezTo>
                  <a:cubicBezTo>
                    <a:pt x="102" y="69"/>
                    <a:pt x="102" y="65"/>
                    <a:pt x="104" y="64"/>
                  </a:cubicBezTo>
                  <a:cubicBezTo>
                    <a:pt x="106" y="62"/>
                    <a:pt x="110" y="65"/>
                    <a:pt x="111" y="63"/>
                  </a:cubicBezTo>
                  <a:cubicBezTo>
                    <a:pt x="113" y="62"/>
                    <a:pt x="112" y="59"/>
                    <a:pt x="111" y="57"/>
                  </a:cubicBezTo>
                  <a:cubicBezTo>
                    <a:pt x="110" y="54"/>
                    <a:pt x="108" y="52"/>
                    <a:pt x="107" y="50"/>
                  </a:cubicBezTo>
                  <a:cubicBezTo>
                    <a:pt x="107" y="49"/>
                    <a:pt x="107" y="47"/>
                    <a:pt x="108" y="47"/>
                  </a:cubicBezTo>
                  <a:cubicBezTo>
                    <a:pt x="110" y="47"/>
                    <a:pt x="111" y="50"/>
                    <a:pt x="114" y="50"/>
                  </a:cubicBezTo>
                  <a:cubicBezTo>
                    <a:pt x="116" y="50"/>
                    <a:pt x="119" y="49"/>
                    <a:pt x="120" y="48"/>
                  </a:cubicBezTo>
                  <a:cubicBezTo>
                    <a:pt x="122" y="46"/>
                    <a:pt x="122" y="44"/>
                    <a:pt x="123" y="42"/>
                  </a:cubicBezTo>
                  <a:cubicBezTo>
                    <a:pt x="123" y="41"/>
                    <a:pt x="122" y="40"/>
                    <a:pt x="123" y="39"/>
                  </a:cubicBezTo>
                  <a:cubicBezTo>
                    <a:pt x="124" y="37"/>
                    <a:pt x="127" y="35"/>
                    <a:pt x="127" y="33"/>
                  </a:cubicBezTo>
                  <a:cubicBezTo>
                    <a:pt x="128" y="29"/>
                    <a:pt x="126" y="25"/>
                    <a:pt x="124" y="21"/>
                  </a:cubicBezTo>
                  <a:cubicBezTo>
                    <a:pt x="124" y="19"/>
                    <a:pt x="121" y="19"/>
                    <a:pt x="120" y="18"/>
                  </a:cubicBezTo>
                  <a:cubicBezTo>
                    <a:pt x="120" y="16"/>
                    <a:pt x="121" y="13"/>
                    <a:pt x="123" y="12"/>
                  </a:cubicBezTo>
                  <a:cubicBezTo>
                    <a:pt x="125" y="11"/>
                    <a:pt x="127" y="13"/>
                    <a:pt x="128" y="12"/>
                  </a:cubicBezTo>
                  <a:cubicBezTo>
                    <a:pt x="133" y="10"/>
                    <a:pt x="135" y="5"/>
                    <a:pt x="139" y="3"/>
                  </a:cubicBezTo>
                  <a:cubicBezTo>
                    <a:pt x="143" y="1"/>
                    <a:pt x="147" y="2"/>
                    <a:pt x="151" y="2"/>
                  </a:cubicBezTo>
                  <a:cubicBezTo>
                    <a:pt x="152" y="2"/>
                    <a:pt x="154" y="3"/>
                    <a:pt x="156" y="3"/>
                  </a:cubicBezTo>
                  <a:cubicBezTo>
                    <a:pt x="158" y="3"/>
                    <a:pt x="160" y="1"/>
                    <a:pt x="162" y="0"/>
                  </a:cubicBezTo>
                  <a:cubicBezTo>
                    <a:pt x="164" y="1"/>
                    <a:pt x="166" y="2"/>
                    <a:pt x="168" y="3"/>
                  </a:cubicBezTo>
                  <a:cubicBezTo>
                    <a:pt x="169" y="3"/>
                    <a:pt x="170" y="1"/>
                    <a:pt x="171" y="1"/>
                  </a:cubicBezTo>
                  <a:cubicBezTo>
                    <a:pt x="175" y="4"/>
                    <a:pt x="178" y="7"/>
                    <a:pt x="180" y="11"/>
                  </a:cubicBezTo>
                  <a:cubicBezTo>
                    <a:pt x="181" y="12"/>
                    <a:pt x="179" y="15"/>
                    <a:pt x="180" y="17"/>
                  </a:cubicBezTo>
                  <a:cubicBezTo>
                    <a:pt x="180" y="18"/>
                    <a:pt x="181" y="20"/>
                    <a:pt x="182" y="21"/>
                  </a:cubicBezTo>
                  <a:cubicBezTo>
                    <a:pt x="185" y="22"/>
                    <a:pt x="188" y="20"/>
                    <a:pt x="191" y="21"/>
                  </a:cubicBezTo>
                  <a:cubicBezTo>
                    <a:pt x="192" y="22"/>
                    <a:pt x="191" y="25"/>
                    <a:pt x="192" y="26"/>
                  </a:cubicBezTo>
                  <a:cubicBezTo>
                    <a:pt x="195" y="27"/>
                    <a:pt x="198" y="27"/>
                    <a:pt x="201" y="2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08" name="Freeform 2625"/>
            <p:cNvSpPr>
              <a:spLocks noChangeAspect="1"/>
            </p:cNvSpPr>
            <p:nvPr/>
          </p:nvSpPr>
          <p:spPr bwMode="auto">
            <a:xfrm>
              <a:off x="6143793" y="1811732"/>
              <a:ext cx="1247083" cy="945157"/>
            </a:xfrm>
            <a:custGeom>
              <a:avLst/>
              <a:gdLst>
                <a:gd name="T0" fmla="*/ 49 w 713"/>
                <a:gd name="T1" fmla="*/ 254 h 540"/>
                <a:gd name="T2" fmla="*/ 1 w 713"/>
                <a:gd name="T3" fmla="*/ 276 h 540"/>
                <a:gd name="T4" fmla="*/ 20 w 713"/>
                <a:gd name="T5" fmla="*/ 326 h 540"/>
                <a:gd name="T6" fmla="*/ 54 w 713"/>
                <a:gd name="T7" fmla="*/ 359 h 540"/>
                <a:gd name="T8" fmla="*/ 88 w 713"/>
                <a:gd name="T9" fmla="*/ 401 h 540"/>
                <a:gd name="T10" fmla="*/ 89 w 713"/>
                <a:gd name="T11" fmla="*/ 437 h 540"/>
                <a:gd name="T12" fmla="*/ 132 w 713"/>
                <a:gd name="T13" fmla="*/ 463 h 540"/>
                <a:gd name="T14" fmla="*/ 176 w 713"/>
                <a:gd name="T15" fmla="*/ 491 h 540"/>
                <a:gd name="T16" fmla="*/ 219 w 713"/>
                <a:gd name="T17" fmla="*/ 509 h 540"/>
                <a:gd name="T18" fmla="*/ 252 w 713"/>
                <a:gd name="T19" fmla="*/ 510 h 540"/>
                <a:gd name="T20" fmla="*/ 287 w 713"/>
                <a:gd name="T21" fmla="*/ 509 h 540"/>
                <a:gd name="T22" fmla="*/ 330 w 713"/>
                <a:gd name="T23" fmla="*/ 481 h 540"/>
                <a:gd name="T24" fmla="*/ 363 w 713"/>
                <a:gd name="T25" fmla="*/ 499 h 540"/>
                <a:gd name="T26" fmla="*/ 396 w 713"/>
                <a:gd name="T27" fmla="*/ 538 h 540"/>
                <a:gd name="T28" fmla="*/ 392 w 713"/>
                <a:gd name="T29" fmla="*/ 576 h 540"/>
                <a:gd name="T30" fmla="*/ 421 w 713"/>
                <a:gd name="T31" fmla="*/ 613 h 540"/>
                <a:gd name="T32" fmla="*/ 451 w 713"/>
                <a:gd name="T33" fmla="*/ 625 h 540"/>
                <a:gd name="T34" fmla="*/ 462 w 713"/>
                <a:gd name="T35" fmla="*/ 602 h 540"/>
                <a:gd name="T36" fmla="*/ 488 w 713"/>
                <a:gd name="T37" fmla="*/ 602 h 540"/>
                <a:gd name="T38" fmla="*/ 523 w 713"/>
                <a:gd name="T39" fmla="*/ 601 h 540"/>
                <a:gd name="T40" fmla="*/ 570 w 713"/>
                <a:gd name="T41" fmla="*/ 622 h 540"/>
                <a:gd name="T42" fmla="*/ 583 w 713"/>
                <a:gd name="T43" fmla="*/ 628 h 540"/>
                <a:gd name="T44" fmla="*/ 621 w 713"/>
                <a:gd name="T45" fmla="*/ 613 h 540"/>
                <a:gd name="T46" fmla="*/ 651 w 713"/>
                <a:gd name="T47" fmla="*/ 605 h 540"/>
                <a:gd name="T48" fmla="*/ 710 w 713"/>
                <a:gd name="T49" fmla="*/ 541 h 540"/>
                <a:gd name="T50" fmla="*/ 733 w 713"/>
                <a:gd name="T51" fmla="*/ 491 h 540"/>
                <a:gd name="T52" fmla="*/ 709 w 713"/>
                <a:gd name="T53" fmla="*/ 460 h 540"/>
                <a:gd name="T54" fmla="*/ 706 w 713"/>
                <a:gd name="T55" fmla="*/ 426 h 540"/>
                <a:gd name="T56" fmla="*/ 710 w 713"/>
                <a:gd name="T57" fmla="*/ 412 h 540"/>
                <a:gd name="T58" fmla="*/ 693 w 713"/>
                <a:gd name="T59" fmla="*/ 355 h 540"/>
                <a:gd name="T60" fmla="*/ 716 w 713"/>
                <a:gd name="T61" fmla="*/ 334 h 540"/>
                <a:gd name="T62" fmla="*/ 696 w 713"/>
                <a:gd name="T63" fmla="*/ 317 h 540"/>
                <a:gd name="T64" fmla="*/ 644 w 713"/>
                <a:gd name="T65" fmla="*/ 305 h 540"/>
                <a:gd name="T66" fmla="*/ 705 w 713"/>
                <a:gd name="T67" fmla="*/ 266 h 540"/>
                <a:gd name="T68" fmla="*/ 717 w 713"/>
                <a:gd name="T69" fmla="*/ 282 h 540"/>
                <a:gd name="T70" fmla="*/ 771 w 713"/>
                <a:gd name="T71" fmla="*/ 244 h 540"/>
                <a:gd name="T72" fmla="*/ 807 w 713"/>
                <a:gd name="T73" fmla="*/ 215 h 540"/>
                <a:gd name="T74" fmla="*/ 815 w 713"/>
                <a:gd name="T75" fmla="*/ 180 h 540"/>
                <a:gd name="T76" fmla="*/ 850 w 713"/>
                <a:gd name="T77" fmla="*/ 145 h 540"/>
                <a:gd name="T78" fmla="*/ 791 w 713"/>
                <a:gd name="T79" fmla="*/ 110 h 540"/>
                <a:gd name="T80" fmla="*/ 739 w 713"/>
                <a:gd name="T81" fmla="*/ 71 h 540"/>
                <a:gd name="T82" fmla="*/ 710 w 713"/>
                <a:gd name="T83" fmla="*/ 23 h 540"/>
                <a:gd name="T84" fmla="*/ 630 w 713"/>
                <a:gd name="T85" fmla="*/ 7 h 540"/>
                <a:gd name="T86" fmla="*/ 622 w 713"/>
                <a:gd name="T87" fmla="*/ 71 h 540"/>
                <a:gd name="T88" fmla="*/ 586 w 713"/>
                <a:gd name="T89" fmla="*/ 120 h 540"/>
                <a:gd name="T90" fmla="*/ 643 w 713"/>
                <a:gd name="T91" fmla="*/ 145 h 540"/>
                <a:gd name="T92" fmla="*/ 598 w 713"/>
                <a:gd name="T93" fmla="*/ 162 h 540"/>
                <a:gd name="T94" fmla="*/ 540 w 713"/>
                <a:gd name="T95" fmla="*/ 194 h 540"/>
                <a:gd name="T96" fmla="*/ 442 w 713"/>
                <a:gd name="T97" fmla="*/ 241 h 540"/>
                <a:gd name="T98" fmla="*/ 324 w 713"/>
                <a:gd name="T99" fmla="*/ 223 h 540"/>
                <a:gd name="T100" fmla="*/ 265 w 713"/>
                <a:gd name="T101" fmla="*/ 176 h 540"/>
                <a:gd name="T102" fmla="*/ 224 w 713"/>
                <a:gd name="T103" fmla="*/ 134 h 540"/>
                <a:gd name="T104" fmla="*/ 179 w 713"/>
                <a:gd name="T105" fmla="*/ 98 h 540"/>
                <a:gd name="T106" fmla="*/ 149 w 713"/>
                <a:gd name="T107" fmla="*/ 119 h 540"/>
                <a:gd name="T108" fmla="*/ 109 w 713"/>
                <a:gd name="T109" fmla="*/ 174 h 540"/>
                <a:gd name="T110" fmla="*/ 91 w 713"/>
                <a:gd name="T111" fmla="*/ 212 h 5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3"/>
                <a:gd name="T169" fmla="*/ 0 h 540"/>
                <a:gd name="T170" fmla="*/ 713 w 713"/>
                <a:gd name="T171" fmla="*/ 540 h 5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3" h="540">
                  <a:moveTo>
                    <a:pt x="72" y="191"/>
                  </a:moveTo>
                  <a:cubicBezTo>
                    <a:pt x="72" y="191"/>
                    <a:pt x="74" y="193"/>
                    <a:pt x="74" y="193"/>
                  </a:cubicBezTo>
                  <a:cubicBezTo>
                    <a:pt x="73" y="194"/>
                    <a:pt x="71" y="194"/>
                    <a:pt x="70" y="196"/>
                  </a:cubicBezTo>
                  <a:cubicBezTo>
                    <a:pt x="68" y="197"/>
                    <a:pt x="69" y="200"/>
                    <a:pt x="67" y="201"/>
                  </a:cubicBezTo>
                  <a:cubicBezTo>
                    <a:pt x="65" y="201"/>
                    <a:pt x="64" y="198"/>
                    <a:pt x="63" y="199"/>
                  </a:cubicBezTo>
                  <a:cubicBezTo>
                    <a:pt x="59" y="200"/>
                    <a:pt x="57" y="203"/>
                    <a:pt x="55" y="206"/>
                  </a:cubicBezTo>
                  <a:cubicBezTo>
                    <a:pt x="53" y="207"/>
                    <a:pt x="54" y="211"/>
                    <a:pt x="52" y="212"/>
                  </a:cubicBezTo>
                  <a:cubicBezTo>
                    <a:pt x="49" y="213"/>
                    <a:pt x="45" y="211"/>
                    <a:pt x="41" y="212"/>
                  </a:cubicBezTo>
                  <a:cubicBezTo>
                    <a:pt x="39" y="212"/>
                    <a:pt x="37" y="212"/>
                    <a:pt x="36" y="213"/>
                  </a:cubicBezTo>
                  <a:cubicBezTo>
                    <a:pt x="33" y="216"/>
                    <a:pt x="35" y="220"/>
                    <a:pt x="32" y="223"/>
                  </a:cubicBezTo>
                  <a:cubicBezTo>
                    <a:pt x="30" y="225"/>
                    <a:pt x="26" y="226"/>
                    <a:pt x="23" y="225"/>
                  </a:cubicBezTo>
                  <a:cubicBezTo>
                    <a:pt x="22" y="225"/>
                    <a:pt x="24" y="221"/>
                    <a:pt x="22" y="220"/>
                  </a:cubicBezTo>
                  <a:cubicBezTo>
                    <a:pt x="20" y="220"/>
                    <a:pt x="19" y="223"/>
                    <a:pt x="18" y="224"/>
                  </a:cubicBezTo>
                  <a:cubicBezTo>
                    <a:pt x="16" y="224"/>
                    <a:pt x="14" y="222"/>
                    <a:pt x="13" y="223"/>
                  </a:cubicBezTo>
                  <a:cubicBezTo>
                    <a:pt x="11" y="224"/>
                    <a:pt x="9" y="226"/>
                    <a:pt x="7" y="227"/>
                  </a:cubicBezTo>
                  <a:cubicBezTo>
                    <a:pt x="5" y="228"/>
                    <a:pt x="2" y="228"/>
                    <a:pt x="1" y="230"/>
                  </a:cubicBezTo>
                  <a:cubicBezTo>
                    <a:pt x="0" y="232"/>
                    <a:pt x="1" y="236"/>
                    <a:pt x="1" y="239"/>
                  </a:cubicBezTo>
                  <a:cubicBezTo>
                    <a:pt x="1" y="240"/>
                    <a:pt x="3" y="243"/>
                    <a:pt x="3" y="245"/>
                  </a:cubicBezTo>
                  <a:cubicBezTo>
                    <a:pt x="3" y="246"/>
                    <a:pt x="3" y="247"/>
                    <a:pt x="2" y="248"/>
                  </a:cubicBezTo>
                  <a:cubicBezTo>
                    <a:pt x="2" y="250"/>
                    <a:pt x="1" y="253"/>
                    <a:pt x="2" y="253"/>
                  </a:cubicBezTo>
                  <a:cubicBezTo>
                    <a:pt x="5" y="253"/>
                    <a:pt x="8" y="249"/>
                    <a:pt x="11" y="249"/>
                  </a:cubicBezTo>
                  <a:cubicBezTo>
                    <a:pt x="14" y="250"/>
                    <a:pt x="16" y="254"/>
                    <a:pt x="17" y="256"/>
                  </a:cubicBezTo>
                  <a:cubicBezTo>
                    <a:pt x="19" y="260"/>
                    <a:pt x="22" y="264"/>
                    <a:pt x="22" y="269"/>
                  </a:cubicBezTo>
                  <a:cubicBezTo>
                    <a:pt x="22" y="271"/>
                    <a:pt x="18" y="271"/>
                    <a:pt x="17" y="272"/>
                  </a:cubicBezTo>
                  <a:cubicBezTo>
                    <a:pt x="16" y="274"/>
                    <a:pt x="15" y="275"/>
                    <a:pt x="15" y="276"/>
                  </a:cubicBezTo>
                  <a:cubicBezTo>
                    <a:pt x="15" y="277"/>
                    <a:pt x="15" y="278"/>
                    <a:pt x="16" y="278"/>
                  </a:cubicBezTo>
                  <a:cubicBezTo>
                    <a:pt x="18" y="279"/>
                    <a:pt x="20" y="280"/>
                    <a:pt x="22" y="281"/>
                  </a:cubicBezTo>
                  <a:cubicBezTo>
                    <a:pt x="23" y="281"/>
                    <a:pt x="24" y="279"/>
                    <a:pt x="25" y="279"/>
                  </a:cubicBezTo>
                  <a:cubicBezTo>
                    <a:pt x="29" y="282"/>
                    <a:pt x="32" y="285"/>
                    <a:pt x="34" y="289"/>
                  </a:cubicBezTo>
                  <a:cubicBezTo>
                    <a:pt x="35" y="290"/>
                    <a:pt x="33" y="293"/>
                    <a:pt x="34" y="295"/>
                  </a:cubicBezTo>
                  <a:cubicBezTo>
                    <a:pt x="34" y="296"/>
                    <a:pt x="35" y="298"/>
                    <a:pt x="36" y="299"/>
                  </a:cubicBezTo>
                  <a:cubicBezTo>
                    <a:pt x="39" y="300"/>
                    <a:pt x="42" y="298"/>
                    <a:pt x="45" y="299"/>
                  </a:cubicBezTo>
                  <a:cubicBezTo>
                    <a:pt x="46" y="300"/>
                    <a:pt x="45" y="303"/>
                    <a:pt x="46" y="304"/>
                  </a:cubicBezTo>
                  <a:cubicBezTo>
                    <a:pt x="49" y="305"/>
                    <a:pt x="52" y="305"/>
                    <a:pt x="55" y="305"/>
                  </a:cubicBezTo>
                  <a:cubicBezTo>
                    <a:pt x="57" y="305"/>
                    <a:pt x="59" y="303"/>
                    <a:pt x="61" y="304"/>
                  </a:cubicBezTo>
                  <a:cubicBezTo>
                    <a:pt x="63" y="306"/>
                    <a:pt x="62" y="310"/>
                    <a:pt x="64" y="312"/>
                  </a:cubicBezTo>
                  <a:cubicBezTo>
                    <a:pt x="66" y="315"/>
                    <a:pt x="69" y="316"/>
                    <a:pt x="71" y="319"/>
                  </a:cubicBezTo>
                  <a:cubicBezTo>
                    <a:pt x="72" y="321"/>
                    <a:pt x="74" y="322"/>
                    <a:pt x="74" y="325"/>
                  </a:cubicBezTo>
                  <a:cubicBezTo>
                    <a:pt x="73" y="326"/>
                    <a:pt x="69" y="323"/>
                    <a:pt x="69" y="325"/>
                  </a:cubicBezTo>
                  <a:cubicBezTo>
                    <a:pt x="69" y="328"/>
                    <a:pt x="71" y="331"/>
                    <a:pt x="73" y="334"/>
                  </a:cubicBezTo>
                  <a:cubicBezTo>
                    <a:pt x="74" y="336"/>
                    <a:pt x="77" y="337"/>
                    <a:pt x="79" y="339"/>
                  </a:cubicBezTo>
                  <a:cubicBezTo>
                    <a:pt x="82" y="342"/>
                    <a:pt x="86" y="345"/>
                    <a:pt x="86" y="348"/>
                  </a:cubicBezTo>
                  <a:cubicBezTo>
                    <a:pt x="86" y="352"/>
                    <a:pt x="81" y="354"/>
                    <a:pt x="78" y="355"/>
                  </a:cubicBezTo>
                  <a:cubicBezTo>
                    <a:pt x="76" y="355"/>
                    <a:pt x="75" y="353"/>
                    <a:pt x="74" y="352"/>
                  </a:cubicBezTo>
                  <a:cubicBezTo>
                    <a:pt x="74" y="351"/>
                    <a:pt x="75" y="349"/>
                    <a:pt x="74" y="349"/>
                  </a:cubicBezTo>
                  <a:cubicBezTo>
                    <a:pt x="73" y="349"/>
                    <a:pt x="72" y="351"/>
                    <a:pt x="71" y="352"/>
                  </a:cubicBezTo>
                  <a:cubicBezTo>
                    <a:pt x="70" y="353"/>
                    <a:pt x="70" y="354"/>
                    <a:pt x="70" y="355"/>
                  </a:cubicBezTo>
                  <a:cubicBezTo>
                    <a:pt x="71" y="358"/>
                    <a:pt x="73" y="361"/>
                    <a:pt x="74" y="364"/>
                  </a:cubicBezTo>
                  <a:cubicBezTo>
                    <a:pt x="75" y="366"/>
                    <a:pt x="75" y="369"/>
                    <a:pt x="77" y="370"/>
                  </a:cubicBezTo>
                  <a:cubicBezTo>
                    <a:pt x="78" y="371"/>
                    <a:pt x="80" y="369"/>
                    <a:pt x="81" y="370"/>
                  </a:cubicBezTo>
                  <a:cubicBezTo>
                    <a:pt x="84" y="372"/>
                    <a:pt x="84" y="375"/>
                    <a:pt x="87" y="377"/>
                  </a:cubicBezTo>
                  <a:cubicBezTo>
                    <a:pt x="88" y="378"/>
                    <a:pt x="90" y="377"/>
                    <a:pt x="92" y="377"/>
                  </a:cubicBezTo>
                  <a:cubicBezTo>
                    <a:pt x="95" y="379"/>
                    <a:pt x="98" y="382"/>
                    <a:pt x="101" y="384"/>
                  </a:cubicBezTo>
                  <a:cubicBezTo>
                    <a:pt x="103" y="385"/>
                    <a:pt x="104" y="386"/>
                    <a:pt x="106" y="387"/>
                  </a:cubicBezTo>
                  <a:cubicBezTo>
                    <a:pt x="107" y="388"/>
                    <a:pt x="108" y="391"/>
                    <a:pt x="110" y="390"/>
                  </a:cubicBezTo>
                  <a:cubicBezTo>
                    <a:pt x="111" y="390"/>
                    <a:pt x="109" y="387"/>
                    <a:pt x="110" y="386"/>
                  </a:cubicBezTo>
                  <a:cubicBezTo>
                    <a:pt x="111" y="385"/>
                    <a:pt x="113" y="386"/>
                    <a:pt x="114" y="386"/>
                  </a:cubicBezTo>
                  <a:cubicBezTo>
                    <a:pt x="116" y="387"/>
                    <a:pt x="119" y="388"/>
                    <a:pt x="122" y="389"/>
                  </a:cubicBezTo>
                  <a:cubicBezTo>
                    <a:pt x="125" y="391"/>
                    <a:pt x="129" y="394"/>
                    <a:pt x="132" y="396"/>
                  </a:cubicBezTo>
                  <a:cubicBezTo>
                    <a:pt x="134" y="398"/>
                    <a:pt x="135" y="402"/>
                    <a:pt x="138" y="403"/>
                  </a:cubicBezTo>
                  <a:cubicBezTo>
                    <a:pt x="140" y="403"/>
                    <a:pt x="140" y="399"/>
                    <a:pt x="141" y="399"/>
                  </a:cubicBezTo>
                  <a:cubicBezTo>
                    <a:pt x="142" y="398"/>
                    <a:pt x="144" y="398"/>
                    <a:pt x="145" y="399"/>
                  </a:cubicBezTo>
                  <a:cubicBezTo>
                    <a:pt x="146" y="401"/>
                    <a:pt x="144" y="403"/>
                    <a:pt x="145" y="405"/>
                  </a:cubicBezTo>
                  <a:cubicBezTo>
                    <a:pt x="145" y="407"/>
                    <a:pt x="146" y="408"/>
                    <a:pt x="147" y="409"/>
                  </a:cubicBezTo>
                  <a:cubicBezTo>
                    <a:pt x="150" y="410"/>
                    <a:pt x="155" y="409"/>
                    <a:pt x="158" y="410"/>
                  </a:cubicBezTo>
                  <a:cubicBezTo>
                    <a:pt x="159" y="411"/>
                    <a:pt x="157" y="414"/>
                    <a:pt x="158" y="415"/>
                  </a:cubicBezTo>
                  <a:cubicBezTo>
                    <a:pt x="159" y="416"/>
                    <a:pt x="162" y="415"/>
                    <a:pt x="164" y="416"/>
                  </a:cubicBezTo>
                  <a:cubicBezTo>
                    <a:pt x="166" y="417"/>
                    <a:pt x="166" y="420"/>
                    <a:pt x="168" y="421"/>
                  </a:cubicBezTo>
                  <a:cubicBezTo>
                    <a:pt x="169" y="422"/>
                    <a:pt x="171" y="419"/>
                    <a:pt x="172" y="420"/>
                  </a:cubicBezTo>
                  <a:cubicBezTo>
                    <a:pt x="173" y="420"/>
                    <a:pt x="173" y="423"/>
                    <a:pt x="175" y="423"/>
                  </a:cubicBezTo>
                  <a:cubicBezTo>
                    <a:pt x="176" y="423"/>
                    <a:pt x="177" y="420"/>
                    <a:pt x="179" y="420"/>
                  </a:cubicBezTo>
                  <a:cubicBezTo>
                    <a:pt x="181" y="420"/>
                    <a:pt x="181" y="423"/>
                    <a:pt x="183" y="424"/>
                  </a:cubicBezTo>
                  <a:cubicBezTo>
                    <a:pt x="184" y="425"/>
                    <a:pt x="186" y="426"/>
                    <a:pt x="187" y="426"/>
                  </a:cubicBezTo>
                  <a:cubicBezTo>
                    <a:pt x="189" y="426"/>
                    <a:pt x="191" y="424"/>
                    <a:pt x="193" y="423"/>
                  </a:cubicBezTo>
                  <a:cubicBezTo>
                    <a:pt x="194" y="423"/>
                    <a:pt x="195" y="424"/>
                    <a:pt x="196" y="424"/>
                  </a:cubicBezTo>
                  <a:cubicBezTo>
                    <a:pt x="198" y="422"/>
                    <a:pt x="199" y="420"/>
                    <a:pt x="201" y="419"/>
                  </a:cubicBezTo>
                  <a:cubicBezTo>
                    <a:pt x="202" y="419"/>
                    <a:pt x="204" y="418"/>
                    <a:pt x="205" y="419"/>
                  </a:cubicBezTo>
                  <a:cubicBezTo>
                    <a:pt x="206" y="421"/>
                    <a:pt x="205" y="424"/>
                    <a:pt x="205" y="426"/>
                  </a:cubicBezTo>
                  <a:cubicBezTo>
                    <a:pt x="205" y="429"/>
                    <a:pt x="206" y="431"/>
                    <a:pt x="206" y="433"/>
                  </a:cubicBezTo>
                  <a:cubicBezTo>
                    <a:pt x="208" y="431"/>
                    <a:pt x="210" y="427"/>
                    <a:pt x="210" y="425"/>
                  </a:cubicBezTo>
                  <a:cubicBezTo>
                    <a:pt x="211" y="423"/>
                    <a:pt x="210" y="422"/>
                    <a:pt x="211" y="420"/>
                  </a:cubicBezTo>
                  <a:cubicBezTo>
                    <a:pt x="212" y="419"/>
                    <a:pt x="214" y="418"/>
                    <a:pt x="215" y="417"/>
                  </a:cubicBezTo>
                  <a:cubicBezTo>
                    <a:pt x="217" y="417"/>
                    <a:pt x="218" y="418"/>
                    <a:pt x="219" y="418"/>
                  </a:cubicBezTo>
                  <a:cubicBezTo>
                    <a:pt x="221" y="418"/>
                    <a:pt x="222" y="416"/>
                    <a:pt x="223" y="417"/>
                  </a:cubicBezTo>
                  <a:cubicBezTo>
                    <a:pt x="225" y="417"/>
                    <a:pt x="226" y="419"/>
                    <a:pt x="227" y="420"/>
                  </a:cubicBezTo>
                  <a:cubicBezTo>
                    <a:pt x="229" y="421"/>
                    <a:pt x="231" y="421"/>
                    <a:pt x="234" y="421"/>
                  </a:cubicBezTo>
                  <a:cubicBezTo>
                    <a:pt x="235" y="421"/>
                    <a:pt x="237" y="420"/>
                    <a:pt x="238" y="420"/>
                  </a:cubicBezTo>
                  <a:cubicBezTo>
                    <a:pt x="239" y="421"/>
                    <a:pt x="239" y="423"/>
                    <a:pt x="239" y="424"/>
                  </a:cubicBezTo>
                  <a:cubicBezTo>
                    <a:pt x="242" y="424"/>
                    <a:pt x="244" y="423"/>
                    <a:pt x="247" y="423"/>
                  </a:cubicBezTo>
                  <a:cubicBezTo>
                    <a:pt x="249" y="422"/>
                    <a:pt x="252" y="424"/>
                    <a:pt x="253" y="423"/>
                  </a:cubicBezTo>
                  <a:cubicBezTo>
                    <a:pt x="254" y="422"/>
                    <a:pt x="251" y="419"/>
                    <a:pt x="252" y="418"/>
                  </a:cubicBezTo>
                  <a:cubicBezTo>
                    <a:pt x="253" y="416"/>
                    <a:pt x="256" y="416"/>
                    <a:pt x="258" y="414"/>
                  </a:cubicBezTo>
                  <a:cubicBezTo>
                    <a:pt x="259" y="413"/>
                    <a:pt x="258" y="410"/>
                    <a:pt x="259" y="409"/>
                  </a:cubicBezTo>
                  <a:cubicBezTo>
                    <a:pt x="262" y="407"/>
                    <a:pt x="266" y="409"/>
                    <a:pt x="269" y="408"/>
                  </a:cubicBezTo>
                  <a:cubicBezTo>
                    <a:pt x="270" y="407"/>
                    <a:pt x="268" y="405"/>
                    <a:pt x="268" y="404"/>
                  </a:cubicBezTo>
                  <a:cubicBezTo>
                    <a:pt x="270" y="402"/>
                    <a:pt x="273" y="401"/>
                    <a:pt x="275" y="401"/>
                  </a:cubicBezTo>
                  <a:cubicBezTo>
                    <a:pt x="278" y="401"/>
                    <a:pt x="280" y="404"/>
                    <a:pt x="283" y="404"/>
                  </a:cubicBezTo>
                  <a:cubicBezTo>
                    <a:pt x="284" y="405"/>
                    <a:pt x="284" y="403"/>
                    <a:pt x="285" y="403"/>
                  </a:cubicBezTo>
                  <a:cubicBezTo>
                    <a:pt x="287" y="401"/>
                    <a:pt x="289" y="399"/>
                    <a:pt x="292" y="398"/>
                  </a:cubicBezTo>
                  <a:cubicBezTo>
                    <a:pt x="294" y="398"/>
                    <a:pt x="296" y="400"/>
                    <a:pt x="297" y="401"/>
                  </a:cubicBezTo>
                  <a:cubicBezTo>
                    <a:pt x="298" y="403"/>
                    <a:pt x="300" y="405"/>
                    <a:pt x="300" y="408"/>
                  </a:cubicBezTo>
                  <a:cubicBezTo>
                    <a:pt x="299" y="410"/>
                    <a:pt x="295" y="411"/>
                    <a:pt x="295" y="414"/>
                  </a:cubicBezTo>
                  <a:cubicBezTo>
                    <a:pt x="295" y="415"/>
                    <a:pt x="298" y="413"/>
                    <a:pt x="300" y="414"/>
                  </a:cubicBezTo>
                  <a:cubicBezTo>
                    <a:pt x="301" y="414"/>
                    <a:pt x="302" y="416"/>
                    <a:pt x="303" y="416"/>
                  </a:cubicBezTo>
                  <a:cubicBezTo>
                    <a:pt x="305" y="417"/>
                    <a:pt x="308" y="415"/>
                    <a:pt x="310" y="416"/>
                  </a:cubicBezTo>
                  <a:cubicBezTo>
                    <a:pt x="311" y="416"/>
                    <a:pt x="311" y="418"/>
                    <a:pt x="312" y="419"/>
                  </a:cubicBezTo>
                  <a:cubicBezTo>
                    <a:pt x="312" y="418"/>
                    <a:pt x="312" y="414"/>
                    <a:pt x="313" y="414"/>
                  </a:cubicBezTo>
                  <a:cubicBezTo>
                    <a:pt x="316" y="414"/>
                    <a:pt x="318" y="417"/>
                    <a:pt x="320" y="419"/>
                  </a:cubicBezTo>
                  <a:cubicBezTo>
                    <a:pt x="321" y="422"/>
                    <a:pt x="320" y="426"/>
                    <a:pt x="322" y="428"/>
                  </a:cubicBezTo>
                  <a:cubicBezTo>
                    <a:pt x="323" y="429"/>
                    <a:pt x="326" y="427"/>
                    <a:pt x="326" y="428"/>
                  </a:cubicBezTo>
                  <a:cubicBezTo>
                    <a:pt x="328" y="432"/>
                    <a:pt x="327" y="437"/>
                    <a:pt x="328" y="442"/>
                  </a:cubicBezTo>
                  <a:cubicBezTo>
                    <a:pt x="328" y="444"/>
                    <a:pt x="330" y="446"/>
                    <a:pt x="330" y="448"/>
                  </a:cubicBezTo>
                  <a:cubicBezTo>
                    <a:pt x="329" y="449"/>
                    <a:pt x="327" y="448"/>
                    <a:pt x="327" y="448"/>
                  </a:cubicBezTo>
                  <a:cubicBezTo>
                    <a:pt x="327" y="451"/>
                    <a:pt x="330" y="452"/>
                    <a:pt x="329" y="454"/>
                  </a:cubicBezTo>
                  <a:cubicBezTo>
                    <a:pt x="328" y="458"/>
                    <a:pt x="324" y="459"/>
                    <a:pt x="322" y="462"/>
                  </a:cubicBezTo>
                  <a:cubicBezTo>
                    <a:pt x="320" y="467"/>
                    <a:pt x="316" y="469"/>
                    <a:pt x="316" y="473"/>
                  </a:cubicBezTo>
                  <a:cubicBezTo>
                    <a:pt x="315" y="476"/>
                    <a:pt x="320" y="475"/>
                    <a:pt x="321" y="478"/>
                  </a:cubicBezTo>
                  <a:cubicBezTo>
                    <a:pt x="321" y="480"/>
                    <a:pt x="317" y="480"/>
                    <a:pt x="318" y="482"/>
                  </a:cubicBezTo>
                  <a:cubicBezTo>
                    <a:pt x="318" y="484"/>
                    <a:pt x="320" y="485"/>
                    <a:pt x="321" y="485"/>
                  </a:cubicBezTo>
                  <a:cubicBezTo>
                    <a:pt x="323" y="484"/>
                    <a:pt x="324" y="481"/>
                    <a:pt x="327" y="480"/>
                  </a:cubicBezTo>
                  <a:cubicBezTo>
                    <a:pt x="330" y="479"/>
                    <a:pt x="334" y="480"/>
                    <a:pt x="337" y="479"/>
                  </a:cubicBezTo>
                  <a:cubicBezTo>
                    <a:pt x="339" y="480"/>
                    <a:pt x="334" y="481"/>
                    <a:pt x="334" y="483"/>
                  </a:cubicBezTo>
                  <a:cubicBezTo>
                    <a:pt x="333" y="487"/>
                    <a:pt x="333" y="491"/>
                    <a:pt x="335" y="494"/>
                  </a:cubicBezTo>
                  <a:cubicBezTo>
                    <a:pt x="337" y="496"/>
                    <a:pt x="341" y="495"/>
                    <a:pt x="343" y="497"/>
                  </a:cubicBezTo>
                  <a:cubicBezTo>
                    <a:pt x="344" y="498"/>
                    <a:pt x="340" y="498"/>
                    <a:pt x="340" y="499"/>
                  </a:cubicBezTo>
                  <a:cubicBezTo>
                    <a:pt x="340" y="501"/>
                    <a:pt x="343" y="502"/>
                    <a:pt x="342" y="504"/>
                  </a:cubicBezTo>
                  <a:cubicBezTo>
                    <a:pt x="342" y="506"/>
                    <a:pt x="338" y="509"/>
                    <a:pt x="340" y="511"/>
                  </a:cubicBezTo>
                  <a:cubicBezTo>
                    <a:pt x="343" y="513"/>
                    <a:pt x="348" y="509"/>
                    <a:pt x="351" y="511"/>
                  </a:cubicBezTo>
                  <a:cubicBezTo>
                    <a:pt x="352" y="512"/>
                    <a:pt x="350" y="516"/>
                    <a:pt x="351" y="517"/>
                  </a:cubicBezTo>
                  <a:cubicBezTo>
                    <a:pt x="352" y="518"/>
                    <a:pt x="354" y="517"/>
                    <a:pt x="355" y="517"/>
                  </a:cubicBezTo>
                  <a:cubicBezTo>
                    <a:pt x="359" y="516"/>
                    <a:pt x="362" y="514"/>
                    <a:pt x="366" y="515"/>
                  </a:cubicBezTo>
                  <a:cubicBezTo>
                    <a:pt x="367" y="515"/>
                    <a:pt x="366" y="516"/>
                    <a:pt x="366" y="517"/>
                  </a:cubicBezTo>
                  <a:cubicBezTo>
                    <a:pt x="367" y="518"/>
                    <a:pt x="366" y="520"/>
                    <a:pt x="367" y="521"/>
                  </a:cubicBezTo>
                  <a:cubicBezTo>
                    <a:pt x="368" y="522"/>
                    <a:pt x="369" y="522"/>
                    <a:pt x="370" y="522"/>
                  </a:cubicBezTo>
                  <a:cubicBezTo>
                    <a:pt x="371" y="522"/>
                    <a:pt x="373" y="522"/>
                    <a:pt x="374" y="522"/>
                  </a:cubicBezTo>
                  <a:cubicBezTo>
                    <a:pt x="374" y="521"/>
                    <a:pt x="376" y="521"/>
                    <a:pt x="376" y="521"/>
                  </a:cubicBezTo>
                  <a:cubicBezTo>
                    <a:pt x="376" y="519"/>
                    <a:pt x="375" y="518"/>
                    <a:pt x="374" y="516"/>
                  </a:cubicBezTo>
                  <a:cubicBezTo>
                    <a:pt x="374" y="515"/>
                    <a:pt x="373" y="513"/>
                    <a:pt x="372" y="511"/>
                  </a:cubicBezTo>
                  <a:cubicBezTo>
                    <a:pt x="371" y="510"/>
                    <a:pt x="371" y="508"/>
                    <a:pt x="371" y="507"/>
                  </a:cubicBezTo>
                  <a:cubicBezTo>
                    <a:pt x="371" y="506"/>
                    <a:pt x="372" y="505"/>
                    <a:pt x="373" y="504"/>
                  </a:cubicBezTo>
                  <a:cubicBezTo>
                    <a:pt x="374" y="504"/>
                    <a:pt x="375" y="505"/>
                    <a:pt x="376" y="506"/>
                  </a:cubicBezTo>
                  <a:cubicBezTo>
                    <a:pt x="377" y="506"/>
                    <a:pt x="378" y="506"/>
                    <a:pt x="379" y="506"/>
                  </a:cubicBezTo>
                  <a:cubicBezTo>
                    <a:pt x="380" y="504"/>
                    <a:pt x="380" y="503"/>
                    <a:pt x="381" y="502"/>
                  </a:cubicBezTo>
                  <a:cubicBezTo>
                    <a:pt x="382" y="501"/>
                    <a:pt x="384" y="501"/>
                    <a:pt x="385" y="502"/>
                  </a:cubicBezTo>
                  <a:cubicBezTo>
                    <a:pt x="386" y="503"/>
                    <a:pt x="385" y="505"/>
                    <a:pt x="386" y="506"/>
                  </a:cubicBezTo>
                  <a:cubicBezTo>
                    <a:pt x="387" y="506"/>
                    <a:pt x="388" y="506"/>
                    <a:pt x="390" y="506"/>
                  </a:cubicBezTo>
                  <a:cubicBezTo>
                    <a:pt x="391" y="505"/>
                    <a:pt x="391" y="502"/>
                    <a:pt x="393" y="502"/>
                  </a:cubicBezTo>
                  <a:cubicBezTo>
                    <a:pt x="394" y="502"/>
                    <a:pt x="394" y="505"/>
                    <a:pt x="395" y="505"/>
                  </a:cubicBezTo>
                  <a:cubicBezTo>
                    <a:pt x="396" y="505"/>
                    <a:pt x="397" y="503"/>
                    <a:pt x="398" y="502"/>
                  </a:cubicBezTo>
                  <a:cubicBezTo>
                    <a:pt x="399" y="502"/>
                    <a:pt x="400" y="504"/>
                    <a:pt x="401" y="504"/>
                  </a:cubicBezTo>
                  <a:cubicBezTo>
                    <a:pt x="402" y="503"/>
                    <a:pt x="401" y="501"/>
                    <a:pt x="403" y="501"/>
                  </a:cubicBezTo>
                  <a:cubicBezTo>
                    <a:pt x="404" y="500"/>
                    <a:pt x="405" y="503"/>
                    <a:pt x="407" y="502"/>
                  </a:cubicBezTo>
                  <a:cubicBezTo>
                    <a:pt x="408" y="502"/>
                    <a:pt x="407" y="500"/>
                    <a:pt x="407" y="500"/>
                  </a:cubicBezTo>
                  <a:cubicBezTo>
                    <a:pt x="409" y="498"/>
                    <a:pt x="411" y="496"/>
                    <a:pt x="413" y="494"/>
                  </a:cubicBezTo>
                  <a:cubicBezTo>
                    <a:pt x="415" y="493"/>
                    <a:pt x="417" y="490"/>
                    <a:pt x="419" y="491"/>
                  </a:cubicBezTo>
                  <a:cubicBezTo>
                    <a:pt x="422" y="492"/>
                    <a:pt x="421" y="496"/>
                    <a:pt x="423" y="498"/>
                  </a:cubicBezTo>
                  <a:cubicBezTo>
                    <a:pt x="424" y="498"/>
                    <a:pt x="425" y="497"/>
                    <a:pt x="427" y="497"/>
                  </a:cubicBezTo>
                  <a:cubicBezTo>
                    <a:pt x="428" y="497"/>
                    <a:pt x="429" y="499"/>
                    <a:pt x="431" y="499"/>
                  </a:cubicBezTo>
                  <a:cubicBezTo>
                    <a:pt x="432" y="499"/>
                    <a:pt x="433" y="498"/>
                    <a:pt x="434" y="498"/>
                  </a:cubicBezTo>
                  <a:cubicBezTo>
                    <a:pt x="435" y="498"/>
                    <a:pt x="436" y="500"/>
                    <a:pt x="436" y="501"/>
                  </a:cubicBezTo>
                  <a:cubicBezTo>
                    <a:pt x="436" y="503"/>
                    <a:pt x="433" y="504"/>
                    <a:pt x="433" y="506"/>
                  </a:cubicBezTo>
                  <a:cubicBezTo>
                    <a:pt x="435" y="508"/>
                    <a:pt x="436" y="511"/>
                    <a:pt x="437" y="513"/>
                  </a:cubicBezTo>
                  <a:cubicBezTo>
                    <a:pt x="439" y="513"/>
                    <a:pt x="441" y="515"/>
                    <a:pt x="444" y="516"/>
                  </a:cubicBezTo>
                  <a:cubicBezTo>
                    <a:pt x="446" y="517"/>
                    <a:pt x="449" y="518"/>
                    <a:pt x="451" y="519"/>
                  </a:cubicBezTo>
                  <a:cubicBezTo>
                    <a:pt x="454" y="518"/>
                    <a:pt x="457" y="516"/>
                    <a:pt x="460" y="516"/>
                  </a:cubicBezTo>
                  <a:cubicBezTo>
                    <a:pt x="462" y="516"/>
                    <a:pt x="464" y="518"/>
                    <a:pt x="466" y="518"/>
                  </a:cubicBezTo>
                  <a:cubicBezTo>
                    <a:pt x="468" y="517"/>
                    <a:pt x="469" y="514"/>
                    <a:pt x="471" y="514"/>
                  </a:cubicBezTo>
                  <a:cubicBezTo>
                    <a:pt x="473" y="514"/>
                    <a:pt x="475" y="516"/>
                    <a:pt x="475" y="518"/>
                  </a:cubicBezTo>
                  <a:cubicBezTo>
                    <a:pt x="475" y="519"/>
                    <a:pt x="472" y="518"/>
                    <a:pt x="472" y="520"/>
                  </a:cubicBezTo>
                  <a:cubicBezTo>
                    <a:pt x="471" y="522"/>
                    <a:pt x="471" y="526"/>
                    <a:pt x="472" y="528"/>
                  </a:cubicBezTo>
                  <a:cubicBezTo>
                    <a:pt x="473" y="532"/>
                    <a:pt x="474" y="536"/>
                    <a:pt x="477" y="539"/>
                  </a:cubicBezTo>
                  <a:cubicBezTo>
                    <a:pt x="479" y="540"/>
                    <a:pt x="482" y="539"/>
                    <a:pt x="483" y="538"/>
                  </a:cubicBezTo>
                  <a:cubicBezTo>
                    <a:pt x="485" y="537"/>
                    <a:pt x="486" y="534"/>
                    <a:pt x="485" y="533"/>
                  </a:cubicBezTo>
                  <a:cubicBezTo>
                    <a:pt x="484" y="530"/>
                    <a:pt x="481" y="530"/>
                    <a:pt x="480" y="527"/>
                  </a:cubicBezTo>
                  <a:cubicBezTo>
                    <a:pt x="480" y="525"/>
                    <a:pt x="480" y="522"/>
                    <a:pt x="482" y="521"/>
                  </a:cubicBezTo>
                  <a:cubicBezTo>
                    <a:pt x="483" y="520"/>
                    <a:pt x="485" y="523"/>
                    <a:pt x="486" y="523"/>
                  </a:cubicBezTo>
                  <a:cubicBezTo>
                    <a:pt x="488" y="522"/>
                    <a:pt x="489" y="521"/>
                    <a:pt x="490" y="520"/>
                  </a:cubicBezTo>
                  <a:cubicBezTo>
                    <a:pt x="490" y="520"/>
                    <a:pt x="490" y="518"/>
                    <a:pt x="491" y="518"/>
                  </a:cubicBezTo>
                  <a:cubicBezTo>
                    <a:pt x="492" y="518"/>
                    <a:pt x="493" y="520"/>
                    <a:pt x="494" y="520"/>
                  </a:cubicBezTo>
                  <a:cubicBezTo>
                    <a:pt x="497" y="519"/>
                    <a:pt x="499" y="518"/>
                    <a:pt x="501" y="517"/>
                  </a:cubicBezTo>
                  <a:cubicBezTo>
                    <a:pt x="502" y="517"/>
                    <a:pt x="504" y="516"/>
                    <a:pt x="505" y="515"/>
                  </a:cubicBezTo>
                  <a:cubicBezTo>
                    <a:pt x="507" y="514"/>
                    <a:pt x="508" y="514"/>
                    <a:pt x="510" y="514"/>
                  </a:cubicBezTo>
                  <a:cubicBezTo>
                    <a:pt x="510" y="514"/>
                    <a:pt x="511" y="515"/>
                    <a:pt x="512" y="515"/>
                  </a:cubicBezTo>
                  <a:cubicBezTo>
                    <a:pt x="514" y="514"/>
                    <a:pt x="516" y="512"/>
                    <a:pt x="518" y="511"/>
                  </a:cubicBezTo>
                  <a:cubicBezTo>
                    <a:pt x="519" y="511"/>
                    <a:pt x="522" y="512"/>
                    <a:pt x="522" y="510"/>
                  </a:cubicBezTo>
                  <a:cubicBezTo>
                    <a:pt x="522" y="507"/>
                    <a:pt x="519" y="505"/>
                    <a:pt x="519" y="501"/>
                  </a:cubicBezTo>
                  <a:cubicBezTo>
                    <a:pt x="519" y="500"/>
                    <a:pt x="521" y="502"/>
                    <a:pt x="522" y="501"/>
                  </a:cubicBezTo>
                  <a:cubicBezTo>
                    <a:pt x="522" y="501"/>
                    <a:pt x="521" y="497"/>
                    <a:pt x="522" y="498"/>
                  </a:cubicBezTo>
                  <a:cubicBezTo>
                    <a:pt x="524" y="500"/>
                    <a:pt x="525" y="505"/>
                    <a:pt x="528" y="506"/>
                  </a:cubicBezTo>
                  <a:cubicBezTo>
                    <a:pt x="529" y="507"/>
                    <a:pt x="530" y="504"/>
                    <a:pt x="532" y="503"/>
                  </a:cubicBezTo>
                  <a:cubicBezTo>
                    <a:pt x="534" y="501"/>
                    <a:pt x="537" y="500"/>
                    <a:pt x="539" y="500"/>
                  </a:cubicBezTo>
                  <a:cubicBezTo>
                    <a:pt x="541" y="500"/>
                    <a:pt x="541" y="504"/>
                    <a:pt x="543" y="504"/>
                  </a:cubicBezTo>
                  <a:cubicBezTo>
                    <a:pt x="544" y="504"/>
                    <a:pt x="545" y="501"/>
                    <a:pt x="547" y="501"/>
                  </a:cubicBezTo>
                  <a:cubicBezTo>
                    <a:pt x="550" y="499"/>
                    <a:pt x="554" y="500"/>
                    <a:pt x="557" y="498"/>
                  </a:cubicBezTo>
                  <a:cubicBezTo>
                    <a:pt x="560" y="496"/>
                    <a:pt x="559" y="492"/>
                    <a:pt x="561" y="489"/>
                  </a:cubicBezTo>
                  <a:cubicBezTo>
                    <a:pt x="564" y="485"/>
                    <a:pt x="569" y="482"/>
                    <a:pt x="573" y="478"/>
                  </a:cubicBezTo>
                  <a:cubicBezTo>
                    <a:pt x="576" y="475"/>
                    <a:pt x="579" y="472"/>
                    <a:pt x="582" y="468"/>
                  </a:cubicBezTo>
                  <a:cubicBezTo>
                    <a:pt x="584" y="465"/>
                    <a:pt x="585" y="461"/>
                    <a:pt x="587" y="459"/>
                  </a:cubicBezTo>
                  <a:cubicBezTo>
                    <a:pt x="589" y="458"/>
                    <a:pt x="592" y="460"/>
                    <a:pt x="593" y="459"/>
                  </a:cubicBezTo>
                  <a:cubicBezTo>
                    <a:pt x="594" y="457"/>
                    <a:pt x="593" y="454"/>
                    <a:pt x="592" y="451"/>
                  </a:cubicBezTo>
                  <a:cubicBezTo>
                    <a:pt x="592" y="450"/>
                    <a:pt x="588" y="450"/>
                    <a:pt x="589" y="449"/>
                  </a:cubicBezTo>
                  <a:cubicBezTo>
                    <a:pt x="590" y="445"/>
                    <a:pt x="594" y="443"/>
                    <a:pt x="596" y="440"/>
                  </a:cubicBezTo>
                  <a:cubicBezTo>
                    <a:pt x="598" y="435"/>
                    <a:pt x="599" y="429"/>
                    <a:pt x="602" y="424"/>
                  </a:cubicBezTo>
                  <a:cubicBezTo>
                    <a:pt x="603" y="421"/>
                    <a:pt x="604" y="418"/>
                    <a:pt x="607" y="417"/>
                  </a:cubicBezTo>
                  <a:cubicBezTo>
                    <a:pt x="608" y="416"/>
                    <a:pt x="608" y="420"/>
                    <a:pt x="609" y="420"/>
                  </a:cubicBezTo>
                  <a:cubicBezTo>
                    <a:pt x="611" y="420"/>
                    <a:pt x="611" y="418"/>
                    <a:pt x="611" y="416"/>
                  </a:cubicBezTo>
                  <a:cubicBezTo>
                    <a:pt x="611" y="414"/>
                    <a:pt x="608" y="413"/>
                    <a:pt x="608" y="411"/>
                  </a:cubicBezTo>
                  <a:cubicBezTo>
                    <a:pt x="608" y="410"/>
                    <a:pt x="611" y="410"/>
                    <a:pt x="611" y="409"/>
                  </a:cubicBezTo>
                  <a:cubicBezTo>
                    <a:pt x="611" y="407"/>
                    <a:pt x="608" y="405"/>
                    <a:pt x="609" y="403"/>
                  </a:cubicBezTo>
                  <a:cubicBezTo>
                    <a:pt x="609" y="401"/>
                    <a:pt x="612" y="404"/>
                    <a:pt x="613" y="402"/>
                  </a:cubicBezTo>
                  <a:cubicBezTo>
                    <a:pt x="615" y="400"/>
                    <a:pt x="616" y="397"/>
                    <a:pt x="614" y="394"/>
                  </a:cubicBezTo>
                  <a:cubicBezTo>
                    <a:pt x="614" y="393"/>
                    <a:pt x="610" y="397"/>
                    <a:pt x="610" y="395"/>
                  </a:cubicBezTo>
                  <a:cubicBezTo>
                    <a:pt x="609" y="394"/>
                    <a:pt x="614" y="392"/>
                    <a:pt x="613" y="391"/>
                  </a:cubicBezTo>
                  <a:cubicBezTo>
                    <a:pt x="611" y="388"/>
                    <a:pt x="607" y="386"/>
                    <a:pt x="603" y="386"/>
                  </a:cubicBezTo>
                  <a:cubicBezTo>
                    <a:pt x="602" y="385"/>
                    <a:pt x="601" y="388"/>
                    <a:pt x="600" y="388"/>
                  </a:cubicBezTo>
                  <a:cubicBezTo>
                    <a:pt x="597" y="388"/>
                    <a:pt x="590" y="387"/>
                    <a:pt x="591" y="383"/>
                  </a:cubicBezTo>
                  <a:cubicBezTo>
                    <a:pt x="591" y="380"/>
                    <a:pt x="597" y="386"/>
                    <a:pt x="600" y="384"/>
                  </a:cubicBezTo>
                  <a:cubicBezTo>
                    <a:pt x="603" y="383"/>
                    <a:pt x="604" y="378"/>
                    <a:pt x="607" y="376"/>
                  </a:cubicBezTo>
                  <a:cubicBezTo>
                    <a:pt x="608" y="375"/>
                    <a:pt x="611" y="376"/>
                    <a:pt x="610" y="375"/>
                  </a:cubicBezTo>
                  <a:cubicBezTo>
                    <a:pt x="609" y="372"/>
                    <a:pt x="606" y="370"/>
                    <a:pt x="604" y="367"/>
                  </a:cubicBezTo>
                  <a:cubicBezTo>
                    <a:pt x="603" y="366"/>
                    <a:pt x="602" y="366"/>
                    <a:pt x="601" y="365"/>
                  </a:cubicBezTo>
                  <a:cubicBezTo>
                    <a:pt x="599" y="364"/>
                    <a:pt x="597" y="362"/>
                    <a:pt x="595" y="361"/>
                  </a:cubicBezTo>
                  <a:cubicBezTo>
                    <a:pt x="593" y="359"/>
                    <a:pt x="590" y="359"/>
                    <a:pt x="588" y="357"/>
                  </a:cubicBezTo>
                  <a:cubicBezTo>
                    <a:pt x="587" y="356"/>
                    <a:pt x="589" y="355"/>
                    <a:pt x="589" y="355"/>
                  </a:cubicBezTo>
                  <a:cubicBezTo>
                    <a:pt x="593" y="356"/>
                    <a:pt x="595" y="359"/>
                    <a:pt x="598" y="360"/>
                  </a:cubicBezTo>
                  <a:cubicBezTo>
                    <a:pt x="599" y="361"/>
                    <a:pt x="602" y="360"/>
                    <a:pt x="603" y="361"/>
                  </a:cubicBezTo>
                  <a:cubicBezTo>
                    <a:pt x="606" y="362"/>
                    <a:pt x="607" y="365"/>
                    <a:pt x="609" y="365"/>
                  </a:cubicBezTo>
                  <a:cubicBezTo>
                    <a:pt x="610" y="366"/>
                    <a:pt x="612" y="364"/>
                    <a:pt x="612" y="363"/>
                  </a:cubicBezTo>
                  <a:cubicBezTo>
                    <a:pt x="610" y="360"/>
                    <a:pt x="608" y="359"/>
                    <a:pt x="606" y="357"/>
                  </a:cubicBezTo>
                  <a:cubicBezTo>
                    <a:pt x="602" y="355"/>
                    <a:pt x="598" y="353"/>
                    <a:pt x="594" y="351"/>
                  </a:cubicBezTo>
                  <a:cubicBezTo>
                    <a:pt x="593" y="349"/>
                    <a:pt x="592" y="347"/>
                    <a:pt x="592" y="346"/>
                  </a:cubicBezTo>
                  <a:cubicBezTo>
                    <a:pt x="591" y="345"/>
                    <a:pt x="592" y="344"/>
                    <a:pt x="592" y="343"/>
                  </a:cubicBezTo>
                  <a:cubicBezTo>
                    <a:pt x="591" y="341"/>
                    <a:pt x="589" y="340"/>
                    <a:pt x="589" y="338"/>
                  </a:cubicBezTo>
                  <a:cubicBezTo>
                    <a:pt x="587" y="335"/>
                    <a:pt x="587" y="331"/>
                    <a:pt x="585" y="329"/>
                  </a:cubicBezTo>
                  <a:cubicBezTo>
                    <a:pt x="583" y="326"/>
                    <a:pt x="580" y="323"/>
                    <a:pt x="578" y="320"/>
                  </a:cubicBezTo>
                  <a:cubicBezTo>
                    <a:pt x="576" y="319"/>
                    <a:pt x="573" y="318"/>
                    <a:pt x="571" y="316"/>
                  </a:cubicBezTo>
                  <a:cubicBezTo>
                    <a:pt x="570" y="316"/>
                    <a:pt x="568" y="315"/>
                    <a:pt x="567" y="314"/>
                  </a:cubicBezTo>
                  <a:cubicBezTo>
                    <a:pt x="567" y="312"/>
                    <a:pt x="569" y="310"/>
                    <a:pt x="569" y="309"/>
                  </a:cubicBezTo>
                  <a:cubicBezTo>
                    <a:pt x="570" y="307"/>
                    <a:pt x="570" y="304"/>
                    <a:pt x="571" y="303"/>
                  </a:cubicBezTo>
                  <a:cubicBezTo>
                    <a:pt x="573" y="300"/>
                    <a:pt x="577" y="299"/>
                    <a:pt x="578" y="296"/>
                  </a:cubicBezTo>
                  <a:cubicBezTo>
                    <a:pt x="578" y="294"/>
                    <a:pt x="574" y="293"/>
                    <a:pt x="574" y="292"/>
                  </a:cubicBezTo>
                  <a:cubicBezTo>
                    <a:pt x="575" y="290"/>
                    <a:pt x="578" y="290"/>
                    <a:pt x="579" y="290"/>
                  </a:cubicBezTo>
                  <a:cubicBezTo>
                    <a:pt x="581" y="290"/>
                    <a:pt x="582" y="293"/>
                    <a:pt x="583" y="292"/>
                  </a:cubicBezTo>
                  <a:cubicBezTo>
                    <a:pt x="584" y="290"/>
                    <a:pt x="581" y="287"/>
                    <a:pt x="582" y="285"/>
                  </a:cubicBezTo>
                  <a:cubicBezTo>
                    <a:pt x="584" y="283"/>
                    <a:pt x="587" y="282"/>
                    <a:pt x="590" y="281"/>
                  </a:cubicBezTo>
                  <a:cubicBezTo>
                    <a:pt x="591" y="281"/>
                    <a:pt x="591" y="284"/>
                    <a:pt x="592" y="283"/>
                  </a:cubicBezTo>
                  <a:cubicBezTo>
                    <a:pt x="594" y="282"/>
                    <a:pt x="594" y="280"/>
                    <a:pt x="595" y="278"/>
                  </a:cubicBezTo>
                  <a:cubicBezTo>
                    <a:pt x="596" y="278"/>
                    <a:pt x="597" y="278"/>
                    <a:pt x="597" y="278"/>
                  </a:cubicBezTo>
                  <a:cubicBezTo>
                    <a:pt x="598" y="279"/>
                    <a:pt x="597" y="281"/>
                    <a:pt x="599" y="281"/>
                  </a:cubicBezTo>
                  <a:cubicBezTo>
                    <a:pt x="600" y="281"/>
                    <a:pt x="602" y="280"/>
                    <a:pt x="603" y="278"/>
                  </a:cubicBezTo>
                  <a:cubicBezTo>
                    <a:pt x="603" y="277"/>
                    <a:pt x="601" y="276"/>
                    <a:pt x="601" y="274"/>
                  </a:cubicBezTo>
                  <a:cubicBezTo>
                    <a:pt x="601" y="273"/>
                    <a:pt x="602" y="273"/>
                    <a:pt x="602" y="272"/>
                  </a:cubicBezTo>
                  <a:cubicBezTo>
                    <a:pt x="602" y="270"/>
                    <a:pt x="603" y="268"/>
                    <a:pt x="602" y="267"/>
                  </a:cubicBezTo>
                  <a:cubicBezTo>
                    <a:pt x="600" y="266"/>
                    <a:pt x="597" y="268"/>
                    <a:pt x="595" y="268"/>
                  </a:cubicBezTo>
                  <a:cubicBezTo>
                    <a:pt x="593" y="268"/>
                    <a:pt x="590" y="269"/>
                    <a:pt x="588" y="269"/>
                  </a:cubicBezTo>
                  <a:cubicBezTo>
                    <a:pt x="585" y="268"/>
                    <a:pt x="583" y="264"/>
                    <a:pt x="580" y="264"/>
                  </a:cubicBezTo>
                  <a:cubicBezTo>
                    <a:pt x="578" y="263"/>
                    <a:pt x="575" y="263"/>
                    <a:pt x="573" y="265"/>
                  </a:cubicBezTo>
                  <a:cubicBezTo>
                    <a:pt x="570" y="267"/>
                    <a:pt x="570" y="272"/>
                    <a:pt x="567" y="274"/>
                  </a:cubicBezTo>
                  <a:cubicBezTo>
                    <a:pt x="566" y="275"/>
                    <a:pt x="565" y="273"/>
                    <a:pt x="564" y="272"/>
                  </a:cubicBezTo>
                  <a:cubicBezTo>
                    <a:pt x="561" y="271"/>
                    <a:pt x="558" y="271"/>
                    <a:pt x="557" y="269"/>
                  </a:cubicBezTo>
                  <a:cubicBezTo>
                    <a:pt x="556" y="268"/>
                    <a:pt x="557" y="267"/>
                    <a:pt x="557" y="265"/>
                  </a:cubicBezTo>
                  <a:cubicBezTo>
                    <a:pt x="556" y="263"/>
                    <a:pt x="557" y="261"/>
                    <a:pt x="555" y="260"/>
                  </a:cubicBezTo>
                  <a:cubicBezTo>
                    <a:pt x="552" y="259"/>
                    <a:pt x="548" y="261"/>
                    <a:pt x="545" y="260"/>
                  </a:cubicBezTo>
                  <a:cubicBezTo>
                    <a:pt x="542" y="259"/>
                    <a:pt x="538" y="257"/>
                    <a:pt x="537" y="254"/>
                  </a:cubicBezTo>
                  <a:cubicBezTo>
                    <a:pt x="536" y="250"/>
                    <a:pt x="538" y="245"/>
                    <a:pt x="541" y="243"/>
                  </a:cubicBezTo>
                  <a:cubicBezTo>
                    <a:pt x="543" y="241"/>
                    <a:pt x="545" y="245"/>
                    <a:pt x="548" y="246"/>
                  </a:cubicBezTo>
                  <a:cubicBezTo>
                    <a:pt x="550" y="246"/>
                    <a:pt x="553" y="246"/>
                    <a:pt x="555" y="244"/>
                  </a:cubicBezTo>
                  <a:cubicBezTo>
                    <a:pt x="557" y="241"/>
                    <a:pt x="556" y="236"/>
                    <a:pt x="559" y="233"/>
                  </a:cubicBezTo>
                  <a:cubicBezTo>
                    <a:pt x="561" y="230"/>
                    <a:pt x="566" y="229"/>
                    <a:pt x="569" y="225"/>
                  </a:cubicBezTo>
                  <a:cubicBezTo>
                    <a:pt x="571" y="222"/>
                    <a:pt x="571" y="217"/>
                    <a:pt x="574" y="214"/>
                  </a:cubicBezTo>
                  <a:cubicBezTo>
                    <a:pt x="577" y="213"/>
                    <a:pt x="580" y="214"/>
                    <a:pt x="583" y="215"/>
                  </a:cubicBezTo>
                  <a:cubicBezTo>
                    <a:pt x="586" y="216"/>
                    <a:pt x="588" y="219"/>
                    <a:pt x="588" y="222"/>
                  </a:cubicBezTo>
                  <a:cubicBezTo>
                    <a:pt x="589" y="225"/>
                    <a:pt x="588" y="229"/>
                    <a:pt x="586" y="231"/>
                  </a:cubicBezTo>
                  <a:cubicBezTo>
                    <a:pt x="585" y="232"/>
                    <a:pt x="583" y="231"/>
                    <a:pt x="582" y="232"/>
                  </a:cubicBezTo>
                  <a:cubicBezTo>
                    <a:pt x="581" y="234"/>
                    <a:pt x="579" y="238"/>
                    <a:pt x="581" y="240"/>
                  </a:cubicBezTo>
                  <a:cubicBezTo>
                    <a:pt x="582" y="242"/>
                    <a:pt x="586" y="238"/>
                    <a:pt x="586" y="240"/>
                  </a:cubicBezTo>
                  <a:cubicBezTo>
                    <a:pt x="587" y="243"/>
                    <a:pt x="582" y="243"/>
                    <a:pt x="581" y="246"/>
                  </a:cubicBezTo>
                  <a:cubicBezTo>
                    <a:pt x="580" y="247"/>
                    <a:pt x="580" y="250"/>
                    <a:pt x="581" y="250"/>
                  </a:cubicBezTo>
                  <a:cubicBezTo>
                    <a:pt x="585" y="250"/>
                    <a:pt x="588" y="247"/>
                    <a:pt x="591" y="244"/>
                  </a:cubicBezTo>
                  <a:cubicBezTo>
                    <a:pt x="594" y="242"/>
                    <a:pt x="595" y="237"/>
                    <a:pt x="598" y="235"/>
                  </a:cubicBezTo>
                  <a:cubicBezTo>
                    <a:pt x="601" y="233"/>
                    <a:pt x="604" y="233"/>
                    <a:pt x="608" y="232"/>
                  </a:cubicBezTo>
                  <a:cubicBezTo>
                    <a:pt x="610" y="232"/>
                    <a:pt x="613" y="231"/>
                    <a:pt x="616" y="231"/>
                  </a:cubicBezTo>
                  <a:cubicBezTo>
                    <a:pt x="620" y="227"/>
                    <a:pt x="624" y="223"/>
                    <a:pt x="628" y="219"/>
                  </a:cubicBezTo>
                  <a:cubicBezTo>
                    <a:pt x="630" y="217"/>
                    <a:pt x="632" y="217"/>
                    <a:pt x="633" y="215"/>
                  </a:cubicBezTo>
                  <a:cubicBezTo>
                    <a:pt x="635" y="214"/>
                    <a:pt x="637" y="211"/>
                    <a:pt x="637" y="209"/>
                  </a:cubicBezTo>
                  <a:cubicBezTo>
                    <a:pt x="638" y="206"/>
                    <a:pt x="636" y="204"/>
                    <a:pt x="637" y="202"/>
                  </a:cubicBezTo>
                  <a:cubicBezTo>
                    <a:pt x="638" y="200"/>
                    <a:pt x="640" y="200"/>
                    <a:pt x="642" y="200"/>
                  </a:cubicBezTo>
                  <a:cubicBezTo>
                    <a:pt x="643" y="200"/>
                    <a:pt x="643" y="202"/>
                    <a:pt x="643" y="203"/>
                  </a:cubicBezTo>
                  <a:cubicBezTo>
                    <a:pt x="645" y="204"/>
                    <a:pt x="646" y="205"/>
                    <a:pt x="648" y="205"/>
                  </a:cubicBezTo>
                  <a:cubicBezTo>
                    <a:pt x="650" y="205"/>
                    <a:pt x="653" y="206"/>
                    <a:pt x="655" y="205"/>
                  </a:cubicBezTo>
                  <a:cubicBezTo>
                    <a:pt x="656" y="204"/>
                    <a:pt x="655" y="202"/>
                    <a:pt x="655" y="201"/>
                  </a:cubicBezTo>
                  <a:cubicBezTo>
                    <a:pt x="655" y="200"/>
                    <a:pt x="654" y="198"/>
                    <a:pt x="655" y="197"/>
                  </a:cubicBezTo>
                  <a:cubicBezTo>
                    <a:pt x="657" y="196"/>
                    <a:pt x="661" y="199"/>
                    <a:pt x="663" y="197"/>
                  </a:cubicBezTo>
                  <a:cubicBezTo>
                    <a:pt x="667" y="195"/>
                    <a:pt x="667" y="190"/>
                    <a:pt x="669" y="186"/>
                  </a:cubicBezTo>
                  <a:cubicBezTo>
                    <a:pt x="670" y="186"/>
                    <a:pt x="672" y="187"/>
                    <a:pt x="672" y="186"/>
                  </a:cubicBezTo>
                  <a:cubicBezTo>
                    <a:pt x="673" y="184"/>
                    <a:pt x="672" y="181"/>
                    <a:pt x="673" y="179"/>
                  </a:cubicBezTo>
                  <a:cubicBezTo>
                    <a:pt x="674" y="178"/>
                    <a:pt x="676" y="178"/>
                    <a:pt x="677" y="179"/>
                  </a:cubicBezTo>
                  <a:cubicBezTo>
                    <a:pt x="678" y="181"/>
                    <a:pt x="678" y="183"/>
                    <a:pt x="678" y="185"/>
                  </a:cubicBezTo>
                  <a:cubicBezTo>
                    <a:pt x="679" y="186"/>
                    <a:pt x="680" y="187"/>
                    <a:pt x="681" y="189"/>
                  </a:cubicBezTo>
                  <a:cubicBezTo>
                    <a:pt x="681" y="187"/>
                    <a:pt x="681" y="185"/>
                    <a:pt x="682" y="184"/>
                  </a:cubicBezTo>
                  <a:cubicBezTo>
                    <a:pt x="683" y="182"/>
                    <a:pt x="686" y="183"/>
                    <a:pt x="686" y="181"/>
                  </a:cubicBezTo>
                  <a:cubicBezTo>
                    <a:pt x="687" y="175"/>
                    <a:pt x="688" y="169"/>
                    <a:pt x="686" y="164"/>
                  </a:cubicBezTo>
                  <a:cubicBezTo>
                    <a:pt x="686" y="160"/>
                    <a:pt x="682" y="156"/>
                    <a:pt x="681" y="152"/>
                  </a:cubicBezTo>
                  <a:cubicBezTo>
                    <a:pt x="680" y="152"/>
                    <a:pt x="679" y="150"/>
                    <a:pt x="680" y="150"/>
                  </a:cubicBezTo>
                  <a:cubicBezTo>
                    <a:pt x="681" y="148"/>
                    <a:pt x="684" y="148"/>
                    <a:pt x="686" y="147"/>
                  </a:cubicBezTo>
                  <a:cubicBezTo>
                    <a:pt x="687" y="145"/>
                    <a:pt x="687" y="142"/>
                    <a:pt x="689" y="141"/>
                  </a:cubicBezTo>
                  <a:cubicBezTo>
                    <a:pt x="692" y="141"/>
                    <a:pt x="695" y="144"/>
                    <a:pt x="699" y="145"/>
                  </a:cubicBezTo>
                  <a:cubicBezTo>
                    <a:pt x="700" y="145"/>
                    <a:pt x="702" y="145"/>
                    <a:pt x="703" y="144"/>
                  </a:cubicBezTo>
                  <a:cubicBezTo>
                    <a:pt x="705" y="143"/>
                    <a:pt x="704" y="140"/>
                    <a:pt x="704" y="139"/>
                  </a:cubicBezTo>
                  <a:cubicBezTo>
                    <a:pt x="705" y="137"/>
                    <a:pt x="707" y="137"/>
                    <a:pt x="707" y="136"/>
                  </a:cubicBezTo>
                  <a:cubicBezTo>
                    <a:pt x="708" y="134"/>
                    <a:pt x="708" y="131"/>
                    <a:pt x="708" y="129"/>
                  </a:cubicBezTo>
                  <a:cubicBezTo>
                    <a:pt x="709" y="126"/>
                    <a:pt x="709" y="124"/>
                    <a:pt x="709" y="121"/>
                  </a:cubicBezTo>
                  <a:cubicBezTo>
                    <a:pt x="709" y="117"/>
                    <a:pt x="708" y="113"/>
                    <a:pt x="709" y="109"/>
                  </a:cubicBezTo>
                  <a:cubicBezTo>
                    <a:pt x="709" y="107"/>
                    <a:pt x="713" y="105"/>
                    <a:pt x="713" y="102"/>
                  </a:cubicBezTo>
                  <a:cubicBezTo>
                    <a:pt x="713" y="99"/>
                    <a:pt x="711" y="96"/>
                    <a:pt x="710" y="93"/>
                  </a:cubicBezTo>
                  <a:cubicBezTo>
                    <a:pt x="709" y="92"/>
                    <a:pt x="711" y="88"/>
                    <a:pt x="709" y="88"/>
                  </a:cubicBezTo>
                  <a:cubicBezTo>
                    <a:pt x="702" y="89"/>
                    <a:pt x="696" y="92"/>
                    <a:pt x="689" y="94"/>
                  </a:cubicBezTo>
                  <a:cubicBezTo>
                    <a:pt x="687" y="95"/>
                    <a:pt x="687" y="100"/>
                    <a:pt x="685" y="100"/>
                  </a:cubicBezTo>
                  <a:cubicBezTo>
                    <a:pt x="679" y="100"/>
                    <a:pt x="672" y="101"/>
                    <a:pt x="666" y="100"/>
                  </a:cubicBezTo>
                  <a:cubicBezTo>
                    <a:pt x="663" y="100"/>
                    <a:pt x="661" y="95"/>
                    <a:pt x="660" y="92"/>
                  </a:cubicBezTo>
                  <a:cubicBezTo>
                    <a:pt x="659" y="90"/>
                    <a:pt x="660" y="88"/>
                    <a:pt x="660" y="87"/>
                  </a:cubicBezTo>
                  <a:cubicBezTo>
                    <a:pt x="659" y="84"/>
                    <a:pt x="659" y="81"/>
                    <a:pt x="658" y="79"/>
                  </a:cubicBezTo>
                  <a:cubicBezTo>
                    <a:pt x="656" y="78"/>
                    <a:pt x="653" y="79"/>
                    <a:pt x="652" y="78"/>
                  </a:cubicBezTo>
                  <a:cubicBezTo>
                    <a:pt x="648" y="75"/>
                    <a:pt x="646" y="70"/>
                    <a:pt x="642" y="68"/>
                  </a:cubicBezTo>
                  <a:cubicBezTo>
                    <a:pt x="640" y="67"/>
                    <a:pt x="639" y="70"/>
                    <a:pt x="637" y="70"/>
                  </a:cubicBezTo>
                  <a:cubicBezTo>
                    <a:pt x="634" y="70"/>
                    <a:pt x="632" y="67"/>
                    <a:pt x="629" y="67"/>
                  </a:cubicBezTo>
                  <a:cubicBezTo>
                    <a:pt x="626" y="65"/>
                    <a:pt x="622" y="66"/>
                    <a:pt x="619" y="65"/>
                  </a:cubicBezTo>
                  <a:cubicBezTo>
                    <a:pt x="617" y="64"/>
                    <a:pt x="616" y="61"/>
                    <a:pt x="616" y="59"/>
                  </a:cubicBezTo>
                  <a:cubicBezTo>
                    <a:pt x="615" y="58"/>
                    <a:pt x="617" y="57"/>
                    <a:pt x="617" y="56"/>
                  </a:cubicBezTo>
                  <a:cubicBezTo>
                    <a:pt x="616" y="55"/>
                    <a:pt x="613" y="56"/>
                    <a:pt x="612" y="54"/>
                  </a:cubicBezTo>
                  <a:cubicBezTo>
                    <a:pt x="611" y="50"/>
                    <a:pt x="609" y="47"/>
                    <a:pt x="607" y="43"/>
                  </a:cubicBezTo>
                  <a:cubicBezTo>
                    <a:pt x="606" y="42"/>
                    <a:pt x="604" y="41"/>
                    <a:pt x="603" y="39"/>
                  </a:cubicBezTo>
                  <a:cubicBezTo>
                    <a:pt x="602" y="38"/>
                    <a:pt x="603" y="36"/>
                    <a:pt x="602" y="35"/>
                  </a:cubicBezTo>
                  <a:cubicBezTo>
                    <a:pt x="599" y="31"/>
                    <a:pt x="595" y="28"/>
                    <a:pt x="593" y="24"/>
                  </a:cubicBezTo>
                  <a:cubicBezTo>
                    <a:pt x="592" y="23"/>
                    <a:pt x="594" y="22"/>
                    <a:pt x="594" y="21"/>
                  </a:cubicBezTo>
                  <a:cubicBezTo>
                    <a:pt x="594" y="20"/>
                    <a:pt x="592" y="20"/>
                    <a:pt x="592" y="19"/>
                  </a:cubicBezTo>
                  <a:cubicBezTo>
                    <a:pt x="590" y="17"/>
                    <a:pt x="590" y="13"/>
                    <a:pt x="588" y="11"/>
                  </a:cubicBezTo>
                  <a:cubicBezTo>
                    <a:pt x="584" y="8"/>
                    <a:pt x="579" y="5"/>
                    <a:pt x="575" y="3"/>
                  </a:cubicBezTo>
                  <a:cubicBezTo>
                    <a:pt x="574" y="3"/>
                    <a:pt x="573" y="4"/>
                    <a:pt x="571" y="4"/>
                  </a:cubicBezTo>
                  <a:cubicBezTo>
                    <a:pt x="570" y="4"/>
                    <a:pt x="568" y="4"/>
                    <a:pt x="567" y="3"/>
                  </a:cubicBezTo>
                  <a:cubicBezTo>
                    <a:pt x="563" y="2"/>
                    <a:pt x="560" y="0"/>
                    <a:pt x="556" y="0"/>
                  </a:cubicBezTo>
                  <a:cubicBezTo>
                    <a:pt x="550" y="0"/>
                    <a:pt x="544" y="1"/>
                    <a:pt x="539" y="2"/>
                  </a:cubicBezTo>
                  <a:cubicBezTo>
                    <a:pt x="536" y="3"/>
                    <a:pt x="534" y="5"/>
                    <a:pt x="532" y="6"/>
                  </a:cubicBezTo>
                  <a:cubicBezTo>
                    <a:pt x="530" y="6"/>
                    <a:pt x="527" y="4"/>
                    <a:pt x="525" y="6"/>
                  </a:cubicBezTo>
                  <a:cubicBezTo>
                    <a:pt x="522" y="7"/>
                    <a:pt x="519" y="10"/>
                    <a:pt x="518" y="14"/>
                  </a:cubicBezTo>
                  <a:cubicBezTo>
                    <a:pt x="517" y="15"/>
                    <a:pt x="519" y="17"/>
                    <a:pt x="521" y="18"/>
                  </a:cubicBezTo>
                  <a:cubicBezTo>
                    <a:pt x="523" y="18"/>
                    <a:pt x="525" y="13"/>
                    <a:pt x="527" y="15"/>
                  </a:cubicBezTo>
                  <a:cubicBezTo>
                    <a:pt x="529" y="18"/>
                    <a:pt x="529" y="23"/>
                    <a:pt x="528" y="27"/>
                  </a:cubicBezTo>
                  <a:cubicBezTo>
                    <a:pt x="527" y="31"/>
                    <a:pt x="523" y="32"/>
                    <a:pt x="522" y="35"/>
                  </a:cubicBezTo>
                  <a:cubicBezTo>
                    <a:pt x="520" y="40"/>
                    <a:pt x="522" y="44"/>
                    <a:pt x="522" y="48"/>
                  </a:cubicBezTo>
                  <a:cubicBezTo>
                    <a:pt x="521" y="51"/>
                    <a:pt x="519" y="53"/>
                    <a:pt x="518" y="55"/>
                  </a:cubicBezTo>
                  <a:cubicBezTo>
                    <a:pt x="518" y="56"/>
                    <a:pt x="520" y="58"/>
                    <a:pt x="519" y="59"/>
                  </a:cubicBezTo>
                  <a:cubicBezTo>
                    <a:pt x="516" y="62"/>
                    <a:pt x="510" y="64"/>
                    <a:pt x="506" y="67"/>
                  </a:cubicBezTo>
                  <a:cubicBezTo>
                    <a:pt x="501" y="66"/>
                    <a:pt x="495" y="65"/>
                    <a:pt x="490" y="63"/>
                  </a:cubicBezTo>
                  <a:cubicBezTo>
                    <a:pt x="489" y="67"/>
                    <a:pt x="486" y="71"/>
                    <a:pt x="485" y="76"/>
                  </a:cubicBezTo>
                  <a:cubicBezTo>
                    <a:pt x="484" y="79"/>
                    <a:pt x="485" y="82"/>
                    <a:pt x="485" y="85"/>
                  </a:cubicBezTo>
                  <a:cubicBezTo>
                    <a:pt x="485" y="87"/>
                    <a:pt x="486" y="90"/>
                    <a:pt x="485" y="92"/>
                  </a:cubicBezTo>
                  <a:cubicBezTo>
                    <a:pt x="485" y="93"/>
                    <a:pt x="483" y="93"/>
                    <a:pt x="483" y="94"/>
                  </a:cubicBezTo>
                  <a:cubicBezTo>
                    <a:pt x="483" y="95"/>
                    <a:pt x="483" y="97"/>
                    <a:pt x="484" y="98"/>
                  </a:cubicBezTo>
                  <a:cubicBezTo>
                    <a:pt x="485" y="100"/>
                    <a:pt x="487" y="100"/>
                    <a:pt x="489" y="100"/>
                  </a:cubicBezTo>
                  <a:cubicBezTo>
                    <a:pt x="492" y="100"/>
                    <a:pt x="495" y="96"/>
                    <a:pt x="499" y="96"/>
                  </a:cubicBezTo>
                  <a:cubicBezTo>
                    <a:pt x="502" y="97"/>
                    <a:pt x="502" y="102"/>
                    <a:pt x="505" y="102"/>
                  </a:cubicBezTo>
                  <a:cubicBezTo>
                    <a:pt x="507" y="102"/>
                    <a:pt x="508" y="98"/>
                    <a:pt x="510" y="96"/>
                  </a:cubicBezTo>
                  <a:cubicBezTo>
                    <a:pt x="510" y="95"/>
                    <a:pt x="509" y="93"/>
                    <a:pt x="510" y="93"/>
                  </a:cubicBezTo>
                  <a:cubicBezTo>
                    <a:pt x="514" y="93"/>
                    <a:pt x="518" y="94"/>
                    <a:pt x="522" y="96"/>
                  </a:cubicBezTo>
                  <a:cubicBezTo>
                    <a:pt x="524" y="100"/>
                    <a:pt x="530" y="104"/>
                    <a:pt x="533" y="107"/>
                  </a:cubicBezTo>
                  <a:cubicBezTo>
                    <a:pt x="536" y="110"/>
                    <a:pt x="539" y="112"/>
                    <a:pt x="540" y="116"/>
                  </a:cubicBezTo>
                  <a:cubicBezTo>
                    <a:pt x="539" y="117"/>
                    <a:pt x="537" y="120"/>
                    <a:pt x="536" y="121"/>
                  </a:cubicBezTo>
                  <a:cubicBezTo>
                    <a:pt x="533" y="122"/>
                    <a:pt x="531" y="118"/>
                    <a:pt x="528" y="118"/>
                  </a:cubicBezTo>
                  <a:cubicBezTo>
                    <a:pt x="525" y="118"/>
                    <a:pt x="522" y="118"/>
                    <a:pt x="520" y="119"/>
                  </a:cubicBezTo>
                  <a:cubicBezTo>
                    <a:pt x="518" y="120"/>
                    <a:pt x="517" y="122"/>
                    <a:pt x="516" y="123"/>
                  </a:cubicBezTo>
                  <a:cubicBezTo>
                    <a:pt x="514" y="123"/>
                    <a:pt x="513" y="120"/>
                    <a:pt x="512" y="121"/>
                  </a:cubicBezTo>
                  <a:cubicBezTo>
                    <a:pt x="511" y="122"/>
                    <a:pt x="513" y="126"/>
                    <a:pt x="511" y="127"/>
                  </a:cubicBezTo>
                  <a:cubicBezTo>
                    <a:pt x="509" y="128"/>
                    <a:pt x="508" y="124"/>
                    <a:pt x="506" y="124"/>
                  </a:cubicBezTo>
                  <a:cubicBezTo>
                    <a:pt x="503" y="126"/>
                    <a:pt x="500" y="128"/>
                    <a:pt x="499" y="131"/>
                  </a:cubicBezTo>
                  <a:cubicBezTo>
                    <a:pt x="498" y="132"/>
                    <a:pt x="500" y="134"/>
                    <a:pt x="499" y="135"/>
                  </a:cubicBezTo>
                  <a:cubicBezTo>
                    <a:pt x="497" y="138"/>
                    <a:pt x="495" y="140"/>
                    <a:pt x="492" y="141"/>
                  </a:cubicBezTo>
                  <a:cubicBezTo>
                    <a:pt x="489" y="142"/>
                    <a:pt x="486" y="139"/>
                    <a:pt x="483" y="140"/>
                  </a:cubicBezTo>
                  <a:cubicBezTo>
                    <a:pt x="480" y="142"/>
                    <a:pt x="480" y="147"/>
                    <a:pt x="477" y="149"/>
                  </a:cubicBezTo>
                  <a:cubicBezTo>
                    <a:pt x="474" y="151"/>
                    <a:pt x="470" y="153"/>
                    <a:pt x="467" y="152"/>
                  </a:cubicBezTo>
                  <a:cubicBezTo>
                    <a:pt x="464" y="152"/>
                    <a:pt x="462" y="148"/>
                    <a:pt x="458" y="147"/>
                  </a:cubicBezTo>
                  <a:cubicBezTo>
                    <a:pt x="456" y="146"/>
                    <a:pt x="452" y="146"/>
                    <a:pt x="450" y="147"/>
                  </a:cubicBezTo>
                  <a:cubicBezTo>
                    <a:pt x="448" y="149"/>
                    <a:pt x="447" y="152"/>
                    <a:pt x="447" y="155"/>
                  </a:cubicBezTo>
                  <a:cubicBezTo>
                    <a:pt x="447" y="157"/>
                    <a:pt x="448" y="160"/>
                    <a:pt x="450" y="162"/>
                  </a:cubicBezTo>
                  <a:cubicBezTo>
                    <a:pt x="451" y="163"/>
                    <a:pt x="455" y="162"/>
                    <a:pt x="454" y="164"/>
                  </a:cubicBezTo>
                  <a:cubicBezTo>
                    <a:pt x="453" y="169"/>
                    <a:pt x="448" y="171"/>
                    <a:pt x="445" y="176"/>
                  </a:cubicBezTo>
                  <a:cubicBezTo>
                    <a:pt x="443" y="179"/>
                    <a:pt x="442" y="182"/>
                    <a:pt x="439" y="185"/>
                  </a:cubicBezTo>
                  <a:cubicBezTo>
                    <a:pt x="435" y="188"/>
                    <a:pt x="431" y="192"/>
                    <a:pt x="426" y="192"/>
                  </a:cubicBezTo>
                  <a:cubicBezTo>
                    <a:pt x="423" y="193"/>
                    <a:pt x="420" y="190"/>
                    <a:pt x="416" y="190"/>
                  </a:cubicBezTo>
                  <a:cubicBezTo>
                    <a:pt x="409" y="189"/>
                    <a:pt x="402" y="189"/>
                    <a:pt x="396" y="191"/>
                  </a:cubicBezTo>
                  <a:cubicBezTo>
                    <a:pt x="389" y="194"/>
                    <a:pt x="385" y="202"/>
                    <a:pt x="378" y="204"/>
                  </a:cubicBezTo>
                  <a:cubicBezTo>
                    <a:pt x="375" y="205"/>
                    <a:pt x="372" y="202"/>
                    <a:pt x="369" y="201"/>
                  </a:cubicBezTo>
                  <a:cubicBezTo>
                    <a:pt x="367" y="199"/>
                    <a:pt x="363" y="201"/>
                    <a:pt x="360" y="200"/>
                  </a:cubicBezTo>
                  <a:cubicBezTo>
                    <a:pt x="353" y="198"/>
                    <a:pt x="346" y="196"/>
                    <a:pt x="340" y="193"/>
                  </a:cubicBezTo>
                  <a:cubicBezTo>
                    <a:pt x="338" y="192"/>
                    <a:pt x="337" y="188"/>
                    <a:pt x="335" y="188"/>
                  </a:cubicBezTo>
                  <a:cubicBezTo>
                    <a:pt x="329" y="186"/>
                    <a:pt x="322" y="185"/>
                    <a:pt x="315" y="185"/>
                  </a:cubicBezTo>
                  <a:cubicBezTo>
                    <a:pt x="311" y="185"/>
                    <a:pt x="308" y="188"/>
                    <a:pt x="304" y="188"/>
                  </a:cubicBezTo>
                  <a:cubicBezTo>
                    <a:pt x="298" y="188"/>
                    <a:pt x="293" y="186"/>
                    <a:pt x="288" y="185"/>
                  </a:cubicBezTo>
                  <a:cubicBezTo>
                    <a:pt x="285" y="185"/>
                    <a:pt x="283" y="187"/>
                    <a:pt x="280" y="187"/>
                  </a:cubicBezTo>
                  <a:cubicBezTo>
                    <a:pt x="277" y="187"/>
                    <a:pt x="273" y="187"/>
                    <a:pt x="270" y="186"/>
                  </a:cubicBezTo>
                  <a:cubicBezTo>
                    <a:pt x="268" y="186"/>
                    <a:pt x="269" y="183"/>
                    <a:pt x="267" y="182"/>
                  </a:cubicBezTo>
                  <a:cubicBezTo>
                    <a:pt x="266" y="181"/>
                    <a:pt x="264" y="180"/>
                    <a:pt x="263" y="179"/>
                  </a:cubicBezTo>
                  <a:cubicBezTo>
                    <a:pt x="261" y="175"/>
                    <a:pt x="261" y="170"/>
                    <a:pt x="258" y="166"/>
                  </a:cubicBezTo>
                  <a:cubicBezTo>
                    <a:pt x="256" y="164"/>
                    <a:pt x="253" y="166"/>
                    <a:pt x="252" y="164"/>
                  </a:cubicBezTo>
                  <a:cubicBezTo>
                    <a:pt x="251" y="163"/>
                    <a:pt x="253" y="161"/>
                    <a:pt x="252" y="160"/>
                  </a:cubicBezTo>
                  <a:cubicBezTo>
                    <a:pt x="250" y="159"/>
                    <a:pt x="247" y="161"/>
                    <a:pt x="244" y="160"/>
                  </a:cubicBezTo>
                  <a:cubicBezTo>
                    <a:pt x="240" y="158"/>
                    <a:pt x="237" y="155"/>
                    <a:pt x="233" y="153"/>
                  </a:cubicBezTo>
                  <a:cubicBezTo>
                    <a:pt x="229" y="150"/>
                    <a:pt x="226" y="147"/>
                    <a:pt x="221" y="147"/>
                  </a:cubicBezTo>
                  <a:cubicBezTo>
                    <a:pt x="217" y="146"/>
                    <a:pt x="212" y="149"/>
                    <a:pt x="208" y="149"/>
                  </a:cubicBezTo>
                  <a:cubicBezTo>
                    <a:pt x="205" y="149"/>
                    <a:pt x="202" y="147"/>
                    <a:pt x="200" y="146"/>
                  </a:cubicBezTo>
                  <a:cubicBezTo>
                    <a:pt x="197" y="146"/>
                    <a:pt x="195" y="145"/>
                    <a:pt x="193" y="144"/>
                  </a:cubicBezTo>
                  <a:cubicBezTo>
                    <a:pt x="192" y="143"/>
                    <a:pt x="192" y="141"/>
                    <a:pt x="192" y="140"/>
                  </a:cubicBezTo>
                  <a:cubicBezTo>
                    <a:pt x="192" y="135"/>
                    <a:pt x="194" y="130"/>
                    <a:pt x="192" y="125"/>
                  </a:cubicBezTo>
                  <a:cubicBezTo>
                    <a:pt x="192" y="123"/>
                    <a:pt x="193" y="122"/>
                    <a:pt x="193" y="120"/>
                  </a:cubicBezTo>
                  <a:cubicBezTo>
                    <a:pt x="193" y="118"/>
                    <a:pt x="194" y="116"/>
                    <a:pt x="193" y="114"/>
                  </a:cubicBezTo>
                  <a:cubicBezTo>
                    <a:pt x="192" y="112"/>
                    <a:pt x="188" y="114"/>
                    <a:pt x="187" y="112"/>
                  </a:cubicBezTo>
                  <a:cubicBezTo>
                    <a:pt x="186" y="110"/>
                    <a:pt x="186" y="106"/>
                    <a:pt x="185" y="103"/>
                  </a:cubicBezTo>
                  <a:cubicBezTo>
                    <a:pt x="183" y="101"/>
                    <a:pt x="180" y="99"/>
                    <a:pt x="178" y="98"/>
                  </a:cubicBezTo>
                  <a:cubicBezTo>
                    <a:pt x="176" y="97"/>
                    <a:pt x="173" y="99"/>
                    <a:pt x="172" y="98"/>
                  </a:cubicBezTo>
                  <a:cubicBezTo>
                    <a:pt x="170" y="98"/>
                    <a:pt x="171" y="95"/>
                    <a:pt x="170" y="95"/>
                  </a:cubicBezTo>
                  <a:cubicBezTo>
                    <a:pt x="168" y="95"/>
                    <a:pt x="167" y="98"/>
                    <a:pt x="165" y="97"/>
                  </a:cubicBezTo>
                  <a:cubicBezTo>
                    <a:pt x="162" y="97"/>
                    <a:pt x="161" y="94"/>
                    <a:pt x="159" y="92"/>
                  </a:cubicBezTo>
                  <a:cubicBezTo>
                    <a:pt x="157" y="91"/>
                    <a:pt x="155" y="90"/>
                    <a:pt x="153" y="88"/>
                  </a:cubicBezTo>
                  <a:cubicBezTo>
                    <a:pt x="152" y="86"/>
                    <a:pt x="150" y="84"/>
                    <a:pt x="149" y="82"/>
                  </a:cubicBezTo>
                  <a:cubicBezTo>
                    <a:pt x="148" y="82"/>
                    <a:pt x="147" y="81"/>
                    <a:pt x="147" y="80"/>
                  </a:cubicBezTo>
                  <a:cubicBezTo>
                    <a:pt x="147" y="78"/>
                    <a:pt x="148" y="77"/>
                    <a:pt x="148" y="75"/>
                  </a:cubicBezTo>
                  <a:cubicBezTo>
                    <a:pt x="145" y="75"/>
                    <a:pt x="142" y="75"/>
                    <a:pt x="140" y="75"/>
                  </a:cubicBezTo>
                  <a:cubicBezTo>
                    <a:pt x="138" y="76"/>
                    <a:pt x="136" y="76"/>
                    <a:pt x="135" y="78"/>
                  </a:cubicBezTo>
                  <a:cubicBezTo>
                    <a:pt x="134" y="80"/>
                    <a:pt x="135" y="81"/>
                    <a:pt x="135" y="83"/>
                  </a:cubicBezTo>
                  <a:cubicBezTo>
                    <a:pt x="135" y="85"/>
                    <a:pt x="136" y="87"/>
                    <a:pt x="134" y="88"/>
                  </a:cubicBezTo>
                  <a:cubicBezTo>
                    <a:pt x="132" y="89"/>
                    <a:pt x="127" y="86"/>
                    <a:pt x="125" y="88"/>
                  </a:cubicBezTo>
                  <a:cubicBezTo>
                    <a:pt x="123" y="91"/>
                    <a:pt x="123" y="96"/>
                    <a:pt x="124" y="99"/>
                  </a:cubicBezTo>
                  <a:cubicBezTo>
                    <a:pt x="124" y="103"/>
                    <a:pt x="127" y="106"/>
                    <a:pt x="127" y="110"/>
                  </a:cubicBezTo>
                  <a:cubicBezTo>
                    <a:pt x="126" y="112"/>
                    <a:pt x="124" y="112"/>
                    <a:pt x="122" y="113"/>
                  </a:cubicBezTo>
                  <a:cubicBezTo>
                    <a:pt x="118" y="114"/>
                    <a:pt x="113" y="115"/>
                    <a:pt x="109" y="114"/>
                  </a:cubicBezTo>
                  <a:cubicBezTo>
                    <a:pt x="105" y="114"/>
                    <a:pt x="100" y="109"/>
                    <a:pt x="96" y="111"/>
                  </a:cubicBezTo>
                  <a:cubicBezTo>
                    <a:pt x="92" y="113"/>
                    <a:pt x="93" y="119"/>
                    <a:pt x="93" y="123"/>
                  </a:cubicBezTo>
                  <a:cubicBezTo>
                    <a:pt x="92" y="128"/>
                    <a:pt x="91" y="133"/>
                    <a:pt x="92" y="138"/>
                  </a:cubicBezTo>
                  <a:cubicBezTo>
                    <a:pt x="92" y="141"/>
                    <a:pt x="95" y="142"/>
                    <a:pt x="95" y="144"/>
                  </a:cubicBezTo>
                  <a:cubicBezTo>
                    <a:pt x="94" y="145"/>
                    <a:pt x="92" y="145"/>
                    <a:pt x="91" y="145"/>
                  </a:cubicBezTo>
                  <a:cubicBezTo>
                    <a:pt x="89" y="144"/>
                    <a:pt x="87" y="142"/>
                    <a:pt x="84" y="142"/>
                  </a:cubicBezTo>
                  <a:cubicBezTo>
                    <a:pt x="81" y="142"/>
                    <a:pt x="79" y="145"/>
                    <a:pt x="76" y="145"/>
                  </a:cubicBezTo>
                  <a:cubicBezTo>
                    <a:pt x="72" y="146"/>
                    <a:pt x="68" y="146"/>
                    <a:pt x="65" y="147"/>
                  </a:cubicBezTo>
                  <a:cubicBezTo>
                    <a:pt x="64" y="147"/>
                    <a:pt x="61" y="148"/>
                    <a:pt x="62" y="149"/>
                  </a:cubicBezTo>
                  <a:cubicBezTo>
                    <a:pt x="64" y="151"/>
                    <a:pt x="67" y="149"/>
                    <a:pt x="68" y="151"/>
                  </a:cubicBezTo>
                  <a:cubicBezTo>
                    <a:pt x="69" y="151"/>
                    <a:pt x="68" y="153"/>
                    <a:pt x="68" y="154"/>
                  </a:cubicBezTo>
                  <a:cubicBezTo>
                    <a:pt x="68" y="157"/>
                    <a:pt x="68" y="161"/>
                    <a:pt x="69" y="164"/>
                  </a:cubicBezTo>
                  <a:cubicBezTo>
                    <a:pt x="71" y="169"/>
                    <a:pt x="75" y="172"/>
                    <a:pt x="76" y="177"/>
                  </a:cubicBezTo>
                  <a:cubicBezTo>
                    <a:pt x="76" y="180"/>
                    <a:pt x="72" y="182"/>
                    <a:pt x="71" y="184"/>
                  </a:cubicBezTo>
                  <a:cubicBezTo>
                    <a:pt x="71" y="186"/>
                    <a:pt x="71" y="189"/>
                    <a:pt x="72" y="19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09" name="Freeform 2626"/>
            <p:cNvSpPr>
              <a:spLocks noChangeAspect="1"/>
            </p:cNvSpPr>
            <p:nvPr/>
          </p:nvSpPr>
          <p:spPr bwMode="auto">
            <a:xfrm>
              <a:off x="6400503" y="1846738"/>
              <a:ext cx="688448" cy="323804"/>
            </a:xfrm>
            <a:custGeom>
              <a:avLst/>
              <a:gdLst>
                <a:gd name="T0" fmla="*/ 407 w 393"/>
                <a:gd name="T1" fmla="*/ 49 h 185"/>
                <a:gd name="T2" fmla="*/ 390 w 393"/>
                <a:gd name="T3" fmla="*/ 48 h 185"/>
                <a:gd name="T4" fmla="*/ 372 w 393"/>
                <a:gd name="T5" fmla="*/ 46 h 185"/>
                <a:gd name="T6" fmla="*/ 357 w 393"/>
                <a:gd name="T7" fmla="*/ 55 h 185"/>
                <a:gd name="T8" fmla="*/ 335 w 393"/>
                <a:gd name="T9" fmla="*/ 60 h 185"/>
                <a:gd name="T10" fmla="*/ 322 w 393"/>
                <a:gd name="T11" fmla="*/ 64 h 185"/>
                <a:gd name="T12" fmla="*/ 288 w 393"/>
                <a:gd name="T13" fmla="*/ 55 h 185"/>
                <a:gd name="T14" fmla="*/ 276 w 393"/>
                <a:gd name="T15" fmla="*/ 46 h 185"/>
                <a:gd name="T16" fmla="*/ 245 w 393"/>
                <a:gd name="T17" fmla="*/ 42 h 185"/>
                <a:gd name="T18" fmla="*/ 226 w 393"/>
                <a:gd name="T19" fmla="*/ 44 h 185"/>
                <a:gd name="T20" fmla="*/ 219 w 393"/>
                <a:gd name="T21" fmla="*/ 41 h 185"/>
                <a:gd name="T22" fmla="*/ 202 w 393"/>
                <a:gd name="T23" fmla="*/ 35 h 185"/>
                <a:gd name="T24" fmla="*/ 192 w 393"/>
                <a:gd name="T25" fmla="*/ 14 h 185"/>
                <a:gd name="T26" fmla="*/ 173 w 393"/>
                <a:gd name="T27" fmla="*/ 7 h 185"/>
                <a:gd name="T28" fmla="*/ 145 w 393"/>
                <a:gd name="T29" fmla="*/ 1 h 185"/>
                <a:gd name="T30" fmla="*/ 139 w 393"/>
                <a:gd name="T31" fmla="*/ 14 h 185"/>
                <a:gd name="T32" fmla="*/ 141 w 393"/>
                <a:gd name="T33" fmla="*/ 34 h 185"/>
                <a:gd name="T34" fmla="*/ 142 w 393"/>
                <a:gd name="T35" fmla="*/ 48 h 185"/>
                <a:gd name="T36" fmla="*/ 129 w 393"/>
                <a:gd name="T37" fmla="*/ 49 h 185"/>
                <a:gd name="T38" fmla="*/ 106 w 393"/>
                <a:gd name="T39" fmla="*/ 50 h 185"/>
                <a:gd name="T40" fmla="*/ 89 w 393"/>
                <a:gd name="T41" fmla="*/ 40 h 185"/>
                <a:gd name="T42" fmla="*/ 72 w 393"/>
                <a:gd name="T43" fmla="*/ 34 h 185"/>
                <a:gd name="T44" fmla="*/ 64 w 393"/>
                <a:gd name="T45" fmla="*/ 32 h 185"/>
                <a:gd name="T46" fmla="*/ 56 w 393"/>
                <a:gd name="T47" fmla="*/ 34 h 185"/>
                <a:gd name="T48" fmla="*/ 47 w 393"/>
                <a:gd name="T49" fmla="*/ 38 h 185"/>
                <a:gd name="T50" fmla="*/ 29 w 393"/>
                <a:gd name="T51" fmla="*/ 48 h 185"/>
                <a:gd name="T52" fmla="*/ 10 w 393"/>
                <a:gd name="T53" fmla="*/ 59 h 185"/>
                <a:gd name="T54" fmla="*/ 0 w 393"/>
                <a:gd name="T55" fmla="*/ 72 h 185"/>
                <a:gd name="T56" fmla="*/ 7 w 393"/>
                <a:gd name="T57" fmla="*/ 82 h 185"/>
                <a:gd name="T58" fmla="*/ 22 w 393"/>
                <a:gd name="T59" fmla="*/ 92 h 185"/>
                <a:gd name="T60" fmla="*/ 30 w 393"/>
                <a:gd name="T61" fmla="*/ 94 h 185"/>
                <a:gd name="T62" fmla="*/ 46 w 393"/>
                <a:gd name="T63" fmla="*/ 100 h 185"/>
                <a:gd name="T64" fmla="*/ 55 w 393"/>
                <a:gd name="T65" fmla="*/ 113 h 185"/>
                <a:gd name="T66" fmla="*/ 54 w 393"/>
                <a:gd name="T67" fmla="*/ 126 h 185"/>
                <a:gd name="T68" fmla="*/ 55 w 393"/>
                <a:gd name="T69" fmla="*/ 149 h 185"/>
                <a:gd name="T70" fmla="*/ 73 w 393"/>
                <a:gd name="T71" fmla="*/ 155 h 185"/>
                <a:gd name="T72" fmla="*/ 103 w 393"/>
                <a:gd name="T73" fmla="*/ 160 h 185"/>
                <a:gd name="T74" fmla="*/ 126 w 393"/>
                <a:gd name="T75" fmla="*/ 168 h 185"/>
                <a:gd name="T76" fmla="*/ 133 w 393"/>
                <a:gd name="T77" fmla="*/ 175 h 185"/>
                <a:gd name="T78" fmla="*/ 144 w 393"/>
                <a:gd name="T79" fmla="*/ 194 h 185"/>
                <a:gd name="T80" fmla="*/ 160 w 393"/>
                <a:gd name="T81" fmla="*/ 200 h 185"/>
                <a:gd name="T82" fmla="*/ 189 w 393"/>
                <a:gd name="T83" fmla="*/ 202 h 185"/>
                <a:gd name="T84" fmla="*/ 226 w 393"/>
                <a:gd name="T85" fmla="*/ 202 h 185"/>
                <a:gd name="T86" fmla="*/ 256 w 393"/>
                <a:gd name="T87" fmla="*/ 216 h 185"/>
                <a:gd name="T88" fmla="*/ 277 w 393"/>
                <a:gd name="T89" fmla="*/ 221 h 185"/>
                <a:gd name="T90" fmla="*/ 323 w 393"/>
                <a:gd name="T91" fmla="*/ 204 h 185"/>
                <a:gd name="T92" fmla="*/ 351 w 393"/>
                <a:gd name="T93" fmla="*/ 198 h 185"/>
                <a:gd name="T94" fmla="*/ 369 w 393"/>
                <a:gd name="T95" fmla="*/ 173 h 185"/>
                <a:gd name="T96" fmla="*/ 360 w 393"/>
                <a:gd name="T97" fmla="*/ 162 h 185"/>
                <a:gd name="T98" fmla="*/ 374 w 393"/>
                <a:gd name="T99" fmla="*/ 152 h 185"/>
                <a:gd name="T100" fmla="*/ 396 w 393"/>
                <a:gd name="T101" fmla="*/ 155 h 185"/>
                <a:gd name="T102" fmla="*/ 414 w 393"/>
                <a:gd name="T103" fmla="*/ 145 h 185"/>
                <a:gd name="T104" fmla="*/ 423 w 393"/>
                <a:gd name="T105" fmla="*/ 133 h 185"/>
                <a:gd name="T106" fmla="*/ 437 w 393"/>
                <a:gd name="T107" fmla="*/ 128 h 185"/>
                <a:gd name="T108" fmla="*/ 443 w 393"/>
                <a:gd name="T109" fmla="*/ 124 h 185"/>
                <a:gd name="T110" fmla="*/ 458 w 393"/>
                <a:gd name="T111" fmla="*/ 118 h 185"/>
                <a:gd name="T112" fmla="*/ 472 w 393"/>
                <a:gd name="T113" fmla="*/ 115 h 185"/>
                <a:gd name="T114" fmla="*/ 450 w 393"/>
                <a:gd name="T115" fmla="*/ 91 h 185"/>
                <a:gd name="T116" fmla="*/ 436 w 393"/>
                <a:gd name="T117" fmla="*/ 91 h 185"/>
                <a:gd name="T118" fmla="*/ 423 w 393"/>
                <a:gd name="T119" fmla="*/ 91 h 185"/>
                <a:gd name="T120" fmla="*/ 405 w 393"/>
                <a:gd name="T121" fmla="*/ 94 h 185"/>
                <a:gd name="T122" fmla="*/ 406 w 393"/>
                <a:gd name="T123" fmla="*/ 86 h 185"/>
                <a:gd name="T124" fmla="*/ 406 w 393"/>
                <a:gd name="T125" fmla="*/ 67 h 18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3"/>
                <a:gd name="T190" fmla="*/ 0 h 185"/>
                <a:gd name="T191" fmla="*/ 393 w 393"/>
                <a:gd name="T192" fmla="*/ 185 h 18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3" h="185">
                  <a:moveTo>
                    <a:pt x="343" y="43"/>
                  </a:moveTo>
                  <a:cubicBezTo>
                    <a:pt x="342" y="43"/>
                    <a:pt x="341" y="41"/>
                    <a:pt x="339" y="41"/>
                  </a:cubicBezTo>
                  <a:cubicBezTo>
                    <a:pt x="337" y="41"/>
                    <a:pt x="334" y="42"/>
                    <a:pt x="332" y="42"/>
                  </a:cubicBezTo>
                  <a:cubicBezTo>
                    <a:pt x="329" y="42"/>
                    <a:pt x="327" y="41"/>
                    <a:pt x="325" y="40"/>
                  </a:cubicBezTo>
                  <a:cubicBezTo>
                    <a:pt x="322" y="39"/>
                    <a:pt x="320" y="36"/>
                    <a:pt x="317" y="36"/>
                  </a:cubicBezTo>
                  <a:cubicBezTo>
                    <a:pt x="315" y="35"/>
                    <a:pt x="312" y="37"/>
                    <a:pt x="310" y="38"/>
                  </a:cubicBezTo>
                  <a:cubicBezTo>
                    <a:pt x="307" y="39"/>
                    <a:pt x="304" y="40"/>
                    <a:pt x="301" y="42"/>
                  </a:cubicBezTo>
                  <a:cubicBezTo>
                    <a:pt x="300" y="43"/>
                    <a:pt x="299" y="44"/>
                    <a:pt x="297" y="46"/>
                  </a:cubicBezTo>
                  <a:cubicBezTo>
                    <a:pt x="295" y="47"/>
                    <a:pt x="293" y="49"/>
                    <a:pt x="291" y="49"/>
                  </a:cubicBezTo>
                  <a:cubicBezTo>
                    <a:pt x="287" y="50"/>
                    <a:pt x="283" y="49"/>
                    <a:pt x="279" y="50"/>
                  </a:cubicBezTo>
                  <a:cubicBezTo>
                    <a:pt x="277" y="50"/>
                    <a:pt x="276" y="53"/>
                    <a:pt x="273" y="54"/>
                  </a:cubicBezTo>
                  <a:cubicBezTo>
                    <a:pt x="271" y="55"/>
                    <a:pt x="269" y="53"/>
                    <a:pt x="268" y="53"/>
                  </a:cubicBezTo>
                  <a:cubicBezTo>
                    <a:pt x="260" y="52"/>
                    <a:pt x="253" y="54"/>
                    <a:pt x="246" y="52"/>
                  </a:cubicBezTo>
                  <a:cubicBezTo>
                    <a:pt x="243" y="51"/>
                    <a:pt x="241" y="49"/>
                    <a:pt x="240" y="46"/>
                  </a:cubicBezTo>
                  <a:cubicBezTo>
                    <a:pt x="239" y="45"/>
                    <a:pt x="241" y="42"/>
                    <a:pt x="240" y="40"/>
                  </a:cubicBezTo>
                  <a:cubicBezTo>
                    <a:pt x="237" y="38"/>
                    <a:pt x="233" y="39"/>
                    <a:pt x="230" y="38"/>
                  </a:cubicBezTo>
                  <a:cubicBezTo>
                    <a:pt x="227" y="37"/>
                    <a:pt x="224" y="35"/>
                    <a:pt x="221" y="35"/>
                  </a:cubicBezTo>
                  <a:cubicBezTo>
                    <a:pt x="216" y="34"/>
                    <a:pt x="210" y="35"/>
                    <a:pt x="204" y="35"/>
                  </a:cubicBezTo>
                  <a:cubicBezTo>
                    <a:pt x="203" y="35"/>
                    <a:pt x="203" y="36"/>
                    <a:pt x="202" y="36"/>
                  </a:cubicBezTo>
                  <a:cubicBezTo>
                    <a:pt x="197" y="37"/>
                    <a:pt x="193" y="37"/>
                    <a:pt x="188" y="37"/>
                  </a:cubicBezTo>
                  <a:cubicBezTo>
                    <a:pt x="186" y="37"/>
                    <a:pt x="184" y="37"/>
                    <a:pt x="182" y="36"/>
                  </a:cubicBezTo>
                  <a:cubicBezTo>
                    <a:pt x="181" y="36"/>
                    <a:pt x="182" y="34"/>
                    <a:pt x="182" y="34"/>
                  </a:cubicBezTo>
                  <a:cubicBezTo>
                    <a:pt x="180" y="34"/>
                    <a:pt x="178" y="37"/>
                    <a:pt x="176" y="36"/>
                  </a:cubicBezTo>
                  <a:cubicBezTo>
                    <a:pt x="173" y="35"/>
                    <a:pt x="170" y="32"/>
                    <a:pt x="168" y="29"/>
                  </a:cubicBezTo>
                  <a:cubicBezTo>
                    <a:pt x="166" y="26"/>
                    <a:pt x="168" y="21"/>
                    <a:pt x="167" y="18"/>
                  </a:cubicBezTo>
                  <a:cubicBezTo>
                    <a:pt x="166" y="15"/>
                    <a:pt x="163" y="13"/>
                    <a:pt x="160" y="12"/>
                  </a:cubicBezTo>
                  <a:cubicBezTo>
                    <a:pt x="158" y="10"/>
                    <a:pt x="154" y="12"/>
                    <a:pt x="151" y="11"/>
                  </a:cubicBezTo>
                  <a:cubicBezTo>
                    <a:pt x="149" y="10"/>
                    <a:pt x="147" y="6"/>
                    <a:pt x="144" y="6"/>
                  </a:cubicBezTo>
                  <a:cubicBezTo>
                    <a:pt x="140" y="5"/>
                    <a:pt x="136" y="9"/>
                    <a:pt x="132" y="8"/>
                  </a:cubicBezTo>
                  <a:cubicBezTo>
                    <a:pt x="128" y="7"/>
                    <a:pt x="125" y="0"/>
                    <a:pt x="121" y="1"/>
                  </a:cubicBezTo>
                  <a:cubicBezTo>
                    <a:pt x="118" y="2"/>
                    <a:pt x="120" y="8"/>
                    <a:pt x="119" y="11"/>
                  </a:cubicBezTo>
                  <a:cubicBezTo>
                    <a:pt x="118" y="12"/>
                    <a:pt x="116" y="11"/>
                    <a:pt x="116" y="12"/>
                  </a:cubicBezTo>
                  <a:cubicBezTo>
                    <a:pt x="115" y="14"/>
                    <a:pt x="114" y="17"/>
                    <a:pt x="114" y="20"/>
                  </a:cubicBezTo>
                  <a:cubicBezTo>
                    <a:pt x="115" y="22"/>
                    <a:pt x="116" y="25"/>
                    <a:pt x="117" y="28"/>
                  </a:cubicBezTo>
                  <a:cubicBezTo>
                    <a:pt x="118" y="30"/>
                    <a:pt x="121" y="31"/>
                    <a:pt x="121" y="34"/>
                  </a:cubicBezTo>
                  <a:cubicBezTo>
                    <a:pt x="122" y="36"/>
                    <a:pt x="120" y="39"/>
                    <a:pt x="118" y="40"/>
                  </a:cubicBezTo>
                  <a:cubicBezTo>
                    <a:pt x="117" y="42"/>
                    <a:pt x="115" y="43"/>
                    <a:pt x="113" y="43"/>
                  </a:cubicBezTo>
                  <a:cubicBezTo>
                    <a:pt x="111" y="43"/>
                    <a:pt x="109" y="42"/>
                    <a:pt x="107" y="41"/>
                  </a:cubicBezTo>
                  <a:cubicBezTo>
                    <a:pt x="103" y="41"/>
                    <a:pt x="100" y="41"/>
                    <a:pt x="96" y="41"/>
                  </a:cubicBezTo>
                  <a:cubicBezTo>
                    <a:pt x="94" y="41"/>
                    <a:pt x="91" y="42"/>
                    <a:pt x="88" y="42"/>
                  </a:cubicBezTo>
                  <a:cubicBezTo>
                    <a:pt x="85" y="41"/>
                    <a:pt x="81" y="40"/>
                    <a:pt x="78" y="38"/>
                  </a:cubicBezTo>
                  <a:cubicBezTo>
                    <a:pt x="76" y="37"/>
                    <a:pt x="75" y="35"/>
                    <a:pt x="74" y="33"/>
                  </a:cubicBezTo>
                  <a:cubicBezTo>
                    <a:pt x="74" y="32"/>
                    <a:pt x="75" y="30"/>
                    <a:pt x="74" y="30"/>
                  </a:cubicBezTo>
                  <a:cubicBezTo>
                    <a:pt x="69" y="28"/>
                    <a:pt x="64" y="29"/>
                    <a:pt x="60" y="28"/>
                  </a:cubicBezTo>
                  <a:cubicBezTo>
                    <a:pt x="58" y="28"/>
                    <a:pt x="58" y="26"/>
                    <a:pt x="56" y="25"/>
                  </a:cubicBezTo>
                  <a:cubicBezTo>
                    <a:pt x="55" y="25"/>
                    <a:pt x="54" y="27"/>
                    <a:pt x="53" y="27"/>
                  </a:cubicBezTo>
                  <a:cubicBezTo>
                    <a:pt x="52" y="27"/>
                    <a:pt x="51" y="26"/>
                    <a:pt x="50" y="26"/>
                  </a:cubicBezTo>
                  <a:cubicBezTo>
                    <a:pt x="49" y="26"/>
                    <a:pt x="48" y="28"/>
                    <a:pt x="47" y="28"/>
                  </a:cubicBezTo>
                  <a:cubicBezTo>
                    <a:pt x="45" y="29"/>
                    <a:pt x="43" y="27"/>
                    <a:pt x="42" y="28"/>
                  </a:cubicBezTo>
                  <a:cubicBezTo>
                    <a:pt x="40" y="29"/>
                    <a:pt x="40" y="31"/>
                    <a:pt x="39" y="32"/>
                  </a:cubicBezTo>
                  <a:cubicBezTo>
                    <a:pt x="37" y="33"/>
                    <a:pt x="35" y="31"/>
                    <a:pt x="33" y="32"/>
                  </a:cubicBezTo>
                  <a:cubicBezTo>
                    <a:pt x="30" y="34"/>
                    <a:pt x="27" y="37"/>
                    <a:pt x="24" y="40"/>
                  </a:cubicBezTo>
                  <a:cubicBezTo>
                    <a:pt x="22" y="42"/>
                    <a:pt x="20" y="45"/>
                    <a:pt x="18" y="46"/>
                  </a:cubicBezTo>
                  <a:cubicBezTo>
                    <a:pt x="15" y="48"/>
                    <a:pt x="11" y="47"/>
                    <a:pt x="8" y="49"/>
                  </a:cubicBezTo>
                  <a:cubicBezTo>
                    <a:pt x="6" y="50"/>
                    <a:pt x="3" y="53"/>
                    <a:pt x="1" y="55"/>
                  </a:cubicBezTo>
                  <a:cubicBezTo>
                    <a:pt x="1" y="57"/>
                    <a:pt x="0" y="58"/>
                    <a:pt x="0" y="60"/>
                  </a:cubicBezTo>
                  <a:cubicBezTo>
                    <a:pt x="0" y="61"/>
                    <a:pt x="1" y="62"/>
                    <a:pt x="2" y="62"/>
                  </a:cubicBezTo>
                  <a:cubicBezTo>
                    <a:pt x="3" y="64"/>
                    <a:pt x="5" y="66"/>
                    <a:pt x="6" y="68"/>
                  </a:cubicBezTo>
                  <a:cubicBezTo>
                    <a:pt x="8" y="70"/>
                    <a:pt x="10" y="71"/>
                    <a:pt x="12" y="72"/>
                  </a:cubicBezTo>
                  <a:cubicBezTo>
                    <a:pt x="14" y="74"/>
                    <a:pt x="15" y="77"/>
                    <a:pt x="18" y="77"/>
                  </a:cubicBezTo>
                  <a:cubicBezTo>
                    <a:pt x="20" y="78"/>
                    <a:pt x="21" y="75"/>
                    <a:pt x="23" y="75"/>
                  </a:cubicBezTo>
                  <a:cubicBezTo>
                    <a:pt x="24" y="75"/>
                    <a:pt x="23" y="78"/>
                    <a:pt x="25" y="78"/>
                  </a:cubicBezTo>
                  <a:cubicBezTo>
                    <a:pt x="26" y="79"/>
                    <a:pt x="29" y="77"/>
                    <a:pt x="31" y="78"/>
                  </a:cubicBezTo>
                  <a:cubicBezTo>
                    <a:pt x="33" y="79"/>
                    <a:pt x="36" y="81"/>
                    <a:pt x="38" y="83"/>
                  </a:cubicBezTo>
                  <a:cubicBezTo>
                    <a:pt x="39" y="86"/>
                    <a:pt x="39" y="90"/>
                    <a:pt x="40" y="92"/>
                  </a:cubicBezTo>
                  <a:cubicBezTo>
                    <a:pt x="41" y="94"/>
                    <a:pt x="45" y="92"/>
                    <a:pt x="46" y="94"/>
                  </a:cubicBezTo>
                  <a:cubicBezTo>
                    <a:pt x="47" y="96"/>
                    <a:pt x="46" y="98"/>
                    <a:pt x="46" y="100"/>
                  </a:cubicBezTo>
                  <a:cubicBezTo>
                    <a:pt x="46" y="102"/>
                    <a:pt x="45" y="103"/>
                    <a:pt x="45" y="105"/>
                  </a:cubicBezTo>
                  <a:cubicBezTo>
                    <a:pt x="47" y="110"/>
                    <a:pt x="45" y="115"/>
                    <a:pt x="45" y="120"/>
                  </a:cubicBezTo>
                  <a:cubicBezTo>
                    <a:pt x="45" y="121"/>
                    <a:pt x="45" y="123"/>
                    <a:pt x="46" y="124"/>
                  </a:cubicBezTo>
                  <a:cubicBezTo>
                    <a:pt x="48" y="125"/>
                    <a:pt x="50" y="126"/>
                    <a:pt x="53" y="126"/>
                  </a:cubicBezTo>
                  <a:cubicBezTo>
                    <a:pt x="55" y="127"/>
                    <a:pt x="58" y="129"/>
                    <a:pt x="61" y="129"/>
                  </a:cubicBezTo>
                  <a:cubicBezTo>
                    <a:pt x="65" y="129"/>
                    <a:pt x="70" y="126"/>
                    <a:pt x="74" y="127"/>
                  </a:cubicBezTo>
                  <a:cubicBezTo>
                    <a:pt x="79" y="127"/>
                    <a:pt x="82" y="130"/>
                    <a:pt x="86" y="133"/>
                  </a:cubicBezTo>
                  <a:cubicBezTo>
                    <a:pt x="90" y="135"/>
                    <a:pt x="93" y="138"/>
                    <a:pt x="97" y="140"/>
                  </a:cubicBezTo>
                  <a:cubicBezTo>
                    <a:pt x="100" y="141"/>
                    <a:pt x="103" y="139"/>
                    <a:pt x="105" y="140"/>
                  </a:cubicBezTo>
                  <a:cubicBezTo>
                    <a:pt x="106" y="141"/>
                    <a:pt x="104" y="143"/>
                    <a:pt x="105" y="144"/>
                  </a:cubicBezTo>
                  <a:cubicBezTo>
                    <a:pt x="106" y="146"/>
                    <a:pt x="109" y="144"/>
                    <a:pt x="111" y="146"/>
                  </a:cubicBezTo>
                  <a:cubicBezTo>
                    <a:pt x="114" y="150"/>
                    <a:pt x="114" y="155"/>
                    <a:pt x="116" y="159"/>
                  </a:cubicBezTo>
                  <a:cubicBezTo>
                    <a:pt x="117" y="160"/>
                    <a:pt x="119" y="161"/>
                    <a:pt x="120" y="162"/>
                  </a:cubicBezTo>
                  <a:cubicBezTo>
                    <a:pt x="122" y="163"/>
                    <a:pt x="121" y="166"/>
                    <a:pt x="123" y="166"/>
                  </a:cubicBezTo>
                  <a:cubicBezTo>
                    <a:pt x="126" y="167"/>
                    <a:pt x="130" y="167"/>
                    <a:pt x="133" y="167"/>
                  </a:cubicBezTo>
                  <a:cubicBezTo>
                    <a:pt x="136" y="167"/>
                    <a:pt x="138" y="165"/>
                    <a:pt x="141" y="165"/>
                  </a:cubicBezTo>
                  <a:cubicBezTo>
                    <a:pt x="146" y="166"/>
                    <a:pt x="151" y="168"/>
                    <a:pt x="157" y="168"/>
                  </a:cubicBezTo>
                  <a:cubicBezTo>
                    <a:pt x="161" y="168"/>
                    <a:pt x="164" y="165"/>
                    <a:pt x="168" y="165"/>
                  </a:cubicBezTo>
                  <a:cubicBezTo>
                    <a:pt x="175" y="165"/>
                    <a:pt x="182" y="166"/>
                    <a:pt x="188" y="168"/>
                  </a:cubicBezTo>
                  <a:cubicBezTo>
                    <a:pt x="190" y="168"/>
                    <a:pt x="191" y="172"/>
                    <a:pt x="193" y="173"/>
                  </a:cubicBezTo>
                  <a:cubicBezTo>
                    <a:pt x="199" y="176"/>
                    <a:pt x="206" y="178"/>
                    <a:pt x="213" y="180"/>
                  </a:cubicBezTo>
                  <a:cubicBezTo>
                    <a:pt x="216" y="181"/>
                    <a:pt x="220" y="179"/>
                    <a:pt x="222" y="181"/>
                  </a:cubicBezTo>
                  <a:cubicBezTo>
                    <a:pt x="225" y="182"/>
                    <a:pt x="228" y="185"/>
                    <a:pt x="231" y="184"/>
                  </a:cubicBezTo>
                  <a:cubicBezTo>
                    <a:pt x="238" y="182"/>
                    <a:pt x="242" y="174"/>
                    <a:pt x="249" y="171"/>
                  </a:cubicBezTo>
                  <a:cubicBezTo>
                    <a:pt x="255" y="169"/>
                    <a:pt x="262" y="169"/>
                    <a:pt x="269" y="170"/>
                  </a:cubicBezTo>
                  <a:cubicBezTo>
                    <a:pt x="273" y="170"/>
                    <a:pt x="276" y="173"/>
                    <a:pt x="279" y="172"/>
                  </a:cubicBezTo>
                  <a:cubicBezTo>
                    <a:pt x="284" y="172"/>
                    <a:pt x="288" y="168"/>
                    <a:pt x="292" y="165"/>
                  </a:cubicBezTo>
                  <a:cubicBezTo>
                    <a:pt x="295" y="162"/>
                    <a:pt x="296" y="159"/>
                    <a:pt x="298" y="156"/>
                  </a:cubicBezTo>
                  <a:cubicBezTo>
                    <a:pt x="301" y="151"/>
                    <a:pt x="306" y="149"/>
                    <a:pt x="307" y="144"/>
                  </a:cubicBezTo>
                  <a:cubicBezTo>
                    <a:pt x="308" y="142"/>
                    <a:pt x="304" y="143"/>
                    <a:pt x="303" y="142"/>
                  </a:cubicBezTo>
                  <a:cubicBezTo>
                    <a:pt x="301" y="140"/>
                    <a:pt x="300" y="137"/>
                    <a:pt x="300" y="135"/>
                  </a:cubicBezTo>
                  <a:cubicBezTo>
                    <a:pt x="300" y="132"/>
                    <a:pt x="301" y="129"/>
                    <a:pt x="303" y="127"/>
                  </a:cubicBezTo>
                  <a:cubicBezTo>
                    <a:pt x="305" y="126"/>
                    <a:pt x="309" y="126"/>
                    <a:pt x="311" y="127"/>
                  </a:cubicBezTo>
                  <a:cubicBezTo>
                    <a:pt x="315" y="128"/>
                    <a:pt x="317" y="132"/>
                    <a:pt x="320" y="132"/>
                  </a:cubicBezTo>
                  <a:cubicBezTo>
                    <a:pt x="323" y="133"/>
                    <a:pt x="327" y="131"/>
                    <a:pt x="330" y="129"/>
                  </a:cubicBezTo>
                  <a:cubicBezTo>
                    <a:pt x="333" y="127"/>
                    <a:pt x="333" y="122"/>
                    <a:pt x="336" y="120"/>
                  </a:cubicBezTo>
                  <a:cubicBezTo>
                    <a:pt x="339" y="119"/>
                    <a:pt x="342" y="122"/>
                    <a:pt x="345" y="121"/>
                  </a:cubicBezTo>
                  <a:cubicBezTo>
                    <a:pt x="348" y="120"/>
                    <a:pt x="350" y="118"/>
                    <a:pt x="352" y="115"/>
                  </a:cubicBezTo>
                  <a:cubicBezTo>
                    <a:pt x="353" y="114"/>
                    <a:pt x="351" y="112"/>
                    <a:pt x="352" y="111"/>
                  </a:cubicBezTo>
                  <a:cubicBezTo>
                    <a:pt x="353" y="108"/>
                    <a:pt x="356" y="106"/>
                    <a:pt x="359" y="104"/>
                  </a:cubicBezTo>
                  <a:cubicBezTo>
                    <a:pt x="361" y="104"/>
                    <a:pt x="362" y="108"/>
                    <a:pt x="364" y="107"/>
                  </a:cubicBezTo>
                  <a:cubicBezTo>
                    <a:pt x="366" y="106"/>
                    <a:pt x="364" y="102"/>
                    <a:pt x="365" y="101"/>
                  </a:cubicBezTo>
                  <a:cubicBezTo>
                    <a:pt x="366" y="100"/>
                    <a:pt x="367" y="103"/>
                    <a:pt x="369" y="103"/>
                  </a:cubicBezTo>
                  <a:cubicBezTo>
                    <a:pt x="370" y="102"/>
                    <a:pt x="371" y="100"/>
                    <a:pt x="373" y="99"/>
                  </a:cubicBezTo>
                  <a:cubicBezTo>
                    <a:pt x="375" y="98"/>
                    <a:pt x="378" y="98"/>
                    <a:pt x="381" y="98"/>
                  </a:cubicBezTo>
                  <a:cubicBezTo>
                    <a:pt x="384" y="98"/>
                    <a:pt x="386" y="102"/>
                    <a:pt x="389" y="101"/>
                  </a:cubicBezTo>
                  <a:cubicBezTo>
                    <a:pt x="390" y="100"/>
                    <a:pt x="392" y="97"/>
                    <a:pt x="393" y="96"/>
                  </a:cubicBezTo>
                  <a:cubicBezTo>
                    <a:pt x="392" y="92"/>
                    <a:pt x="389" y="90"/>
                    <a:pt x="386" y="87"/>
                  </a:cubicBezTo>
                  <a:cubicBezTo>
                    <a:pt x="383" y="84"/>
                    <a:pt x="377" y="80"/>
                    <a:pt x="375" y="76"/>
                  </a:cubicBezTo>
                  <a:cubicBezTo>
                    <a:pt x="371" y="74"/>
                    <a:pt x="367" y="73"/>
                    <a:pt x="363" y="73"/>
                  </a:cubicBezTo>
                  <a:cubicBezTo>
                    <a:pt x="362" y="73"/>
                    <a:pt x="363" y="75"/>
                    <a:pt x="363" y="76"/>
                  </a:cubicBezTo>
                  <a:cubicBezTo>
                    <a:pt x="361" y="78"/>
                    <a:pt x="360" y="82"/>
                    <a:pt x="358" y="82"/>
                  </a:cubicBezTo>
                  <a:cubicBezTo>
                    <a:pt x="355" y="82"/>
                    <a:pt x="355" y="77"/>
                    <a:pt x="352" y="76"/>
                  </a:cubicBezTo>
                  <a:cubicBezTo>
                    <a:pt x="348" y="76"/>
                    <a:pt x="345" y="80"/>
                    <a:pt x="342" y="80"/>
                  </a:cubicBezTo>
                  <a:cubicBezTo>
                    <a:pt x="340" y="80"/>
                    <a:pt x="338" y="80"/>
                    <a:pt x="337" y="78"/>
                  </a:cubicBezTo>
                  <a:cubicBezTo>
                    <a:pt x="336" y="77"/>
                    <a:pt x="336" y="75"/>
                    <a:pt x="336" y="74"/>
                  </a:cubicBezTo>
                  <a:cubicBezTo>
                    <a:pt x="336" y="73"/>
                    <a:pt x="338" y="73"/>
                    <a:pt x="338" y="72"/>
                  </a:cubicBezTo>
                  <a:cubicBezTo>
                    <a:pt x="339" y="70"/>
                    <a:pt x="338" y="67"/>
                    <a:pt x="338" y="65"/>
                  </a:cubicBezTo>
                  <a:cubicBezTo>
                    <a:pt x="338" y="62"/>
                    <a:pt x="337" y="59"/>
                    <a:pt x="338" y="56"/>
                  </a:cubicBezTo>
                  <a:cubicBezTo>
                    <a:pt x="339" y="51"/>
                    <a:pt x="342" y="47"/>
                    <a:pt x="343" y="4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0" name="Freeform 2627"/>
            <p:cNvSpPr>
              <a:spLocks noChangeAspect="1"/>
            </p:cNvSpPr>
            <p:nvPr/>
          </p:nvSpPr>
          <p:spPr bwMode="auto">
            <a:xfrm>
              <a:off x="6043151" y="2118033"/>
              <a:ext cx="228997" cy="118145"/>
            </a:xfrm>
            <a:custGeom>
              <a:avLst/>
              <a:gdLst>
                <a:gd name="T0" fmla="*/ 70 w 131"/>
                <a:gd name="T1" fmla="*/ 77 h 67"/>
                <a:gd name="T2" fmla="*/ 70 w 131"/>
                <a:gd name="T3" fmla="*/ 66 h 67"/>
                <a:gd name="T4" fmla="*/ 77 w 131"/>
                <a:gd name="T5" fmla="*/ 63 h 67"/>
                <a:gd name="T6" fmla="*/ 84 w 131"/>
                <a:gd name="T7" fmla="*/ 58 h 67"/>
                <a:gd name="T8" fmla="*/ 90 w 131"/>
                <a:gd name="T9" fmla="*/ 59 h 67"/>
                <a:gd name="T10" fmla="*/ 95 w 131"/>
                <a:gd name="T11" fmla="*/ 54 h 67"/>
                <a:gd name="T12" fmla="*/ 96 w 131"/>
                <a:gd name="T13" fmla="*/ 60 h 67"/>
                <a:gd name="T14" fmla="*/ 107 w 131"/>
                <a:gd name="T15" fmla="*/ 58 h 67"/>
                <a:gd name="T16" fmla="*/ 111 w 131"/>
                <a:gd name="T17" fmla="*/ 46 h 67"/>
                <a:gd name="T18" fmla="*/ 117 w 131"/>
                <a:gd name="T19" fmla="*/ 45 h 67"/>
                <a:gd name="T20" fmla="*/ 131 w 131"/>
                <a:gd name="T21" fmla="*/ 45 h 67"/>
                <a:gd name="T22" fmla="*/ 134 w 131"/>
                <a:gd name="T23" fmla="*/ 37 h 67"/>
                <a:gd name="T24" fmla="*/ 144 w 131"/>
                <a:gd name="T25" fmla="*/ 29 h 67"/>
                <a:gd name="T26" fmla="*/ 149 w 131"/>
                <a:gd name="T27" fmla="*/ 31 h 67"/>
                <a:gd name="T28" fmla="*/ 152 w 131"/>
                <a:gd name="T29" fmla="*/ 25 h 67"/>
                <a:gd name="T30" fmla="*/ 157 w 131"/>
                <a:gd name="T31" fmla="*/ 22 h 67"/>
                <a:gd name="T32" fmla="*/ 155 w 131"/>
                <a:gd name="T33" fmla="*/ 19 h 67"/>
                <a:gd name="T34" fmla="*/ 151 w 131"/>
                <a:gd name="T35" fmla="*/ 18 h 67"/>
                <a:gd name="T36" fmla="*/ 143 w 131"/>
                <a:gd name="T37" fmla="*/ 16 h 67"/>
                <a:gd name="T38" fmla="*/ 141 w 131"/>
                <a:gd name="T39" fmla="*/ 11 h 67"/>
                <a:gd name="T40" fmla="*/ 138 w 131"/>
                <a:gd name="T41" fmla="*/ 11 h 67"/>
                <a:gd name="T42" fmla="*/ 131 w 131"/>
                <a:gd name="T43" fmla="*/ 8 h 67"/>
                <a:gd name="T44" fmla="*/ 119 w 131"/>
                <a:gd name="T45" fmla="*/ 8 h 67"/>
                <a:gd name="T46" fmla="*/ 105 w 131"/>
                <a:gd name="T47" fmla="*/ 7 h 67"/>
                <a:gd name="T48" fmla="*/ 95 w 131"/>
                <a:gd name="T49" fmla="*/ 7 h 67"/>
                <a:gd name="T50" fmla="*/ 93 w 131"/>
                <a:gd name="T51" fmla="*/ 10 h 67"/>
                <a:gd name="T52" fmla="*/ 80 w 131"/>
                <a:gd name="T53" fmla="*/ 7 h 67"/>
                <a:gd name="T54" fmla="*/ 68 w 131"/>
                <a:gd name="T55" fmla="*/ 1 h 67"/>
                <a:gd name="T56" fmla="*/ 60 w 131"/>
                <a:gd name="T57" fmla="*/ 2 h 67"/>
                <a:gd name="T58" fmla="*/ 55 w 131"/>
                <a:gd name="T59" fmla="*/ 6 h 67"/>
                <a:gd name="T60" fmla="*/ 55 w 131"/>
                <a:gd name="T61" fmla="*/ 16 h 67"/>
                <a:gd name="T62" fmla="*/ 49 w 131"/>
                <a:gd name="T63" fmla="*/ 17 h 67"/>
                <a:gd name="T64" fmla="*/ 32 w 131"/>
                <a:gd name="T65" fmla="*/ 12 h 67"/>
                <a:gd name="T66" fmla="*/ 26 w 131"/>
                <a:gd name="T67" fmla="*/ 13 h 67"/>
                <a:gd name="T68" fmla="*/ 19 w 131"/>
                <a:gd name="T69" fmla="*/ 19 h 67"/>
                <a:gd name="T70" fmla="*/ 26 w 131"/>
                <a:gd name="T71" fmla="*/ 22 h 67"/>
                <a:gd name="T72" fmla="*/ 13 w 131"/>
                <a:gd name="T73" fmla="*/ 34 h 67"/>
                <a:gd name="T74" fmla="*/ 13 w 131"/>
                <a:gd name="T75" fmla="*/ 39 h 67"/>
                <a:gd name="T76" fmla="*/ 20 w 131"/>
                <a:gd name="T77" fmla="*/ 39 h 67"/>
                <a:gd name="T78" fmla="*/ 20 w 131"/>
                <a:gd name="T79" fmla="*/ 46 h 67"/>
                <a:gd name="T80" fmla="*/ 30 w 131"/>
                <a:gd name="T81" fmla="*/ 46 h 67"/>
                <a:gd name="T82" fmla="*/ 32 w 131"/>
                <a:gd name="T83" fmla="*/ 36 h 67"/>
                <a:gd name="T84" fmla="*/ 40 w 131"/>
                <a:gd name="T85" fmla="*/ 45 h 67"/>
                <a:gd name="T86" fmla="*/ 48 w 131"/>
                <a:gd name="T87" fmla="*/ 46 h 67"/>
                <a:gd name="T88" fmla="*/ 56 w 131"/>
                <a:gd name="T89" fmla="*/ 48 h 67"/>
                <a:gd name="T90" fmla="*/ 53 w 131"/>
                <a:gd name="T91" fmla="*/ 57 h 67"/>
                <a:gd name="T92" fmla="*/ 46 w 131"/>
                <a:gd name="T93" fmla="*/ 57 h 67"/>
                <a:gd name="T94" fmla="*/ 38 w 131"/>
                <a:gd name="T95" fmla="*/ 64 h 67"/>
                <a:gd name="T96" fmla="*/ 34 w 131"/>
                <a:gd name="T97" fmla="*/ 64 h 67"/>
                <a:gd name="T98" fmla="*/ 30 w 131"/>
                <a:gd name="T99" fmla="*/ 62 h 67"/>
                <a:gd name="T100" fmla="*/ 26 w 131"/>
                <a:gd name="T101" fmla="*/ 64 h 67"/>
                <a:gd name="T102" fmla="*/ 23 w 131"/>
                <a:gd name="T103" fmla="*/ 64 h 67"/>
                <a:gd name="T104" fmla="*/ 10 w 131"/>
                <a:gd name="T105" fmla="*/ 66 h 67"/>
                <a:gd name="T106" fmla="*/ 1 w 131"/>
                <a:gd name="T107" fmla="*/ 69 h 67"/>
                <a:gd name="T108" fmla="*/ 5 w 131"/>
                <a:gd name="T109" fmla="*/ 76 h 67"/>
                <a:gd name="T110" fmla="*/ 19 w 131"/>
                <a:gd name="T111" fmla="*/ 75 h 67"/>
                <a:gd name="T112" fmla="*/ 26 w 131"/>
                <a:gd name="T113" fmla="*/ 79 h 67"/>
                <a:gd name="T114" fmla="*/ 37 w 131"/>
                <a:gd name="T115" fmla="*/ 74 h 67"/>
                <a:gd name="T116" fmla="*/ 41 w 131"/>
                <a:gd name="T117" fmla="*/ 80 h 67"/>
                <a:gd name="T118" fmla="*/ 50 w 131"/>
                <a:gd name="T119" fmla="*/ 80 h 67"/>
                <a:gd name="T120" fmla="*/ 70 w 131"/>
                <a:gd name="T121" fmla="*/ 77 h 6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1"/>
                <a:gd name="T184" fmla="*/ 0 h 67"/>
                <a:gd name="T185" fmla="*/ 131 w 131"/>
                <a:gd name="T186" fmla="*/ 67 h 6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1" h="67">
                  <a:moveTo>
                    <a:pt x="58" y="64"/>
                  </a:moveTo>
                  <a:cubicBezTo>
                    <a:pt x="58" y="61"/>
                    <a:pt x="57" y="57"/>
                    <a:pt x="58" y="55"/>
                  </a:cubicBezTo>
                  <a:cubicBezTo>
                    <a:pt x="59" y="53"/>
                    <a:pt x="62" y="53"/>
                    <a:pt x="64" y="52"/>
                  </a:cubicBezTo>
                  <a:cubicBezTo>
                    <a:pt x="66" y="51"/>
                    <a:pt x="68" y="49"/>
                    <a:pt x="70" y="48"/>
                  </a:cubicBezTo>
                  <a:cubicBezTo>
                    <a:pt x="71" y="47"/>
                    <a:pt x="73" y="49"/>
                    <a:pt x="75" y="49"/>
                  </a:cubicBezTo>
                  <a:cubicBezTo>
                    <a:pt x="76" y="48"/>
                    <a:pt x="77" y="45"/>
                    <a:pt x="79" y="45"/>
                  </a:cubicBezTo>
                  <a:cubicBezTo>
                    <a:pt x="81" y="46"/>
                    <a:pt x="79" y="50"/>
                    <a:pt x="80" y="50"/>
                  </a:cubicBezTo>
                  <a:cubicBezTo>
                    <a:pt x="83" y="51"/>
                    <a:pt x="87" y="50"/>
                    <a:pt x="89" y="48"/>
                  </a:cubicBezTo>
                  <a:cubicBezTo>
                    <a:pt x="92" y="45"/>
                    <a:pt x="90" y="41"/>
                    <a:pt x="93" y="38"/>
                  </a:cubicBezTo>
                  <a:cubicBezTo>
                    <a:pt x="94" y="37"/>
                    <a:pt x="96" y="37"/>
                    <a:pt x="98" y="37"/>
                  </a:cubicBezTo>
                  <a:cubicBezTo>
                    <a:pt x="102" y="36"/>
                    <a:pt x="106" y="38"/>
                    <a:pt x="109" y="37"/>
                  </a:cubicBezTo>
                  <a:cubicBezTo>
                    <a:pt x="111" y="36"/>
                    <a:pt x="110" y="32"/>
                    <a:pt x="112" y="31"/>
                  </a:cubicBezTo>
                  <a:cubicBezTo>
                    <a:pt x="114" y="28"/>
                    <a:pt x="116" y="25"/>
                    <a:pt x="120" y="24"/>
                  </a:cubicBezTo>
                  <a:cubicBezTo>
                    <a:pt x="121" y="23"/>
                    <a:pt x="122" y="26"/>
                    <a:pt x="124" y="26"/>
                  </a:cubicBezTo>
                  <a:cubicBezTo>
                    <a:pt x="126" y="25"/>
                    <a:pt x="125" y="22"/>
                    <a:pt x="127" y="21"/>
                  </a:cubicBezTo>
                  <a:cubicBezTo>
                    <a:pt x="128" y="19"/>
                    <a:pt x="130" y="19"/>
                    <a:pt x="131" y="18"/>
                  </a:cubicBezTo>
                  <a:cubicBezTo>
                    <a:pt x="131" y="18"/>
                    <a:pt x="129" y="16"/>
                    <a:pt x="129" y="16"/>
                  </a:cubicBezTo>
                  <a:cubicBezTo>
                    <a:pt x="128" y="16"/>
                    <a:pt x="127" y="16"/>
                    <a:pt x="126" y="15"/>
                  </a:cubicBezTo>
                  <a:cubicBezTo>
                    <a:pt x="124" y="15"/>
                    <a:pt x="121" y="15"/>
                    <a:pt x="119" y="13"/>
                  </a:cubicBezTo>
                  <a:cubicBezTo>
                    <a:pt x="118" y="12"/>
                    <a:pt x="119" y="10"/>
                    <a:pt x="118" y="9"/>
                  </a:cubicBezTo>
                  <a:cubicBezTo>
                    <a:pt x="117" y="8"/>
                    <a:pt x="116" y="9"/>
                    <a:pt x="115" y="9"/>
                  </a:cubicBezTo>
                  <a:cubicBezTo>
                    <a:pt x="113" y="9"/>
                    <a:pt x="111" y="7"/>
                    <a:pt x="109" y="7"/>
                  </a:cubicBezTo>
                  <a:cubicBezTo>
                    <a:pt x="106" y="6"/>
                    <a:pt x="103" y="7"/>
                    <a:pt x="99" y="7"/>
                  </a:cubicBezTo>
                  <a:cubicBezTo>
                    <a:pt x="95" y="7"/>
                    <a:pt x="92" y="7"/>
                    <a:pt x="88" y="6"/>
                  </a:cubicBezTo>
                  <a:cubicBezTo>
                    <a:pt x="85" y="6"/>
                    <a:pt x="82" y="6"/>
                    <a:pt x="79" y="6"/>
                  </a:cubicBezTo>
                  <a:cubicBezTo>
                    <a:pt x="78" y="6"/>
                    <a:pt x="78" y="8"/>
                    <a:pt x="78" y="8"/>
                  </a:cubicBezTo>
                  <a:cubicBezTo>
                    <a:pt x="74" y="8"/>
                    <a:pt x="70" y="7"/>
                    <a:pt x="67" y="6"/>
                  </a:cubicBezTo>
                  <a:cubicBezTo>
                    <a:pt x="63" y="5"/>
                    <a:pt x="60" y="2"/>
                    <a:pt x="57" y="1"/>
                  </a:cubicBezTo>
                  <a:cubicBezTo>
                    <a:pt x="55" y="0"/>
                    <a:pt x="52" y="1"/>
                    <a:pt x="50" y="2"/>
                  </a:cubicBezTo>
                  <a:cubicBezTo>
                    <a:pt x="48" y="2"/>
                    <a:pt x="46" y="3"/>
                    <a:pt x="46" y="5"/>
                  </a:cubicBezTo>
                  <a:cubicBezTo>
                    <a:pt x="45" y="7"/>
                    <a:pt x="47" y="10"/>
                    <a:pt x="46" y="13"/>
                  </a:cubicBezTo>
                  <a:cubicBezTo>
                    <a:pt x="45" y="14"/>
                    <a:pt x="43" y="14"/>
                    <a:pt x="41" y="14"/>
                  </a:cubicBezTo>
                  <a:cubicBezTo>
                    <a:pt x="36" y="13"/>
                    <a:pt x="32" y="11"/>
                    <a:pt x="27" y="10"/>
                  </a:cubicBezTo>
                  <a:cubicBezTo>
                    <a:pt x="26" y="10"/>
                    <a:pt x="24" y="10"/>
                    <a:pt x="22" y="11"/>
                  </a:cubicBezTo>
                  <a:cubicBezTo>
                    <a:pt x="20" y="12"/>
                    <a:pt x="18" y="14"/>
                    <a:pt x="16" y="16"/>
                  </a:cubicBezTo>
                  <a:cubicBezTo>
                    <a:pt x="18" y="17"/>
                    <a:pt x="23" y="17"/>
                    <a:pt x="22" y="18"/>
                  </a:cubicBezTo>
                  <a:cubicBezTo>
                    <a:pt x="20" y="23"/>
                    <a:pt x="14" y="24"/>
                    <a:pt x="11" y="28"/>
                  </a:cubicBezTo>
                  <a:cubicBezTo>
                    <a:pt x="10" y="29"/>
                    <a:pt x="10" y="31"/>
                    <a:pt x="11" y="32"/>
                  </a:cubicBezTo>
                  <a:cubicBezTo>
                    <a:pt x="12" y="33"/>
                    <a:pt x="15" y="31"/>
                    <a:pt x="17" y="32"/>
                  </a:cubicBezTo>
                  <a:cubicBezTo>
                    <a:pt x="18" y="33"/>
                    <a:pt x="16" y="37"/>
                    <a:pt x="17" y="38"/>
                  </a:cubicBezTo>
                  <a:cubicBezTo>
                    <a:pt x="20" y="40"/>
                    <a:pt x="23" y="40"/>
                    <a:pt x="25" y="38"/>
                  </a:cubicBezTo>
                  <a:cubicBezTo>
                    <a:pt x="27" y="36"/>
                    <a:pt x="25" y="31"/>
                    <a:pt x="27" y="30"/>
                  </a:cubicBezTo>
                  <a:cubicBezTo>
                    <a:pt x="30" y="30"/>
                    <a:pt x="31" y="35"/>
                    <a:pt x="33" y="37"/>
                  </a:cubicBezTo>
                  <a:cubicBezTo>
                    <a:pt x="35" y="38"/>
                    <a:pt x="38" y="37"/>
                    <a:pt x="40" y="38"/>
                  </a:cubicBezTo>
                  <a:cubicBezTo>
                    <a:pt x="43" y="39"/>
                    <a:pt x="46" y="38"/>
                    <a:pt x="47" y="40"/>
                  </a:cubicBezTo>
                  <a:cubicBezTo>
                    <a:pt x="48" y="43"/>
                    <a:pt x="46" y="45"/>
                    <a:pt x="44" y="47"/>
                  </a:cubicBezTo>
                  <a:cubicBezTo>
                    <a:pt x="42" y="48"/>
                    <a:pt x="40" y="46"/>
                    <a:pt x="38" y="47"/>
                  </a:cubicBezTo>
                  <a:cubicBezTo>
                    <a:pt x="36" y="48"/>
                    <a:pt x="35" y="52"/>
                    <a:pt x="32" y="53"/>
                  </a:cubicBezTo>
                  <a:cubicBezTo>
                    <a:pt x="31" y="54"/>
                    <a:pt x="30" y="53"/>
                    <a:pt x="28" y="53"/>
                  </a:cubicBezTo>
                  <a:cubicBezTo>
                    <a:pt x="27" y="52"/>
                    <a:pt x="26" y="51"/>
                    <a:pt x="25" y="51"/>
                  </a:cubicBezTo>
                  <a:cubicBezTo>
                    <a:pt x="24" y="51"/>
                    <a:pt x="23" y="52"/>
                    <a:pt x="22" y="53"/>
                  </a:cubicBezTo>
                  <a:cubicBezTo>
                    <a:pt x="21" y="53"/>
                    <a:pt x="20" y="53"/>
                    <a:pt x="19" y="53"/>
                  </a:cubicBezTo>
                  <a:cubicBezTo>
                    <a:pt x="16" y="54"/>
                    <a:pt x="12" y="54"/>
                    <a:pt x="8" y="55"/>
                  </a:cubicBezTo>
                  <a:cubicBezTo>
                    <a:pt x="6" y="55"/>
                    <a:pt x="2" y="55"/>
                    <a:pt x="1" y="57"/>
                  </a:cubicBezTo>
                  <a:cubicBezTo>
                    <a:pt x="0" y="59"/>
                    <a:pt x="2" y="63"/>
                    <a:pt x="4" y="63"/>
                  </a:cubicBezTo>
                  <a:cubicBezTo>
                    <a:pt x="8" y="64"/>
                    <a:pt x="12" y="61"/>
                    <a:pt x="16" y="62"/>
                  </a:cubicBezTo>
                  <a:cubicBezTo>
                    <a:pt x="19" y="62"/>
                    <a:pt x="20" y="65"/>
                    <a:pt x="22" y="65"/>
                  </a:cubicBezTo>
                  <a:cubicBezTo>
                    <a:pt x="25" y="65"/>
                    <a:pt x="28" y="61"/>
                    <a:pt x="31" y="61"/>
                  </a:cubicBezTo>
                  <a:cubicBezTo>
                    <a:pt x="33" y="61"/>
                    <a:pt x="32" y="65"/>
                    <a:pt x="34" y="66"/>
                  </a:cubicBezTo>
                  <a:cubicBezTo>
                    <a:pt x="37" y="67"/>
                    <a:pt x="40" y="66"/>
                    <a:pt x="42" y="66"/>
                  </a:cubicBezTo>
                  <a:cubicBezTo>
                    <a:pt x="47" y="66"/>
                    <a:pt x="52" y="64"/>
                    <a:pt x="58" y="6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1" name="Freeform 2628"/>
            <p:cNvSpPr>
              <a:spLocks noChangeAspect="1"/>
            </p:cNvSpPr>
            <p:nvPr/>
          </p:nvSpPr>
          <p:spPr bwMode="auto">
            <a:xfrm>
              <a:off x="6008146" y="2189504"/>
              <a:ext cx="173571" cy="119603"/>
            </a:xfrm>
            <a:custGeom>
              <a:avLst/>
              <a:gdLst>
                <a:gd name="T0" fmla="*/ 113 w 99"/>
                <a:gd name="T1" fmla="*/ 68 h 68"/>
                <a:gd name="T2" fmla="*/ 119 w 99"/>
                <a:gd name="T3" fmla="*/ 64 h 68"/>
                <a:gd name="T4" fmla="*/ 113 w 99"/>
                <a:gd name="T5" fmla="*/ 48 h 68"/>
                <a:gd name="T6" fmla="*/ 106 w 99"/>
                <a:gd name="T7" fmla="*/ 40 h 68"/>
                <a:gd name="T8" fmla="*/ 95 w 99"/>
                <a:gd name="T9" fmla="*/ 45 h 68"/>
                <a:gd name="T10" fmla="*/ 95 w 99"/>
                <a:gd name="T11" fmla="*/ 39 h 68"/>
                <a:gd name="T12" fmla="*/ 96 w 99"/>
                <a:gd name="T13" fmla="*/ 35 h 68"/>
                <a:gd name="T14" fmla="*/ 94 w 99"/>
                <a:gd name="T15" fmla="*/ 28 h 68"/>
                <a:gd name="T16" fmla="*/ 75 w 99"/>
                <a:gd name="T17" fmla="*/ 30 h 68"/>
                <a:gd name="T18" fmla="*/ 65 w 99"/>
                <a:gd name="T19" fmla="*/ 30 h 68"/>
                <a:gd name="T20" fmla="*/ 61 w 99"/>
                <a:gd name="T21" fmla="*/ 24 h 68"/>
                <a:gd name="T22" fmla="*/ 50 w 99"/>
                <a:gd name="T23" fmla="*/ 29 h 68"/>
                <a:gd name="T24" fmla="*/ 43 w 99"/>
                <a:gd name="T25" fmla="*/ 25 h 68"/>
                <a:gd name="T26" fmla="*/ 29 w 99"/>
                <a:gd name="T27" fmla="*/ 27 h 68"/>
                <a:gd name="T28" fmla="*/ 25 w 99"/>
                <a:gd name="T29" fmla="*/ 19 h 68"/>
                <a:gd name="T30" fmla="*/ 34 w 99"/>
                <a:gd name="T31" fmla="*/ 17 h 68"/>
                <a:gd name="T32" fmla="*/ 47 w 99"/>
                <a:gd name="T33" fmla="*/ 14 h 68"/>
                <a:gd name="T34" fmla="*/ 44 w 99"/>
                <a:gd name="T35" fmla="*/ 10 h 68"/>
                <a:gd name="T36" fmla="*/ 47 w 99"/>
                <a:gd name="T37" fmla="*/ 5 h 68"/>
                <a:gd name="T38" fmla="*/ 38 w 99"/>
                <a:gd name="T39" fmla="*/ 0 h 68"/>
                <a:gd name="T40" fmla="*/ 34 w 99"/>
                <a:gd name="T41" fmla="*/ 6 h 68"/>
                <a:gd name="T42" fmla="*/ 26 w 99"/>
                <a:gd name="T43" fmla="*/ 5 h 68"/>
                <a:gd name="T44" fmla="*/ 24 w 99"/>
                <a:gd name="T45" fmla="*/ 12 h 68"/>
                <a:gd name="T46" fmla="*/ 14 w 99"/>
                <a:gd name="T47" fmla="*/ 14 h 68"/>
                <a:gd name="T48" fmla="*/ 17 w 99"/>
                <a:gd name="T49" fmla="*/ 16 h 68"/>
                <a:gd name="T50" fmla="*/ 17 w 99"/>
                <a:gd name="T51" fmla="*/ 19 h 68"/>
                <a:gd name="T52" fmla="*/ 13 w 99"/>
                <a:gd name="T53" fmla="*/ 25 h 68"/>
                <a:gd name="T54" fmla="*/ 2 w 99"/>
                <a:gd name="T55" fmla="*/ 27 h 68"/>
                <a:gd name="T56" fmla="*/ 0 w 99"/>
                <a:gd name="T57" fmla="*/ 33 h 68"/>
                <a:gd name="T58" fmla="*/ 2 w 99"/>
                <a:gd name="T59" fmla="*/ 35 h 68"/>
                <a:gd name="T60" fmla="*/ 10 w 99"/>
                <a:gd name="T61" fmla="*/ 36 h 68"/>
                <a:gd name="T62" fmla="*/ 10 w 99"/>
                <a:gd name="T63" fmla="*/ 42 h 68"/>
                <a:gd name="T64" fmla="*/ 14 w 99"/>
                <a:gd name="T65" fmla="*/ 47 h 68"/>
                <a:gd name="T66" fmla="*/ 16 w 99"/>
                <a:gd name="T67" fmla="*/ 52 h 68"/>
                <a:gd name="T68" fmla="*/ 7 w 99"/>
                <a:gd name="T69" fmla="*/ 63 h 68"/>
                <a:gd name="T70" fmla="*/ 7 w 99"/>
                <a:gd name="T71" fmla="*/ 68 h 68"/>
                <a:gd name="T72" fmla="*/ 11 w 99"/>
                <a:gd name="T73" fmla="*/ 74 h 68"/>
                <a:gd name="T74" fmla="*/ 18 w 99"/>
                <a:gd name="T75" fmla="*/ 76 h 68"/>
                <a:gd name="T76" fmla="*/ 28 w 99"/>
                <a:gd name="T77" fmla="*/ 69 h 68"/>
                <a:gd name="T78" fmla="*/ 32 w 99"/>
                <a:gd name="T79" fmla="*/ 74 h 68"/>
                <a:gd name="T80" fmla="*/ 32 w 99"/>
                <a:gd name="T81" fmla="*/ 69 h 68"/>
                <a:gd name="T82" fmla="*/ 36 w 99"/>
                <a:gd name="T83" fmla="*/ 63 h 68"/>
                <a:gd name="T84" fmla="*/ 44 w 99"/>
                <a:gd name="T85" fmla="*/ 61 h 68"/>
                <a:gd name="T86" fmla="*/ 40 w 99"/>
                <a:gd name="T87" fmla="*/ 58 h 68"/>
                <a:gd name="T88" fmla="*/ 49 w 99"/>
                <a:gd name="T89" fmla="*/ 47 h 68"/>
                <a:gd name="T90" fmla="*/ 58 w 99"/>
                <a:gd name="T91" fmla="*/ 51 h 68"/>
                <a:gd name="T92" fmla="*/ 58 w 99"/>
                <a:gd name="T93" fmla="*/ 58 h 68"/>
                <a:gd name="T94" fmla="*/ 64 w 99"/>
                <a:gd name="T95" fmla="*/ 58 h 68"/>
                <a:gd name="T96" fmla="*/ 64 w 99"/>
                <a:gd name="T97" fmla="*/ 69 h 68"/>
                <a:gd name="T98" fmla="*/ 66 w 99"/>
                <a:gd name="T99" fmla="*/ 77 h 68"/>
                <a:gd name="T100" fmla="*/ 70 w 99"/>
                <a:gd name="T101" fmla="*/ 82 h 68"/>
                <a:gd name="T102" fmla="*/ 73 w 99"/>
                <a:gd name="T103" fmla="*/ 76 h 68"/>
                <a:gd name="T104" fmla="*/ 78 w 99"/>
                <a:gd name="T105" fmla="*/ 75 h 68"/>
                <a:gd name="T106" fmla="*/ 85 w 99"/>
                <a:gd name="T107" fmla="*/ 72 h 68"/>
                <a:gd name="T108" fmla="*/ 94 w 99"/>
                <a:gd name="T109" fmla="*/ 69 h 68"/>
                <a:gd name="T110" fmla="*/ 99 w 99"/>
                <a:gd name="T111" fmla="*/ 72 h 68"/>
                <a:gd name="T112" fmla="*/ 109 w 99"/>
                <a:gd name="T113" fmla="*/ 68 h 68"/>
                <a:gd name="T114" fmla="*/ 113 w 99"/>
                <a:gd name="T115" fmla="*/ 68 h 6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9"/>
                <a:gd name="T175" fmla="*/ 0 h 68"/>
                <a:gd name="T176" fmla="*/ 99 w 99"/>
                <a:gd name="T177" fmla="*/ 68 h 6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9" h="68">
                  <a:moveTo>
                    <a:pt x="94" y="56"/>
                  </a:moveTo>
                  <a:cubicBezTo>
                    <a:pt x="95" y="55"/>
                    <a:pt x="99" y="55"/>
                    <a:pt x="99" y="53"/>
                  </a:cubicBezTo>
                  <a:cubicBezTo>
                    <a:pt x="99" y="48"/>
                    <a:pt x="96" y="44"/>
                    <a:pt x="94" y="40"/>
                  </a:cubicBezTo>
                  <a:cubicBezTo>
                    <a:pt x="93" y="38"/>
                    <a:pt x="91" y="34"/>
                    <a:pt x="88" y="33"/>
                  </a:cubicBezTo>
                  <a:cubicBezTo>
                    <a:pt x="85" y="33"/>
                    <a:pt x="82" y="37"/>
                    <a:pt x="79" y="37"/>
                  </a:cubicBezTo>
                  <a:cubicBezTo>
                    <a:pt x="78" y="37"/>
                    <a:pt x="79" y="34"/>
                    <a:pt x="79" y="32"/>
                  </a:cubicBezTo>
                  <a:cubicBezTo>
                    <a:pt x="80" y="31"/>
                    <a:pt x="80" y="30"/>
                    <a:pt x="80" y="29"/>
                  </a:cubicBezTo>
                  <a:cubicBezTo>
                    <a:pt x="80" y="27"/>
                    <a:pt x="78" y="24"/>
                    <a:pt x="78" y="23"/>
                  </a:cubicBezTo>
                  <a:cubicBezTo>
                    <a:pt x="72" y="23"/>
                    <a:pt x="67" y="25"/>
                    <a:pt x="62" y="25"/>
                  </a:cubicBezTo>
                  <a:cubicBezTo>
                    <a:pt x="60" y="25"/>
                    <a:pt x="57" y="26"/>
                    <a:pt x="54" y="25"/>
                  </a:cubicBezTo>
                  <a:cubicBezTo>
                    <a:pt x="52" y="24"/>
                    <a:pt x="53" y="20"/>
                    <a:pt x="51" y="20"/>
                  </a:cubicBezTo>
                  <a:cubicBezTo>
                    <a:pt x="48" y="20"/>
                    <a:pt x="45" y="24"/>
                    <a:pt x="42" y="24"/>
                  </a:cubicBezTo>
                  <a:cubicBezTo>
                    <a:pt x="40" y="24"/>
                    <a:pt x="39" y="21"/>
                    <a:pt x="36" y="21"/>
                  </a:cubicBezTo>
                  <a:cubicBezTo>
                    <a:pt x="32" y="20"/>
                    <a:pt x="28" y="23"/>
                    <a:pt x="24" y="22"/>
                  </a:cubicBezTo>
                  <a:cubicBezTo>
                    <a:pt x="22" y="22"/>
                    <a:pt x="20" y="18"/>
                    <a:pt x="21" y="16"/>
                  </a:cubicBezTo>
                  <a:cubicBezTo>
                    <a:pt x="22" y="14"/>
                    <a:pt x="26" y="14"/>
                    <a:pt x="28" y="14"/>
                  </a:cubicBezTo>
                  <a:cubicBezTo>
                    <a:pt x="32" y="13"/>
                    <a:pt x="36" y="13"/>
                    <a:pt x="39" y="12"/>
                  </a:cubicBezTo>
                  <a:cubicBezTo>
                    <a:pt x="38" y="11"/>
                    <a:pt x="37" y="10"/>
                    <a:pt x="37" y="8"/>
                  </a:cubicBezTo>
                  <a:cubicBezTo>
                    <a:pt x="37" y="7"/>
                    <a:pt x="39" y="6"/>
                    <a:pt x="39" y="4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30" y="0"/>
                    <a:pt x="30" y="4"/>
                    <a:pt x="28" y="5"/>
                  </a:cubicBezTo>
                  <a:cubicBezTo>
                    <a:pt x="26" y="5"/>
                    <a:pt x="24" y="3"/>
                    <a:pt x="22" y="4"/>
                  </a:cubicBezTo>
                  <a:cubicBezTo>
                    <a:pt x="21" y="5"/>
                    <a:pt x="22" y="8"/>
                    <a:pt x="20" y="10"/>
                  </a:cubicBezTo>
                  <a:cubicBezTo>
                    <a:pt x="18" y="12"/>
                    <a:pt x="15" y="11"/>
                    <a:pt x="12" y="12"/>
                  </a:cubicBezTo>
                  <a:cubicBezTo>
                    <a:pt x="11" y="13"/>
                    <a:pt x="13" y="12"/>
                    <a:pt x="14" y="13"/>
                  </a:cubicBezTo>
                  <a:cubicBezTo>
                    <a:pt x="14" y="14"/>
                    <a:pt x="14" y="15"/>
                    <a:pt x="14" y="16"/>
                  </a:cubicBezTo>
                  <a:cubicBezTo>
                    <a:pt x="13" y="18"/>
                    <a:pt x="13" y="20"/>
                    <a:pt x="11" y="21"/>
                  </a:cubicBezTo>
                  <a:cubicBezTo>
                    <a:pt x="8" y="22"/>
                    <a:pt x="5" y="21"/>
                    <a:pt x="2" y="22"/>
                  </a:cubicBezTo>
                  <a:cubicBezTo>
                    <a:pt x="0" y="23"/>
                    <a:pt x="0" y="25"/>
                    <a:pt x="0" y="27"/>
                  </a:cubicBezTo>
                  <a:cubicBezTo>
                    <a:pt x="0" y="28"/>
                    <a:pt x="1" y="29"/>
                    <a:pt x="2" y="29"/>
                  </a:cubicBezTo>
                  <a:cubicBezTo>
                    <a:pt x="4" y="30"/>
                    <a:pt x="7" y="28"/>
                    <a:pt x="8" y="30"/>
                  </a:cubicBezTo>
                  <a:cubicBezTo>
                    <a:pt x="10" y="31"/>
                    <a:pt x="8" y="34"/>
                    <a:pt x="8" y="35"/>
                  </a:cubicBezTo>
                  <a:cubicBezTo>
                    <a:pt x="9" y="37"/>
                    <a:pt x="11" y="38"/>
                    <a:pt x="12" y="39"/>
                  </a:cubicBezTo>
                  <a:cubicBezTo>
                    <a:pt x="12" y="40"/>
                    <a:pt x="13" y="42"/>
                    <a:pt x="13" y="43"/>
                  </a:cubicBezTo>
                  <a:cubicBezTo>
                    <a:pt x="11" y="47"/>
                    <a:pt x="8" y="49"/>
                    <a:pt x="6" y="52"/>
                  </a:cubicBezTo>
                  <a:cubicBezTo>
                    <a:pt x="6" y="53"/>
                    <a:pt x="6" y="55"/>
                    <a:pt x="6" y="56"/>
                  </a:cubicBezTo>
                  <a:cubicBezTo>
                    <a:pt x="7" y="58"/>
                    <a:pt x="8" y="59"/>
                    <a:pt x="9" y="61"/>
                  </a:cubicBezTo>
                  <a:cubicBezTo>
                    <a:pt x="11" y="62"/>
                    <a:pt x="13" y="63"/>
                    <a:pt x="15" y="63"/>
                  </a:cubicBezTo>
                  <a:cubicBezTo>
                    <a:pt x="18" y="62"/>
                    <a:pt x="20" y="57"/>
                    <a:pt x="23" y="57"/>
                  </a:cubicBezTo>
                  <a:cubicBezTo>
                    <a:pt x="25" y="56"/>
                    <a:pt x="25" y="60"/>
                    <a:pt x="27" y="61"/>
                  </a:cubicBezTo>
                  <a:cubicBezTo>
                    <a:pt x="28" y="61"/>
                    <a:pt x="27" y="58"/>
                    <a:pt x="27" y="57"/>
                  </a:cubicBezTo>
                  <a:cubicBezTo>
                    <a:pt x="28" y="55"/>
                    <a:pt x="28" y="53"/>
                    <a:pt x="30" y="52"/>
                  </a:cubicBezTo>
                  <a:cubicBezTo>
                    <a:pt x="32" y="51"/>
                    <a:pt x="36" y="53"/>
                    <a:pt x="37" y="51"/>
                  </a:cubicBezTo>
                  <a:cubicBezTo>
                    <a:pt x="38" y="50"/>
                    <a:pt x="33" y="50"/>
                    <a:pt x="33" y="48"/>
                  </a:cubicBezTo>
                  <a:cubicBezTo>
                    <a:pt x="34" y="44"/>
                    <a:pt x="37" y="40"/>
                    <a:pt x="41" y="39"/>
                  </a:cubicBezTo>
                  <a:cubicBezTo>
                    <a:pt x="44" y="38"/>
                    <a:pt x="47" y="40"/>
                    <a:pt x="48" y="42"/>
                  </a:cubicBezTo>
                  <a:cubicBezTo>
                    <a:pt x="49" y="44"/>
                    <a:pt x="47" y="46"/>
                    <a:pt x="48" y="48"/>
                  </a:cubicBezTo>
                  <a:cubicBezTo>
                    <a:pt x="49" y="49"/>
                    <a:pt x="52" y="46"/>
                    <a:pt x="53" y="48"/>
                  </a:cubicBezTo>
                  <a:cubicBezTo>
                    <a:pt x="54" y="50"/>
                    <a:pt x="52" y="54"/>
                    <a:pt x="53" y="57"/>
                  </a:cubicBezTo>
                  <a:cubicBezTo>
                    <a:pt x="53" y="59"/>
                    <a:pt x="54" y="61"/>
                    <a:pt x="55" y="64"/>
                  </a:cubicBezTo>
                  <a:cubicBezTo>
                    <a:pt x="56" y="65"/>
                    <a:pt x="56" y="68"/>
                    <a:pt x="58" y="68"/>
                  </a:cubicBezTo>
                  <a:cubicBezTo>
                    <a:pt x="60" y="67"/>
                    <a:pt x="60" y="64"/>
                    <a:pt x="61" y="63"/>
                  </a:cubicBezTo>
                  <a:cubicBezTo>
                    <a:pt x="62" y="62"/>
                    <a:pt x="64" y="63"/>
                    <a:pt x="65" y="62"/>
                  </a:cubicBezTo>
                  <a:cubicBezTo>
                    <a:pt x="67" y="62"/>
                    <a:pt x="69" y="61"/>
                    <a:pt x="71" y="60"/>
                  </a:cubicBezTo>
                  <a:cubicBezTo>
                    <a:pt x="73" y="59"/>
                    <a:pt x="76" y="57"/>
                    <a:pt x="78" y="57"/>
                  </a:cubicBezTo>
                  <a:cubicBezTo>
                    <a:pt x="80" y="57"/>
                    <a:pt x="80" y="60"/>
                    <a:pt x="82" y="60"/>
                  </a:cubicBezTo>
                  <a:cubicBezTo>
                    <a:pt x="85" y="60"/>
                    <a:pt x="88" y="57"/>
                    <a:pt x="91" y="56"/>
                  </a:cubicBezTo>
                  <a:cubicBezTo>
                    <a:pt x="92" y="56"/>
                    <a:pt x="93" y="56"/>
                    <a:pt x="94" y="5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2" name="Freeform 2629"/>
            <p:cNvSpPr>
              <a:spLocks noChangeAspect="1"/>
            </p:cNvSpPr>
            <p:nvPr/>
          </p:nvSpPr>
          <p:spPr bwMode="auto">
            <a:xfrm>
              <a:off x="6057737" y="2342654"/>
              <a:ext cx="631564" cy="720537"/>
            </a:xfrm>
            <a:custGeom>
              <a:avLst/>
              <a:gdLst>
                <a:gd name="T0" fmla="*/ 302 w 361"/>
                <a:gd name="T1" fmla="*/ 247 h 412"/>
                <a:gd name="T2" fmla="*/ 278 w 361"/>
                <a:gd name="T3" fmla="*/ 290 h 412"/>
                <a:gd name="T4" fmla="*/ 234 w 361"/>
                <a:gd name="T5" fmla="*/ 327 h 412"/>
                <a:gd name="T6" fmla="*/ 191 w 361"/>
                <a:gd name="T7" fmla="*/ 360 h 412"/>
                <a:gd name="T8" fmla="*/ 187 w 361"/>
                <a:gd name="T9" fmla="*/ 453 h 412"/>
                <a:gd name="T10" fmla="*/ 158 w 361"/>
                <a:gd name="T11" fmla="*/ 490 h 412"/>
                <a:gd name="T12" fmla="*/ 137 w 361"/>
                <a:gd name="T13" fmla="*/ 463 h 412"/>
                <a:gd name="T14" fmla="*/ 106 w 361"/>
                <a:gd name="T15" fmla="*/ 384 h 412"/>
                <a:gd name="T16" fmla="*/ 85 w 361"/>
                <a:gd name="T17" fmla="*/ 332 h 412"/>
                <a:gd name="T18" fmla="*/ 77 w 361"/>
                <a:gd name="T19" fmla="*/ 297 h 412"/>
                <a:gd name="T20" fmla="*/ 74 w 361"/>
                <a:gd name="T21" fmla="*/ 257 h 412"/>
                <a:gd name="T22" fmla="*/ 64 w 361"/>
                <a:gd name="T23" fmla="*/ 249 h 412"/>
                <a:gd name="T24" fmla="*/ 14 w 361"/>
                <a:gd name="T25" fmla="*/ 249 h 412"/>
                <a:gd name="T26" fmla="*/ 36 w 361"/>
                <a:gd name="T27" fmla="*/ 228 h 412"/>
                <a:gd name="T28" fmla="*/ 6 w 361"/>
                <a:gd name="T29" fmla="*/ 219 h 412"/>
                <a:gd name="T30" fmla="*/ 23 w 361"/>
                <a:gd name="T31" fmla="*/ 210 h 412"/>
                <a:gd name="T32" fmla="*/ 42 w 361"/>
                <a:gd name="T33" fmla="*/ 204 h 412"/>
                <a:gd name="T34" fmla="*/ 28 w 361"/>
                <a:gd name="T35" fmla="*/ 176 h 412"/>
                <a:gd name="T36" fmla="*/ 29 w 361"/>
                <a:gd name="T37" fmla="*/ 141 h 412"/>
                <a:gd name="T38" fmla="*/ 52 w 361"/>
                <a:gd name="T39" fmla="*/ 133 h 412"/>
                <a:gd name="T40" fmla="*/ 80 w 361"/>
                <a:gd name="T41" fmla="*/ 100 h 412"/>
                <a:gd name="T42" fmla="*/ 89 w 361"/>
                <a:gd name="T43" fmla="*/ 76 h 412"/>
                <a:gd name="T44" fmla="*/ 85 w 361"/>
                <a:gd name="T45" fmla="*/ 54 h 412"/>
                <a:gd name="T46" fmla="*/ 83 w 361"/>
                <a:gd name="T47" fmla="*/ 16 h 412"/>
                <a:gd name="T48" fmla="*/ 125 w 361"/>
                <a:gd name="T49" fmla="*/ 2 h 412"/>
                <a:gd name="T50" fmla="*/ 142 w 361"/>
                <a:gd name="T51" fmla="*/ 26 h 412"/>
                <a:gd name="T52" fmla="*/ 148 w 361"/>
                <a:gd name="T53" fmla="*/ 59 h 412"/>
                <a:gd name="T54" fmla="*/ 151 w 361"/>
                <a:gd name="T55" fmla="*/ 80 h 412"/>
                <a:gd name="T56" fmla="*/ 186 w 361"/>
                <a:gd name="T57" fmla="*/ 101 h 412"/>
                <a:gd name="T58" fmla="*/ 178 w 361"/>
                <a:gd name="T59" fmla="*/ 128 h 412"/>
                <a:gd name="T60" fmla="*/ 234 w 361"/>
                <a:gd name="T61" fmla="*/ 151 h 412"/>
                <a:gd name="T62" fmla="*/ 260 w 361"/>
                <a:gd name="T63" fmla="*/ 168 h 412"/>
                <a:gd name="T64" fmla="*/ 293 w 361"/>
                <a:gd name="T65" fmla="*/ 158 h 412"/>
                <a:gd name="T66" fmla="*/ 305 w 361"/>
                <a:gd name="T67" fmla="*/ 147 h 412"/>
                <a:gd name="T68" fmla="*/ 332 w 361"/>
                <a:gd name="T69" fmla="*/ 164 h 412"/>
                <a:gd name="T70" fmla="*/ 345 w 361"/>
                <a:gd name="T71" fmla="*/ 145 h 412"/>
                <a:gd name="T72" fmla="*/ 369 w 361"/>
                <a:gd name="T73" fmla="*/ 127 h 412"/>
                <a:gd name="T74" fmla="*/ 401 w 361"/>
                <a:gd name="T75" fmla="*/ 120 h 412"/>
                <a:gd name="T76" fmla="*/ 419 w 361"/>
                <a:gd name="T77" fmla="*/ 133 h 412"/>
                <a:gd name="T78" fmla="*/ 426 w 361"/>
                <a:gd name="T79" fmla="*/ 146 h 412"/>
                <a:gd name="T80" fmla="*/ 414 w 361"/>
                <a:gd name="T81" fmla="*/ 157 h 412"/>
                <a:gd name="T82" fmla="*/ 404 w 361"/>
                <a:gd name="T83" fmla="*/ 179 h 412"/>
                <a:gd name="T84" fmla="*/ 391 w 361"/>
                <a:gd name="T85" fmla="*/ 216 h 412"/>
                <a:gd name="T86" fmla="*/ 381 w 361"/>
                <a:gd name="T87" fmla="*/ 233 h 412"/>
                <a:gd name="T88" fmla="*/ 369 w 361"/>
                <a:gd name="T89" fmla="*/ 252 h 412"/>
                <a:gd name="T90" fmla="*/ 356 w 361"/>
                <a:gd name="T91" fmla="*/ 230 h 412"/>
                <a:gd name="T92" fmla="*/ 347 w 361"/>
                <a:gd name="T93" fmla="*/ 212 h 412"/>
                <a:gd name="T94" fmla="*/ 354 w 361"/>
                <a:gd name="T95" fmla="*/ 192 h 412"/>
                <a:gd name="T96" fmla="*/ 317 w 361"/>
                <a:gd name="T97" fmla="*/ 179 h 412"/>
                <a:gd name="T98" fmla="*/ 302 w 361"/>
                <a:gd name="T99" fmla="*/ 171 h 412"/>
                <a:gd name="T100" fmla="*/ 305 w 361"/>
                <a:gd name="T101" fmla="*/ 198 h 412"/>
                <a:gd name="T102" fmla="*/ 307 w 361"/>
                <a:gd name="T103" fmla="*/ 217 h 412"/>
                <a:gd name="T104" fmla="*/ 314 w 361"/>
                <a:gd name="T105" fmla="*/ 236 h 4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61"/>
                <a:gd name="T160" fmla="*/ 0 h 412"/>
                <a:gd name="T161" fmla="*/ 361 w 361"/>
                <a:gd name="T162" fmla="*/ 412 h 4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61" h="412">
                  <a:moveTo>
                    <a:pt x="266" y="211"/>
                  </a:moveTo>
                  <a:cubicBezTo>
                    <a:pt x="265" y="212"/>
                    <a:pt x="264" y="215"/>
                    <a:pt x="263" y="214"/>
                  </a:cubicBezTo>
                  <a:cubicBezTo>
                    <a:pt x="260" y="213"/>
                    <a:pt x="261" y="208"/>
                    <a:pt x="258" y="208"/>
                  </a:cubicBezTo>
                  <a:cubicBezTo>
                    <a:pt x="256" y="207"/>
                    <a:pt x="258" y="213"/>
                    <a:pt x="256" y="212"/>
                  </a:cubicBezTo>
                  <a:cubicBezTo>
                    <a:pt x="254" y="212"/>
                    <a:pt x="254" y="206"/>
                    <a:pt x="252" y="206"/>
                  </a:cubicBezTo>
                  <a:cubicBezTo>
                    <a:pt x="249" y="207"/>
                    <a:pt x="249" y="211"/>
                    <a:pt x="247" y="213"/>
                  </a:cubicBezTo>
                  <a:cubicBezTo>
                    <a:pt x="245" y="216"/>
                    <a:pt x="239" y="215"/>
                    <a:pt x="238" y="219"/>
                  </a:cubicBezTo>
                  <a:cubicBezTo>
                    <a:pt x="236" y="221"/>
                    <a:pt x="239" y="225"/>
                    <a:pt x="239" y="228"/>
                  </a:cubicBezTo>
                  <a:cubicBezTo>
                    <a:pt x="239" y="230"/>
                    <a:pt x="238" y="231"/>
                    <a:pt x="238" y="233"/>
                  </a:cubicBezTo>
                  <a:cubicBezTo>
                    <a:pt x="236" y="236"/>
                    <a:pt x="234" y="240"/>
                    <a:pt x="232" y="242"/>
                  </a:cubicBezTo>
                  <a:cubicBezTo>
                    <a:pt x="230" y="244"/>
                    <a:pt x="227" y="245"/>
                    <a:pt x="224" y="245"/>
                  </a:cubicBezTo>
                  <a:cubicBezTo>
                    <a:pt x="223" y="245"/>
                    <a:pt x="221" y="242"/>
                    <a:pt x="220" y="243"/>
                  </a:cubicBezTo>
                  <a:cubicBezTo>
                    <a:pt x="217" y="245"/>
                    <a:pt x="217" y="249"/>
                    <a:pt x="215" y="251"/>
                  </a:cubicBezTo>
                  <a:cubicBezTo>
                    <a:pt x="212" y="255"/>
                    <a:pt x="209" y="260"/>
                    <a:pt x="206" y="264"/>
                  </a:cubicBezTo>
                  <a:cubicBezTo>
                    <a:pt x="203" y="267"/>
                    <a:pt x="199" y="270"/>
                    <a:pt x="195" y="273"/>
                  </a:cubicBezTo>
                  <a:cubicBezTo>
                    <a:pt x="191" y="276"/>
                    <a:pt x="185" y="276"/>
                    <a:pt x="182" y="280"/>
                  </a:cubicBezTo>
                  <a:cubicBezTo>
                    <a:pt x="181" y="283"/>
                    <a:pt x="187" y="286"/>
                    <a:pt x="185" y="288"/>
                  </a:cubicBezTo>
                  <a:cubicBezTo>
                    <a:pt x="183" y="292"/>
                    <a:pt x="177" y="290"/>
                    <a:pt x="174" y="292"/>
                  </a:cubicBezTo>
                  <a:cubicBezTo>
                    <a:pt x="171" y="294"/>
                    <a:pt x="170" y="298"/>
                    <a:pt x="167" y="300"/>
                  </a:cubicBezTo>
                  <a:cubicBezTo>
                    <a:pt x="164" y="301"/>
                    <a:pt x="161" y="298"/>
                    <a:pt x="159" y="300"/>
                  </a:cubicBezTo>
                  <a:cubicBezTo>
                    <a:pt x="157" y="301"/>
                    <a:pt x="157" y="305"/>
                    <a:pt x="157" y="308"/>
                  </a:cubicBezTo>
                  <a:cubicBezTo>
                    <a:pt x="158" y="314"/>
                    <a:pt x="160" y="321"/>
                    <a:pt x="160" y="328"/>
                  </a:cubicBezTo>
                  <a:cubicBezTo>
                    <a:pt x="161" y="333"/>
                    <a:pt x="161" y="338"/>
                    <a:pt x="160" y="342"/>
                  </a:cubicBezTo>
                  <a:cubicBezTo>
                    <a:pt x="159" y="347"/>
                    <a:pt x="156" y="352"/>
                    <a:pt x="155" y="356"/>
                  </a:cubicBezTo>
                  <a:cubicBezTo>
                    <a:pt x="154" y="364"/>
                    <a:pt x="158" y="371"/>
                    <a:pt x="156" y="378"/>
                  </a:cubicBezTo>
                  <a:cubicBezTo>
                    <a:pt x="156" y="380"/>
                    <a:pt x="152" y="377"/>
                    <a:pt x="150" y="378"/>
                  </a:cubicBezTo>
                  <a:cubicBezTo>
                    <a:pt x="147" y="381"/>
                    <a:pt x="145" y="384"/>
                    <a:pt x="144" y="388"/>
                  </a:cubicBezTo>
                  <a:cubicBezTo>
                    <a:pt x="144" y="391"/>
                    <a:pt x="148" y="393"/>
                    <a:pt x="147" y="395"/>
                  </a:cubicBezTo>
                  <a:cubicBezTo>
                    <a:pt x="146" y="397"/>
                    <a:pt x="141" y="396"/>
                    <a:pt x="139" y="398"/>
                  </a:cubicBezTo>
                  <a:cubicBezTo>
                    <a:pt x="136" y="401"/>
                    <a:pt x="135" y="406"/>
                    <a:pt x="132" y="409"/>
                  </a:cubicBezTo>
                  <a:cubicBezTo>
                    <a:pt x="131" y="411"/>
                    <a:pt x="128" y="412"/>
                    <a:pt x="126" y="411"/>
                  </a:cubicBezTo>
                  <a:cubicBezTo>
                    <a:pt x="123" y="409"/>
                    <a:pt x="120" y="405"/>
                    <a:pt x="118" y="402"/>
                  </a:cubicBezTo>
                  <a:cubicBezTo>
                    <a:pt x="118" y="401"/>
                    <a:pt x="119" y="400"/>
                    <a:pt x="119" y="399"/>
                  </a:cubicBezTo>
                  <a:cubicBezTo>
                    <a:pt x="119" y="398"/>
                    <a:pt x="117" y="397"/>
                    <a:pt x="116" y="395"/>
                  </a:cubicBezTo>
                  <a:cubicBezTo>
                    <a:pt x="115" y="392"/>
                    <a:pt x="116" y="389"/>
                    <a:pt x="114" y="386"/>
                  </a:cubicBezTo>
                  <a:cubicBezTo>
                    <a:pt x="113" y="383"/>
                    <a:pt x="110" y="380"/>
                    <a:pt x="109" y="376"/>
                  </a:cubicBezTo>
                  <a:cubicBezTo>
                    <a:pt x="108" y="372"/>
                    <a:pt x="109" y="368"/>
                    <a:pt x="107" y="364"/>
                  </a:cubicBezTo>
                  <a:cubicBezTo>
                    <a:pt x="105" y="359"/>
                    <a:pt x="100" y="354"/>
                    <a:pt x="96" y="348"/>
                  </a:cubicBezTo>
                  <a:cubicBezTo>
                    <a:pt x="94" y="345"/>
                    <a:pt x="92" y="341"/>
                    <a:pt x="91" y="337"/>
                  </a:cubicBezTo>
                  <a:cubicBezTo>
                    <a:pt x="89" y="331"/>
                    <a:pt x="90" y="326"/>
                    <a:pt x="88" y="320"/>
                  </a:cubicBezTo>
                  <a:cubicBezTo>
                    <a:pt x="87" y="318"/>
                    <a:pt x="85" y="316"/>
                    <a:pt x="83" y="313"/>
                  </a:cubicBezTo>
                  <a:cubicBezTo>
                    <a:pt x="81" y="311"/>
                    <a:pt x="79" y="308"/>
                    <a:pt x="77" y="306"/>
                  </a:cubicBezTo>
                  <a:cubicBezTo>
                    <a:pt x="77" y="305"/>
                    <a:pt x="77" y="304"/>
                    <a:pt x="77" y="303"/>
                  </a:cubicBezTo>
                  <a:cubicBezTo>
                    <a:pt x="76" y="300"/>
                    <a:pt x="73" y="298"/>
                    <a:pt x="72" y="295"/>
                  </a:cubicBezTo>
                  <a:cubicBezTo>
                    <a:pt x="71" y="289"/>
                    <a:pt x="72" y="283"/>
                    <a:pt x="71" y="277"/>
                  </a:cubicBezTo>
                  <a:cubicBezTo>
                    <a:pt x="70" y="272"/>
                    <a:pt x="67" y="269"/>
                    <a:pt x="66" y="264"/>
                  </a:cubicBezTo>
                  <a:cubicBezTo>
                    <a:pt x="66" y="263"/>
                    <a:pt x="68" y="262"/>
                    <a:pt x="68" y="261"/>
                  </a:cubicBezTo>
                  <a:cubicBezTo>
                    <a:pt x="68" y="260"/>
                    <a:pt x="65" y="261"/>
                    <a:pt x="65" y="259"/>
                  </a:cubicBezTo>
                  <a:cubicBezTo>
                    <a:pt x="64" y="258"/>
                    <a:pt x="65" y="255"/>
                    <a:pt x="65" y="253"/>
                  </a:cubicBezTo>
                  <a:cubicBezTo>
                    <a:pt x="65" y="252"/>
                    <a:pt x="65" y="250"/>
                    <a:pt x="64" y="248"/>
                  </a:cubicBezTo>
                  <a:cubicBezTo>
                    <a:pt x="63" y="243"/>
                    <a:pt x="60" y="239"/>
                    <a:pt x="60" y="234"/>
                  </a:cubicBezTo>
                  <a:cubicBezTo>
                    <a:pt x="60" y="231"/>
                    <a:pt x="63" y="230"/>
                    <a:pt x="63" y="227"/>
                  </a:cubicBezTo>
                  <a:cubicBezTo>
                    <a:pt x="64" y="224"/>
                    <a:pt x="62" y="221"/>
                    <a:pt x="61" y="219"/>
                  </a:cubicBezTo>
                  <a:cubicBezTo>
                    <a:pt x="60" y="218"/>
                    <a:pt x="58" y="217"/>
                    <a:pt x="59" y="215"/>
                  </a:cubicBezTo>
                  <a:cubicBezTo>
                    <a:pt x="59" y="214"/>
                    <a:pt x="62" y="215"/>
                    <a:pt x="62" y="214"/>
                  </a:cubicBezTo>
                  <a:cubicBezTo>
                    <a:pt x="61" y="212"/>
                    <a:pt x="58" y="214"/>
                    <a:pt x="57" y="213"/>
                  </a:cubicBezTo>
                  <a:cubicBezTo>
                    <a:pt x="56" y="211"/>
                    <a:pt x="57" y="208"/>
                    <a:pt x="57" y="206"/>
                  </a:cubicBezTo>
                  <a:cubicBezTo>
                    <a:pt x="58" y="204"/>
                    <a:pt x="60" y="203"/>
                    <a:pt x="59" y="203"/>
                  </a:cubicBezTo>
                  <a:cubicBezTo>
                    <a:pt x="58" y="201"/>
                    <a:pt x="55" y="201"/>
                    <a:pt x="54" y="203"/>
                  </a:cubicBezTo>
                  <a:cubicBezTo>
                    <a:pt x="53" y="204"/>
                    <a:pt x="53" y="206"/>
                    <a:pt x="53" y="208"/>
                  </a:cubicBezTo>
                  <a:cubicBezTo>
                    <a:pt x="53" y="211"/>
                    <a:pt x="53" y="213"/>
                    <a:pt x="53" y="215"/>
                  </a:cubicBezTo>
                  <a:cubicBezTo>
                    <a:pt x="53" y="217"/>
                    <a:pt x="53" y="219"/>
                    <a:pt x="51" y="220"/>
                  </a:cubicBezTo>
                  <a:cubicBezTo>
                    <a:pt x="49" y="223"/>
                    <a:pt x="46" y="225"/>
                    <a:pt x="42" y="226"/>
                  </a:cubicBezTo>
                  <a:cubicBezTo>
                    <a:pt x="38" y="226"/>
                    <a:pt x="34" y="225"/>
                    <a:pt x="31" y="223"/>
                  </a:cubicBezTo>
                  <a:cubicBezTo>
                    <a:pt x="24" y="219"/>
                    <a:pt x="17" y="214"/>
                    <a:pt x="12" y="208"/>
                  </a:cubicBezTo>
                  <a:cubicBezTo>
                    <a:pt x="11" y="207"/>
                    <a:pt x="11" y="204"/>
                    <a:pt x="12" y="203"/>
                  </a:cubicBezTo>
                  <a:cubicBezTo>
                    <a:pt x="14" y="201"/>
                    <a:pt x="16" y="204"/>
                    <a:pt x="18" y="204"/>
                  </a:cubicBezTo>
                  <a:cubicBezTo>
                    <a:pt x="22" y="202"/>
                    <a:pt x="25" y="199"/>
                    <a:pt x="28" y="197"/>
                  </a:cubicBezTo>
                  <a:cubicBezTo>
                    <a:pt x="29" y="196"/>
                    <a:pt x="32" y="194"/>
                    <a:pt x="33" y="192"/>
                  </a:cubicBezTo>
                  <a:cubicBezTo>
                    <a:pt x="33" y="191"/>
                    <a:pt x="31" y="190"/>
                    <a:pt x="30" y="190"/>
                  </a:cubicBezTo>
                  <a:cubicBezTo>
                    <a:pt x="27" y="191"/>
                    <a:pt x="26" y="194"/>
                    <a:pt x="23" y="194"/>
                  </a:cubicBezTo>
                  <a:cubicBezTo>
                    <a:pt x="20" y="195"/>
                    <a:pt x="15" y="195"/>
                    <a:pt x="12" y="194"/>
                  </a:cubicBezTo>
                  <a:cubicBezTo>
                    <a:pt x="10" y="194"/>
                    <a:pt x="8" y="191"/>
                    <a:pt x="7" y="189"/>
                  </a:cubicBezTo>
                  <a:cubicBezTo>
                    <a:pt x="6" y="188"/>
                    <a:pt x="6" y="187"/>
                    <a:pt x="5" y="186"/>
                  </a:cubicBezTo>
                  <a:cubicBezTo>
                    <a:pt x="5" y="185"/>
                    <a:pt x="6" y="183"/>
                    <a:pt x="5" y="183"/>
                  </a:cubicBezTo>
                  <a:cubicBezTo>
                    <a:pt x="4" y="182"/>
                    <a:pt x="2" y="182"/>
                    <a:pt x="0" y="182"/>
                  </a:cubicBezTo>
                  <a:cubicBezTo>
                    <a:pt x="1" y="181"/>
                    <a:pt x="3" y="180"/>
                    <a:pt x="4" y="179"/>
                  </a:cubicBezTo>
                  <a:cubicBezTo>
                    <a:pt x="5" y="178"/>
                    <a:pt x="7" y="178"/>
                    <a:pt x="8" y="177"/>
                  </a:cubicBezTo>
                  <a:cubicBezTo>
                    <a:pt x="9" y="176"/>
                    <a:pt x="7" y="174"/>
                    <a:pt x="8" y="174"/>
                  </a:cubicBezTo>
                  <a:cubicBezTo>
                    <a:pt x="12" y="173"/>
                    <a:pt x="15" y="174"/>
                    <a:pt x="19" y="175"/>
                  </a:cubicBezTo>
                  <a:cubicBezTo>
                    <a:pt x="21" y="175"/>
                    <a:pt x="23" y="176"/>
                    <a:pt x="25" y="176"/>
                  </a:cubicBezTo>
                  <a:cubicBezTo>
                    <a:pt x="28" y="176"/>
                    <a:pt x="30" y="172"/>
                    <a:pt x="33" y="172"/>
                  </a:cubicBezTo>
                  <a:cubicBezTo>
                    <a:pt x="34" y="172"/>
                    <a:pt x="31" y="175"/>
                    <a:pt x="33" y="175"/>
                  </a:cubicBezTo>
                  <a:cubicBezTo>
                    <a:pt x="34" y="176"/>
                    <a:pt x="37" y="175"/>
                    <a:pt x="37" y="174"/>
                  </a:cubicBezTo>
                  <a:cubicBezTo>
                    <a:pt x="38" y="173"/>
                    <a:pt x="35" y="171"/>
                    <a:pt x="35" y="170"/>
                  </a:cubicBezTo>
                  <a:cubicBezTo>
                    <a:pt x="35" y="169"/>
                    <a:pt x="38" y="169"/>
                    <a:pt x="38" y="169"/>
                  </a:cubicBezTo>
                  <a:cubicBezTo>
                    <a:pt x="37" y="165"/>
                    <a:pt x="33" y="162"/>
                    <a:pt x="32" y="158"/>
                  </a:cubicBezTo>
                  <a:cubicBezTo>
                    <a:pt x="31" y="157"/>
                    <a:pt x="33" y="155"/>
                    <a:pt x="32" y="154"/>
                  </a:cubicBezTo>
                  <a:cubicBezTo>
                    <a:pt x="31" y="154"/>
                    <a:pt x="29" y="155"/>
                    <a:pt x="28" y="154"/>
                  </a:cubicBezTo>
                  <a:cubicBezTo>
                    <a:pt x="25" y="153"/>
                    <a:pt x="24" y="150"/>
                    <a:pt x="23" y="147"/>
                  </a:cubicBezTo>
                  <a:cubicBezTo>
                    <a:pt x="22" y="145"/>
                    <a:pt x="24" y="143"/>
                    <a:pt x="23" y="140"/>
                  </a:cubicBezTo>
                  <a:cubicBezTo>
                    <a:pt x="23" y="139"/>
                    <a:pt x="21" y="139"/>
                    <a:pt x="20" y="138"/>
                  </a:cubicBezTo>
                  <a:cubicBezTo>
                    <a:pt x="18" y="138"/>
                    <a:pt x="16" y="139"/>
                    <a:pt x="15" y="138"/>
                  </a:cubicBezTo>
                  <a:cubicBezTo>
                    <a:pt x="13" y="137"/>
                    <a:pt x="12" y="135"/>
                    <a:pt x="13" y="133"/>
                  </a:cubicBezTo>
                  <a:cubicBezTo>
                    <a:pt x="15" y="127"/>
                    <a:pt x="20" y="123"/>
                    <a:pt x="24" y="118"/>
                  </a:cubicBezTo>
                  <a:cubicBezTo>
                    <a:pt x="25" y="118"/>
                    <a:pt x="26" y="117"/>
                    <a:pt x="27" y="118"/>
                  </a:cubicBezTo>
                  <a:cubicBezTo>
                    <a:pt x="29" y="118"/>
                    <a:pt x="30" y="121"/>
                    <a:pt x="32" y="122"/>
                  </a:cubicBezTo>
                  <a:cubicBezTo>
                    <a:pt x="34" y="122"/>
                    <a:pt x="35" y="119"/>
                    <a:pt x="37" y="118"/>
                  </a:cubicBezTo>
                  <a:cubicBezTo>
                    <a:pt x="39" y="118"/>
                    <a:pt x="42" y="121"/>
                    <a:pt x="43" y="119"/>
                  </a:cubicBezTo>
                  <a:cubicBezTo>
                    <a:pt x="45" y="117"/>
                    <a:pt x="43" y="114"/>
                    <a:pt x="43" y="111"/>
                  </a:cubicBezTo>
                  <a:cubicBezTo>
                    <a:pt x="44" y="110"/>
                    <a:pt x="46" y="111"/>
                    <a:pt x="47" y="110"/>
                  </a:cubicBezTo>
                  <a:cubicBezTo>
                    <a:pt x="49" y="108"/>
                    <a:pt x="49" y="105"/>
                    <a:pt x="51" y="104"/>
                  </a:cubicBezTo>
                  <a:cubicBezTo>
                    <a:pt x="53" y="101"/>
                    <a:pt x="58" y="101"/>
                    <a:pt x="59" y="98"/>
                  </a:cubicBezTo>
                  <a:cubicBezTo>
                    <a:pt x="61" y="95"/>
                    <a:pt x="58" y="90"/>
                    <a:pt x="59" y="87"/>
                  </a:cubicBezTo>
                  <a:cubicBezTo>
                    <a:pt x="60" y="84"/>
                    <a:pt x="65" y="84"/>
                    <a:pt x="67" y="83"/>
                  </a:cubicBezTo>
                  <a:cubicBezTo>
                    <a:pt x="67" y="82"/>
                    <a:pt x="66" y="80"/>
                    <a:pt x="67" y="79"/>
                  </a:cubicBezTo>
                  <a:cubicBezTo>
                    <a:pt x="68" y="77"/>
                    <a:pt x="69" y="74"/>
                    <a:pt x="71" y="72"/>
                  </a:cubicBezTo>
                  <a:cubicBezTo>
                    <a:pt x="72" y="71"/>
                    <a:pt x="74" y="72"/>
                    <a:pt x="74" y="70"/>
                  </a:cubicBezTo>
                  <a:cubicBezTo>
                    <a:pt x="75" y="69"/>
                    <a:pt x="72" y="69"/>
                    <a:pt x="72" y="67"/>
                  </a:cubicBezTo>
                  <a:cubicBezTo>
                    <a:pt x="72" y="66"/>
                    <a:pt x="74" y="65"/>
                    <a:pt x="74" y="63"/>
                  </a:cubicBezTo>
                  <a:cubicBezTo>
                    <a:pt x="74" y="62"/>
                    <a:pt x="72" y="60"/>
                    <a:pt x="73" y="59"/>
                  </a:cubicBezTo>
                  <a:cubicBezTo>
                    <a:pt x="73" y="57"/>
                    <a:pt x="75" y="55"/>
                    <a:pt x="76" y="54"/>
                  </a:cubicBezTo>
                  <a:cubicBezTo>
                    <a:pt x="79" y="52"/>
                    <a:pt x="83" y="52"/>
                    <a:pt x="84" y="50"/>
                  </a:cubicBezTo>
                  <a:cubicBezTo>
                    <a:pt x="85" y="47"/>
                    <a:pt x="81" y="45"/>
                    <a:pt x="79" y="44"/>
                  </a:cubicBezTo>
                  <a:cubicBezTo>
                    <a:pt x="76" y="43"/>
                    <a:pt x="73" y="45"/>
                    <a:pt x="71" y="45"/>
                  </a:cubicBezTo>
                  <a:cubicBezTo>
                    <a:pt x="70" y="44"/>
                    <a:pt x="71" y="43"/>
                    <a:pt x="71" y="42"/>
                  </a:cubicBezTo>
                  <a:cubicBezTo>
                    <a:pt x="69" y="40"/>
                    <a:pt x="66" y="39"/>
                    <a:pt x="65" y="37"/>
                  </a:cubicBezTo>
                  <a:cubicBezTo>
                    <a:pt x="64" y="33"/>
                    <a:pt x="65" y="28"/>
                    <a:pt x="65" y="24"/>
                  </a:cubicBezTo>
                  <a:cubicBezTo>
                    <a:pt x="65" y="21"/>
                    <a:pt x="64" y="18"/>
                    <a:pt x="65" y="15"/>
                  </a:cubicBezTo>
                  <a:cubicBezTo>
                    <a:pt x="65" y="14"/>
                    <a:pt x="67" y="13"/>
                    <a:pt x="69" y="13"/>
                  </a:cubicBezTo>
                  <a:cubicBezTo>
                    <a:pt x="72" y="13"/>
                    <a:pt x="74" y="16"/>
                    <a:pt x="77" y="17"/>
                  </a:cubicBezTo>
                  <a:cubicBezTo>
                    <a:pt x="81" y="18"/>
                    <a:pt x="85" y="17"/>
                    <a:pt x="89" y="17"/>
                  </a:cubicBezTo>
                  <a:cubicBezTo>
                    <a:pt x="92" y="16"/>
                    <a:pt x="95" y="15"/>
                    <a:pt x="97" y="13"/>
                  </a:cubicBezTo>
                  <a:cubicBezTo>
                    <a:pt x="98" y="12"/>
                    <a:pt x="99" y="10"/>
                    <a:pt x="100" y="8"/>
                  </a:cubicBezTo>
                  <a:cubicBezTo>
                    <a:pt x="102" y="6"/>
                    <a:pt x="103" y="4"/>
                    <a:pt x="104" y="2"/>
                  </a:cubicBezTo>
                  <a:cubicBezTo>
                    <a:pt x="106" y="2"/>
                    <a:pt x="108" y="0"/>
                    <a:pt x="110" y="1"/>
                  </a:cubicBezTo>
                  <a:cubicBezTo>
                    <a:pt x="112" y="3"/>
                    <a:pt x="111" y="7"/>
                    <a:pt x="113" y="9"/>
                  </a:cubicBezTo>
                  <a:cubicBezTo>
                    <a:pt x="115" y="12"/>
                    <a:pt x="118" y="13"/>
                    <a:pt x="120" y="16"/>
                  </a:cubicBezTo>
                  <a:cubicBezTo>
                    <a:pt x="121" y="18"/>
                    <a:pt x="123" y="19"/>
                    <a:pt x="123" y="22"/>
                  </a:cubicBezTo>
                  <a:cubicBezTo>
                    <a:pt x="122" y="23"/>
                    <a:pt x="118" y="20"/>
                    <a:pt x="118" y="22"/>
                  </a:cubicBezTo>
                  <a:cubicBezTo>
                    <a:pt x="118" y="25"/>
                    <a:pt x="120" y="28"/>
                    <a:pt x="122" y="31"/>
                  </a:cubicBezTo>
                  <a:cubicBezTo>
                    <a:pt x="123" y="33"/>
                    <a:pt x="126" y="34"/>
                    <a:pt x="128" y="36"/>
                  </a:cubicBezTo>
                  <a:cubicBezTo>
                    <a:pt x="131" y="39"/>
                    <a:pt x="135" y="42"/>
                    <a:pt x="135" y="45"/>
                  </a:cubicBezTo>
                  <a:cubicBezTo>
                    <a:pt x="135" y="49"/>
                    <a:pt x="130" y="51"/>
                    <a:pt x="127" y="52"/>
                  </a:cubicBezTo>
                  <a:cubicBezTo>
                    <a:pt x="125" y="52"/>
                    <a:pt x="124" y="50"/>
                    <a:pt x="123" y="49"/>
                  </a:cubicBezTo>
                  <a:cubicBezTo>
                    <a:pt x="123" y="48"/>
                    <a:pt x="124" y="46"/>
                    <a:pt x="123" y="46"/>
                  </a:cubicBezTo>
                  <a:cubicBezTo>
                    <a:pt x="122" y="46"/>
                    <a:pt x="121" y="48"/>
                    <a:pt x="120" y="49"/>
                  </a:cubicBezTo>
                  <a:cubicBezTo>
                    <a:pt x="119" y="50"/>
                    <a:pt x="119" y="51"/>
                    <a:pt x="119" y="52"/>
                  </a:cubicBezTo>
                  <a:cubicBezTo>
                    <a:pt x="120" y="55"/>
                    <a:pt x="122" y="58"/>
                    <a:pt x="123" y="61"/>
                  </a:cubicBezTo>
                  <a:cubicBezTo>
                    <a:pt x="124" y="63"/>
                    <a:pt x="124" y="66"/>
                    <a:pt x="126" y="67"/>
                  </a:cubicBezTo>
                  <a:cubicBezTo>
                    <a:pt x="127" y="68"/>
                    <a:pt x="129" y="66"/>
                    <a:pt x="130" y="67"/>
                  </a:cubicBezTo>
                  <a:cubicBezTo>
                    <a:pt x="133" y="69"/>
                    <a:pt x="133" y="72"/>
                    <a:pt x="136" y="74"/>
                  </a:cubicBezTo>
                  <a:cubicBezTo>
                    <a:pt x="137" y="75"/>
                    <a:pt x="139" y="74"/>
                    <a:pt x="141" y="74"/>
                  </a:cubicBezTo>
                  <a:cubicBezTo>
                    <a:pt x="144" y="76"/>
                    <a:pt x="147" y="79"/>
                    <a:pt x="150" y="81"/>
                  </a:cubicBezTo>
                  <a:cubicBezTo>
                    <a:pt x="152" y="82"/>
                    <a:pt x="153" y="83"/>
                    <a:pt x="155" y="84"/>
                  </a:cubicBezTo>
                  <a:cubicBezTo>
                    <a:pt x="153" y="86"/>
                    <a:pt x="151" y="88"/>
                    <a:pt x="149" y="90"/>
                  </a:cubicBezTo>
                  <a:cubicBezTo>
                    <a:pt x="147" y="91"/>
                    <a:pt x="146" y="92"/>
                    <a:pt x="145" y="93"/>
                  </a:cubicBezTo>
                  <a:cubicBezTo>
                    <a:pt x="144" y="95"/>
                    <a:pt x="146" y="95"/>
                    <a:pt x="145" y="97"/>
                  </a:cubicBezTo>
                  <a:cubicBezTo>
                    <a:pt x="145" y="99"/>
                    <a:pt x="144" y="101"/>
                    <a:pt x="144" y="104"/>
                  </a:cubicBezTo>
                  <a:cubicBezTo>
                    <a:pt x="145" y="105"/>
                    <a:pt x="147" y="106"/>
                    <a:pt x="148" y="107"/>
                  </a:cubicBezTo>
                  <a:cubicBezTo>
                    <a:pt x="150" y="108"/>
                    <a:pt x="152" y="106"/>
                    <a:pt x="153" y="107"/>
                  </a:cubicBezTo>
                  <a:cubicBezTo>
                    <a:pt x="156" y="110"/>
                    <a:pt x="158" y="114"/>
                    <a:pt x="162" y="117"/>
                  </a:cubicBezTo>
                  <a:cubicBezTo>
                    <a:pt x="166" y="120"/>
                    <a:pt x="171" y="120"/>
                    <a:pt x="175" y="123"/>
                  </a:cubicBezTo>
                  <a:cubicBezTo>
                    <a:pt x="176" y="123"/>
                    <a:pt x="177" y="125"/>
                    <a:pt x="178" y="125"/>
                  </a:cubicBezTo>
                  <a:cubicBezTo>
                    <a:pt x="184" y="126"/>
                    <a:pt x="189" y="125"/>
                    <a:pt x="195" y="126"/>
                  </a:cubicBezTo>
                  <a:cubicBezTo>
                    <a:pt x="198" y="126"/>
                    <a:pt x="202" y="127"/>
                    <a:pt x="204" y="129"/>
                  </a:cubicBezTo>
                  <a:cubicBezTo>
                    <a:pt x="205" y="130"/>
                    <a:pt x="203" y="132"/>
                    <a:pt x="204" y="133"/>
                  </a:cubicBezTo>
                  <a:cubicBezTo>
                    <a:pt x="206" y="135"/>
                    <a:pt x="208" y="137"/>
                    <a:pt x="211" y="138"/>
                  </a:cubicBezTo>
                  <a:cubicBezTo>
                    <a:pt x="212" y="138"/>
                    <a:pt x="213" y="136"/>
                    <a:pt x="214" y="137"/>
                  </a:cubicBezTo>
                  <a:cubicBezTo>
                    <a:pt x="215" y="137"/>
                    <a:pt x="215" y="140"/>
                    <a:pt x="217" y="140"/>
                  </a:cubicBezTo>
                  <a:cubicBezTo>
                    <a:pt x="219" y="141"/>
                    <a:pt x="221" y="140"/>
                    <a:pt x="223" y="140"/>
                  </a:cubicBezTo>
                  <a:cubicBezTo>
                    <a:pt x="226" y="141"/>
                    <a:pt x="228" y="142"/>
                    <a:pt x="231" y="143"/>
                  </a:cubicBezTo>
                  <a:cubicBezTo>
                    <a:pt x="235" y="143"/>
                    <a:pt x="239" y="145"/>
                    <a:pt x="243" y="144"/>
                  </a:cubicBezTo>
                  <a:cubicBezTo>
                    <a:pt x="245" y="144"/>
                    <a:pt x="247" y="142"/>
                    <a:pt x="247" y="141"/>
                  </a:cubicBezTo>
                  <a:cubicBezTo>
                    <a:pt x="247" y="138"/>
                    <a:pt x="245" y="135"/>
                    <a:pt x="244" y="132"/>
                  </a:cubicBezTo>
                  <a:cubicBezTo>
                    <a:pt x="244" y="130"/>
                    <a:pt x="245" y="128"/>
                    <a:pt x="245" y="126"/>
                  </a:cubicBezTo>
                  <a:cubicBezTo>
                    <a:pt x="245" y="124"/>
                    <a:pt x="245" y="122"/>
                    <a:pt x="245" y="121"/>
                  </a:cubicBezTo>
                  <a:cubicBezTo>
                    <a:pt x="247" y="119"/>
                    <a:pt x="248" y="117"/>
                    <a:pt x="250" y="116"/>
                  </a:cubicBezTo>
                  <a:cubicBezTo>
                    <a:pt x="251" y="116"/>
                    <a:pt x="253" y="115"/>
                    <a:pt x="254" y="116"/>
                  </a:cubicBezTo>
                  <a:cubicBezTo>
                    <a:pt x="255" y="118"/>
                    <a:pt x="254" y="121"/>
                    <a:pt x="254" y="123"/>
                  </a:cubicBezTo>
                  <a:cubicBezTo>
                    <a:pt x="254" y="126"/>
                    <a:pt x="255" y="128"/>
                    <a:pt x="255" y="130"/>
                  </a:cubicBezTo>
                  <a:cubicBezTo>
                    <a:pt x="256" y="132"/>
                    <a:pt x="256" y="134"/>
                    <a:pt x="258" y="135"/>
                  </a:cubicBezTo>
                  <a:cubicBezTo>
                    <a:pt x="261" y="137"/>
                    <a:pt x="265" y="138"/>
                    <a:pt x="269" y="138"/>
                  </a:cubicBezTo>
                  <a:cubicBezTo>
                    <a:pt x="271" y="138"/>
                    <a:pt x="271" y="135"/>
                    <a:pt x="273" y="135"/>
                  </a:cubicBezTo>
                  <a:cubicBezTo>
                    <a:pt x="274" y="135"/>
                    <a:pt x="275" y="137"/>
                    <a:pt x="277" y="137"/>
                  </a:cubicBezTo>
                  <a:cubicBezTo>
                    <a:pt x="281" y="137"/>
                    <a:pt x="285" y="136"/>
                    <a:pt x="288" y="135"/>
                  </a:cubicBezTo>
                  <a:cubicBezTo>
                    <a:pt x="291" y="135"/>
                    <a:pt x="295" y="136"/>
                    <a:pt x="296" y="134"/>
                  </a:cubicBezTo>
                  <a:cubicBezTo>
                    <a:pt x="298" y="132"/>
                    <a:pt x="296" y="128"/>
                    <a:pt x="294" y="126"/>
                  </a:cubicBezTo>
                  <a:cubicBezTo>
                    <a:pt x="293" y="125"/>
                    <a:pt x="289" y="126"/>
                    <a:pt x="287" y="125"/>
                  </a:cubicBezTo>
                  <a:cubicBezTo>
                    <a:pt x="286" y="124"/>
                    <a:pt x="288" y="122"/>
                    <a:pt x="288" y="121"/>
                  </a:cubicBezTo>
                  <a:cubicBezTo>
                    <a:pt x="291" y="121"/>
                    <a:pt x="293" y="120"/>
                    <a:pt x="296" y="120"/>
                  </a:cubicBezTo>
                  <a:cubicBezTo>
                    <a:pt x="298" y="119"/>
                    <a:pt x="301" y="121"/>
                    <a:pt x="302" y="120"/>
                  </a:cubicBezTo>
                  <a:cubicBezTo>
                    <a:pt x="303" y="119"/>
                    <a:pt x="300" y="116"/>
                    <a:pt x="301" y="115"/>
                  </a:cubicBezTo>
                  <a:cubicBezTo>
                    <a:pt x="302" y="113"/>
                    <a:pt x="305" y="113"/>
                    <a:pt x="307" y="111"/>
                  </a:cubicBezTo>
                  <a:cubicBezTo>
                    <a:pt x="308" y="110"/>
                    <a:pt x="307" y="107"/>
                    <a:pt x="308" y="106"/>
                  </a:cubicBezTo>
                  <a:cubicBezTo>
                    <a:pt x="311" y="104"/>
                    <a:pt x="315" y="106"/>
                    <a:pt x="318" y="105"/>
                  </a:cubicBezTo>
                  <a:cubicBezTo>
                    <a:pt x="319" y="104"/>
                    <a:pt x="317" y="102"/>
                    <a:pt x="317" y="101"/>
                  </a:cubicBezTo>
                  <a:cubicBezTo>
                    <a:pt x="319" y="99"/>
                    <a:pt x="322" y="98"/>
                    <a:pt x="324" y="98"/>
                  </a:cubicBezTo>
                  <a:cubicBezTo>
                    <a:pt x="327" y="98"/>
                    <a:pt x="329" y="101"/>
                    <a:pt x="332" y="101"/>
                  </a:cubicBezTo>
                  <a:cubicBezTo>
                    <a:pt x="333" y="102"/>
                    <a:pt x="333" y="100"/>
                    <a:pt x="334" y="100"/>
                  </a:cubicBezTo>
                  <a:cubicBezTo>
                    <a:pt x="336" y="98"/>
                    <a:pt x="338" y="96"/>
                    <a:pt x="341" y="95"/>
                  </a:cubicBezTo>
                  <a:cubicBezTo>
                    <a:pt x="343" y="95"/>
                    <a:pt x="345" y="97"/>
                    <a:pt x="346" y="98"/>
                  </a:cubicBezTo>
                  <a:cubicBezTo>
                    <a:pt x="347" y="100"/>
                    <a:pt x="349" y="102"/>
                    <a:pt x="349" y="105"/>
                  </a:cubicBezTo>
                  <a:cubicBezTo>
                    <a:pt x="348" y="107"/>
                    <a:pt x="344" y="108"/>
                    <a:pt x="344" y="111"/>
                  </a:cubicBezTo>
                  <a:cubicBezTo>
                    <a:pt x="344" y="112"/>
                    <a:pt x="347" y="110"/>
                    <a:pt x="349" y="111"/>
                  </a:cubicBezTo>
                  <a:cubicBezTo>
                    <a:pt x="350" y="111"/>
                    <a:pt x="351" y="113"/>
                    <a:pt x="352" y="113"/>
                  </a:cubicBezTo>
                  <a:cubicBezTo>
                    <a:pt x="354" y="114"/>
                    <a:pt x="357" y="112"/>
                    <a:pt x="359" y="113"/>
                  </a:cubicBezTo>
                  <a:cubicBezTo>
                    <a:pt x="360" y="113"/>
                    <a:pt x="360" y="115"/>
                    <a:pt x="361" y="116"/>
                  </a:cubicBezTo>
                  <a:cubicBezTo>
                    <a:pt x="360" y="118"/>
                    <a:pt x="360" y="119"/>
                    <a:pt x="359" y="120"/>
                  </a:cubicBezTo>
                  <a:cubicBezTo>
                    <a:pt x="358" y="122"/>
                    <a:pt x="356" y="121"/>
                    <a:pt x="355" y="122"/>
                  </a:cubicBezTo>
                  <a:cubicBezTo>
                    <a:pt x="354" y="123"/>
                    <a:pt x="354" y="125"/>
                    <a:pt x="355" y="126"/>
                  </a:cubicBezTo>
                  <a:cubicBezTo>
                    <a:pt x="355" y="128"/>
                    <a:pt x="358" y="129"/>
                    <a:pt x="358" y="131"/>
                  </a:cubicBezTo>
                  <a:cubicBezTo>
                    <a:pt x="358" y="132"/>
                    <a:pt x="356" y="131"/>
                    <a:pt x="355" y="131"/>
                  </a:cubicBezTo>
                  <a:cubicBezTo>
                    <a:pt x="353" y="131"/>
                    <a:pt x="352" y="129"/>
                    <a:pt x="351" y="129"/>
                  </a:cubicBezTo>
                  <a:cubicBezTo>
                    <a:pt x="349" y="129"/>
                    <a:pt x="347" y="130"/>
                    <a:pt x="345" y="131"/>
                  </a:cubicBezTo>
                  <a:cubicBezTo>
                    <a:pt x="343" y="133"/>
                    <a:pt x="342" y="135"/>
                    <a:pt x="340" y="137"/>
                  </a:cubicBezTo>
                  <a:cubicBezTo>
                    <a:pt x="338" y="138"/>
                    <a:pt x="336" y="138"/>
                    <a:pt x="335" y="139"/>
                  </a:cubicBezTo>
                  <a:cubicBezTo>
                    <a:pt x="334" y="140"/>
                    <a:pt x="335" y="141"/>
                    <a:pt x="335" y="143"/>
                  </a:cubicBezTo>
                  <a:cubicBezTo>
                    <a:pt x="335" y="144"/>
                    <a:pt x="334" y="145"/>
                    <a:pt x="335" y="147"/>
                  </a:cubicBezTo>
                  <a:cubicBezTo>
                    <a:pt x="335" y="147"/>
                    <a:pt x="337" y="148"/>
                    <a:pt x="337" y="149"/>
                  </a:cubicBezTo>
                  <a:cubicBezTo>
                    <a:pt x="336" y="150"/>
                    <a:pt x="334" y="150"/>
                    <a:pt x="333" y="151"/>
                  </a:cubicBezTo>
                  <a:cubicBezTo>
                    <a:pt x="333" y="153"/>
                    <a:pt x="334" y="154"/>
                    <a:pt x="333" y="155"/>
                  </a:cubicBezTo>
                  <a:cubicBezTo>
                    <a:pt x="332" y="157"/>
                    <a:pt x="329" y="156"/>
                    <a:pt x="329" y="158"/>
                  </a:cubicBezTo>
                  <a:cubicBezTo>
                    <a:pt x="329" y="160"/>
                    <a:pt x="333" y="161"/>
                    <a:pt x="332" y="162"/>
                  </a:cubicBezTo>
                  <a:cubicBezTo>
                    <a:pt x="330" y="168"/>
                    <a:pt x="328" y="174"/>
                    <a:pt x="326" y="180"/>
                  </a:cubicBezTo>
                  <a:cubicBezTo>
                    <a:pt x="326" y="181"/>
                    <a:pt x="324" y="181"/>
                    <a:pt x="323" y="181"/>
                  </a:cubicBezTo>
                  <a:cubicBezTo>
                    <a:pt x="321" y="180"/>
                    <a:pt x="319" y="178"/>
                    <a:pt x="317" y="178"/>
                  </a:cubicBezTo>
                  <a:cubicBezTo>
                    <a:pt x="316" y="177"/>
                    <a:pt x="315" y="178"/>
                    <a:pt x="315" y="179"/>
                  </a:cubicBezTo>
                  <a:cubicBezTo>
                    <a:pt x="316" y="181"/>
                    <a:pt x="317" y="183"/>
                    <a:pt x="318" y="185"/>
                  </a:cubicBezTo>
                  <a:cubicBezTo>
                    <a:pt x="318" y="188"/>
                    <a:pt x="319" y="191"/>
                    <a:pt x="318" y="194"/>
                  </a:cubicBezTo>
                  <a:cubicBezTo>
                    <a:pt x="318" y="194"/>
                    <a:pt x="315" y="193"/>
                    <a:pt x="315" y="194"/>
                  </a:cubicBezTo>
                  <a:cubicBezTo>
                    <a:pt x="314" y="197"/>
                    <a:pt x="315" y="201"/>
                    <a:pt x="315" y="204"/>
                  </a:cubicBezTo>
                  <a:cubicBezTo>
                    <a:pt x="315" y="206"/>
                    <a:pt x="314" y="208"/>
                    <a:pt x="313" y="210"/>
                  </a:cubicBezTo>
                  <a:cubicBezTo>
                    <a:pt x="313" y="211"/>
                    <a:pt x="312" y="210"/>
                    <a:pt x="311" y="210"/>
                  </a:cubicBezTo>
                  <a:cubicBezTo>
                    <a:pt x="310" y="210"/>
                    <a:pt x="309" y="210"/>
                    <a:pt x="308" y="210"/>
                  </a:cubicBezTo>
                  <a:cubicBezTo>
                    <a:pt x="308" y="206"/>
                    <a:pt x="309" y="202"/>
                    <a:pt x="308" y="198"/>
                  </a:cubicBezTo>
                  <a:cubicBezTo>
                    <a:pt x="307" y="195"/>
                    <a:pt x="304" y="193"/>
                    <a:pt x="303" y="190"/>
                  </a:cubicBezTo>
                  <a:cubicBezTo>
                    <a:pt x="302" y="187"/>
                    <a:pt x="304" y="185"/>
                    <a:pt x="303" y="183"/>
                  </a:cubicBezTo>
                  <a:cubicBezTo>
                    <a:pt x="302" y="182"/>
                    <a:pt x="299" y="181"/>
                    <a:pt x="298" y="182"/>
                  </a:cubicBezTo>
                  <a:cubicBezTo>
                    <a:pt x="296" y="185"/>
                    <a:pt x="298" y="189"/>
                    <a:pt x="297" y="192"/>
                  </a:cubicBezTo>
                  <a:cubicBezTo>
                    <a:pt x="296" y="194"/>
                    <a:pt x="294" y="195"/>
                    <a:pt x="293" y="194"/>
                  </a:cubicBezTo>
                  <a:cubicBezTo>
                    <a:pt x="291" y="193"/>
                    <a:pt x="293" y="190"/>
                    <a:pt x="291" y="189"/>
                  </a:cubicBezTo>
                  <a:cubicBezTo>
                    <a:pt x="290" y="189"/>
                    <a:pt x="289" y="192"/>
                    <a:pt x="287" y="192"/>
                  </a:cubicBezTo>
                  <a:cubicBezTo>
                    <a:pt x="286" y="192"/>
                    <a:pt x="286" y="190"/>
                    <a:pt x="286" y="188"/>
                  </a:cubicBezTo>
                  <a:cubicBezTo>
                    <a:pt x="286" y="184"/>
                    <a:pt x="287" y="180"/>
                    <a:pt x="289" y="177"/>
                  </a:cubicBezTo>
                  <a:cubicBezTo>
                    <a:pt x="290" y="175"/>
                    <a:pt x="294" y="175"/>
                    <a:pt x="296" y="173"/>
                  </a:cubicBezTo>
                  <a:cubicBezTo>
                    <a:pt x="297" y="171"/>
                    <a:pt x="298" y="169"/>
                    <a:pt x="300" y="167"/>
                  </a:cubicBezTo>
                  <a:cubicBezTo>
                    <a:pt x="301" y="166"/>
                    <a:pt x="303" y="168"/>
                    <a:pt x="303" y="167"/>
                  </a:cubicBezTo>
                  <a:cubicBezTo>
                    <a:pt x="303" y="165"/>
                    <a:pt x="302" y="164"/>
                    <a:pt x="301" y="163"/>
                  </a:cubicBezTo>
                  <a:cubicBezTo>
                    <a:pt x="299" y="162"/>
                    <a:pt x="297" y="160"/>
                    <a:pt x="295" y="160"/>
                  </a:cubicBezTo>
                  <a:cubicBezTo>
                    <a:pt x="289" y="159"/>
                    <a:pt x="282" y="160"/>
                    <a:pt x="276" y="160"/>
                  </a:cubicBezTo>
                  <a:cubicBezTo>
                    <a:pt x="274" y="160"/>
                    <a:pt x="272" y="159"/>
                    <a:pt x="271" y="158"/>
                  </a:cubicBezTo>
                  <a:cubicBezTo>
                    <a:pt x="270" y="156"/>
                    <a:pt x="272" y="154"/>
                    <a:pt x="272" y="151"/>
                  </a:cubicBezTo>
                  <a:cubicBezTo>
                    <a:pt x="272" y="149"/>
                    <a:pt x="271" y="146"/>
                    <a:pt x="269" y="146"/>
                  </a:cubicBezTo>
                  <a:cubicBezTo>
                    <a:pt x="267" y="145"/>
                    <a:pt x="266" y="150"/>
                    <a:pt x="264" y="149"/>
                  </a:cubicBezTo>
                  <a:cubicBezTo>
                    <a:pt x="262" y="148"/>
                    <a:pt x="262" y="144"/>
                    <a:pt x="259" y="143"/>
                  </a:cubicBezTo>
                  <a:cubicBezTo>
                    <a:pt x="258" y="142"/>
                    <a:pt x="257" y="145"/>
                    <a:pt x="256" y="144"/>
                  </a:cubicBezTo>
                  <a:cubicBezTo>
                    <a:pt x="254" y="143"/>
                    <a:pt x="253" y="139"/>
                    <a:pt x="250" y="138"/>
                  </a:cubicBezTo>
                  <a:cubicBezTo>
                    <a:pt x="249" y="138"/>
                    <a:pt x="249" y="140"/>
                    <a:pt x="250" y="141"/>
                  </a:cubicBezTo>
                  <a:cubicBezTo>
                    <a:pt x="250" y="142"/>
                    <a:pt x="252" y="142"/>
                    <a:pt x="252" y="143"/>
                  </a:cubicBezTo>
                  <a:cubicBezTo>
                    <a:pt x="252" y="145"/>
                    <a:pt x="249" y="147"/>
                    <a:pt x="249" y="150"/>
                  </a:cubicBezTo>
                  <a:cubicBezTo>
                    <a:pt x="249" y="152"/>
                    <a:pt x="251" y="153"/>
                    <a:pt x="252" y="154"/>
                  </a:cubicBezTo>
                  <a:cubicBezTo>
                    <a:pt x="254" y="157"/>
                    <a:pt x="259" y="158"/>
                    <a:pt x="259" y="161"/>
                  </a:cubicBezTo>
                  <a:cubicBezTo>
                    <a:pt x="259" y="163"/>
                    <a:pt x="255" y="161"/>
                    <a:pt x="254" y="162"/>
                  </a:cubicBezTo>
                  <a:cubicBezTo>
                    <a:pt x="253" y="162"/>
                    <a:pt x="255" y="164"/>
                    <a:pt x="254" y="165"/>
                  </a:cubicBezTo>
                  <a:cubicBezTo>
                    <a:pt x="254" y="166"/>
                    <a:pt x="253" y="165"/>
                    <a:pt x="252" y="166"/>
                  </a:cubicBezTo>
                  <a:cubicBezTo>
                    <a:pt x="252" y="167"/>
                    <a:pt x="251" y="168"/>
                    <a:pt x="251" y="169"/>
                  </a:cubicBezTo>
                  <a:cubicBezTo>
                    <a:pt x="252" y="171"/>
                    <a:pt x="255" y="171"/>
                    <a:pt x="256" y="172"/>
                  </a:cubicBezTo>
                  <a:cubicBezTo>
                    <a:pt x="258" y="173"/>
                    <a:pt x="259" y="174"/>
                    <a:pt x="259" y="176"/>
                  </a:cubicBezTo>
                  <a:cubicBezTo>
                    <a:pt x="259" y="178"/>
                    <a:pt x="256" y="179"/>
                    <a:pt x="256" y="181"/>
                  </a:cubicBezTo>
                  <a:cubicBezTo>
                    <a:pt x="255" y="182"/>
                    <a:pt x="257" y="183"/>
                    <a:pt x="258" y="184"/>
                  </a:cubicBezTo>
                  <a:cubicBezTo>
                    <a:pt x="259" y="186"/>
                    <a:pt x="258" y="188"/>
                    <a:pt x="259" y="190"/>
                  </a:cubicBezTo>
                  <a:cubicBezTo>
                    <a:pt x="260" y="191"/>
                    <a:pt x="262" y="189"/>
                    <a:pt x="263" y="190"/>
                  </a:cubicBezTo>
                  <a:cubicBezTo>
                    <a:pt x="263" y="191"/>
                    <a:pt x="262" y="192"/>
                    <a:pt x="262" y="193"/>
                  </a:cubicBezTo>
                  <a:cubicBezTo>
                    <a:pt x="262" y="194"/>
                    <a:pt x="262" y="195"/>
                    <a:pt x="262" y="197"/>
                  </a:cubicBezTo>
                  <a:cubicBezTo>
                    <a:pt x="262" y="198"/>
                    <a:pt x="263" y="199"/>
                    <a:pt x="263" y="201"/>
                  </a:cubicBezTo>
                  <a:cubicBezTo>
                    <a:pt x="263" y="202"/>
                    <a:pt x="263" y="203"/>
                    <a:pt x="263" y="205"/>
                  </a:cubicBezTo>
                  <a:cubicBezTo>
                    <a:pt x="263" y="207"/>
                    <a:pt x="265" y="209"/>
                    <a:pt x="266" y="21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3" name="Freeform 2630"/>
            <p:cNvSpPr>
              <a:spLocks noChangeAspect="1"/>
            </p:cNvSpPr>
            <p:nvPr/>
          </p:nvSpPr>
          <p:spPr bwMode="auto">
            <a:xfrm>
              <a:off x="6504062" y="2541020"/>
              <a:ext cx="74387" cy="43757"/>
            </a:xfrm>
            <a:custGeom>
              <a:avLst/>
              <a:gdLst>
                <a:gd name="T0" fmla="*/ 39 w 43"/>
                <a:gd name="T1" fmla="*/ 10 h 25"/>
                <a:gd name="T2" fmla="*/ 38 w 43"/>
                <a:gd name="T3" fmla="*/ 14 h 25"/>
                <a:gd name="T4" fmla="*/ 46 w 43"/>
                <a:gd name="T5" fmla="*/ 16 h 25"/>
                <a:gd name="T6" fmla="*/ 49 w 43"/>
                <a:gd name="T7" fmla="*/ 25 h 25"/>
                <a:gd name="T8" fmla="*/ 39 w 43"/>
                <a:gd name="T9" fmla="*/ 26 h 25"/>
                <a:gd name="T10" fmla="*/ 26 w 43"/>
                <a:gd name="T11" fmla="*/ 29 h 25"/>
                <a:gd name="T12" fmla="*/ 21 w 43"/>
                <a:gd name="T13" fmla="*/ 26 h 25"/>
                <a:gd name="T14" fmla="*/ 17 w 43"/>
                <a:gd name="T15" fmla="*/ 30 h 25"/>
                <a:gd name="T16" fmla="*/ 4 w 43"/>
                <a:gd name="T17" fmla="*/ 26 h 25"/>
                <a:gd name="T18" fmla="*/ 0 w 43"/>
                <a:gd name="T19" fmla="*/ 20 h 25"/>
                <a:gd name="T20" fmla="*/ 5 w 43"/>
                <a:gd name="T21" fmla="*/ 11 h 25"/>
                <a:gd name="T22" fmla="*/ 6 w 43"/>
                <a:gd name="T23" fmla="*/ 5 h 25"/>
                <a:gd name="T24" fmla="*/ 11 w 43"/>
                <a:gd name="T25" fmla="*/ 1 h 25"/>
                <a:gd name="T26" fmla="*/ 15 w 43"/>
                <a:gd name="T27" fmla="*/ 2 h 25"/>
                <a:gd name="T28" fmla="*/ 20 w 43"/>
                <a:gd name="T29" fmla="*/ 1 h 25"/>
                <a:gd name="T30" fmla="*/ 25 w 43"/>
                <a:gd name="T31" fmla="*/ 5 h 25"/>
                <a:gd name="T32" fmla="*/ 33 w 43"/>
                <a:gd name="T33" fmla="*/ 6 h 25"/>
                <a:gd name="T34" fmla="*/ 38 w 43"/>
                <a:gd name="T35" fmla="*/ 5 h 25"/>
                <a:gd name="T36" fmla="*/ 39 w 43"/>
                <a:gd name="T37" fmla="*/ 10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"/>
                <a:gd name="T58" fmla="*/ 0 h 25"/>
                <a:gd name="T59" fmla="*/ 43 w 43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" h="25">
                  <a:moveTo>
                    <a:pt x="33" y="8"/>
                  </a:moveTo>
                  <a:cubicBezTo>
                    <a:pt x="33" y="9"/>
                    <a:pt x="31" y="11"/>
                    <a:pt x="32" y="12"/>
                  </a:cubicBezTo>
                  <a:cubicBezTo>
                    <a:pt x="34" y="13"/>
                    <a:pt x="38" y="12"/>
                    <a:pt x="39" y="13"/>
                  </a:cubicBezTo>
                  <a:cubicBezTo>
                    <a:pt x="41" y="15"/>
                    <a:pt x="43" y="19"/>
                    <a:pt x="41" y="21"/>
                  </a:cubicBezTo>
                  <a:cubicBezTo>
                    <a:pt x="40" y="23"/>
                    <a:pt x="36" y="22"/>
                    <a:pt x="33" y="22"/>
                  </a:cubicBezTo>
                  <a:cubicBezTo>
                    <a:pt x="30" y="23"/>
                    <a:pt x="26" y="24"/>
                    <a:pt x="22" y="24"/>
                  </a:cubicBezTo>
                  <a:cubicBezTo>
                    <a:pt x="20" y="24"/>
                    <a:pt x="19" y="22"/>
                    <a:pt x="18" y="22"/>
                  </a:cubicBezTo>
                  <a:cubicBezTo>
                    <a:pt x="16" y="22"/>
                    <a:pt x="16" y="25"/>
                    <a:pt x="14" y="25"/>
                  </a:cubicBezTo>
                  <a:cubicBezTo>
                    <a:pt x="10" y="25"/>
                    <a:pt x="6" y="24"/>
                    <a:pt x="3" y="22"/>
                  </a:cubicBezTo>
                  <a:cubicBezTo>
                    <a:pt x="1" y="21"/>
                    <a:pt x="1" y="19"/>
                    <a:pt x="0" y="17"/>
                  </a:cubicBezTo>
                  <a:cubicBezTo>
                    <a:pt x="2" y="15"/>
                    <a:pt x="4" y="11"/>
                    <a:pt x="4" y="9"/>
                  </a:cubicBezTo>
                  <a:cubicBezTo>
                    <a:pt x="5" y="7"/>
                    <a:pt x="4" y="6"/>
                    <a:pt x="5" y="4"/>
                  </a:cubicBezTo>
                  <a:cubicBezTo>
                    <a:pt x="6" y="3"/>
                    <a:pt x="8" y="2"/>
                    <a:pt x="9" y="1"/>
                  </a:cubicBezTo>
                  <a:cubicBezTo>
                    <a:pt x="11" y="1"/>
                    <a:pt x="12" y="2"/>
                    <a:pt x="13" y="2"/>
                  </a:cubicBezTo>
                  <a:cubicBezTo>
                    <a:pt x="15" y="2"/>
                    <a:pt x="16" y="0"/>
                    <a:pt x="17" y="1"/>
                  </a:cubicBezTo>
                  <a:cubicBezTo>
                    <a:pt x="19" y="1"/>
                    <a:pt x="20" y="3"/>
                    <a:pt x="21" y="4"/>
                  </a:cubicBezTo>
                  <a:cubicBezTo>
                    <a:pt x="23" y="5"/>
                    <a:pt x="25" y="5"/>
                    <a:pt x="28" y="5"/>
                  </a:cubicBezTo>
                  <a:cubicBezTo>
                    <a:pt x="29" y="5"/>
                    <a:pt x="31" y="4"/>
                    <a:pt x="32" y="4"/>
                  </a:cubicBezTo>
                  <a:cubicBezTo>
                    <a:pt x="33" y="5"/>
                    <a:pt x="33" y="7"/>
                    <a:pt x="33" y="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4" name="Freeform 2631"/>
            <p:cNvSpPr>
              <a:spLocks noChangeAspect="1"/>
            </p:cNvSpPr>
            <p:nvPr/>
          </p:nvSpPr>
          <p:spPr bwMode="auto">
            <a:xfrm>
              <a:off x="6310071" y="2485595"/>
              <a:ext cx="179405" cy="110852"/>
            </a:xfrm>
            <a:custGeom>
              <a:avLst/>
              <a:gdLst>
                <a:gd name="T0" fmla="*/ 121 w 103"/>
                <a:gd name="T1" fmla="*/ 47 h 63"/>
                <a:gd name="T2" fmla="*/ 121 w 103"/>
                <a:gd name="T3" fmla="*/ 53 h 63"/>
                <a:gd name="T4" fmla="*/ 119 w 103"/>
                <a:gd name="T5" fmla="*/ 60 h 63"/>
                <a:gd name="T6" fmla="*/ 123 w 103"/>
                <a:gd name="T7" fmla="*/ 71 h 63"/>
                <a:gd name="T8" fmla="*/ 118 w 103"/>
                <a:gd name="T9" fmla="*/ 75 h 63"/>
                <a:gd name="T10" fmla="*/ 104 w 103"/>
                <a:gd name="T11" fmla="*/ 74 h 63"/>
                <a:gd name="T12" fmla="*/ 94 w 103"/>
                <a:gd name="T13" fmla="*/ 70 h 63"/>
                <a:gd name="T14" fmla="*/ 87 w 103"/>
                <a:gd name="T15" fmla="*/ 70 h 63"/>
                <a:gd name="T16" fmla="*/ 84 w 103"/>
                <a:gd name="T17" fmla="*/ 66 h 63"/>
                <a:gd name="T18" fmla="*/ 80 w 103"/>
                <a:gd name="T19" fmla="*/ 68 h 63"/>
                <a:gd name="T20" fmla="*/ 72 w 103"/>
                <a:gd name="T21" fmla="*/ 62 h 63"/>
                <a:gd name="T22" fmla="*/ 72 w 103"/>
                <a:gd name="T23" fmla="*/ 57 h 63"/>
                <a:gd name="T24" fmla="*/ 61 w 103"/>
                <a:gd name="T25" fmla="*/ 53 h 63"/>
                <a:gd name="T26" fmla="*/ 41 w 103"/>
                <a:gd name="T27" fmla="*/ 52 h 63"/>
                <a:gd name="T28" fmla="*/ 37 w 103"/>
                <a:gd name="T29" fmla="*/ 49 h 63"/>
                <a:gd name="T30" fmla="*/ 21 w 103"/>
                <a:gd name="T31" fmla="*/ 42 h 63"/>
                <a:gd name="T32" fmla="*/ 11 w 103"/>
                <a:gd name="T33" fmla="*/ 30 h 63"/>
                <a:gd name="T34" fmla="*/ 5 w 103"/>
                <a:gd name="T35" fmla="*/ 30 h 63"/>
                <a:gd name="T36" fmla="*/ 0 w 103"/>
                <a:gd name="T37" fmla="*/ 27 h 63"/>
                <a:gd name="T38" fmla="*/ 1 w 103"/>
                <a:gd name="T39" fmla="*/ 18 h 63"/>
                <a:gd name="T40" fmla="*/ 1 w 103"/>
                <a:gd name="T41" fmla="*/ 13 h 63"/>
                <a:gd name="T42" fmla="*/ 6 w 103"/>
                <a:gd name="T43" fmla="*/ 10 h 63"/>
                <a:gd name="T44" fmla="*/ 13 w 103"/>
                <a:gd name="T45" fmla="*/ 2 h 63"/>
                <a:gd name="T46" fmla="*/ 18 w 103"/>
                <a:gd name="T47" fmla="*/ 6 h 63"/>
                <a:gd name="T48" fmla="*/ 18 w 103"/>
                <a:gd name="T49" fmla="*/ 1 h 63"/>
                <a:gd name="T50" fmla="*/ 23 w 103"/>
                <a:gd name="T51" fmla="*/ 1 h 63"/>
                <a:gd name="T52" fmla="*/ 32 w 103"/>
                <a:gd name="T53" fmla="*/ 5 h 63"/>
                <a:gd name="T54" fmla="*/ 44 w 103"/>
                <a:gd name="T55" fmla="*/ 13 h 63"/>
                <a:gd name="T56" fmla="*/ 51 w 103"/>
                <a:gd name="T57" fmla="*/ 22 h 63"/>
                <a:gd name="T58" fmla="*/ 55 w 103"/>
                <a:gd name="T59" fmla="*/ 17 h 63"/>
                <a:gd name="T60" fmla="*/ 60 w 103"/>
                <a:gd name="T61" fmla="*/ 17 h 63"/>
                <a:gd name="T62" fmla="*/ 60 w 103"/>
                <a:gd name="T63" fmla="*/ 24 h 63"/>
                <a:gd name="T64" fmla="*/ 62 w 103"/>
                <a:gd name="T65" fmla="*/ 29 h 63"/>
                <a:gd name="T66" fmla="*/ 75 w 103"/>
                <a:gd name="T67" fmla="*/ 30 h 63"/>
                <a:gd name="T68" fmla="*/ 75 w 103"/>
                <a:gd name="T69" fmla="*/ 36 h 63"/>
                <a:gd name="T70" fmla="*/ 82 w 103"/>
                <a:gd name="T71" fmla="*/ 37 h 63"/>
                <a:gd name="T72" fmla="*/ 87 w 103"/>
                <a:gd name="T73" fmla="*/ 43 h 63"/>
                <a:gd name="T74" fmla="*/ 92 w 103"/>
                <a:gd name="T75" fmla="*/ 42 h 63"/>
                <a:gd name="T76" fmla="*/ 96 w 103"/>
                <a:gd name="T77" fmla="*/ 46 h 63"/>
                <a:gd name="T78" fmla="*/ 100 w 103"/>
                <a:gd name="T79" fmla="*/ 42 h 63"/>
                <a:gd name="T80" fmla="*/ 105 w 103"/>
                <a:gd name="T81" fmla="*/ 47 h 63"/>
                <a:gd name="T82" fmla="*/ 110 w 103"/>
                <a:gd name="T83" fmla="*/ 49 h 63"/>
                <a:gd name="T84" fmla="*/ 117 w 103"/>
                <a:gd name="T85" fmla="*/ 46 h 63"/>
                <a:gd name="T86" fmla="*/ 121 w 103"/>
                <a:gd name="T87" fmla="*/ 47 h 6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3"/>
                <a:gd name="T133" fmla="*/ 0 h 63"/>
                <a:gd name="T134" fmla="*/ 103 w 103"/>
                <a:gd name="T135" fmla="*/ 63 h 6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3" h="63">
                  <a:moveTo>
                    <a:pt x="101" y="39"/>
                  </a:moveTo>
                  <a:cubicBezTo>
                    <a:pt x="101" y="40"/>
                    <a:pt x="101" y="42"/>
                    <a:pt x="101" y="44"/>
                  </a:cubicBezTo>
                  <a:cubicBezTo>
                    <a:pt x="101" y="46"/>
                    <a:pt x="100" y="48"/>
                    <a:pt x="100" y="50"/>
                  </a:cubicBezTo>
                  <a:cubicBezTo>
                    <a:pt x="101" y="53"/>
                    <a:pt x="103" y="56"/>
                    <a:pt x="103" y="59"/>
                  </a:cubicBezTo>
                  <a:cubicBezTo>
                    <a:pt x="103" y="60"/>
                    <a:pt x="101" y="62"/>
                    <a:pt x="99" y="62"/>
                  </a:cubicBezTo>
                  <a:cubicBezTo>
                    <a:pt x="95" y="63"/>
                    <a:pt x="91" y="61"/>
                    <a:pt x="87" y="61"/>
                  </a:cubicBezTo>
                  <a:cubicBezTo>
                    <a:pt x="84" y="60"/>
                    <a:pt x="82" y="59"/>
                    <a:pt x="79" y="58"/>
                  </a:cubicBezTo>
                  <a:cubicBezTo>
                    <a:pt x="77" y="58"/>
                    <a:pt x="75" y="59"/>
                    <a:pt x="73" y="58"/>
                  </a:cubicBezTo>
                  <a:cubicBezTo>
                    <a:pt x="71" y="58"/>
                    <a:pt x="71" y="55"/>
                    <a:pt x="70" y="55"/>
                  </a:cubicBezTo>
                  <a:cubicBezTo>
                    <a:pt x="69" y="54"/>
                    <a:pt x="68" y="56"/>
                    <a:pt x="67" y="56"/>
                  </a:cubicBezTo>
                  <a:cubicBezTo>
                    <a:pt x="64" y="55"/>
                    <a:pt x="62" y="53"/>
                    <a:pt x="60" y="51"/>
                  </a:cubicBezTo>
                  <a:cubicBezTo>
                    <a:pt x="59" y="50"/>
                    <a:pt x="61" y="48"/>
                    <a:pt x="60" y="47"/>
                  </a:cubicBezTo>
                  <a:cubicBezTo>
                    <a:pt x="58" y="45"/>
                    <a:pt x="54" y="44"/>
                    <a:pt x="51" y="44"/>
                  </a:cubicBezTo>
                  <a:cubicBezTo>
                    <a:pt x="45" y="43"/>
                    <a:pt x="40" y="44"/>
                    <a:pt x="34" y="43"/>
                  </a:cubicBezTo>
                  <a:cubicBezTo>
                    <a:pt x="33" y="43"/>
                    <a:pt x="32" y="41"/>
                    <a:pt x="31" y="41"/>
                  </a:cubicBezTo>
                  <a:cubicBezTo>
                    <a:pt x="27" y="38"/>
                    <a:pt x="22" y="38"/>
                    <a:pt x="18" y="35"/>
                  </a:cubicBezTo>
                  <a:cubicBezTo>
                    <a:pt x="14" y="32"/>
                    <a:pt x="12" y="28"/>
                    <a:pt x="9" y="25"/>
                  </a:cubicBezTo>
                  <a:cubicBezTo>
                    <a:pt x="8" y="24"/>
                    <a:pt x="6" y="26"/>
                    <a:pt x="4" y="25"/>
                  </a:cubicBezTo>
                  <a:cubicBezTo>
                    <a:pt x="3" y="24"/>
                    <a:pt x="1" y="23"/>
                    <a:pt x="0" y="22"/>
                  </a:cubicBezTo>
                  <a:cubicBezTo>
                    <a:pt x="0" y="19"/>
                    <a:pt x="1" y="17"/>
                    <a:pt x="1" y="15"/>
                  </a:cubicBezTo>
                  <a:cubicBezTo>
                    <a:pt x="2" y="13"/>
                    <a:pt x="0" y="13"/>
                    <a:pt x="1" y="11"/>
                  </a:cubicBezTo>
                  <a:cubicBezTo>
                    <a:pt x="2" y="10"/>
                    <a:pt x="3" y="9"/>
                    <a:pt x="5" y="8"/>
                  </a:cubicBezTo>
                  <a:cubicBezTo>
                    <a:pt x="7" y="6"/>
                    <a:pt x="9" y="4"/>
                    <a:pt x="11" y="2"/>
                  </a:cubicBezTo>
                  <a:cubicBezTo>
                    <a:pt x="12" y="3"/>
                    <a:pt x="13" y="6"/>
                    <a:pt x="15" y="5"/>
                  </a:cubicBezTo>
                  <a:cubicBezTo>
                    <a:pt x="16" y="5"/>
                    <a:pt x="14" y="2"/>
                    <a:pt x="15" y="1"/>
                  </a:cubicBezTo>
                  <a:cubicBezTo>
                    <a:pt x="16" y="0"/>
                    <a:pt x="18" y="1"/>
                    <a:pt x="19" y="1"/>
                  </a:cubicBezTo>
                  <a:cubicBezTo>
                    <a:pt x="21" y="2"/>
                    <a:pt x="24" y="3"/>
                    <a:pt x="27" y="4"/>
                  </a:cubicBezTo>
                  <a:cubicBezTo>
                    <a:pt x="30" y="6"/>
                    <a:pt x="34" y="9"/>
                    <a:pt x="37" y="11"/>
                  </a:cubicBezTo>
                  <a:cubicBezTo>
                    <a:pt x="39" y="13"/>
                    <a:pt x="40" y="17"/>
                    <a:pt x="43" y="18"/>
                  </a:cubicBezTo>
                  <a:cubicBezTo>
                    <a:pt x="45" y="18"/>
                    <a:pt x="45" y="14"/>
                    <a:pt x="46" y="14"/>
                  </a:cubicBezTo>
                  <a:cubicBezTo>
                    <a:pt x="47" y="13"/>
                    <a:pt x="49" y="13"/>
                    <a:pt x="50" y="14"/>
                  </a:cubicBezTo>
                  <a:cubicBezTo>
                    <a:pt x="51" y="16"/>
                    <a:pt x="49" y="18"/>
                    <a:pt x="50" y="20"/>
                  </a:cubicBezTo>
                  <a:cubicBezTo>
                    <a:pt x="50" y="22"/>
                    <a:pt x="51" y="23"/>
                    <a:pt x="52" y="24"/>
                  </a:cubicBezTo>
                  <a:cubicBezTo>
                    <a:pt x="55" y="25"/>
                    <a:pt x="60" y="24"/>
                    <a:pt x="63" y="25"/>
                  </a:cubicBezTo>
                  <a:cubicBezTo>
                    <a:pt x="64" y="26"/>
                    <a:pt x="62" y="29"/>
                    <a:pt x="63" y="30"/>
                  </a:cubicBezTo>
                  <a:cubicBezTo>
                    <a:pt x="64" y="31"/>
                    <a:pt x="67" y="30"/>
                    <a:pt x="69" y="31"/>
                  </a:cubicBezTo>
                  <a:cubicBezTo>
                    <a:pt x="71" y="32"/>
                    <a:pt x="71" y="35"/>
                    <a:pt x="73" y="36"/>
                  </a:cubicBezTo>
                  <a:cubicBezTo>
                    <a:pt x="74" y="37"/>
                    <a:pt x="76" y="34"/>
                    <a:pt x="77" y="35"/>
                  </a:cubicBezTo>
                  <a:cubicBezTo>
                    <a:pt x="78" y="35"/>
                    <a:pt x="78" y="38"/>
                    <a:pt x="80" y="38"/>
                  </a:cubicBezTo>
                  <a:cubicBezTo>
                    <a:pt x="81" y="38"/>
                    <a:pt x="82" y="35"/>
                    <a:pt x="84" y="35"/>
                  </a:cubicBezTo>
                  <a:cubicBezTo>
                    <a:pt x="86" y="35"/>
                    <a:pt x="86" y="38"/>
                    <a:pt x="88" y="39"/>
                  </a:cubicBezTo>
                  <a:cubicBezTo>
                    <a:pt x="89" y="40"/>
                    <a:pt x="91" y="41"/>
                    <a:pt x="92" y="41"/>
                  </a:cubicBezTo>
                  <a:cubicBezTo>
                    <a:pt x="94" y="41"/>
                    <a:pt x="96" y="39"/>
                    <a:pt x="98" y="38"/>
                  </a:cubicBezTo>
                  <a:cubicBezTo>
                    <a:pt x="99" y="38"/>
                    <a:pt x="100" y="39"/>
                    <a:pt x="101" y="3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5" name="Freeform 2632"/>
            <p:cNvSpPr>
              <a:spLocks noChangeAspect="1"/>
            </p:cNvSpPr>
            <p:nvPr/>
          </p:nvSpPr>
          <p:spPr bwMode="auto">
            <a:xfrm>
              <a:off x="6493852" y="2584778"/>
              <a:ext cx="109393" cy="150233"/>
            </a:xfrm>
            <a:custGeom>
              <a:avLst/>
              <a:gdLst>
                <a:gd name="T0" fmla="*/ 25 w 63"/>
                <a:gd name="T1" fmla="*/ 87 h 86"/>
                <a:gd name="T2" fmla="*/ 29 w 63"/>
                <a:gd name="T3" fmla="*/ 79 h 86"/>
                <a:gd name="T4" fmla="*/ 33 w 63"/>
                <a:gd name="T5" fmla="*/ 85 h 86"/>
                <a:gd name="T6" fmla="*/ 40 w 63"/>
                <a:gd name="T7" fmla="*/ 74 h 86"/>
                <a:gd name="T8" fmla="*/ 36 w 63"/>
                <a:gd name="T9" fmla="*/ 59 h 86"/>
                <a:gd name="T10" fmla="*/ 44 w 63"/>
                <a:gd name="T11" fmla="*/ 68 h 86"/>
                <a:gd name="T12" fmla="*/ 55 w 63"/>
                <a:gd name="T13" fmla="*/ 71 h 86"/>
                <a:gd name="T14" fmla="*/ 60 w 63"/>
                <a:gd name="T15" fmla="*/ 84 h 86"/>
                <a:gd name="T16" fmla="*/ 62 w 63"/>
                <a:gd name="T17" fmla="*/ 92 h 86"/>
                <a:gd name="T18" fmla="*/ 65 w 63"/>
                <a:gd name="T19" fmla="*/ 103 h 86"/>
                <a:gd name="T20" fmla="*/ 73 w 63"/>
                <a:gd name="T21" fmla="*/ 101 h 86"/>
                <a:gd name="T22" fmla="*/ 70 w 63"/>
                <a:gd name="T23" fmla="*/ 72 h 86"/>
                <a:gd name="T24" fmla="*/ 64 w 63"/>
                <a:gd name="T25" fmla="*/ 54 h 86"/>
                <a:gd name="T26" fmla="*/ 57 w 63"/>
                <a:gd name="T27" fmla="*/ 65 h 86"/>
                <a:gd name="T28" fmla="*/ 50 w 63"/>
                <a:gd name="T29" fmla="*/ 61 h 86"/>
                <a:gd name="T30" fmla="*/ 44 w 63"/>
                <a:gd name="T31" fmla="*/ 60 h 86"/>
                <a:gd name="T32" fmla="*/ 56 w 63"/>
                <a:gd name="T33" fmla="*/ 42 h 86"/>
                <a:gd name="T34" fmla="*/ 64 w 63"/>
                <a:gd name="T35" fmla="*/ 35 h 86"/>
                <a:gd name="T36" fmla="*/ 55 w 63"/>
                <a:gd name="T37" fmla="*/ 26 h 86"/>
                <a:gd name="T38" fmla="*/ 26 w 63"/>
                <a:gd name="T39" fmla="*/ 24 h 86"/>
                <a:gd name="T40" fmla="*/ 24 w 63"/>
                <a:gd name="T41" fmla="*/ 10 h 86"/>
                <a:gd name="T42" fmla="*/ 12 w 63"/>
                <a:gd name="T43" fmla="*/ 6 h 86"/>
                <a:gd name="T44" fmla="*/ 1 w 63"/>
                <a:gd name="T45" fmla="*/ 0 h 86"/>
                <a:gd name="T46" fmla="*/ 4 w 63"/>
                <a:gd name="T47" fmla="*/ 6 h 86"/>
                <a:gd name="T48" fmla="*/ 4 w 63"/>
                <a:gd name="T49" fmla="*/ 19 h 86"/>
                <a:gd name="T50" fmla="*/ 6 w 63"/>
                <a:gd name="T51" fmla="*/ 29 h 86"/>
                <a:gd name="T52" fmla="*/ 4 w 63"/>
                <a:gd name="T53" fmla="*/ 34 h 86"/>
                <a:gd name="T54" fmla="*/ 8 w 63"/>
                <a:gd name="T55" fmla="*/ 41 h 86"/>
                <a:gd name="T56" fmla="*/ 8 w 63"/>
                <a:gd name="T57" fmla="*/ 52 h 86"/>
                <a:gd name="T58" fmla="*/ 12 w 63"/>
                <a:gd name="T59" fmla="*/ 62 h 86"/>
                <a:gd name="T60" fmla="*/ 15 w 63"/>
                <a:gd name="T61" fmla="*/ 66 h 86"/>
                <a:gd name="T62" fmla="*/ 17 w 63"/>
                <a:gd name="T63" fmla="*/ 75 h 86"/>
                <a:gd name="T64" fmla="*/ 20 w 63"/>
                <a:gd name="T65" fmla="*/ 87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86"/>
                <a:gd name="T101" fmla="*/ 63 w 63"/>
                <a:gd name="T102" fmla="*/ 86 h 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86">
                  <a:moveTo>
                    <a:pt x="17" y="73"/>
                  </a:moveTo>
                  <a:cubicBezTo>
                    <a:pt x="18" y="73"/>
                    <a:pt x="20" y="74"/>
                    <a:pt x="21" y="73"/>
                  </a:cubicBezTo>
                  <a:cubicBezTo>
                    <a:pt x="22" y="73"/>
                    <a:pt x="24" y="72"/>
                    <a:pt x="24" y="71"/>
                  </a:cubicBezTo>
                  <a:cubicBezTo>
                    <a:pt x="24" y="70"/>
                    <a:pt x="23" y="67"/>
                    <a:pt x="24" y="66"/>
                  </a:cubicBezTo>
                  <a:cubicBezTo>
                    <a:pt x="25" y="65"/>
                    <a:pt x="25" y="68"/>
                    <a:pt x="26" y="69"/>
                  </a:cubicBezTo>
                  <a:cubicBezTo>
                    <a:pt x="27" y="70"/>
                    <a:pt x="27" y="71"/>
                    <a:pt x="28" y="71"/>
                  </a:cubicBezTo>
                  <a:cubicBezTo>
                    <a:pt x="30" y="71"/>
                    <a:pt x="32" y="70"/>
                    <a:pt x="32" y="69"/>
                  </a:cubicBezTo>
                  <a:cubicBezTo>
                    <a:pt x="33" y="67"/>
                    <a:pt x="34" y="64"/>
                    <a:pt x="34" y="62"/>
                  </a:cubicBezTo>
                  <a:cubicBezTo>
                    <a:pt x="33" y="59"/>
                    <a:pt x="31" y="57"/>
                    <a:pt x="30" y="55"/>
                  </a:cubicBezTo>
                  <a:cubicBezTo>
                    <a:pt x="30" y="53"/>
                    <a:pt x="29" y="50"/>
                    <a:pt x="30" y="49"/>
                  </a:cubicBezTo>
                  <a:cubicBezTo>
                    <a:pt x="31" y="48"/>
                    <a:pt x="32" y="50"/>
                    <a:pt x="33" y="52"/>
                  </a:cubicBezTo>
                  <a:cubicBezTo>
                    <a:pt x="34" y="53"/>
                    <a:pt x="35" y="56"/>
                    <a:pt x="37" y="57"/>
                  </a:cubicBezTo>
                  <a:cubicBezTo>
                    <a:pt x="38" y="58"/>
                    <a:pt x="40" y="58"/>
                    <a:pt x="41" y="58"/>
                  </a:cubicBezTo>
                  <a:cubicBezTo>
                    <a:pt x="43" y="58"/>
                    <a:pt x="45" y="58"/>
                    <a:pt x="46" y="59"/>
                  </a:cubicBezTo>
                  <a:cubicBezTo>
                    <a:pt x="48" y="60"/>
                    <a:pt x="50" y="61"/>
                    <a:pt x="50" y="63"/>
                  </a:cubicBezTo>
                  <a:cubicBezTo>
                    <a:pt x="51" y="65"/>
                    <a:pt x="51" y="67"/>
                    <a:pt x="50" y="70"/>
                  </a:cubicBezTo>
                  <a:cubicBezTo>
                    <a:pt x="50" y="71"/>
                    <a:pt x="49" y="73"/>
                    <a:pt x="49" y="74"/>
                  </a:cubicBezTo>
                  <a:cubicBezTo>
                    <a:pt x="49" y="76"/>
                    <a:pt x="52" y="76"/>
                    <a:pt x="52" y="77"/>
                  </a:cubicBezTo>
                  <a:cubicBezTo>
                    <a:pt x="53" y="78"/>
                    <a:pt x="52" y="80"/>
                    <a:pt x="52" y="82"/>
                  </a:cubicBezTo>
                  <a:cubicBezTo>
                    <a:pt x="53" y="83"/>
                    <a:pt x="54" y="85"/>
                    <a:pt x="55" y="86"/>
                  </a:cubicBezTo>
                  <a:cubicBezTo>
                    <a:pt x="55" y="84"/>
                    <a:pt x="54" y="81"/>
                    <a:pt x="55" y="80"/>
                  </a:cubicBezTo>
                  <a:cubicBezTo>
                    <a:pt x="57" y="79"/>
                    <a:pt x="60" y="85"/>
                    <a:pt x="61" y="84"/>
                  </a:cubicBezTo>
                  <a:cubicBezTo>
                    <a:pt x="63" y="80"/>
                    <a:pt x="60" y="76"/>
                    <a:pt x="59" y="72"/>
                  </a:cubicBezTo>
                  <a:cubicBezTo>
                    <a:pt x="59" y="68"/>
                    <a:pt x="60" y="64"/>
                    <a:pt x="59" y="60"/>
                  </a:cubicBezTo>
                  <a:cubicBezTo>
                    <a:pt x="58" y="57"/>
                    <a:pt x="55" y="55"/>
                    <a:pt x="54" y="52"/>
                  </a:cubicBezTo>
                  <a:cubicBezTo>
                    <a:pt x="53" y="49"/>
                    <a:pt x="55" y="47"/>
                    <a:pt x="54" y="45"/>
                  </a:cubicBezTo>
                  <a:cubicBezTo>
                    <a:pt x="53" y="44"/>
                    <a:pt x="50" y="43"/>
                    <a:pt x="49" y="44"/>
                  </a:cubicBezTo>
                  <a:cubicBezTo>
                    <a:pt x="47" y="47"/>
                    <a:pt x="49" y="51"/>
                    <a:pt x="48" y="54"/>
                  </a:cubicBezTo>
                  <a:cubicBezTo>
                    <a:pt x="47" y="56"/>
                    <a:pt x="45" y="57"/>
                    <a:pt x="44" y="56"/>
                  </a:cubicBezTo>
                  <a:cubicBezTo>
                    <a:pt x="42" y="55"/>
                    <a:pt x="44" y="52"/>
                    <a:pt x="42" y="51"/>
                  </a:cubicBezTo>
                  <a:cubicBezTo>
                    <a:pt x="41" y="51"/>
                    <a:pt x="40" y="54"/>
                    <a:pt x="38" y="54"/>
                  </a:cubicBezTo>
                  <a:cubicBezTo>
                    <a:pt x="37" y="54"/>
                    <a:pt x="37" y="52"/>
                    <a:pt x="37" y="50"/>
                  </a:cubicBezTo>
                  <a:cubicBezTo>
                    <a:pt x="37" y="46"/>
                    <a:pt x="38" y="42"/>
                    <a:pt x="40" y="39"/>
                  </a:cubicBezTo>
                  <a:cubicBezTo>
                    <a:pt x="41" y="37"/>
                    <a:pt x="45" y="37"/>
                    <a:pt x="47" y="35"/>
                  </a:cubicBezTo>
                  <a:cubicBezTo>
                    <a:pt x="48" y="33"/>
                    <a:pt x="49" y="31"/>
                    <a:pt x="51" y="29"/>
                  </a:cubicBezTo>
                  <a:cubicBezTo>
                    <a:pt x="52" y="28"/>
                    <a:pt x="54" y="30"/>
                    <a:pt x="54" y="29"/>
                  </a:cubicBezTo>
                  <a:cubicBezTo>
                    <a:pt x="54" y="27"/>
                    <a:pt x="53" y="26"/>
                    <a:pt x="52" y="25"/>
                  </a:cubicBezTo>
                  <a:cubicBezTo>
                    <a:pt x="50" y="24"/>
                    <a:pt x="48" y="22"/>
                    <a:pt x="46" y="22"/>
                  </a:cubicBezTo>
                  <a:cubicBezTo>
                    <a:pt x="40" y="21"/>
                    <a:pt x="33" y="22"/>
                    <a:pt x="27" y="22"/>
                  </a:cubicBezTo>
                  <a:cubicBezTo>
                    <a:pt x="25" y="22"/>
                    <a:pt x="23" y="21"/>
                    <a:pt x="22" y="20"/>
                  </a:cubicBezTo>
                  <a:cubicBezTo>
                    <a:pt x="21" y="18"/>
                    <a:pt x="23" y="16"/>
                    <a:pt x="23" y="13"/>
                  </a:cubicBezTo>
                  <a:cubicBezTo>
                    <a:pt x="23" y="11"/>
                    <a:pt x="22" y="8"/>
                    <a:pt x="20" y="8"/>
                  </a:cubicBezTo>
                  <a:cubicBezTo>
                    <a:pt x="18" y="7"/>
                    <a:pt x="17" y="12"/>
                    <a:pt x="15" y="11"/>
                  </a:cubicBezTo>
                  <a:cubicBezTo>
                    <a:pt x="13" y="10"/>
                    <a:pt x="13" y="6"/>
                    <a:pt x="10" y="5"/>
                  </a:cubicBezTo>
                  <a:cubicBezTo>
                    <a:pt x="9" y="4"/>
                    <a:pt x="8" y="7"/>
                    <a:pt x="7" y="6"/>
                  </a:cubicBezTo>
                  <a:cubicBezTo>
                    <a:pt x="5" y="5"/>
                    <a:pt x="4" y="1"/>
                    <a:pt x="1" y="0"/>
                  </a:cubicBezTo>
                  <a:cubicBezTo>
                    <a:pt x="0" y="0"/>
                    <a:pt x="0" y="2"/>
                    <a:pt x="1" y="3"/>
                  </a:cubicBezTo>
                  <a:cubicBezTo>
                    <a:pt x="1" y="4"/>
                    <a:pt x="3" y="4"/>
                    <a:pt x="3" y="5"/>
                  </a:cubicBezTo>
                  <a:cubicBezTo>
                    <a:pt x="3" y="7"/>
                    <a:pt x="0" y="9"/>
                    <a:pt x="0" y="12"/>
                  </a:cubicBezTo>
                  <a:cubicBezTo>
                    <a:pt x="0" y="14"/>
                    <a:pt x="2" y="15"/>
                    <a:pt x="3" y="16"/>
                  </a:cubicBezTo>
                  <a:cubicBezTo>
                    <a:pt x="5" y="19"/>
                    <a:pt x="10" y="20"/>
                    <a:pt x="10" y="23"/>
                  </a:cubicBezTo>
                  <a:cubicBezTo>
                    <a:pt x="10" y="25"/>
                    <a:pt x="6" y="23"/>
                    <a:pt x="5" y="24"/>
                  </a:cubicBezTo>
                  <a:cubicBezTo>
                    <a:pt x="4" y="24"/>
                    <a:pt x="6" y="26"/>
                    <a:pt x="5" y="27"/>
                  </a:cubicBezTo>
                  <a:cubicBezTo>
                    <a:pt x="5" y="28"/>
                    <a:pt x="4" y="27"/>
                    <a:pt x="3" y="28"/>
                  </a:cubicBezTo>
                  <a:cubicBezTo>
                    <a:pt x="3" y="29"/>
                    <a:pt x="2" y="30"/>
                    <a:pt x="2" y="31"/>
                  </a:cubicBezTo>
                  <a:cubicBezTo>
                    <a:pt x="3" y="33"/>
                    <a:pt x="6" y="33"/>
                    <a:pt x="7" y="34"/>
                  </a:cubicBezTo>
                  <a:cubicBezTo>
                    <a:pt x="9" y="35"/>
                    <a:pt x="10" y="36"/>
                    <a:pt x="10" y="38"/>
                  </a:cubicBezTo>
                  <a:cubicBezTo>
                    <a:pt x="10" y="40"/>
                    <a:pt x="7" y="41"/>
                    <a:pt x="7" y="43"/>
                  </a:cubicBezTo>
                  <a:cubicBezTo>
                    <a:pt x="6" y="44"/>
                    <a:pt x="8" y="45"/>
                    <a:pt x="9" y="46"/>
                  </a:cubicBezTo>
                  <a:cubicBezTo>
                    <a:pt x="10" y="48"/>
                    <a:pt x="9" y="50"/>
                    <a:pt x="10" y="52"/>
                  </a:cubicBezTo>
                  <a:cubicBezTo>
                    <a:pt x="11" y="53"/>
                    <a:pt x="13" y="51"/>
                    <a:pt x="14" y="52"/>
                  </a:cubicBezTo>
                  <a:cubicBezTo>
                    <a:pt x="14" y="53"/>
                    <a:pt x="13" y="54"/>
                    <a:pt x="13" y="55"/>
                  </a:cubicBezTo>
                  <a:cubicBezTo>
                    <a:pt x="13" y="56"/>
                    <a:pt x="13" y="57"/>
                    <a:pt x="13" y="59"/>
                  </a:cubicBezTo>
                  <a:cubicBezTo>
                    <a:pt x="13" y="60"/>
                    <a:pt x="14" y="61"/>
                    <a:pt x="14" y="63"/>
                  </a:cubicBezTo>
                  <a:cubicBezTo>
                    <a:pt x="14" y="64"/>
                    <a:pt x="14" y="65"/>
                    <a:pt x="14" y="67"/>
                  </a:cubicBezTo>
                  <a:cubicBezTo>
                    <a:pt x="14" y="69"/>
                    <a:pt x="16" y="71"/>
                    <a:pt x="17" y="7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6" name="Freeform 2633"/>
            <p:cNvSpPr>
              <a:spLocks noChangeAspect="1"/>
            </p:cNvSpPr>
            <p:nvPr/>
          </p:nvSpPr>
          <p:spPr bwMode="auto">
            <a:xfrm>
              <a:off x="6587200" y="2536645"/>
              <a:ext cx="198366" cy="479872"/>
            </a:xfrm>
            <a:custGeom>
              <a:avLst/>
              <a:gdLst>
                <a:gd name="T0" fmla="*/ 122 w 113"/>
                <a:gd name="T1" fmla="*/ 124 h 274"/>
                <a:gd name="T2" fmla="*/ 104 w 113"/>
                <a:gd name="T3" fmla="*/ 116 h 274"/>
                <a:gd name="T4" fmla="*/ 107 w 113"/>
                <a:gd name="T5" fmla="*/ 100 h 274"/>
                <a:gd name="T6" fmla="*/ 100 w 113"/>
                <a:gd name="T7" fmla="*/ 78 h 274"/>
                <a:gd name="T8" fmla="*/ 77 w 113"/>
                <a:gd name="T9" fmla="*/ 82 h 274"/>
                <a:gd name="T10" fmla="*/ 82 w 113"/>
                <a:gd name="T11" fmla="*/ 58 h 274"/>
                <a:gd name="T12" fmla="*/ 91 w 113"/>
                <a:gd name="T13" fmla="*/ 41 h 274"/>
                <a:gd name="T14" fmla="*/ 82 w 113"/>
                <a:gd name="T15" fmla="*/ 17 h 274"/>
                <a:gd name="T16" fmla="*/ 70 w 113"/>
                <a:gd name="T17" fmla="*/ 6 h 274"/>
                <a:gd name="T18" fmla="*/ 63 w 113"/>
                <a:gd name="T19" fmla="*/ 18 h 274"/>
                <a:gd name="T20" fmla="*/ 58 w 113"/>
                <a:gd name="T21" fmla="*/ 22 h 274"/>
                <a:gd name="T22" fmla="*/ 39 w 113"/>
                <a:gd name="T23" fmla="*/ 34 h 274"/>
                <a:gd name="T24" fmla="*/ 41 w 113"/>
                <a:gd name="T25" fmla="*/ 46 h 274"/>
                <a:gd name="T26" fmla="*/ 31 w 113"/>
                <a:gd name="T27" fmla="*/ 56 h 274"/>
                <a:gd name="T28" fmla="*/ 24 w 113"/>
                <a:gd name="T29" fmla="*/ 84 h 274"/>
                <a:gd name="T30" fmla="*/ 18 w 113"/>
                <a:gd name="T31" fmla="*/ 89 h 274"/>
                <a:gd name="T32" fmla="*/ 14 w 113"/>
                <a:gd name="T33" fmla="*/ 112 h 274"/>
                <a:gd name="T34" fmla="*/ 6 w 113"/>
                <a:gd name="T35" fmla="*/ 119 h 274"/>
                <a:gd name="T36" fmla="*/ 1 w 113"/>
                <a:gd name="T37" fmla="*/ 136 h 274"/>
                <a:gd name="T38" fmla="*/ 11 w 113"/>
                <a:gd name="T39" fmla="*/ 148 h 274"/>
                <a:gd name="T40" fmla="*/ 28 w 113"/>
                <a:gd name="T41" fmla="*/ 156 h 274"/>
                <a:gd name="T42" fmla="*/ 36 w 113"/>
                <a:gd name="T43" fmla="*/ 174 h 274"/>
                <a:gd name="T44" fmla="*/ 40 w 113"/>
                <a:gd name="T45" fmla="*/ 211 h 274"/>
                <a:gd name="T46" fmla="*/ 45 w 113"/>
                <a:gd name="T47" fmla="*/ 215 h 274"/>
                <a:gd name="T48" fmla="*/ 52 w 113"/>
                <a:gd name="T49" fmla="*/ 221 h 274"/>
                <a:gd name="T50" fmla="*/ 58 w 113"/>
                <a:gd name="T51" fmla="*/ 225 h 274"/>
                <a:gd name="T52" fmla="*/ 69 w 113"/>
                <a:gd name="T53" fmla="*/ 215 h 274"/>
                <a:gd name="T54" fmla="*/ 75 w 113"/>
                <a:gd name="T55" fmla="*/ 209 h 274"/>
                <a:gd name="T56" fmla="*/ 84 w 113"/>
                <a:gd name="T57" fmla="*/ 211 h 274"/>
                <a:gd name="T58" fmla="*/ 91 w 113"/>
                <a:gd name="T59" fmla="*/ 233 h 274"/>
                <a:gd name="T60" fmla="*/ 99 w 113"/>
                <a:gd name="T61" fmla="*/ 265 h 274"/>
                <a:gd name="T62" fmla="*/ 111 w 113"/>
                <a:gd name="T63" fmla="*/ 285 h 274"/>
                <a:gd name="T64" fmla="*/ 113 w 113"/>
                <a:gd name="T65" fmla="*/ 301 h 274"/>
                <a:gd name="T66" fmla="*/ 106 w 113"/>
                <a:gd name="T67" fmla="*/ 318 h 274"/>
                <a:gd name="T68" fmla="*/ 112 w 113"/>
                <a:gd name="T69" fmla="*/ 315 h 274"/>
                <a:gd name="T70" fmla="*/ 122 w 113"/>
                <a:gd name="T71" fmla="*/ 289 h 274"/>
                <a:gd name="T72" fmla="*/ 118 w 113"/>
                <a:gd name="T73" fmla="*/ 265 h 274"/>
                <a:gd name="T74" fmla="*/ 97 w 113"/>
                <a:gd name="T75" fmla="*/ 238 h 274"/>
                <a:gd name="T76" fmla="*/ 107 w 113"/>
                <a:gd name="T77" fmla="*/ 221 h 274"/>
                <a:gd name="T78" fmla="*/ 102 w 113"/>
                <a:gd name="T79" fmla="*/ 209 h 274"/>
                <a:gd name="T80" fmla="*/ 93 w 113"/>
                <a:gd name="T81" fmla="*/ 190 h 274"/>
                <a:gd name="T82" fmla="*/ 85 w 113"/>
                <a:gd name="T83" fmla="*/ 177 h 274"/>
                <a:gd name="T84" fmla="*/ 99 w 113"/>
                <a:gd name="T85" fmla="*/ 161 h 274"/>
                <a:gd name="T86" fmla="*/ 113 w 113"/>
                <a:gd name="T87" fmla="*/ 152 h 274"/>
                <a:gd name="T88" fmla="*/ 122 w 113"/>
                <a:gd name="T89" fmla="*/ 146 h 274"/>
                <a:gd name="T90" fmla="*/ 126 w 113"/>
                <a:gd name="T91" fmla="*/ 133 h 27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13"/>
                <a:gd name="T139" fmla="*/ 0 h 274"/>
                <a:gd name="T140" fmla="*/ 113 w 113"/>
                <a:gd name="T141" fmla="*/ 274 h 27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13" h="274">
                  <a:moveTo>
                    <a:pt x="112" y="103"/>
                  </a:moveTo>
                  <a:cubicBezTo>
                    <a:pt x="112" y="102"/>
                    <a:pt x="113" y="101"/>
                    <a:pt x="112" y="101"/>
                  </a:cubicBezTo>
                  <a:cubicBezTo>
                    <a:pt x="108" y="100"/>
                    <a:pt x="105" y="102"/>
                    <a:pt x="101" y="103"/>
                  </a:cubicBezTo>
                  <a:cubicBezTo>
                    <a:pt x="100" y="103"/>
                    <a:pt x="98" y="104"/>
                    <a:pt x="97" y="103"/>
                  </a:cubicBezTo>
                  <a:cubicBezTo>
                    <a:pt x="96" y="102"/>
                    <a:pt x="98" y="98"/>
                    <a:pt x="97" y="97"/>
                  </a:cubicBezTo>
                  <a:cubicBezTo>
                    <a:pt x="94" y="95"/>
                    <a:pt x="89" y="99"/>
                    <a:pt x="86" y="97"/>
                  </a:cubicBezTo>
                  <a:cubicBezTo>
                    <a:pt x="84" y="95"/>
                    <a:pt x="88" y="92"/>
                    <a:pt x="88" y="90"/>
                  </a:cubicBezTo>
                  <a:cubicBezTo>
                    <a:pt x="89" y="88"/>
                    <a:pt x="86" y="87"/>
                    <a:pt x="86" y="85"/>
                  </a:cubicBezTo>
                  <a:cubicBezTo>
                    <a:pt x="86" y="84"/>
                    <a:pt x="90" y="84"/>
                    <a:pt x="89" y="83"/>
                  </a:cubicBezTo>
                  <a:cubicBezTo>
                    <a:pt x="87" y="81"/>
                    <a:pt x="83" y="82"/>
                    <a:pt x="81" y="80"/>
                  </a:cubicBezTo>
                  <a:cubicBezTo>
                    <a:pt x="79" y="77"/>
                    <a:pt x="79" y="73"/>
                    <a:pt x="80" y="69"/>
                  </a:cubicBezTo>
                  <a:cubicBezTo>
                    <a:pt x="80" y="67"/>
                    <a:pt x="85" y="66"/>
                    <a:pt x="83" y="65"/>
                  </a:cubicBezTo>
                  <a:cubicBezTo>
                    <a:pt x="80" y="66"/>
                    <a:pt x="76" y="65"/>
                    <a:pt x="73" y="66"/>
                  </a:cubicBezTo>
                  <a:cubicBezTo>
                    <a:pt x="70" y="67"/>
                    <a:pt x="69" y="70"/>
                    <a:pt x="67" y="71"/>
                  </a:cubicBezTo>
                  <a:cubicBezTo>
                    <a:pt x="66" y="71"/>
                    <a:pt x="64" y="70"/>
                    <a:pt x="64" y="68"/>
                  </a:cubicBezTo>
                  <a:cubicBezTo>
                    <a:pt x="63" y="66"/>
                    <a:pt x="67" y="66"/>
                    <a:pt x="67" y="64"/>
                  </a:cubicBezTo>
                  <a:cubicBezTo>
                    <a:pt x="66" y="61"/>
                    <a:pt x="61" y="62"/>
                    <a:pt x="62" y="59"/>
                  </a:cubicBezTo>
                  <a:cubicBezTo>
                    <a:pt x="62" y="55"/>
                    <a:pt x="66" y="53"/>
                    <a:pt x="68" y="48"/>
                  </a:cubicBezTo>
                  <a:cubicBezTo>
                    <a:pt x="70" y="45"/>
                    <a:pt x="74" y="44"/>
                    <a:pt x="75" y="40"/>
                  </a:cubicBezTo>
                  <a:cubicBezTo>
                    <a:pt x="76" y="38"/>
                    <a:pt x="73" y="37"/>
                    <a:pt x="73" y="34"/>
                  </a:cubicBezTo>
                  <a:cubicBezTo>
                    <a:pt x="73" y="34"/>
                    <a:pt x="75" y="35"/>
                    <a:pt x="76" y="34"/>
                  </a:cubicBezTo>
                  <a:cubicBezTo>
                    <a:pt x="76" y="32"/>
                    <a:pt x="74" y="30"/>
                    <a:pt x="74" y="28"/>
                  </a:cubicBezTo>
                  <a:cubicBezTo>
                    <a:pt x="73" y="23"/>
                    <a:pt x="74" y="18"/>
                    <a:pt x="72" y="14"/>
                  </a:cubicBezTo>
                  <a:cubicBezTo>
                    <a:pt x="72" y="13"/>
                    <a:pt x="69" y="15"/>
                    <a:pt x="68" y="14"/>
                  </a:cubicBezTo>
                  <a:cubicBezTo>
                    <a:pt x="66" y="12"/>
                    <a:pt x="67" y="8"/>
                    <a:pt x="66" y="5"/>
                  </a:cubicBezTo>
                  <a:cubicBezTo>
                    <a:pt x="64" y="3"/>
                    <a:pt x="62" y="0"/>
                    <a:pt x="59" y="0"/>
                  </a:cubicBezTo>
                  <a:cubicBezTo>
                    <a:pt x="58" y="0"/>
                    <a:pt x="58" y="4"/>
                    <a:pt x="58" y="5"/>
                  </a:cubicBezTo>
                  <a:cubicBezTo>
                    <a:pt x="57" y="7"/>
                    <a:pt x="57" y="8"/>
                    <a:pt x="56" y="9"/>
                  </a:cubicBezTo>
                  <a:cubicBezTo>
                    <a:pt x="55" y="11"/>
                    <a:pt x="53" y="10"/>
                    <a:pt x="52" y="11"/>
                  </a:cubicBezTo>
                  <a:cubicBezTo>
                    <a:pt x="51" y="12"/>
                    <a:pt x="51" y="14"/>
                    <a:pt x="52" y="15"/>
                  </a:cubicBezTo>
                  <a:cubicBezTo>
                    <a:pt x="52" y="17"/>
                    <a:pt x="55" y="18"/>
                    <a:pt x="55" y="20"/>
                  </a:cubicBezTo>
                  <a:cubicBezTo>
                    <a:pt x="55" y="21"/>
                    <a:pt x="53" y="20"/>
                    <a:pt x="52" y="20"/>
                  </a:cubicBezTo>
                  <a:cubicBezTo>
                    <a:pt x="50" y="20"/>
                    <a:pt x="49" y="18"/>
                    <a:pt x="48" y="18"/>
                  </a:cubicBezTo>
                  <a:cubicBezTo>
                    <a:pt x="46" y="18"/>
                    <a:pt x="44" y="19"/>
                    <a:pt x="42" y="20"/>
                  </a:cubicBezTo>
                  <a:cubicBezTo>
                    <a:pt x="40" y="22"/>
                    <a:pt x="39" y="24"/>
                    <a:pt x="37" y="26"/>
                  </a:cubicBezTo>
                  <a:cubicBezTo>
                    <a:pt x="35" y="27"/>
                    <a:pt x="33" y="27"/>
                    <a:pt x="32" y="28"/>
                  </a:cubicBezTo>
                  <a:cubicBezTo>
                    <a:pt x="31" y="29"/>
                    <a:pt x="32" y="30"/>
                    <a:pt x="32" y="32"/>
                  </a:cubicBezTo>
                  <a:cubicBezTo>
                    <a:pt x="32" y="33"/>
                    <a:pt x="31" y="34"/>
                    <a:pt x="32" y="36"/>
                  </a:cubicBezTo>
                  <a:cubicBezTo>
                    <a:pt x="32" y="36"/>
                    <a:pt x="34" y="37"/>
                    <a:pt x="34" y="38"/>
                  </a:cubicBezTo>
                  <a:cubicBezTo>
                    <a:pt x="33" y="39"/>
                    <a:pt x="31" y="39"/>
                    <a:pt x="30" y="40"/>
                  </a:cubicBezTo>
                  <a:cubicBezTo>
                    <a:pt x="30" y="42"/>
                    <a:pt x="31" y="43"/>
                    <a:pt x="30" y="44"/>
                  </a:cubicBezTo>
                  <a:cubicBezTo>
                    <a:pt x="29" y="46"/>
                    <a:pt x="26" y="45"/>
                    <a:pt x="26" y="47"/>
                  </a:cubicBezTo>
                  <a:cubicBezTo>
                    <a:pt x="26" y="49"/>
                    <a:pt x="30" y="50"/>
                    <a:pt x="29" y="51"/>
                  </a:cubicBezTo>
                  <a:cubicBezTo>
                    <a:pt x="27" y="57"/>
                    <a:pt x="25" y="63"/>
                    <a:pt x="23" y="69"/>
                  </a:cubicBezTo>
                  <a:cubicBezTo>
                    <a:pt x="23" y="70"/>
                    <a:pt x="21" y="70"/>
                    <a:pt x="20" y="70"/>
                  </a:cubicBezTo>
                  <a:cubicBezTo>
                    <a:pt x="18" y="69"/>
                    <a:pt x="16" y="67"/>
                    <a:pt x="14" y="67"/>
                  </a:cubicBezTo>
                  <a:cubicBezTo>
                    <a:pt x="13" y="66"/>
                    <a:pt x="12" y="67"/>
                    <a:pt x="12" y="68"/>
                  </a:cubicBezTo>
                  <a:cubicBezTo>
                    <a:pt x="13" y="70"/>
                    <a:pt x="14" y="72"/>
                    <a:pt x="15" y="74"/>
                  </a:cubicBezTo>
                  <a:cubicBezTo>
                    <a:pt x="15" y="77"/>
                    <a:pt x="16" y="80"/>
                    <a:pt x="15" y="83"/>
                  </a:cubicBezTo>
                  <a:cubicBezTo>
                    <a:pt x="15" y="83"/>
                    <a:pt x="12" y="82"/>
                    <a:pt x="12" y="83"/>
                  </a:cubicBezTo>
                  <a:cubicBezTo>
                    <a:pt x="11" y="86"/>
                    <a:pt x="12" y="90"/>
                    <a:pt x="12" y="93"/>
                  </a:cubicBezTo>
                  <a:cubicBezTo>
                    <a:pt x="12" y="95"/>
                    <a:pt x="11" y="97"/>
                    <a:pt x="10" y="99"/>
                  </a:cubicBezTo>
                  <a:cubicBezTo>
                    <a:pt x="10" y="100"/>
                    <a:pt x="9" y="99"/>
                    <a:pt x="8" y="99"/>
                  </a:cubicBezTo>
                  <a:cubicBezTo>
                    <a:pt x="7" y="99"/>
                    <a:pt x="6" y="99"/>
                    <a:pt x="5" y="99"/>
                  </a:cubicBezTo>
                  <a:cubicBezTo>
                    <a:pt x="6" y="103"/>
                    <a:pt x="9" y="107"/>
                    <a:pt x="7" y="111"/>
                  </a:cubicBezTo>
                  <a:cubicBezTo>
                    <a:pt x="6" y="112"/>
                    <a:pt x="3" y="106"/>
                    <a:pt x="1" y="107"/>
                  </a:cubicBezTo>
                  <a:cubicBezTo>
                    <a:pt x="0" y="108"/>
                    <a:pt x="1" y="111"/>
                    <a:pt x="1" y="113"/>
                  </a:cubicBezTo>
                  <a:cubicBezTo>
                    <a:pt x="2" y="113"/>
                    <a:pt x="4" y="112"/>
                    <a:pt x="5" y="113"/>
                  </a:cubicBezTo>
                  <a:cubicBezTo>
                    <a:pt x="6" y="114"/>
                    <a:pt x="5" y="116"/>
                    <a:pt x="6" y="118"/>
                  </a:cubicBezTo>
                  <a:cubicBezTo>
                    <a:pt x="7" y="120"/>
                    <a:pt x="7" y="122"/>
                    <a:pt x="9" y="123"/>
                  </a:cubicBezTo>
                  <a:cubicBezTo>
                    <a:pt x="10" y="123"/>
                    <a:pt x="11" y="122"/>
                    <a:pt x="12" y="123"/>
                  </a:cubicBezTo>
                  <a:cubicBezTo>
                    <a:pt x="14" y="124"/>
                    <a:pt x="15" y="126"/>
                    <a:pt x="17" y="127"/>
                  </a:cubicBezTo>
                  <a:cubicBezTo>
                    <a:pt x="19" y="128"/>
                    <a:pt x="22" y="128"/>
                    <a:pt x="23" y="130"/>
                  </a:cubicBezTo>
                  <a:cubicBezTo>
                    <a:pt x="24" y="131"/>
                    <a:pt x="23" y="134"/>
                    <a:pt x="24" y="136"/>
                  </a:cubicBezTo>
                  <a:cubicBezTo>
                    <a:pt x="25" y="137"/>
                    <a:pt x="28" y="137"/>
                    <a:pt x="29" y="139"/>
                  </a:cubicBezTo>
                  <a:cubicBezTo>
                    <a:pt x="30" y="141"/>
                    <a:pt x="29" y="143"/>
                    <a:pt x="30" y="145"/>
                  </a:cubicBezTo>
                  <a:cubicBezTo>
                    <a:pt x="31" y="149"/>
                    <a:pt x="32" y="152"/>
                    <a:pt x="33" y="155"/>
                  </a:cubicBezTo>
                  <a:cubicBezTo>
                    <a:pt x="33" y="158"/>
                    <a:pt x="32" y="160"/>
                    <a:pt x="32" y="163"/>
                  </a:cubicBezTo>
                  <a:cubicBezTo>
                    <a:pt x="32" y="167"/>
                    <a:pt x="33" y="172"/>
                    <a:pt x="33" y="176"/>
                  </a:cubicBezTo>
                  <a:cubicBezTo>
                    <a:pt x="32" y="178"/>
                    <a:pt x="32" y="179"/>
                    <a:pt x="32" y="180"/>
                  </a:cubicBezTo>
                  <a:cubicBezTo>
                    <a:pt x="31" y="183"/>
                    <a:pt x="30" y="185"/>
                    <a:pt x="32" y="187"/>
                  </a:cubicBezTo>
                  <a:cubicBezTo>
                    <a:pt x="35" y="185"/>
                    <a:pt x="34" y="179"/>
                    <a:pt x="37" y="179"/>
                  </a:cubicBezTo>
                  <a:cubicBezTo>
                    <a:pt x="40" y="179"/>
                    <a:pt x="37" y="184"/>
                    <a:pt x="38" y="187"/>
                  </a:cubicBezTo>
                  <a:cubicBezTo>
                    <a:pt x="38" y="188"/>
                    <a:pt x="40" y="189"/>
                    <a:pt x="41" y="189"/>
                  </a:cubicBezTo>
                  <a:cubicBezTo>
                    <a:pt x="43" y="188"/>
                    <a:pt x="42" y="185"/>
                    <a:pt x="43" y="184"/>
                  </a:cubicBezTo>
                  <a:cubicBezTo>
                    <a:pt x="44" y="184"/>
                    <a:pt x="44" y="186"/>
                    <a:pt x="45" y="187"/>
                  </a:cubicBezTo>
                  <a:cubicBezTo>
                    <a:pt x="46" y="187"/>
                    <a:pt x="46" y="185"/>
                    <a:pt x="47" y="185"/>
                  </a:cubicBezTo>
                  <a:cubicBezTo>
                    <a:pt x="48" y="185"/>
                    <a:pt x="47" y="187"/>
                    <a:pt x="48" y="187"/>
                  </a:cubicBezTo>
                  <a:cubicBezTo>
                    <a:pt x="51" y="186"/>
                    <a:pt x="53" y="184"/>
                    <a:pt x="54" y="181"/>
                  </a:cubicBezTo>
                  <a:cubicBezTo>
                    <a:pt x="55" y="180"/>
                    <a:pt x="52" y="180"/>
                    <a:pt x="53" y="179"/>
                  </a:cubicBezTo>
                  <a:cubicBezTo>
                    <a:pt x="54" y="178"/>
                    <a:pt x="56" y="180"/>
                    <a:pt x="57" y="179"/>
                  </a:cubicBezTo>
                  <a:cubicBezTo>
                    <a:pt x="58" y="177"/>
                    <a:pt x="54" y="175"/>
                    <a:pt x="55" y="174"/>
                  </a:cubicBezTo>
                  <a:cubicBezTo>
                    <a:pt x="57" y="173"/>
                    <a:pt x="57" y="177"/>
                    <a:pt x="59" y="177"/>
                  </a:cubicBezTo>
                  <a:cubicBezTo>
                    <a:pt x="61" y="177"/>
                    <a:pt x="62" y="175"/>
                    <a:pt x="62" y="174"/>
                  </a:cubicBezTo>
                  <a:cubicBezTo>
                    <a:pt x="63" y="171"/>
                    <a:pt x="61" y="167"/>
                    <a:pt x="63" y="165"/>
                  </a:cubicBezTo>
                  <a:cubicBezTo>
                    <a:pt x="64" y="163"/>
                    <a:pt x="66" y="167"/>
                    <a:pt x="67" y="168"/>
                  </a:cubicBezTo>
                  <a:cubicBezTo>
                    <a:pt x="68" y="171"/>
                    <a:pt x="69" y="174"/>
                    <a:pt x="70" y="176"/>
                  </a:cubicBezTo>
                  <a:cubicBezTo>
                    <a:pt x="71" y="179"/>
                    <a:pt x="71" y="181"/>
                    <a:pt x="73" y="183"/>
                  </a:cubicBezTo>
                  <a:cubicBezTo>
                    <a:pt x="74" y="184"/>
                    <a:pt x="75" y="180"/>
                    <a:pt x="76" y="181"/>
                  </a:cubicBezTo>
                  <a:cubicBezTo>
                    <a:pt x="77" y="185"/>
                    <a:pt x="76" y="190"/>
                    <a:pt x="76" y="194"/>
                  </a:cubicBezTo>
                  <a:cubicBezTo>
                    <a:pt x="77" y="198"/>
                    <a:pt x="77" y="202"/>
                    <a:pt x="78" y="206"/>
                  </a:cubicBezTo>
                  <a:cubicBezTo>
                    <a:pt x="79" y="209"/>
                    <a:pt x="81" y="210"/>
                    <a:pt x="81" y="212"/>
                  </a:cubicBezTo>
                  <a:cubicBezTo>
                    <a:pt x="82" y="215"/>
                    <a:pt x="80" y="218"/>
                    <a:pt x="82" y="221"/>
                  </a:cubicBezTo>
                  <a:cubicBezTo>
                    <a:pt x="83" y="222"/>
                    <a:pt x="83" y="215"/>
                    <a:pt x="84" y="216"/>
                  </a:cubicBezTo>
                  <a:cubicBezTo>
                    <a:pt x="87" y="220"/>
                    <a:pt x="87" y="224"/>
                    <a:pt x="89" y="228"/>
                  </a:cubicBezTo>
                  <a:cubicBezTo>
                    <a:pt x="90" y="231"/>
                    <a:pt x="92" y="234"/>
                    <a:pt x="92" y="237"/>
                  </a:cubicBezTo>
                  <a:cubicBezTo>
                    <a:pt x="92" y="238"/>
                    <a:pt x="90" y="239"/>
                    <a:pt x="90" y="240"/>
                  </a:cubicBezTo>
                  <a:cubicBezTo>
                    <a:pt x="89" y="242"/>
                    <a:pt x="89" y="245"/>
                    <a:pt x="90" y="247"/>
                  </a:cubicBezTo>
                  <a:cubicBezTo>
                    <a:pt x="91" y="249"/>
                    <a:pt x="94" y="249"/>
                    <a:pt x="94" y="251"/>
                  </a:cubicBezTo>
                  <a:cubicBezTo>
                    <a:pt x="94" y="253"/>
                    <a:pt x="90" y="251"/>
                    <a:pt x="90" y="252"/>
                  </a:cubicBezTo>
                  <a:cubicBezTo>
                    <a:pt x="89" y="255"/>
                    <a:pt x="91" y="257"/>
                    <a:pt x="91" y="260"/>
                  </a:cubicBezTo>
                  <a:cubicBezTo>
                    <a:pt x="91" y="262"/>
                    <a:pt x="88" y="263"/>
                    <a:pt x="88" y="265"/>
                  </a:cubicBezTo>
                  <a:cubicBezTo>
                    <a:pt x="88" y="268"/>
                    <a:pt x="88" y="271"/>
                    <a:pt x="90" y="273"/>
                  </a:cubicBezTo>
                  <a:cubicBezTo>
                    <a:pt x="92" y="274"/>
                    <a:pt x="92" y="270"/>
                    <a:pt x="93" y="269"/>
                  </a:cubicBezTo>
                  <a:cubicBezTo>
                    <a:pt x="94" y="266"/>
                    <a:pt x="93" y="264"/>
                    <a:pt x="93" y="262"/>
                  </a:cubicBezTo>
                  <a:cubicBezTo>
                    <a:pt x="94" y="259"/>
                    <a:pt x="97" y="257"/>
                    <a:pt x="99" y="255"/>
                  </a:cubicBezTo>
                  <a:cubicBezTo>
                    <a:pt x="101" y="251"/>
                    <a:pt x="103" y="247"/>
                    <a:pt x="103" y="243"/>
                  </a:cubicBezTo>
                  <a:cubicBezTo>
                    <a:pt x="104" y="242"/>
                    <a:pt x="102" y="242"/>
                    <a:pt x="101" y="241"/>
                  </a:cubicBezTo>
                  <a:cubicBezTo>
                    <a:pt x="99" y="237"/>
                    <a:pt x="97" y="232"/>
                    <a:pt x="95" y="227"/>
                  </a:cubicBezTo>
                  <a:cubicBezTo>
                    <a:pt x="95" y="226"/>
                    <a:pt x="97" y="227"/>
                    <a:pt x="97" y="226"/>
                  </a:cubicBezTo>
                  <a:cubicBezTo>
                    <a:pt x="97" y="224"/>
                    <a:pt x="98" y="223"/>
                    <a:pt x="98" y="221"/>
                  </a:cubicBezTo>
                  <a:cubicBezTo>
                    <a:pt x="97" y="219"/>
                    <a:pt x="96" y="217"/>
                    <a:pt x="95" y="215"/>
                  </a:cubicBezTo>
                  <a:cubicBezTo>
                    <a:pt x="92" y="212"/>
                    <a:pt x="88" y="211"/>
                    <a:pt x="85" y="208"/>
                  </a:cubicBezTo>
                  <a:cubicBezTo>
                    <a:pt x="83" y="205"/>
                    <a:pt x="83" y="202"/>
                    <a:pt x="81" y="198"/>
                  </a:cubicBezTo>
                  <a:cubicBezTo>
                    <a:pt x="81" y="197"/>
                    <a:pt x="85" y="198"/>
                    <a:pt x="86" y="196"/>
                  </a:cubicBezTo>
                  <a:cubicBezTo>
                    <a:pt x="86" y="193"/>
                    <a:pt x="85" y="189"/>
                    <a:pt x="86" y="186"/>
                  </a:cubicBezTo>
                  <a:cubicBezTo>
                    <a:pt x="86" y="185"/>
                    <a:pt x="89" y="186"/>
                    <a:pt x="89" y="184"/>
                  </a:cubicBezTo>
                  <a:cubicBezTo>
                    <a:pt x="90" y="183"/>
                    <a:pt x="89" y="181"/>
                    <a:pt x="88" y="181"/>
                  </a:cubicBezTo>
                  <a:cubicBezTo>
                    <a:pt x="88" y="180"/>
                    <a:pt x="86" y="182"/>
                    <a:pt x="85" y="181"/>
                  </a:cubicBezTo>
                  <a:cubicBezTo>
                    <a:pt x="84" y="179"/>
                    <a:pt x="86" y="176"/>
                    <a:pt x="85" y="174"/>
                  </a:cubicBezTo>
                  <a:cubicBezTo>
                    <a:pt x="85" y="173"/>
                    <a:pt x="83" y="173"/>
                    <a:pt x="82" y="172"/>
                  </a:cubicBezTo>
                  <a:cubicBezTo>
                    <a:pt x="80" y="167"/>
                    <a:pt x="78" y="162"/>
                    <a:pt x="75" y="158"/>
                  </a:cubicBezTo>
                  <a:cubicBezTo>
                    <a:pt x="75" y="158"/>
                    <a:pt x="77" y="159"/>
                    <a:pt x="77" y="158"/>
                  </a:cubicBezTo>
                  <a:cubicBezTo>
                    <a:pt x="77" y="155"/>
                    <a:pt x="76" y="153"/>
                    <a:pt x="74" y="151"/>
                  </a:cubicBezTo>
                  <a:cubicBezTo>
                    <a:pt x="73" y="150"/>
                    <a:pt x="72" y="152"/>
                    <a:pt x="71" y="151"/>
                  </a:cubicBezTo>
                  <a:cubicBezTo>
                    <a:pt x="70" y="150"/>
                    <a:pt x="70" y="148"/>
                    <a:pt x="71" y="147"/>
                  </a:cubicBezTo>
                  <a:cubicBezTo>
                    <a:pt x="71" y="146"/>
                    <a:pt x="74" y="148"/>
                    <a:pt x="74" y="147"/>
                  </a:cubicBezTo>
                  <a:cubicBezTo>
                    <a:pt x="76" y="142"/>
                    <a:pt x="74" y="136"/>
                    <a:pt x="76" y="132"/>
                  </a:cubicBezTo>
                  <a:cubicBezTo>
                    <a:pt x="77" y="130"/>
                    <a:pt x="80" y="134"/>
                    <a:pt x="82" y="134"/>
                  </a:cubicBezTo>
                  <a:cubicBezTo>
                    <a:pt x="84" y="134"/>
                    <a:pt x="87" y="133"/>
                    <a:pt x="88" y="131"/>
                  </a:cubicBezTo>
                  <a:cubicBezTo>
                    <a:pt x="89" y="130"/>
                    <a:pt x="87" y="128"/>
                    <a:pt x="88" y="127"/>
                  </a:cubicBezTo>
                  <a:cubicBezTo>
                    <a:pt x="90" y="126"/>
                    <a:pt x="92" y="128"/>
                    <a:pt x="94" y="127"/>
                  </a:cubicBezTo>
                  <a:cubicBezTo>
                    <a:pt x="95" y="127"/>
                    <a:pt x="93" y="124"/>
                    <a:pt x="94" y="123"/>
                  </a:cubicBezTo>
                  <a:cubicBezTo>
                    <a:pt x="95" y="122"/>
                    <a:pt x="96" y="122"/>
                    <a:pt x="98" y="122"/>
                  </a:cubicBezTo>
                  <a:cubicBezTo>
                    <a:pt x="99" y="122"/>
                    <a:pt x="100" y="122"/>
                    <a:pt x="101" y="122"/>
                  </a:cubicBezTo>
                  <a:cubicBezTo>
                    <a:pt x="101" y="120"/>
                    <a:pt x="101" y="118"/>
                    <a:pt x="102" y="116"/>
                  </a:cubicBezTo>
                  <a:cubicBezTo>
                    <a:pt x="103" y="115"/>
                    <a:pt x="107" y="116"/>
                    <a:pt x="108" y="115"/>
                  </a:cubicBezTo>
                  <a:cubicBezTo>
                    <a:pt x="108" y="113"/>
                    <a:pt x="105" y="113"/>
                    <a:pt x="105" y="111"/>
                  </a:cubicBezTo>
                  <a:cubicBezTo>
                    <a:pt x="105" y="109"/>
                    <a:pt x="106" y="107"/>
                    <a:pt x="108" y="105"/>
                  </a:cubicBezTo>
                  <a:cubicBezTo>
                    <a:pt x="109" y="104"/>
                    <a:pt x="111" y="104"/>
                    <a:pt x="112" y="10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7" name="Freeform 2634"/>
            <p:cNvSpPr>
              <a:spLocks noChangeAspect="1"/>
            </p:cNvSpPr>
            <p:nvPr/>
          </p:nvSpPr>
          <p:spPr bwMode="auto">
            <a:xfrm>
              <a:off x="7002895" y="3089445"/>
              <a:ext cx="212952" cy="153151"/>
            </a:xfrm>
            <a:custGeom>
              <a:avLst/>
              <a:gdLst>
                <a:gd name="T0" fmla="*/ 123 w 122"/>
                <a:gd name="T1" fmla="*/ 52 h 87"/>
                <a:gd name="T2" fmla="*/ 134 w 122"/>
                <a:gd name="T3" fmla="*/ 48 h 87"/>
                <a:gd name="T4" fmla="*/ 129 w 122"/>
                <a:gd name="T5" fmla="*/ 45 h 87"/>
                <a:gd name="T6" fmla="*/ 124 w 122"/>
                <a:gd name="T7" fmla="*/ 40 h 87"/>
                <a:gd name="T8" fmla="*/ 124 w 122"/>
                <a:gd name="T9" fmla="*/ 36 h 87"/>
                <a:gd name="T10" fmla="*/ 133 w 122"/>
                <a:gd name="T11" fmla="*/ 37 h 87"/>
                <a:gd name="T12" fmla="*/ 144 w 122"/>
                <a:gd name="T13" fmla="*/ 34 h 87"/>
                <a:gd name="T14" fmla="*/ 145 w 122"/>
                <a:gd name="T15" fmla="*/ 28 h 87"/>
                <a:gd name="T16" fmla="*/ 140 w 122"/>
                <a:gd name="T17" fmla="*/ 27 h 87"/>
                <a:gd name="T18" fmla="*/ 132 w 122"/>
                <a:gd name="T19" fmla="*/ 24 h 87"/>
                <a:gd name="T20" fmla="*/ 126 w 122"/>
                <a:gd name="T21" fmla="*/ 28 h 87"/>
                <a:gd name="T22" fmla="*/ 118 w 122"/>
                <a:gd name="T23" fmla="*/ 25 h 87"/>
                <a:gd name="T24" fmla="*/ 117 w 122"/>
                <a:gd name="T25" fmla="*/ 16 h 87"/>
                <a:gd name="T26" fmla="*/ 120 w 122"/>
                <a:gd name="T27" fmla="*/ 12 h 87"/>
                <a:gd name="T28" fmla="*/ 115 w 122"/>
                <a:gd name="T29" fmla="*/ 11 h 87"/>
                <a:gd name="T30" fmla="*/ 109 w 122"/>
                <a:gd name="T31" fmla="*/ 4 h 87"/>
                <a:gd name="T32" fmla="*/ 105 w 122"/>
                <a:gd name="T33" fmla="*/ 7 h 87"/>
                <a:gd name="T34" fmla="*/ 101 w 122"/>
                <a:gd name="T35" fmla="*/ 1 h 87"/>
                <a:gd name="T36" fmla="*/ 96 w 122"/>
                <a:gd name="T37" fmla="*/ 14 h 87"/>
                <a:gd name="T38" fmla="*/ 91 w 122"/>
                <a:gd name="T39" fmla="*/ 28 h 87"/>
                <a:gd name="T40" fmla="*/ 85 w 122"/>
                <a:gd name="T41" fmla="*/ 28 h 87"/>
                <a:gd name="T42" fmla="*/ 84 w 122"/>
                <a:gd name="T43" fmla="*/ 31 h 87"/>
                <a:gd name="T44" fmla="*/ 87 w 122"/>
                <a:gd name="T45" fmla="*/ 33 h 87"/>
                <a:gd name="T46" fmla="*/ 87 w 122"/>
                <a:gd name="T47" fmla="*/ 36 h 87"/>
                <a:gd name="T48" fmla="*/ 78 w 122"/>
                <a:gd name="T49" fmla="*/ 37 h 87"/>
                <a:gd name="T50" fmla="*/ 65 w 122"/>
                <a:gd name="T51" fmla="*/ 42 h 87"/>
                <a:gd name="T52" fmla="*/ 65 w 122"/>
                <a:gd name="T53" fmla="*/ 51 h 87"/>
                <a:gd name="T54" fmla="*/ 44 w 122"/>
                <a:gd name="T55" fmla="*/ 68 h 87"/>
                <a:gd name="T56" fmla="*/ 30 w 122"/>
                <a:gd name="T57" fmla="*/ 71 h 87"/>
                <a:gd name="T58" fmla="*/ 28 w 122"/>
                <a:gd name="T59" fmla="*/ 80 h 87"/>
                <a:gd name="T60" fmla="*/ 23 w 122"/>
                <a:gd name="T61" fmla="*/ 78 h 87"/>
                <a:gd name="T62" fmla="*/ 25 w 122"/>
                <a:gd name="T63" fmla="*/ 84 h 87"/>
                <a:gd name="T64" fmla="*/ 19 w 122"/>
                <a:gd name="T65" fmla="*/ 94 h 87"/>
                <a:gd name="T66" fmla="*/ 11 w 122"/>
                <a:gd name="T67" fmla="*/ 89 h 87"/>
                <a:gd name="T68" fmla="*/ 10 w 122"/>
                <a:gd name="T69" fmla="*/ 91 h 87"/>
                <a:gd name="T70" fmla="*/ 5 w 122"/>
                <a:gd name="T71" fmla="*/ 91 h 87"/>
                <a:gd name="T72" fmla="*/ 0 w 122"/>
                <a:gd name="T73" fmla="*/ 84 h 87"/>
                <a:gd name="T74" fmla="*/ 2 w 122"/>
                <a:gd name="T75" fmla="*/ 94 h 87"/>
                <a:gd name="T76" fmla="*/ 13 w 122"/>
                <a:gd name="T77" fmla="*/ 101 h 87"/>
                <a:gd name="T78" fmla="*/ 16 w 122"/>
                <a:gd name="T79" fmla="*/ 105 h 87"/>
                <a:gd name="T80" fmla="*/ 23 w 122"/>
                <a:gd name="T81" fmla="*/ 101 h 87"/>
                <a:gd name="T82" fmla="*/ 34 w 122"/>
                <a:gd name="T83" fmla="*/ 104 h 87"/>
                <a:gd name="T84" fmla="*/ 39 w 122"/>
                <a:gd name="T85" fmla="*/ 100 h 87"/>
                <a:gd name="T86" fmla="*/ 39 w 122"/>
                <a:gd name="T87" fmla="*/ 95 h 87"/>
                <a:gd name="T88" fmla="*/ 50 w 122"/>
                <a:gd name="T89" fmla="*/ 94 h 87"/>
                <a:gd name="T90" fmla="*/ 49 w 122"/>
                <a:gd name="T91" fmla="*/ 97 h 87"/>
                <a:gd name="T92" fmla="*/ 54 w 122"/>
                <a:gd name="T93" fmla="*/ 95 h 87"/>
                <a:gd name="T94" fmla="*/ 60 w 122"/>
                <a:gd name="T95" fmla="*/ 100 h 87"/>
                <a:gd name="T96" fmla="*/ 65 w 122"/>
                <a:gd name="T97" fmla="*/ 95 h 87"/>
                <a:gd name="T98" fmla="*/ 74 w 122"/>
                <a:gd name="T99" fmla="*/ 95 h 87"/>
                <a:gd name="T100" fmla="*/ 74 w 122"/>
                <a:gd name="T101" fmla="*/ 89 h 87"/>
                <a:gd name="T102" fmla="*/ 83 w 122"/>
                <a:gd name="T103" fmla="*/ 75 h 87"/>
                <a:gd name="T104" fmla="*/ 90 w 122"/>
                <a:gd name="T105" fmla="*/ 64 h 87"/>
                <a:gd name="T106" fmla="*/ 90 w 122"/>
                <a:gd name="T107" fmla="*/ 51 h 87"/>
                <a:gd name="T108" fmla="*/ 101 w 122"/>
                <a:gd name="T109" fmla="*/ 47 h 87"/>
                <a:gd name="T110" fmla="*/ 107 w 122"/>
                <a:gd name="T111" fmla="*/ 51 h 87"/>
                <a:gd name="T112" fmla="*/ 115 w 122"/>
                <a:gd name="T113" fmla="*/ 48 h 87"/>
                <a:gd name="T114" fmla="*/ 123 w 122"/>
                <a:gd name="T115" fmla="*/ 52 h 8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22"/>
                <a:gd name="T175" fmla="*/ 0 h 87"/>
                <a:gd name="T176" fmla="*/ 122 w 122"/>
                <a:gd name="T177" fmla="*/ 87 h 8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22" h="87">
                  <a:moveTo>
                    <a:pt x="103" y="43"/>
                  </a:moveTo>
                  <a:cubicBezTo>
                    <a:pt x="106" y="42"/>
                    <a:pt x="110" y="43"/>
                    <a:pt x="112" y="40"/>
                  </a:cubicBezTo>
                  <a:cubicBezTo>
                    <a:pt x="113" y="39"/>
                    <a:pt x="109" y="38"/>
                    <a:pt x="108" y="37"/>
                  </a:cubicBezTo>
                  <a:cubicBezTo>
                    <a:pt x="106" y="36"/>
                    <a:pt x="105" y="35"/>
                    <a:pt x="104" y="33"/>
                  </a:cubicBezTo>
                  <a:cubicBezTo>
                    <a:pt x="104" y="32"/>
                    <a:pt x="103" y="31"/>
                    <a:pt x="104" y="30"/>
                  </a:cubicBezTo>
                  <a:cubicBezTo>
                    <a:pt x="106" y="29"/>
                    <a:pt x="109" y="31"/>
                    <a:pt x="111" y="31"/>
                  </a:cubicBezTo>
                  <a:cubicBezTo>
                    <a:pt x="114" y="30"/>
                    <a:pt x="118" y="30"/>
                    <a:pt x="120" y="28"/>
                  </a:cubicBezTo>
                  <a:cubicBezTo>
                    <a:pt x="122" y="27"/>
                    <a:pt x="122" y="24"/>
                    <a:pt x="121" y="23"/>
                  </a:cubicBezTo>
                  <a:cubicBezTo>
                    <a:pt x="120" y="21"/>
                    <a:pt x="118" y="22"/>
                    <a:pt x="117" y="22"/>
                  </a:cubicBezTo>
                  <a:cubicBezTo>
                    <a:pt x="115" y="21"/>
                    <a:pt x="113" y="20"/>
                    <a:pt x="110" y="20"/>
                  </a:cubicBezTo>
                  <a:cubicBezTo>
                    <a:pt x="108" y="20"/>
                    <a:pt x="107" y="23"/>
                    <a:pt x="105" y="23"/>
                  </a:cubicBezTo>
                  <a:cubicBezTo>
                    <a:pt x="103" y="24"/>
                    <a:pt x="100" y="23"/>
                    <a:pt x="99" y="21"/>
                  </a:cubicBezTo>
                  <a:cubicBezTo>
                    <a:pt x="97" y="19"/>
                    <a:pt x="98" y="16"/>
                    <a:pt x="98" y="13"/>
                  </a:cubicBezTo>
                  <a:cubicBezTo>
                    <a:pt x="98" y="12"/>
                    <a:pt x="101" y="11"/>
                    <a:pt x="100" y="10"/>
                  </a:cubicBezTo>
                  <a:cubicBezTo>
                    <a:pt x="100" y="8"/>
                    <a:pt x="97" y="10"/>
                    <a:pt x="96" y="9"/>
                  </a:cubicBezTo>
                  <a:cubicBezTo>
                    <a:pt x="94" y="7"/>
                    <a:pt x="94" y="3"/>
                    <a:pt x="91" y="3"/>
                  </a:cubicBezTo>
                  <a:cubicBezTo>
                    <a:pt x="90" y="2"/>
                    <a:pt x="89" y="6"/>
                    <a:pt x="88" y="6"/>
                  </a:cubicBezTo>
                  <a:cubicBezTo>
                    <a:pt x="86" y="5"/>
                    <a:pt x="85" y="0"/>
                    <a:pt x="84" y="1"/>
                  </a:cubicBezTo>
                  <a:cubicBezTo>
                    <a:pt x="81" y="4"/>
                    <a:pt x="81" y="9"/>
                    <a:pt x="80" y="12"/>
                  </a:cubicBezTo>
                  <a:cubicBezTo>
                    <a:pt x="79" y="16"/>
                    <a:pt x="78" y="20"/>
                    <a:pt x="76" y="23"/>
                  </a:cubicBezTo>
                  <a:cubicBezTo>
                    <a:pt x="75" y="25"/>
                    <a:pt x="72" y="22"/>
                    <a:pt x="71" y="23"/>
                  </a:cubicBezTo>
                  <a:cubicBezTo>
                    <a:pt x="70" y="23"/>
                    <a:pt x="70" y="25"/>
                    <a:pt x="70" y="26"/>
                  </a:cubicBezTo>
                  <a:cubicBezTo>
                    <a:pt x="71" y="27"/>
                    <a:pt x="72" y="26"/>
                    <a:pt x="73" y="27"/>
                  </a:cubicBezTo>
                  <a:cubicBezTo>
                    <a:pt x="74" y="28"/>
                    <a:pt x="74" y="30"/>
                    <a:pt x="73" y="30"/>
                  </a:cubicBezTo>
                  <a:cubicBezTo>
                    <a:pt x="70" y="31"/>
                    <a:pt x="68" y="31"/>
                    <a:pt x="65" y="31"/>
                  </a:cubicBezTo>
                  <a:cubicBezTo>
                    <a:pt x="61" y="32"/>
                    <a:pt x="57" y="32"/>
                    <a:pt x="54" y="35"/>
                  </a:cubicBezTo>
                  <a:cubicBezTo>
                    <a:pt x="52" y="37"/>
                    <a:pt x="55" y="40"/>
                    <a:pt x="54" y="42"/>
                  </a:cubicBezTo>
                  <a:cubicBezTo>
                    <a:pt x="49" y="47"/>
                    <a:pt x="43" y="52"/>
                    <a:pt x="37" y="56"/>
                  </a:cubicBezTo>
                  <a:cubicBezTo>
                    <a:pt x="34" y="58"/>
                    <a:pt x="29" y="57"/>
                    <a:pt x="25" y="59"/>
                  </a:cubicBezTo>
                  <a:cubicBezTo>
                    <a:pt x="23" y="61"/>
                    <a:pt x="25" y="65"/>
                    <a:pt x="23" y="66"/>
                  </a:cubicBezTo>
                  <a:cubicBezTo>
                    <a:pt x="22" y="67"/>
                    <a:pt x="20" y="64"/>
                    <a:pt x="19" y="65"/>
                  </a:cubicBezTo>
                  <a:cubicBezTo>
                    <a:pt x="18" y="66"/>
                    <a:pt x="21" y="68"/>
                    <a:pt x="21" y="70"/>
                  </a:cubicBezTo>
                  <a:cubicBezTo>
                    <a:pt x="20" y="73"/>
                    <a:pt x="19" y="76"/>
                    <a:pt x="16" y="78"/>
                  </a:cubicBezTo>
                  <a:cubicBezTo>
                    <a:pt x="13" y="78"/>
                    <a:pt x="12" y="75"/>
                    <a:pt x="9" y="74"/>
                  </a:cubicBezTo>
                  <a:cubicBezTo>
                    <a:pt x="9" y="74"/>
                    <a:pt x="9" y="75"/>
                    <a:pt x="8" y="75"/>
                  </a:cubicBezTo>
                  <a:cubicBezTo>
                    <a:pt x="7" y="75"/>
                    <a:pt x="5" y="75"/>
                    <a:pt x="4" y="75"/>
                  </a:cubicBezTo>
                  <a:cubicBezTo>
                    <a:pt x="2" y="74"/>
                    <a:pt x="1" y="72"/>
                    <a:pt x="0" y="70"/>
                  </a:cubicBezTo>
                  <a:cubicBezTo>
                    <a:pt x="1" y="73"/>
                    <a:pt x="0" y="76"/>
                    <a:pt x="2" y="78"/>
                  </a:cubicBezTo>
                  <a:cubicBezTo>
                    <a:pt x="4" y="81"/>
                    <a:pt x="8" y="82"/>
                    <a:pt x="11" y="84"/>
                  </a:cubicBezTo>
                  <a:cubicBezTo>
                    <a:pt x="12" y="85"/>
                    <a:pt x="12" y="87"/>
                    <a:pt x="13" y="87"/>
                  </a:cubicBezTo>
                  <a:cubicBezTo>
                    <a:pt x="15" y="87"/>
                    <a:pt x="17" y="85"/>
                    <a:pt x="19" y="84"/>
                  </a:cubicBezTo>
                  <a:cubicBezTo>
                    <a:pt x="22" y="84"/>
                    <a:pt x="25" y="86"/>
                    <a:pt x="28" y="86"/>
                  </a:cubicBezTo>
                  <a:cubicBezTo>
                    <a:pt x="30" y="85"/>
                    <a:pt x="32" y="84"/>
                    <a:pt x="33" y="83"/>
                  </a:cubicBezTo>
                  <a:cubicBezTo>
                    <a:pt x="34" y="82"/>
                    <a:pt x="32" y="79"/>
                    <a:pt x="33" y="79"/>
                  </a:cubicBezTo>
                  <a:cubicBezTo>
                    <a:pt x="36" y="77"/>
                    <a:pt x="39" y="78"/>
                    <a:pt x="42" y="78"/>
                  </a:cubicBezTo>
                  <a:cubicBezTo>
                    <a:pt x="42" y="78"/>
                    <a:pt x="41" y="80"/>
                    <a:pt x="41" y="80"/>
                  </a:cubicBezTo>
                  <a:cubicBezTo>
                    <a:pt x="42" y="81"/>
                    <a:pt x="43" y="79"/>
                    <a:pt x="45" y="79"/>
                  </a:cubicBezTo>
                  <a:cubicBezTo>
                    <a:pt x="47" y="80"/>
                    <a:pt x="48" y="83"/>
                    <a:pt x="50" y="83"/>
                  </a:cubicBezTo>
                  <a:cubicBezTo>
                    <a:pt x="52" y="82"/>
                    <a:pt x="52" y="79"/>
                    <a:pt x="54" y="79"/>
                  </a:cubicBezTo>
                  <a:cubicBezTo>
                    <a:pt x="57" y="78"/>
                    <a:pt x="60" y="80"/>
                    <a:pt x="62" y="79"/>
                  </a:cubicBezTo>
                  <a:cubicBezTo>
                    <a:pt x="63" y="78"/>
                    <a:pt x="61" y="76"/>
                    <a:pt x="62" y="74"/>
                  </a:cubicBezTo>
                  <a:cubicBezTo>
                    <a:pt x="64" y="70"/>
                    <a:pt x="67" y="66"/>
                    <a:pt x="69" y="62"/>
                  </a:cubicBezTo>
                  <a:cubicBezTo>
                    <a:pt x="71" y="59"/>
                    <a:pt x="74" y="56"/>
                    <a:pt x="75" y="53"/>
                  </a:cubicBezTo>
                  <a:cubicBezTo>
                    <a:pt x="76" y="49"/>
                    <a:pt x="73" y="45"/>
                    <a:pt x="75" y="42"/>
                  </a:cubicBezTo>
                  <a:cubicBezTo>
                    <a:pt x="77" y="39"/>
                    <a:pt x="81" y="39"/>
                    <a:pt x="84" y="39"/>
                  </a:cubicBezTo>
                  <a:cubicBezTo>
                    <a:pt x="86" y="38"/>
                    <a:pt x="87" y="41"/>
                    <a:pt x="89" y="42"/>
                  </a:cubicBezTo>
                  <a:cubicBezTo>
                    <a:pt x="91" y="42"/>
                    <a:pt x="94" y="40"/>
                    <a:pt x="96" y="40"/>
                  </a:cubicBezTo>
                  <a:cubicBezTo>
                    <a:pt x="99" y="41"/>
                    <a:pt x="101" y="42"/>
                    <a:pt x="103" y="4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8" name="Freeform 2635"/>
            <p:cNvSpPr>
              <a:spLocks noChangeAspect="1"/>
            </p:cNvSpPr>
            <p:nvPr/>
          </p:nvSpPr>
          <p:spPr bwMode="auto">
            <a:xfrm>
              <a:off x="6787025" y="3098197"/>
              <a:ext cx="96266" cy="128355"/>
            </a:xfrm>
            <a:custGeom>
              <a:avLst/>
              <a:gdLst>
                <a:gd name="T0" fmla="*/ 26 w 55"/>
                <a:gd name="T1" fmla="*/ 8 h 73"/>
                <a:gd name="T2" fmla="*/ 32 w 55"/>
                <a:gd name="T3" fmla="*/ 14 h 73"/>
                <a:gd name="T4" fmla="*/ 37 w 55"/>
                <a:gd name="T5" fmla="*/ 20 h 73"/>
                <a:gd name="T6" fmla="*/ 41 w 55"/>
                <a:gd name="T7" fmla="*/ 20 h 73"/>
                <a:gd name="T8" fmla="*/ 50 w 55"/>
                <a:gd name="T9" fmla="*/ 35 h 73"/>
                <a:gd name="T10" fmla="*/ 49 w 55"/>
                <a:gd name="T11" fmla="*/ 48 h 73"/>
                <a:gd name="T12" fmla="*/ 50 w 55"/>
                <a:gd name="T13" fmla="*/ 57 h 73"/>
                <a:gd name="T14" fmla="*/ 50 w 55"/>
                <a:gd name="T15" fmla="*/ 66 h 73"/>
                <a:gd name="T16" fmla="*/ 58 w 55"/>
                <a:gd name="T17" fmla="*/ 71 h 73"/>
                <a:gd name="T18" fmla="*/ 59 w 55"/>
                <a:gd name="T19" fmla="*/ 76 h 73"/>
                <a:gd name="T20" fmla="*/ 66 w 55"/>
                <a:gd name="T21" fmla="*/ 87 h 73"/>
                <a:gd name="T22" fmla="*/ 62 w 55"/>
                <a:gd name="T23" fmla="*/ 87 h 73"/>
                <a:gd name="T24" fmla="*/ 60 w 55"/>
                <a:gd name="T25" fmla="*/ 83 h 73"/>
                <a:gd name="T26" fmla="*/ 52 w 55"/>
                <a:gd name="T27" fmla="*/ 86 h 73"/>
                <a:gd name="T28" fmla="*/ 40 w 55"/>
                <a:gd name="T29" fmla="*/ 81 h 73"/>
                <a:gd name="T30" fmla="*/ 23 w 55"/>
                <a:gd name="T31" fmla="*/ 72 h 73"/>
                <a:gd name="T32" fmla="*/ 17 w 55"/>
                <a:gd name="T33" fmla="*/ 68 h 73"/>
                <a:gd name="T34" fmla="*/ 19 w 55"/>
                <a:gd name="T35" fmla="*/ 59 h 73"/>
                <a:gd name="T36" fmla="*/ 10 w 55"/>
                <a:gd name="T37" fmla="*/ 49 h 73"/>
                <a:gd name="T38" fmla="*/ 11 w 55"/>
                <a:gd name="T39" fmla="*/ 46 h 73"/>
                <a:gd name="T40" fmla="*/ 7 w 55"/>
                <a:gd name="T41" fmla="*/ 42 h 73"/>
                <a:gd name="T42" fmla="*/ 8 w 55"/>
                <a:gd name="T43" fmla="*/ 31 h 73"/>
                <a:gd name="T44" fmla="*/ 4 w 55"/>
                <a:gd name="T45" fmla="*/ 28 h 73"/>
                <a:gd name="T46" fmla="*/ 4 w 55"/>
                <a:gd name="T47" fmla="*/ 13 h 73"/>
                <a:gd name="T48" fmla="*/ 0 w 55"/>
                <a:gd name="T49" fmla="*/ 5 h 73"/>
                <a:gd name="T50" fmla="*/ 2 w 55"/>
                <a:gd name="T51" fmla="*/ 0 h 73"/>
                <a:gd name="T52" fmla="*/ 5 w 55"/>
                <a:gd name="T53" fmla="*/ 5 h 73"/>
                <a:gd name="T54" fmla="*/ 10 w 55"/>
                <a:gd name="T55" fmla="*/ 5 h 73"/>
                <a:gd name="T56" fmla="*/ 14 w 55"/>
                <a:gd name="T57" fmla="*/ 8 h 73"/>
                <a:gd name="T58" fmla="*/ 12 w 55"/>
                <a:gd name="T59" fmla="*/ 17 h 73"/>
                <a:gd name="T60" fmla="*/ 14 w 55"/>
                <a:gd name="T61" fmla="*/ 20 h 73"/>
                <a:gd name="T62" fmla="*/ 22 w 55"/>
                <a:gd name="T63" fmla="*/ 16 h 73"/>
                <a:gd name="T64" fmla="*/ 25 w 55"/>
                <a:gd name="T65" fmla="*/ 14 h 73"/>
                <a:gd name="T66" fmla="*/ 26 w 55"/>
                <a:gd name="T67" fmla="*/ 8 h 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5"/>
                <a:gd name="T103" fmla="*/ 0 h 73"/>
                <a:gd name="T104" fmla="*/ 55 w 55"/>
                <a:gd name="T105" fmla="*/ 73 h 7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5" h="73">
                  <a:moveTo>
                    <a:pt x="22" y="7"/>
                  </a:moveTo>
                  <a:cubicBezTo>
                    <a:pt x="24" y="9"/>
                    <a:pt x="25" y="11"/>
                    <a:pt x="27" y="12"/>
                  </a:cubicBezTo>
                  <a:cubicBezTo>
                    <a:pt x="28" y="14"/>
                    <a:pt x="29" y="16"/>
                    <a:pt x="31" y="17"/>
                  </a:cubicBezTo>
                  <a:cubicBezTo>
                    <a:pt x="32" y="18"/>
                    <a:pt x="34" y="16"/>
                    <a:pt x="34" y="17"/>
                  </a:cubicBezTo>
                  <a:cubicBezTo>
                    <a:pt x="37" y="20"/>
                    <a:pt x="41" y="24"/>
                    <a:pt x="42" y="29"/>
                  </a:cubicBezTo>
                  <a:cubicBezTo>
                    <a:pt x="43" y="32"/>
                    <a:pt x="41" y="36"/>
                    <a:pt x="41" y="40"/>
                  </a:cubicBezTo>
                  <a:cubicBezTo>
                    <a:pt x="41" y="43"/>
                    <a:pt x="42" y="45"/>
                    <a:pt x="42" y="47"/>
                  </a:cubicBezTo>
                  <a:cubicBezTo>
                    <a:pt x="42" y="50"/>
                    <a:pt x="41" y="53"/>
                    <a:pt x="42" y="55"/>
                  </a:cubicBezTo>
                  <a:cubicBezTo>
                    <a:pt x="43" y="57"/>
                    <a:pt x="47" y="57"/>
                    <a:pt x="48" y="59"/>
                  </a:cubicBezTo>
                  <a:cubicBezTo>
                    <a:pt x="49" y="60"/>
                    <a:pt x="49" y="62"/>
                    <a:pt x="49" y="63"/>
                  </a:cubicBezTo>
                  <a:cubicBezTo>
                    <a:pt x="51" y="67"/>
                    <a:pt x="54" y="68"/>
                    <a:pt x="55" y="72"/>
                  </a:cubicBezTo>
                  <a:cubicBezTo>
                    <a:pt x="53" y="72"/>
                    <a:pt x="53" y="73"/>
                    <a:pt x="52" y="72"/>
                  </a:cubicBezTo>
                  <a:cubicBezTo>
                    <a:pt x="51" y="71"/>
                    <a:pt x="51" y="68"/>
                    <a:pt x="50" y="69"/>
                  </a:cubicBezTo>
                  <a:cubicBezTo>
                    <a:pt x="48" y="70"/>
                    <a:pt x="46" y="72"/>
                    <a:pt x="43" y="71"/>
                  </a:cubicBezTo>
                  <a:cubicBezTo>
                    <a:pt x="38" y="71"/>
                    <a:pt x="38" y="70"/>
                    <a:pt x="33" y="67"/>
                  </a:cubicBezTo>
                  <a:cubicBezTo>
                    <a:pt x="28" y="65"/>
                    <a:pt x="23" y="62"/>
                    <a:pt x="19" y="60"/>
                  </a:cubicBezTo>
                  <a:cubicBezTo>
                    <a:pt x="17" y="59"/>
                    <a:pt x="14" y="58"/>
                    <a:pt x="14" y="56"/>
                  </a:cubicBezTo>
                  <a:cubicBezTo>
                    <a:pt x="13" y="53"/>
                    <a:pt x="17" y="51"/>
                    <a:pt x="16" y="49"/>
                  </a:cubicBezTo>
                  <a:cubicBezTo>
                    <a:pt x="14" y="45"/>
                    <a:pt x="10" y="44"/>
                    <a:pt x="8" y="41"/>
                  </a:cubicBezTo>
                  <a:cubicBezTo>
                    <a:pt x="7" y="40"/>
                    <a:pt x="9" y="39"/>
                    <a:pt x="9" y="38"/>
                  </a:cubicBezTo>
                  <a:cubicBezTo>
                    <a:pt x="9" y="37"/>
                    <a:pt x="6" y="36"/>
                    <a:pt x="6" y="35"/>
                  </a:cubicBezTo>
                  <a:cubicBezTo>
                    <a:pt x="5" y="32"/>
                    <a:pt x="7" y="29"/>
                    <a:pt x="7" y="26"/>
                  </a:cubicBezTo>
                  <a:cubicBezTo>
                    <a:pt x="6" y="25"/>
                    <a:pt x="4" y="25"/>
                    <a:pt x="3" y="23"/>
                  </a:cubicBezTo>
                  <a:cubicBezTo>
                    <a:pt x="2" y="19"/>
                    <a:pt x="3" y="15"/>
                    <a:pt x="3" y="11"/>
                  </a:cubicBezTo>
                  <a:cubicBezTo>
                    <a:pt x="2" y="9"/>
                    <a:pt x="1" y="7"/>
                    <a:pt x="0" y="4"/>
                  </a:cubicBezTo>
                  <a:cubicBezTo>
                    <a:pt x="1" y="3"/>
                    <a:pt x="1" y="0"/>
                    <a:pt x="2" y="0"/>
                  </a:cubicBezTo>
                  <a:cubicBezTo>
                    <a:pt x="4" y="0"/>
                    <a:pt x="3" y="3"/>
                    <a:pt x="4" y="4"/>
                  </a:cubicBezTo>
                  <a:cubicBezTo>
                    <a:pt x="5" y="5"/>
                    <a:pt x="7" y="4"/>
                    <a:pt x="8" y="4"/>
                  </a:cubicBezTo>
                  <a:cubicBezTo>
                    <a:pt x="9" y="5"/>
                    <a:pt x="11" y="6"/>
                    <a:pt x="12" y="7"/>
                  </a:cubicBezTo>
                  <a:cubicBezTo>
                    <a:pt x="12" y="9"/>
                    <a:pt x="10" y="11"/>
                    <a:pt x="10" y="14"/>
                  </a:cubicBezTo>
                  <a:cubicBezTo>
                    <a:pt x="10" y="15"/>
                    <a:pt x="10" y="17"/>
                    <a:pt x="12" y="17"/>
                  </a:cubicBezTo>
                  <a:cubicBezTo>
                    <a:pt x="14" y="16"/>
                    <a:pt x="15" y="14"/>
                    <a:pt x="18" y="13"/>
                  </a:cubicBezTo>
                  <a:cubicBezTo>
                    <a:pt x="19" y="12"/>
                    <a:pt x="21" y="13"/>
                    <a:pt x="21" y="12"/>
                  </a:cubicBezTo>
                  <a:cubicBezTo>
                    <a:pt x="22" y="10"/>
                    <a:pt x="22" y="9"/>
                    <a:pt x="22" y="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9" name="Freeform 2636"/>
            <p:cNvSpPr>
              <a:spLocks noChangeAspect="1"/>
            </p:cNvSpPr>
            <p:nvPr/>
          </p:nvSpPr>
          <p:spPr bwMode="auto">
            <a:xfrm>
              <a:off x="6709721" y="2751055"/>
              <a:ext cx="188156" cy="377771"/>
            </a:xfrm>
            <a:custGeom>
              <a:avLst/>
              <a:gdLst>
                <a:gd name="T0" fmla="*/ 68 w 107"/>
                <a:gd name="T1" fmla="*/ 236 h 216"/>
                <a:gd name="T2" fmla="*/ 51 w 107"/>
                <a:gd name="T3" fmla="*/ 219 h 216"/>
                <a:gd name="T4" fmla="*/ 43 w 107"/>
                <a:gd name="T5" fmla="*/ 194 h 216"/>
                <a:gd name="T6" fmla="*/ 35 w 107"/>
                <a:gd name="T7" fmla="*/ 180 h 216"/>
                <a:gd name="T8" fmla="*/ 46 w 107"/>
                <a:gd name="T9" fmla="*/ 144 h 216"/>
                <a:gd name="T10" fmla="*/ 47 w 107"/>
                <a:gd name="T11" fmla="*/ 118 h 216"/>
                <a:gd name="T12" fmla="*/ 60 w 107"/>
                <a:gd name="T13" fmla="*/ 118 h 216"/>
                <a:gd name="T14" fmla="*/ 58 w 107"/>
                <a:gd name="T15" fmla="*/ 135 h 216"/>
                <a:gd name="T16" fmla="*/ 68 w 107"/>
                <a:gd name="T17" fmla="*/ 137 h 216"/>
                <a:gd name="T18" fmla="*/ 78 w 107"/>
                <a:gd name="T19" fmla="*/ 144 h 216"/>
                <a:gd name="T20" fmla="*/ 88 w 107"/>
                <a:gd name="T21" fmla="*/ 145 h 216"/>
                <a:gd name="T22" fmla="*/ 83 w 107"/>
                <a:gd name="T23" fmla="*/ 130 h 216"/>
                <a:gd name="T24" fmla="*/ 84 w 107"/>
                <a:gd name="T25" fmla="*/ 118 h 216"/>
                <a:gd name="T26" fmla="*/ 101 w 107"/>
                <a:gd name="T27" fmla="*/ 106 h 216"/>
                <a:gd name="T28" fmla="*/ 122 w 107"/>
                <a:gd name="T29" fmla="*/ 108 h 216"/>
                <a:gd name="T30" fmla="*/ 125 w 107"/>
                <a:gd name="T31" fmla="*/ 89 h 216"/>
                <a:gd name="T32" fmla="*/ 125 w 107"/>
                <a:gd name="T33" fmla="*/ 77 h 216"/>
                <a:gd name="T34" fmla="*/ 112 w 107"/>
                <a:gd name="T35" fmla="*/ 59 h 216"/>
                <a:gd name="T36" fmla="*/ 102 w 107"/>
                <a:gd name="T37" fmla="*/ 43 h 216"/>
                <a:gd name="T38" fmla="*/ 94 w 107"/>
                <a:gd name="T39" fmla="*/ 35 h 216"/>
                <a:gd name="T40" fmla="*/ 81 w 107"/>
                <a:gd name="T41" fmla="*/ 43 h 216"/>
                <a:gd name="T42" fmla="*/ 76 w 107"/>
                <a:gd name="T43" fmla="*/ 43 h 216"/>
                <a:gd name="T44" fmla="*/ 63 w 107"/>
                <a:gd name="T45" fmla="*/ 44 h 216"/>
                <a:gd name="T46" fmla="*/ 54 w 107"/>
                <a:gd name="T47" fmla="*/ 36 h 216"/>
                <a:gd name="T48" fmla="*/ 55 w 107"/>
                <a:gd name="T49" fmla="*/ 22 h 216"/>
                <a:gd name="T50" fmla="*/ 42 w 107"/>
                <a:gd name="T51" fmla="*/ 12 h 216"/>
                <a:gd name="T52" fmla="*/ 41 w 107"/>
                <a:gd name="T53" fmla="*/ 0 h 216"/>
                <a:gd name="T54" fmla="*/ 29 w 107"/>
                <a:gd name="T55" fmla="*/ 1 h 216"/>
                <a:gd name="T56" fmla="*/ 22 w 107"/>
                <a:gd name="T57" fmla="*/ 11 h 216"/>
                <a:gd name="T58" fmla="*/ 5 w 107"/>
                <a:gd name="T59" fmla="*/ 30 h 216"/>
                <a:gd name="T60" fmla="*/ 5 w 107"/>
                <a:gd name="T61" fmla="*/ 35 h 216"/>
                <a:gd name="T62" fmla="*/ 14 w 107"/>
                <a:gd name="T63" fmla="*/ 60 h 216"/>
                <a:gd name="T64" fmla="*/ 22 w 107"/>
                <a:gd name="T65" fmla="*/ 71 h 216"/>
                <a:gd name="T66" fmla="*/ 19 w 107"/>
                <a:gd name="T67" fmla="*/ 89 h 216"/>
                <a:gd name="T68" fmla="*/ 30 w 107"/>
                <a:gd name="T69" fmla="*/ 112 h 216"/>
                <a:gd name="T70" fmla="*/ 30 w 107"/>
                <a:gd name="T71" fmla="*/ 126 h 216"/>
                <a:gd name="T72" fmla="*/ 35 w 107"/>
                <a:gd name="T73" fmla="*/ 159 h 216"/>
                <a:gd name="T74" fmla="*/ 24 w 107"/>
                <a:gd name="T75" fmla="*/ 181 h 216"/>
                <a:gd name="T76" fmla="*/ 19 w 107"/>
                <a:gd name="T77" fmla="*/ 207 h 216"/>
                <a:gd name="T78" fmla="*/ 25 w 107"/>
                <a:gd name="T79" fmla="*/ 209 h 216"/>
                <a:gd name="T80" fmla="*/ 35 w 107"/>
                <a:gd name="T81" fmla="*/ 225 h 216"/>
                <a:gd name="T82" fmla="*/ 46 w 107"/>
                <a:gd name="T83" fmla="*/ 230 h 216"/>
                <a:gd name="T84" fmla="*/ 49 w 107"/>
                <a:gd name="T85" fmla="*/ 241 h 216"/>
                <a:gd name="T86" fmla="*/ 58 w 107"/>
                <a:gd name="T87" fmla="*/ 243 h 216"/>
                <a:gd name="T88" fmla="*/ 65 w 107"/>
                <a:gd name="T89" fmla="*/ 255 h 216"/>
                <a:gd name="T90" fmla="*/ 78 w 107"/>
                <a:gd name="T91" fmla="*/ 253 h 21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7"/>
                <a:gd name="T139" fmla="*/ 0 h 216"/>
                <a:gd name="T140" fmla="*/ 107 w 107"/>
                <a:gd name="T141" fmla="*/ 216 h 21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7" h="216">
                  <a:moveTo>
                    <a:pt x="66" y="206"/>
                  </a:moveTo>
                  <a:cubicBezTo>
                    <a:pt x="65" y="205"/>
                    <a:pt x="63" y="202"/>
                    <a:pt x="62" y="200"/>
                  </a:cubicBezTo>
                  <a:cubicBezTo>
                    <a:pt x="60" y="199"/>
                    <a:pt x="58" y="198"/>
                    <a:pt x="56" y="197"/>
                  </a:cubicBezTo>
                  <a:cubicBezTo>
                    <a:pt x="54" y="196"/>
                    <a:pt x="51" y="197"/>
                    <a:pt x="49" y="196"/>
                  </a:cubicBezTo>
                  <a:cubicBezTo>
                    <a:pt x="46" y="194"/>
                    <a:pt x="45" y="191"/>
                    <a:pt x="43" y="188"/>
                  </a:cubicBezTo>
                  <a:cubicBezTo>
                    <a:pt x="42" y="187"/>
                    <a:pt x="42" y="185"/>
                    <a:pt x="42" y="183"/>
                  </a:cubicBezTo>
                  <a:cubicBezTo>
                    <a:pt x="41" y="182"/>
                    <a:pt x="41" y="180"/>
                    <a:pt x="41" y="178"/>
                  </a:cubicBezTo>
                  <a:cubicBezTo>
                    <a:pt x="40" y="175"/>
                    <a:pt x="41" y="172"/>
                    <a:pt x="41" y="169"/>
                  </a:cubicBezTo>
                  <a:cubicBezTo>
                    <a:pt x="40" y="166"/>
                    <a:pt x="38" y="164"/>
                    <a:pt x="36" y="162"/>
                  </a:cubicBezTo>
                  <a:cubicBezTo>
                    <a:pt x="34" y="162"/>
                    <a:pt x="32" y="165"/>
                    <a:pt x="30" y="164"/>
                  </a:cubicBezTo>
                  <a:cubicBezTo>
                    <a:pt x="28" y="162"/>
                    <a:pt x="28" y="159"/>
                    <a:pt x="28" y="157"/>
                  </a:cubicBezTo>
                  <a:cubicBezTo>
                    <a:pt x="28" y="155"/>
                    <a:pt x="28" y="152"/>
                    <a:pt x="29" y="150"/>
                  </a:cubicBezTo>
                  <a:cubicBezTo>
                    <a:pt x="29" y="147"/>
                    <a:pt x="29" y="145"/>
                    <a:pt x="30" y="142"/>
                  </a:cubicBezTo>
                  <a:cubicBezTo>
                    <a:pt x="31" y="138"/>
                    <a:pt x="33" y="134"/>
                    <a:pt x="34" y="130"/>
                  </a:cubicBezTo>
                  <a:cubicBezTo>
                    <a:pt x="36" y="126"/>
                    <a:pt x="38" y="124"/>
                    <a:pt x="38" y="120"/>
                  </a:cubicBezTo>
                  <a:cubicBezTo>
                    <a:pt x="39" y="117"/>
                    <a:pt x="37" y="114"/>
                    <a:pt x="37" y="111"/>
                  </a:cubicBezTo>
                  <a:cubicBezTo>
                    <a:pt x="37" y="110"/>
                    <a:pt x="39" y="109"/>
                    <a:pt x="39" y="108"/>
                  </a:cubicBezTo>
                  <a:cubicBezTo>
                    <a:pt x="40" y="104"/>
                    <a:pt x="38" y="101"/>
                    <a:pt x="39" y="98"/>
                  </a:cubicBezTo>
                  <a:cubicBezTo>
                    <a:pt x="39" y="97"/>
                    <a:pt x="41" y="97"/>
                    <a:pt x="42" y="97"/>
                  </a:cubicBezTo>
                  <a:cubicBezTo>
                    <a:pt x="43" y="97"/>
                    <a:pt x="44" y="98"/>
                    <a:pt x="45" y="98"/>
                  </a:cubicBezTo>
                  <a:cubicBezTo>
                    <a:pt x="47" y="99"/>
                    <a:pt x="49" y="97"/>
                    <a:pt x="50" y="98"/>
                  </a:cubicBezTo>
                  <a:cubicBezTo>
                    <a:pt x="50" y="100"/>
                    <a:pt x="48" y="101"/>
                    <a:pt x="47" y="103"/>
                  </a:cubicBezTo>
                  <a:cubicBezTo>
                    <a:pt x="47" y="105"/>
                    <a:pt x="48" y="106"/>
                    <a:pt x="49" y="107"/>
                  </a:cubicBezTo>
                  <a:cubicBezTo>
                    <a:pt x="49" y="109"/>
                    <a:pt x="48" y="111"/>
                    <a:pt x="48" y="113"/>
                  </a:cubicBezTo>
                  <a:cubicBezTo>
                    <a:pt x="48" y="114"/>
                    <a:pt x="49" y="114"/>
                    <a:pt x="50" y="114"/>
                  </a:cubicBezTo>
                  <a:cubicBezTo>
                    <a:pt x="50" y="114"/>
                    <a:pt x="51" y="113"/>
                    <a:pt x="51" y="113"/>
                  </a:cubicBezTo>
                  <a:cubicBezTo>
                    <a:pt x="53" y="113"/>
                    <a:pt x="54" y="114"/>
                    <a:pt x="56" y="114"/>
                  </a:cubicBezTo>
                  <a:cubicBezTo>
                    <a:pt x="58" y="114"/>
                    <a:pt x="59" y="112"/>
                    <a:pt x="61" y="113"/>
                  </a:cubicBezTo>
                  <a:cubicBezTo>
                    <a:pt x="63" y="114"/>
                    <a:pt x="65" y="116"/>
                    <a:pt x="66" y="118"/>
                  </a:cubicBezTo>
                  <a:cubicBezTo>
                    <a:pt x="66" y="118"/>
                    <a:pt x="65" y="119"/>
                    <a:pt x="65" y="120"/>
                  </a:cubicBezTo>
                  <a:cubicBezTo>
                    <a:pt x="65" y="121"/>
                    <a:pt x="65" y="123"/>
                    <a:pt x="67" y="123"/>
                  </a:cubicBezTo>
                  <a:cubicBezTo>
                    <a:pt x="67" y="124"/>
                    <a:pt x="68" y="122"/>
                    <a:pt x="69" y="122"/>
                  </a:cubicBezTo>
                  <a:cubicBezTo>
                    <a:pt x="70" y="121"/>
                    <a:pt x="72" y="121"/>
                    <a:pt x="73" y="121"/>
                  </a:cubicBezTo>
                  <a:cubicBezTo>
                    <a:pt x="73" y="119"/>
                    <a:pt x="73" y="117"/>
                    <a:pt x="72" y="115"/>
                  </a:cubicBezTo>
                  <a:cubicBezTo>
                    <a:pt x="71" y="114"/>
                    <a:pt x="69" y="114"/>
                    <a:pt x="69" y="112"/>
                  </a:cubicBezTo>
                  <a:cubicBezTo>
                    <a:pt x="68" y="111"/>
                    <a:pt x="69" y="110"/>
                    <a:pt x="69" y="108"/>
                  </a:cubicBezTo>
                  <a:cubicBezTo>
                    <a:pt x="69" y="107"/>
                    <a:pt x="68" y="106"/>
                    <a:pt x="67" y="104"/>
                  </a:cubicBezTo>
                  <a:cubicBezTo>
                    <a:pt x="67" y="102"/>
                    <a:pt x="67" y="100"/>
                    <a:pt x="68" y="98"/>
                  </a:cubicBezTo>
                  <a:cubicBezTo>
                    <a:pt x="68" y="97"/>
                    <a:pt x="70" y="98"/>
                    <a:pt x="70" y="98"/>
                  </a:cubicBezTo>
                  <a:cubicBezTo>
                    <a:pt x="72" y="96"/>
                    <a:pt x="72" y="93"/>
                    <a:pt x="74" y="92"/>
                  </a:cubicBezTo>
                  <a:cubicBezTo>
                    <a:pt x="76" y="90"/>
                    <a:pt x="78" y="88"/>
                    <a:pt x="80" y="87"/>
                  </a:cubicBezTo>
                  <a:cubicBezTo>
                    <a:pt x="81" y="87"/>
                    <a:pt x="83" y="87"/>
                    <a:pt x="84" y="88"/>
                  </a:cubicBezTo>
                  <a:cubicBezTo>
                    <a:pt x="85" y="88"/>
                    <a:pt x="86" y="88"/>
                    <a:pt x="87" y="88"/>
                  </a:cubicBezTo>
                  <a:cubicBezTo>
                    <a:pt x="90" y="88"/>
                    <a:pt x="93" y="87"/>
                    <a:pt x="96" y="88"/>
                  </a:cubicBezTo>
                  <a:cubicBezTo>
                    <a:pt x="98" y="88"/>
                    <a:pt x="100" y="89"/>
                    <a:pt x="101" y="90"/>
                  </a:cubicBezTo>
                  <a:cubicBezTo>
                    <a:pt x="102" y="90"/>
                    <a:pt x="102" y="89"/>
                    <a:pt x="103" y="88"/>
                  </a:cubicBezTo>
                  <a:cubicBezTo>
                    <a:pt x="104" y="88"/>
                    <a:pt x="105" y="87"/>
                    <a:pt x="105" y="86"/>
                  </a:cubicBezTo>
                  <a:cubicBezTo>
                    <a:pt x="106" y="82"/>
                    <a:pt x="104" y="78"/>
                    <a:pt x="104" y="74"/>
                  </a:cubicBezTo>
                  <a:cubicBezTo>
                    <a:pt x="105" y="72"/>
                    <a:pt x="107" y="71"/>
                    <a:pt x="107" y="70"/>
                  </a:cubicBezTo>
                  <a:cubicBezTo>
                    <a:pt x="107" y="68"/>
                    <a:pt x="104" y="68"/>
                    <a:pt x="104" y="66"/>
                  </a:cubicBezTo>
                  <a:cubicBezTo>
                    <a:pt x="103" y="66"/>
                    <a:pt x="105" y="64"/>
                    <a:pt x="104" y="64"/>
                  </a:cubicBezTo>
                  <a:cubicBezTo>
                    <a:pt x="103" y="63"/>
                    <a:pt x="101" y="64"/>
                    <a:pt x="100" y="63"/>
                  </a:cubicBezTo>
                  <a:cubicBezTo>
                    <a:pt x="98" y="61"/>
                    <a:pt x="96" y="60"/>
                    <a:pt x="95" y="58"/>
                  </a:cubicBezTo>
                  <a:cubicBezTo>
                    <a:pt x="94" y="55"/>
                    <a:pt x="93" y="52"/>
                    <a:pt x="93" y="49"/>
                  </a:cubicBezTo>
                  <a:cubicBezTo>
                    <a:pt x="92" y="47"/>
                    <a:pt x="95" y="45"/>
                    <a:pt x="94" y="44"/>
                  </a:cubicBezTo>
                  <a:cubicBezTo>
                    <a:pt x="93" y="42"/>
                    <a:pt x="91" y="41"/>
                    <a:pt x="89" y="40"/>
                  </a:cubicBezTo>
                  <a:cubicBezTo>
                    <a:pt x="88" y="38"/>
                    <a:pt x="86" y="38"/>
                    <a:pt x="85" y="36"/>
                  </a:cubicBezTo>
                  <a:cubicBezTo>
                    <a:pt x="84" y="34"/>
                    <a:pt x="85" y="32"/>
                    <a:pt x="83" y="30"/>
                  </a:cubicBezTo>
                  <a:cubicBezTo>
                    <a:pt x="83" y="29"/>
                    <a:pt x="82" y="31"/>
                    <a:pt x="81" y="31"/>
                  </a:cubicBezTo>
                  <a:cubicBezTo>
                    <a:pt x="80" y="31"/>
                    <a:pt x="79" y="29"/>
                    <a:pt x="78" y="29"/>
                  </a:cubicBezTo>
                  <a:cubicBezTo>
                    <a:pt x="77" y="28"/>
                    <a:pt x="75" y="28"/>
                    <a:pt x="73" y="29"/>
                  </a:cubicBezTo>
                  <a:cubicBezTo>
                    <a:pt x="72" y="30"/>
                    <a:pt x="72" y="33"/>
                    <a:pt x="71" y="35"/>
                  </a:cubicBezTo>
                  <a:cubicBezTo>
                    <a:pt x="70" y="36"/>
                    <a:pt x="68" y="35"/>
                    <a:pt x="67" y="36"/>
                  </a:cubicBezTo>
                  <a:cubicBezTo>
                    <a:pt x="66" y="37"/>
                    <a:pt x="67" y="39"/>
                    <a:pt x="65" y="40"/>
                  </a:cubicBezTo>
                  <a:cubicBezTo>
                    <a:pt x="64" y="41"/>
                    <a:pt x="62" y="41"/>
                    <a:pt x="62" y="40"/>
                  </a:cubicBezTo>
                  <a:cubicBezTo>
                    <a:pt x="61" y="39"/>
                    <a:pt x="63" y="37"/>
                    <a:pt x="63" y="36"/>
                  </a:cubicBezTo>
                  <a:cubicBezTo>
                    <a:pt x="62" y="34"/>
                    <a:pt x="59" y="33"/>
                    <a:pt x="57" y="32"/>
                  </a:cubicBezTo>
                  <a:cubicBezTo>
                    <a:pt x="55" y="32"/>
                    <a:pt x="54" y="33"/>
                    <a:pt x="52" y="34"/>
                  </a:cubicBezTo>
                  <a:cubicBezTo>
                    <a:pt x="52" y="35"/>
                    <a:pt x="53" y="36"/>
                    <a:pt x="52" y="37"/>
                  </a:cubicBezTo>
                  <a:cubicBezTo>
                    <a:pt x="51" y="39"/>
                    <a:pt x="49" y="42"/>
                    <a:pt x="46" y="43"/>
                  </a:cubicBezTo>
                  <a:cubicBezTo>
                    <a:pt x="45" y="43"/>
                    <a:pt x="44" y="42"/>
                    <a:pt x="44" y="41"/>
                  </a:cubicBezTo>
                  <a:cubicBezTo>
                    <a:pt x="43" y="37"/>
                    <a:pt x="45" y="33"/>
                    <a:pt x="45" y="30"/>
                  </a:cubicBezTo>
                  <a:cubicBezTo>
                    <a:pt x="45" y="28"/>
                    <a:pt x="44" y="27"/>
                    <a:pt x="44" y="25"/>
                  </a:cubicBezTo>
                  <a:cubicBezTo>
                    <a:pt x="44" y="24"/>
                    <a:pt x="46" y="23"/>
                    <a:pt x="46" y="22"/>
                  </a:cubicBezTo>
                  <a:cubicBezTo>
                    <a:pt x="47" y="20"/>
                    <a:pt x="46" y="19"/>
                    <a:pt x="46" y="18"/>
                  </a:cubicBezTo>
                  <a:cubicBezTo>
                    <a:pt x="46" y="16"/>
                    <a:pt x="48" y="14"/>
                    <a:pt x="47" y="13"/>
                  </a:cubicBezTo>
                  <a:cubicBezTo>
                    <a:pt x="46" y="11"/>
                    <a:pt x="43" y="12"/>
                    <a:pt x="42" y="11"/>
                  </a:cubicBezTo>
                  <a:cubicBezTo>
                    <a:pt x="39" y="11"/>
                    <a:pt x="37" y="11"/>
                    <a:pt x="35" y="10"/>
                  </a:cubicBezTo>
                  <a:cubicBezTo>
                    <a:pt x="34" y="9"/>
                    <a:pt x="37" y="8"/>
                    <a:pt x="37" y="7"/>
                  </a:cubicBezTo>
                  <a:cubicBezTo>
                    <a:pt x="37" y="6"/>
                    <a:pt x="38" y="4"/>
                    <a:pt x="37" y="3"/>
                  </a:cubicBezTo>
                  <a:cubicBezTo>
                    <a:pt x="37" y="2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  <a:cubicBezTo>
                    <a:pt x="26" y="0"/>
                    <a:pt x="25" y="0"/>
                    <a:pt x="24" y="1"/>
                  </a:cubicBezTo>
                  <a:cubicBezTo>
                    <a:pt x="23" y="2"/>
                    <a:pt x="25" y="5"/>
                    <a:pt x="24" y="5"/>
                  </a:cubicBezTo>
                  <a:cubicBezTo>
                    <a:pt x="22" y="6"/>
                    <a:pt x="20" y="4"/>
                    <a:pt x="18" y="5"/>
                  </a:cubicBezTo>
                  <a:cubicBezTo>
                    <a:pt x="17" y="6"/>
                    <a:pt x="19" y="8"/>
                    <a:pt x="18" y="9"/>
                  </a:cubicBezTo>
                  <a:cubicBezTo>
                    <a:pt x="17" y="11"/>
                    <a:pt x="14" y="12"/>
                    <a:pt x="12" y="12"/>
                  </a:cubicBezTo>
                  <a:cubicBezTo>
                    <a:pt x="10" y="12"/>
                    <a:pt x="7" y="8"/>
                    <a:pt x="6" y="10"/>
                  </a:cubicBezTo>
                  <a:cubicBezTo>
                    <a:pt x="4" y="14"/>
                    <a:pt x="6" y="20"/>
                    <a:pt x="4" y="25"/>
                  </a:cubicBezTo>
                  <a:cubicBezTo>
                    <a:pt x="4" y="26"/>
                    <a:pt x="1" y="24"/>
                    <a:pt x="1" y="25"/>
                  </a:cubicBezTo>
                  <a:cubicBezTo>
                    <a:pt x="0" y="26"/>
                    <a:pt x="0" y="28"/>
                    <a:pt x="1" y="29"/>
                  </a:cubicBezTo>
                  <a:cubicBezTo>
                    <a:pt x="2" y="30"/>
                    <a:pt x="3" y="28"/>
                    <a:pt x="4" y="29"/>
                  </a:cubicBezTo>
                  <a:cubicBezTo>
                    <a:pt x="6" y="31"/>
                    <a:pt x="7" y="33"/>
                    <a:pt x="7" y="36"/>
                  </a:cubicBezTo>
                  <a:cubicBezTo>
                    <a:pt x="7" y="37"/>
                    <a:pt x="5" y="36"/>
                    <a:pt x="5" y="36"/>
                  </a:cubicBezTo>
                  <a:cubicBezTo>
                    <a:pt x="8" y="40"/>
                    <a:pt x="10" y="45"/>
                    <a:pt x="12" y="50"/>
                  </a:cubicBezTo>
                  <a:cubicBezTo>
                    <a:pt x="13" y="51"/>
                    <a:pt x="15" y="51"/>
                    <a:pt x="15" y="52"/>
                  </a:cubicBezTo>
                  <a:cubicBezTo>
                    <a:pt x="16" y="54"/>
                    <a:pt x="14" y="57"/>
                    <a:pt x="15" y="59"/>
                  </a:cubicBezTo>
                  <a:cubicBezTo>
                    <a:pt x="16" y="60"/>
                    <a:pt x="18" y="58"/>
                    <a:pt x="18" y="59"/>
                  </a:cubicBezTo>
                  <a:cubicBezTo>
                    <a:pt x="19" y="59"/>
                    <a:pt x="20" y="61"/>
                    <a:pt x="19" y="62"/>
                  </a:cubicBezTo>
                  <a:cubicBezTo>
                    <a:pt x="19" y="64"/>
                    <a:pt x="16" y="63"/>
                    <a:pt x="16" y="64"/>
                  </a:cubicBezTo>
                  <a:cubicBezTo>
                    <a:pt x="15" y="67"/>
                    <a:pt x="16" y="71"/>
                    <a:pt x="16" y="74"/>
                  </a:cubicBezTo>
                  <a:cubicBezTo>
                    <a:pt x="15" y="76"/>
                    <a:pt x="11" y="75"/>
                    <a:pt x="11" y="76"/>
                  </a:cubicBezTo>
                  <a:cubicBezTo>
                    <a:pt x="13" y="80"/>
                    <a:pt x="13" y="83"/>
                    <a:pt x="15" y="86"/>
                  </a:cubicBezTo>
                  <a:cubicBezTo>
                    <a:pt x="18" y="89"/>
                    <a:pt x="22" y="90"/>
                    <a:pt x="25" y="93"/>
                  </a:cubicBezTo>
                  <a:cubicBezTo>
                    <a:pt x="26" y="95"/>
                    <a:pt x="27" y="97"/>
                    <a:pt x="28" y="99"/>
                  </a:cubicBezTo>
                  <a:cubicBezTo>
                    <a:pt x="28" y="101"/>
                    <a:pt x="27" y="102"/>
                    <a:pt x="27" y="104"/>
                  </a:cubicBezTo>
                  <a:cubicBezTo>
                    <a:pt x="27" y="105"/>
                    <a:pt x="25" y="104"/>
                    <a:pt x="25" y="105"/>
                  </a:cubicBezTo>
                  <a:cubicBezTo>
                    <a:pt x="27" y="110"/>
                    <a:pt x="29" y="115"/>
                    <a:pt x="31" y="119"/>
                  </a:cubicBezTo>
                  <a:cubicBezTo>
                    <a:pt x="32" y="120"/>
                    <a:pt x="34" y="120"/>
                    <a:pt x="33" y="121"/>
                  </a:cubicBezTo>
                  <a:cubicBezTo>
                    <a:pt x="33" y="125"/>
                    <a:pt x="31" y="129"/>
                    <a:pt x="29" y="133"/>
                  </a:cubicBezTo>
                  <a:cubicBezTo>
                    <a:pt x="27" y="135"/>
                    <a:pt x="24" y="137"/>
                    <a:pt x="23" y="140"/>
                  </a:cubicBezTo>
                  <a:cubicBezTo>
                    <a:pt x="23" y="142"/>
                    <a:pt x="24" y="144"/>
                    <a:pt x="23" y="147"/>
                  </a:cubicBezTo>
                  <a:cubicBezTo>
                    <a:pt x="22" y="148"/>
                    <a:pt x="22" y="152"/>
                    <a:pt x="20" y="151"/>
                  </a:cubicBezTo>
                  <a:cubicBezTo>
                    <a:pt x="21" y="153"/>
                    <a:pt x="22" y="156"/>
                    <a:pt x="22" y="158"/>
                  </a:cubicBezTo>
                  <a:cubicBezTo>
                    <a:pt x="21" y="162"/>
                    <a:pt x="19" y="165"/>
                    <a:pt x="18" y="168"/>
                  </a:cubicBezTo>
                  <a:cubicBezTo>
                    <a:pt x="17" y="170"/>
                    <a:pt x="16" y="171"/>
                    <a:pt x="16" y="173"/>
                  </a:cubicBezTo>
                  <a:cubicBezTo>
                    <a:pt x="16" y="175"/>
                    <a:pt x="17" y="176"/>
                    <a:pt x="18" y="178"/>
                  </a:cubicBezTo>
                  <a:cubicBezTo>
                    <a:pt x="18" y="178"/>
                    <a:pt x="19" y="178"/>
                    <a:pt x="19" y="178"/>
                  </a:cubicBezTo>
                  <a:cubicBezTo>
                    <a:pt x="21" y="177"/>
                    <a:pt x="19" y="174"/>
                    <a:pt x="21" y="174"/>
                  </a:cubicBezTo>
                  <a:cubicBezTo>
                    <a:pt x="23" y="175"/>
                    <a:pt x="26" y="178"/>
                    <a:pt x="27" y="180"/>
                  </a:cubicBezTo>
                  <a:cubicBezTo>
                    <a:pt x="28" y="182"/>
                    <a:pt x="26" y="184"/>
                    <a:pt x="27" y="186"/>
                  </a:cubicBezTo>
                  <a:cubicBezTo>
                    <a:pt x="28" y="186"/>
                    <a:pt x="29" y="189"/>
                    <a:pt x="29" y="188"/>
                  </a:cubicBezTo>
                  <a:cubicBezTo>
                    <a:pt x="29" y="184"/>
                    <a:pt x="29" y="182"/>
                    <a:pt x="30" y="184"/>
                  </a:cubicBezTo>
                  <a:cubicBezTo>
                    <a:pt x="31" y="186"/>
                    <a:pt x="32" y="188"/>
                    <a:pt x="34" y="189"/>
                  </a:cubicBezTo>
                  <a:cubicBezTo>
                    <a:pt x="35" y="190"/>
                    <a:pt x="37" y="191"/>
                    <a:pt x="38" y="192"/>
                  </a:cubicBezTo>
                  <a:cubicBezTo>
                    <a:pt x="39" y="193"/>
                    <a:pt x="39" y="194"/>
                    <a:pt x="39" y="195"/>
                  </a:cubicBezTo>
                  <a:cubicBezTo>
                    <a:pt x="39" y="196"/>
                    <a:pt x="38" y="197"/>
                    <a:pt x="38" y="198"/>
                  </a:cubicBezTo>
                  <a:cubicBezTo>
                    <a:pt x="38" y="199"/>
                    <a:pt x="40" y="200"/>
                    <a:pt x="41" y="201"/>
                  </a:cubicBezTo>
                  <a:cubicBezTo>
                    <a:pt x="42" y="202"/>
                    <a:pt x="43" y="202"/>
                    <a:pt x="44" y="203"/>
                  </a:cubicBezTo>
                  <a:cubicBezTo>
                    <a:pt x="45" y="202"/>
                    <a:pt x="45" y="199"/>
                    <a:pt x="46" y="199"/>
                  </a:cubicBezTo>
                  <a:cubicBezTo>
                    <a:pt x="48" y="199"/>
                    <a:pt x="47" y="202"/>
                    <a:pt x="48" y="203"/>
                  </a:cubicBezTo>
                  <a:cubicBezTo>
                    <a:pt x="49" y="204"/>
                    <a:pt x="51" y="203"/>
                    <a:pt x="52" y="203"/>
                  </a:cubicBezTo>
                  <a:cubicBezTo>
                    <a:pt x="53" y="204"/>
                    <a:pt x="55" y="205"/>
                    <a:pt x="56" y="206"/>
                  </a:cubicBezTo>
                  <a:cubicBezTo>
                    <a:pt x="56" y="208"/>
                    <a:pt x="54" y="210"/>
                    <a:pt x="54" y="213"/>
                  </a:cubicBezTo>
                  <a:cubicBezTo>
                    <a:pt x="54" y="214"/>
                    <a:pt x="54" y="216"/>
                    <a:pt x="56" y="216"/>
                  </a:cubicBezTo>
                  <a:cubicBezTo>
                    <a:pt x="58" y="215"/>
                    <a:pt x="59" y="213"/>
                    <a:pt x="62" y="212"/>
                  </a:cubicBezTo>
                  <a:cubicBezTo>
                    <a:pt x="63" y="211"/>
                    <a:pt x="65" y="212"/>
                    <a:pt x="65" y="211"/>
                  </a:cubicBezTo>
                  <a:cubicBezTo>
                    <a:pt x="66" y="209"/>
                    <a:pt x="66" y="208"/>
                    <a:pt x="66" y="20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20" name="Freeform 2637"/>
            <p:cNvSpPr>
              <a:spLocks noChangeAspect="1"/>
            </p:cNvSpPr>
            <p:nvPr/>
          </p:nvSpPr>
          <p:spPr bwMode="auto">
            <a:xfrm>
              <a:off x="6765147" y="2694171"/>
              <a:ext cx="176488" cy="224621"/>
            </a:xfrm>
            <a:custGeom>
              <a:avLst/>
              <a:gdLst>
                <a:gd name="T0" fmla="*/ 114 w 101"/>
                <a:gd name="T1" fmla="*/ 144 h 128"/>
                <a:gd name="T2" fmla="*/ 105 w 101"/>
                <a:gd name="T3" fmla="*/ 143 h 128"/>
                <a:gd name="T4" fmla="*/ 99 w 101"/>
                <a:gd name="T5" fmla="*/ 153 h 128"/>
                <a:gd name="T6" fmla="*/ 90 w 101"/>
                <a:gd name="T7" fmla="*/ 149 h 128"/>
                <a:gd name="T8" fmla="*/ 84 w 101"/>
                <a:gd name="T9" fmla="*/ 147 h 128"/>
                <a:gd name="T10" fmla="*/ 89 w 101"/>
                <a:gd name="T11" fmla="*/ 142 h 128"/>
                <a:gd name="T12" fmla="*/ 91 w 101"/>
                <a:gd name="T13" fmla="*/ 123 h 128"/>
                <a:gd name="T14" fmla="*/ 87 w 101"/>
                <a:gd name="T15" fmla="*/ 115 h 128"/>
                <a:gd name="T16" fmla="*/ 77 w 101"/>
                <a:gd name="T17" fmla="*/ 108 h 128"/>
                <a:gd name="T18" fmla="*/ 75 w 101"/>
                <a:gd name="T19" fmla="*/ 91 h 128"/>
                <a:gd name="T20" fmla="*/ 65 w 101"/>
                <a:gd name="T21" fmla="*/ 82 h 128"/>
                <a:gd name="T22" fmla="*/ 60 w 101"/>
                <a:gd name="T23" fmla="*/ 76 h 128"/>
                <a:gd name="T24" fmla="*/ 50 w 101"/>
                <a:gd name="T25" fmla="*/ 73 h 128"/>
                <a:gd name="T26" fmla="*/ 43 w 101"/>
                <a:gd name="T27" fmla="*/ 82 h 128"/>
                <a:gd name="T28" fmla="*/ 37 w 101"/>
                <a:gd name="T29" fmla="*/ 87 h 128"/>
                <a:gd name="T30" fmla="*/ 31 w 101"/>
                <a:gd name="T31" fmla="*/ 77 h 128"/>
                <a:gd name="T32" fmla="*/ 25 w 101"/>
                <a:gd name="T33" fmla="*/ 83 h 128"/>
                <a:gd name="T34" fmla="*/ 16 w 101"/>
                <a:gd name="T35" fmla="*/ 88 h 128"/>
                <a:gd name="T36" fmla="*/ 16 w 101"/>
                <a:gd name="T37" fmla="*/ 69 h 128"/>
                <a:gd name="T38" fmla="*/ 18 w 101"/>
                <a:gd name="T39" fmla="*/ 60 h 128"/>
                <a:gd name="T40" fmla="*/ 13 w 101"/>
                <a:gd name="T41" fmla="*/ 52 h 128"/>
                <a:gd name="T42" fmla="*/ 7 w 101"/>
                <a:gd name="T43" fmla="*/ 47 h 128"/>
                <a:gd name="T44" fmla="*/ 4 w 101"/>
                <a:gd name="T45" fmla="*/ 39 h 128"/>
                <a:gd name="T46" fmla="*/ 1 w 101"/>
                <a:gd name="T47" fmla="*/ 31 h 128"/>
                <a:gd name="T48" fmla="*/ 5 w 101"/>
                <a:gd name="T49" fmla="*/ 25 h 128"/>
                <a:gd name="T50" fmla="*/ 13 w 101"/>
                <a:gd name="T51" fmla="*/ 16 h 128"/>
                <a:gd name="T52" fmla="*/ 18 w 101"/>
                <a:gd name="T53" fmla="*/ 22 h 128"/>
                <a:gd name="T54" fmla="*/ 25 w 101"/>
                <a:gd name="T55" fmla="*/ 20 h 128"/>
                <a:gd name="T56" fmla="*/ 20 w 101"/>
                <a:gd name="T57" fmla="*/ 8 h 128"/>
                <a:gd name="T58" fmla="*/ 22 w 101"/>
                <a:gd name="T59" fmla="*/ 0 h 128"/>
                <a:gd name="T60" fmla="*/ 29 w 101"/>
                <a:gd name="T61" fmla="*/ 2 h 128"/>
                <a:gd name="T62" fmla="*/ 36 w 101"/>
                <a:gd name="T63" fmla="*/ 13 h 128"/>
                <a:gd name="T64" fmla="*/ 42 w 101"/>
                <a:gd name="T65" fmla="*/ 14 h 128"/>
                <a:gd name="T66" fmla="*/ 46 w 101"/>
                <a:gd name="T67" fmla="*/ 30 h 128"/>
                <a:gd name="T68" fmla="*/ 53 w 101"/>
                <a:gd name="T69" fmla="*/ 34 h 128"/>
                <a:gd name="T70" fmla="*/ 62 w 101"/>
                <a:gd name="T71" fmla="*/ 29 h 128"/>
                <a:gd name="T72" fmla="*/ 63 w 101"/>
                <a:gd name="T73" fmla="*/ 37 h 128"/>
                <a:gd name="T74" fmla="*/ 73 w 101"/>
                <a:gd name="T75" fmla="*/ 43 h 128"/>
                <a:gd name="T76" fmla="*/ 71 w 101"/>
                <a:gd name="T77" fmla="*/ 47 h 128"/>
                <a:gd name="T78" fmla="*/ 62 w 101"/>
                <a:gd name="T79" fmla="*/ 51 h 128"/>
                <a:gd name="T80" fmla="*/ 58 w 101"/>
                <a:gd name="T81" fmla="*/ 57 h 128"/>
                <a:gd name="T82" fmla="*/ 79 w 101"/>
                <a:gd name="T83" fmla="*/ 75 h 128"/>
                <a:gd name="T84" fmla="*/ 91 w 101"/>
                <a:gd name="T85" fmla="*/ 89 h 128"/>
                <a:gd name="T86" fmla="*/ 101 w 101"/>
                <a:gd name="T87" fmla="*/ 100 h 128"/>
                <a:gd name="T88" fmla="*/ 111 w 101"/>
                <a:gd name="T89" fmla="*/ 112 h 128"/>
                <a:gd name="T90" fmla="*/ 114 w 101"/>
                <a:gd name="T91" fmla="*/ 119 h 128"/>
                <a:gd name="T92" fmla="*/ 117 w 101"/>
                <a:gd name="T93" fmla="*/ 134 h 1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1"/>
                <a:gd name="T142" fmla="*/ 0 h 128"/>
                <a:gd name="T143" fmla="*/ 101 w 101"/>
                <a:gd name="T144" fmla="*/ 128 h 1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1" h="128">
                  <a:moveTo>
                    <a:pt x="99" y="117"/>
                  </a:moveTo>
                  <a:cubicBezTo>
                    <a:pt x="98" y="118"/>
                    <a:pt x="97" y="120"/>
                    <a:pt x="95" y="120"/>
                  </a:cubicBezTo>
                  <a:cubicBezTo>
                    <a:pt x="94" y="121"/>
                    <a:pt x="92" y="121"/>
                    <a:pt x="91" y="120"/>
                  </a:cubicBezTo>
                  <a:cubicBezTo>
                    <a:pt x="90" y="120"/>
                    <a:pt x="89" y="119"/>
                    <a:pt x="88" y="119"/>
                  </a:cubicBezTo>
                  <a:cubicBezTo>
                    <a:pt x="86" y="120"/>
                    <a:pt x="83" y="120"/>
                    <a:pt x="82" y="121"/>
                  </a:cubicBezTo>
                  <a:cubicBezTo>
                    <a:pt x="81" y="123"/>
                    <a:pt x="84" y="125"/>
                    <a:pt x="83" y="127"/>
                  </a:cubicBezTo>
                  <a:cubicBezTo>
                    <a:pt x="82" y="128"/>
                    <a:pt x="81" y="126"/>
                    <a:pt x="80" y="126"/>
                  </a:cubicBezTo>
                  <a:cubicBezTo>
                    <a:pt x="78" y="125"/>
                    <a:pt x="76" y="124"/>
                    <a:pt x="75" y="124"/>
                  </a:cubicBezTo>
                  <a:cubicBezTo>
                    <a:pt x="74" y="124"/>
                    <a:pt x="73" y="125"/>
                    <a:pt x="72" y="124"/>
                  </a:cubicBezTo>
                  <a:cubicBezTo>
                    <a:pt x="71" y="124"/>
                    <a:pt x="71" y="123"/>
                    <a:pt x="70" y="122"/>
                  </a:cubicBezTo>
                  <a:cubicBezTo>
                    <a:pt x="71" y="122"/>
                    <a:pt x="71" y="121"/>
                    <a:pt x="72" y="120"/>
                  </a:cubicBezTo>
                  <a:cubicBezTo>
                    <a:pt x="73" y="120"/>
                    <a:pt x="74" y="119"/>
                    <a:pt x="74" y="118"/>
                  </a:cubicBezTo>
                  <a:cubicBezTo>
                    <a:pt x="75" y="114"/>
                    <a:pt x="73" y="110"/>
                    <a:pt x="73" y="106"/>
                  </a:cubicBezTo>
                  <a:cubicBezTo>
                    <a:pt x="74" y="104"/>
                    <a:pt x="76" y="103"/>
                    <a:pt x="76" y="102"/>
                  </a:cubicBezTo>
                  <a:cubicBezTo>
                    <a:pt x="76" y="100"/>
                    <a:pt x="73" y="100"/>
                    <a:pt x="73" y="98"/>
                  </a:cubicBezTo>
                  <a:cubicBezTo>
                    <a:pt x="72" y="98"/>
                    <a:pt x="74" y="96"/>
                    <a:pt x="73" y="96"/>
                  </a:cubicBezTo>
                  <a:cubicBezTo>
                    <a:pt x="72" y="95"/>
                    <a:pt x="70" y="96"/>
                    <a:pt x="69" y="95"/>
                  </a:cubicBezTo>
                  <a:cubicBezTo>
                    <a:pt x="67" y="93"/>
                    <a:pt x="65" y="92"/>
                    <a:pt x="64" y="90"/>
                  </a:cubicBezTo>
                  <a:cubicBezTo>
                    <a:pt x="63" y="87"/>
                    <a:pt x="62" y="84"/>
                    <a:pt x="62" y="81"/>
                  </a:cubicBezTo>
                  <a:cubicBezTo>
                    <a:pt x="61" y="79"/>
                    <a:pt x="64" y="77"/>
                    <a:pt x="63" y="76"/>
                  </a:cubicBezTo>
                  <a:cubicBezTo>
                    <a:pt x="62" y="74"/>
                    <a:pt x="60" y="73"/>
                    <a:pt x="58" y="72"/>
                  </a:cubicBezTo>
                  <a:cubicBezTo>
                    <a:pt x="57" y="70"/>
                    <a:pt x="55" y="70"/>
                    <a:pt x="54" y="68"/>
                  </a:cubicBezTo>
                  <a:cubicBezTo>
                    <a:pt x="53" y="66"/>
                    <a:pt x="54" y="64"/>
                    <a:pt x="52" y="62"/>
                  </a:cubicBezTo>
                  <a:cubicBezTo>
                    <a:pt x="52" y="61"/>
                    <a:pt x="51" y="63"/>
                    <a:pt x="50" y="63"/>
                  </a:cubicBezTo>
                  <a:cubicBezTo>
                    <a:pt x="49" y="63"/>
                    <a:pt x="48" y="61"/>
                    <a:pt x="47" y="61"/>
                  </a:cubicBezTo>
                  <a:cubicBezTo>
                    <a:pt x="46" y="60"/>
                    <a:pt x="44" y="60"/>
                    <a:pt x="42" y="61"/>
                  </a:cubicBezTo>
                  <a:cubicBezTo>
                    <a:pt x="41" y="62"/>
                    <a:pt x="41" y="65"/>
                    <a:pt x="40" y="67"/>
                  </a:cubicBezTo>
                  <a:cubicBezTo>
                    <a:pt x="39" y="68"/>
                    <a:pt x="37" y="67"/>
                    <a:pt x="36" y="68"/>
                  </a:cubicBezTo>
                  <a:cubicBezTo>
                    <a:pt x="35" y="69"/>
                    <a:pt x="36" y="71"/>
                    <a:pt x="34" y="72"/>
                  </a:cubicBezTo>
                  <a:cubicBezTo>
                    <a:pt x="33" y="73"/>
                    <a:pt x="31" y="73"/>
                    <a:pt x="31" y="72"/>
                  </a:cubicBezTo>
                  <a:cubicBezTo>
                    <a:pt x="30" y="71"/>
                    <a:pt x="32" y="69"/>
                    <a:pt x="32" y="68"/>
                  </a:cubicBezTo>
                  <a:cubicBezTo>
                    <a:pt x="31" y="66"/>
                    <a:pt x="28" y="65"/>
                    <a:pt x="26" y="64"/>
                  </a:cubicBezTo>
                  <a:cubicBezTo>
                    <a:pt x="24" y="64"/>
                    <a:pt x="23" y="65"/>
                    <a:pt x="21" y="66"/>
                  </a:cubicBezTo>
                  <a:cubicBezTo>
                    <a:pt x="21" y="67"/>
                    <a:pt x="22" y="68"/>
                    <a:pt x="21" y="69"/>
                  </a:cubicBezTo>
                  <a:cubicBezTo>
                    <a:pt x="20" y="71"/>
                    <a:pt x="18" y="74"/>
                    <a:pt x="15" y="75"/>
                  </a:cubicBezTo>
                  <a:cubicBezTo>
                    <a:pt x="14" y="75"/>
                    <a:pt x="13" y="74"/>
                    <a:pt x="13" y="73"/>
                  </a:cubicBezTo>
                  <a:cubicBezTo>
                    <a:pt x="12" y="69"/>
                    <a:pt x="14" y="65"/>
                    <a:pt x="14" y="62"/>
                  </a:cubicBezTo>
                  <a:cubicBezTo>
                    <a:pt x="14" y="60"/>
                    <a:pt x="13" y="59"/>
                    <a:pt x="13" y="57"/>
                  </a:cubicBezTo>
                  <a:cubicBezTo>
                    <a:pt x="13" y="56"/>
                    <a:pt x="15" y="55"/>
                    <a:pt x="15" y="54"/>
                  </a:cubicBezTo>
                  <a:cubicBezTo>
                    <a:pt x="16" y="52"/>
                    <a:pt x="15" y="51"/>
                    <a:pt x="15" y="50"/>
                  </a:cubicBezTo>
                  <a:cubicBezTo>
                    <a:pt x="15" y="48"/>
                    <a:pt x="17" y="46"/>
                    <a:pt x="16" y="45"/>
                  </a:cubicBezTo>
                  <a:cubicBezTo>
                    <a:pt x="15" y="43"/>
                    <a:pt x="12" y="44"/>
                    <a:pt x="11" y="43"/>
                  </a:cubicBezTo>
                  <a:cubicBezTo>
                    <a:pt x="8" y="43"/>
                    <a:pt x="6" y="43"/>
                    <a:pt x="4" y="42"/>
                  </a:cubicBezTo>
                  <a:cubicBezTo>
                    <a:pt x="3" y="41"/>
                    <a:pt x="6" y="40"/>
                    <a:pt x="6" y="39"/>
                  </a:cubicBezTo>
                  <a:cubicBezTo>
                    <a:pt x="6" y="38"/>
                    <a:pt x="7" y="36"/>
                    <a:pt x="6" y="35"/>
                  </a:cubicBezTo>
                  <a:cubicBezTo>
                    <a:pt x="6" y="34"/>
                    <a:pt x="4" y="32"/>
                    <a:pt x="3" y="32"/>
                  </a:cubicBezTo>
                  <a:cubicBezTo>
                    <a:pt x="2" y="32"/>
                    <a:pt x="1" y="32"/>
                    <a:pt x="0" y="32"/>
                  </a:cubicBezTo>
                  <a:cubicBezTo>
                    <a:pt x="0" y="30"/>
                    <a:pt x="0" y="28"/>
                    <a:pt x="1" y="26"/>
                  </a:cubicBezTo>
                  <a:cubicBezTo>
                    <a:pt x="2" y="25"/>
                    <a:pt x="6" y="26"/>
                    <a:pt x="7" y="25"/>
                  </a:cubicBezTo>
                  <a:cubicBezTo>
                    <a:pt x="7" y="23"/>
                    <a:pt x="4" y="23"/>
                    <a:pt x="4" y="21"/>
                  </a:cubicBezTo>
                  <a:cubicBezTo>
                    <a:pt x="4" y="19"/>
                    <a:pt x="5" y="17"/>
                    <a:pt x="7" y="15"/>
                  </a:cubicBezTo>
                  <a:cubicBezTo>
                    <a:pt x="8" y="14"/>
                    <a:pt x="10" y="14"/>
                    <a:pt x="11" y="13"/>
                  </a:cubicBezTo>
                  <a:cubicBezTo>
                    <a:pt x="12" y="14"/>
                    <a:pt x="11" y="16"/>
                    <a:pt x="12" y="17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6" y="18"/>
                    <a:pt x="18" y="18"/>
                    <a:pt x="19" y="18"/>
                  </a:cubicBezTo>
                  <a:cubicBezTo>
                    <a:pt x="19" y="17"/>
                    <a:pt x="21" y="17"/>
                    <a:pt x="21" y="17"/>
                  </a:cubicBezTo>
                  <a:cubicBezTo>
                    <a:pt x="21" y="15"/>
                    <a:pt x="20" y="14"/>
                    <a:pt x="19" y="12"/>
                  </a:cubicBezTo>
                  <a:cubicBezTo>
                    <a:pt x="19" y="11"/>
                    <a:pt x="18" y="9"/>
                    <a:pt x="17" y="7"/>
                  </a:cubicBezTo>
                  <a:cubicBezTo>
                    <a:pt x="16" y="6"/>
                    <a:pt x="16" y="4"/>
                    <a:pt x="16" y="3"/>
                  </a:cubicBezTo>
                  <a:cubicBezTo>
                    <a:pt x="16" y="2"/>
                    <a:pt x="17" y="1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5" y="3"/>
                    <a:pt x="26" y="5"/>
                    <a:pt x="27" y="6"/>
                  </a:cubicBezTo>
                  <a:cubicBezTo>
                    <a:pt x="27" y="8"/>
                    <a:pt x="28" y="11"/>
                    <a:pt x="30" y="11"/>
                  </a:cubicBezTo>
                  <a:cubicBezTo>
                    <a:pt x="31" y="12"/>
                    <a:pt x="31" y="8"/>
                    <a:pt x="32" y="9"/>
                  </a:cubicBezTo>
                  <a:cubicBezTo>
                    <a:pt x="33" y="9"/>
                    <a:pt x="34" y="11"/>
                    <a:pt x="35" y="12"/>
                  </a:cubicBezTo>
                  <a:cubicBezTo>
                    <a:pt x="35" y="14"/>
                    <a:pt x="33" y="16"/>
                    <a:pt x="33" y="17"/>
                  </a:cubicBezTo>
                  <a:cubicBezTo>
                    <a:pt x="34" y="20"/>
                    <a:pt x="36" y="23"/>
                    <a:pt x="38" y="25"/>
                  </a:cubicBezTo>
                  <a:cubicBezTo>
                    <a:pt x="39" y="26"/>
                    <a:pt x="40" y="25"/>
                    <a:pt x="41" y="26"/>
                  </a:cubicBezTo>
                  <a:cubicBezTo>
                    <a:pt x="42" y="26"/>
                    <a:pt x="43" y="29"/>
                    <a:pt x="44" y="28"/>
                  </a:cubicBezTo>
                  <a:cubicBezTo>
                    <a:pt x="46" y="28"/>
                    <a:pt x="47" y="25"/>
                    <a:pt x="49" y="24"/>
                  </a:cubicBezTo>
                  <a:cubicBezTo>
                    <a:pt x="50" y="24"/>
                    <a:pt x="51" y="24"/>
                    <a:pt x="52" y="24"/>
                  </a:cubicBezTo>
                  <a:cubicBezTo>
                    <a:pt x="54" y="26"/>
                    <a:pt x="56" y="29"/>
                    <a:pt x="56" y="31"/>
                  </a:cubicBezTo>
                  <a:cubicBezTo>
                    <a:pt x="56" y="32"/>
                    <a:pt x="54" y="31"/>
                    <a:pt x="53" y="31"/>
                  </a:cubicBezTo>
                  <a:cubicBezTo>
                    <a:pt x="52" y="32"/>
                    <a:pt x="52" y="33"/>
                    <a:pt x="52" y="33"/>
                  </a:cubicBezTo>
                  <a:cubicBezTo>
                    <a:pt x="55" y="34"/>
                    <a:pt x="59" y="34"/>
                    <a:pt x="61" y="36"/>
                  </a:cubicBezTo>
                  <a:cubicBezTo>
                    <a:pt x="62" y="36"/>
                    <a:pt x="62" y="38"/>
                    <a:pt x="62" y="39"/>
                  </a:cubicBezTo>
                  <a:cubicBezTo>
                    <a:pt x="61" y="40"/>
                    <a:pt x="60" y="38"/>
                    <a:pt x="59" y="39"/>
                  </a:cubicBezTo>
                  <a:cubicBezTo>
                    <a:pt x="58" y="40"/>
                    <a:pt x="58" y="42"/>
                    <a:pt x="57" y="43"/>
                  </a:cubicBezTo>
                  <a:cubicBezTo>
                    <a:pt x="55" y="44"/>
                    <a:pt x="54" y="42"/>
                    <a:pt x="52" y="42"/>
                  </a:cubicBezTo>
                  <a:cubicBezTo>
                    <a:pt x="51" y="43"/>
                    <a:pt x="52" y="44"/>
                    <a:pt x="51" y="45"/>
                  </a:cubicBezTo>
                  <a:cubicBezTo>
                    <a:pt x="50" y="46"/>
                    <a:pt x="47" y="46"/>
                    <a:pt x="48" y="47"/>
                  </a:cubicBezTo>
                  <a:cubicBezTo>
                    <a:pt x="53" y="51"/>
                    <a:pt x="60" y="52"/>
                    <a:pt x="65" y="56"/>
                  </a:cubicBezTo>
                  <a:cubicBezTo>
                    <a:pt x="67" y="58"/>
                    <a:pt x="65" y="60"/>
                    <a:pt x="66" y="62"/>
                  </a:cubicBezTo>
                  <a:cubicBezTo>
                    <a:pt x="66" y="63"/>
                    <a:pt x="68" y="64"/>
                    <a:pt x="69" y="65"/>
                  </a:cubicBezTo>
                  <a:cubicBezTo>
                    <a:pt x="71" y="68"/>
                    <a:pt x="73" y="72"/>
                    <a:pt x="76" y="74"/>
                  </a:cubicBezTo>
                  <a:cubicBezTo>
                    <a:pt x="77" y="76"/>
                    <a:pt x="79" y="76"/>
                    <a:pt x="80" y="77"/>
                  </a:cubicBezTo>
                  <a:cubicBezTo>
                    <a:pt x="82" y="79"/>
                    <a:pt x="83" y="81"/>
                    <a:pt x="84" y="83"/>
                  </a:cubicBezTo>
                  <a:cubicBezTo>
                    <a:pt x="85" y="85"/>
                    <a:pt x="85" y="87"/>
                    <a:pt x="86" y="89"/>
                  </a:cubicBezTo>
                  <a:cubicBezTo>
                    <a:pt x="88" y="91"/>
                    <a:pt x="91" y="91"/>
                    <a:pt x="93" y="93"/>
                  </a:cubicBezTo>
                  <a:cubicBezTo>
                    <a:pt x="95" y="94"/>
                    <a:pt x="98" y="95"/>
                    <a:pt x="98" y="97"/>
                  </a:cubicBezTo>
                  <a:cubicBezTo>
                    <a:pt x="98" y="98"/>
                    <a:pt x="94" y="98"/>
                    <a:pt x="95" y="99"/>
                  </a:cubicBezTo>
                  <a:cubicBezTo>
                    <a:pt x="96" y="103"/>
                    <a:pt x="100" y="104"/>
                    <a:pt x="101" y="107"/>
                  </a:cubicBezTo>
                  <a:cubicBezTo>
                    <a:pt x="101" y="109"/>
                    <a:pt x="98" y="109"/>
                    <a:pt x="98" y="111"/>
                  </a:cubicBezTo>
                  <a:cubicBezTo>
                    <a:pt x="97" y="113"/>
                    <a:pt x="99" y="115"/>
                    <a:pt x="99" y="11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21" name="Freeform 2638"/>
            <p:cNvSpPr>
              <a:spLocks noChangeAspect="1"/>
            </p:cNvSpPr>
            <p:nvPr/>
          </p:nvSpPr>
          <p:spPr bwMode="auto">
            <a:xfrm>
              <a:off x="6827866" y="2899830"/>
              <a:ext cx="121062" cy="105017"/>
            </a:xfrm>
            <a:custGeom>
              <a:avLst/>
              <a:gdLst>
                <a:gd name="T0" fmla="*/ 32 w 69"/>
                <a:gd name="T1" fmla="*/ 72 h 60"/>
                <a:gd name="T2" fmla="*/ 28 w 69"/>
                <a:gd name="T3" fmla="*/ 70 h 60"/>
                <a:gd name="T4" fmla="*/ 23 w 69"/>
                <a:gd name="T5" fmla="*/ 65 h 60"/>
                <a:gd name="T6" fmla="*/ 23 w 69"/>
                <a:gd name="T7" fmla="*/ 59 h 60"/>
                <a:gd name="T8" fmla="*/ 19 w 69"/>
                <a:gd name="T9" fmla="*/ 61 h 60"/>
                <a:gd name="T10" fmla="*/ 17 w 69"/>
                <a:gd name="T11" fmla="*/ 65 h 60"/>
                <a:gd name="T12" fmla="*/ 12 w 69"/>
                <a:gd name="T13" fmla="*/ 65 h 60"/>
                <a:gd name="T14" fmla="*/ 13 w 69"/>
                <a:gd name="T15" fmla="*/ 58 h 60"/>
                <a:gd name="T16" fmla="*/ 11 w 69"/>
                <a:gd name="T17" fmla="*/ 50 h 60"/>
                <a:gd name="T18" fmla="*/ 7 w 69"/>
                <a:gd name="T19" fmla="*/ 43 h 60"/>
                <a:gd name="T20" fmla="*/ 6 w 69"/>
                <a:gd name="T21" fmla="*/ 36 h 60"/>
                <a:gd name="T22" fmla="*/ 2 w 69"/>
                <a:gd name="T23" fmla="*/ 32 h 60"/>
                <a:gd name="T24" fmla="*/ 2 w 69"/>
                <a:gd name="T25" fmla="*/ 28 h 60"/>
                <a:gd name="T26" fmla="*/ 0 w 69"/>
                <a:gd name="T27" fmla="*/ 23 h 60"/>
                <a:gd name="T28" fmla="*/ 1 w 69"/>
                <a:gd name="T29" fmla="*/ 16 h 60"/>
                <a:gd name="T30" fmla="*/ 4 w 69"/>
                <a:gd name="T31" fmla="*/ 16 h 60"/>
                <a:gd name="T32" fmla="*/ 8 w 69"/>
                <a:gd name="T33" fmla="*/ 8 h 60"/>
                <a:gd name="T34" fmla="*/ 16 w 69"/>
                <a:gd name="T35" fmla="*/ 2 h 60"/>
                <a:gd name="T36" fmla="*/ 20 w 69"/>
                <a:gd name="T37" fmla="*/ 4 h 60"/>
                <a:gd name="T38" fmla="*/ 24 w 69"/>
                <a:gd name="T39" fmla="*/ 4 h 60"/>
                <a:gd name="T40" fmla="*/ 35 w 69"/>
                <a:gd name="T41" fmla="*/ 4 h 60"/>
                <a:gd name="T42" fmla="*/ 41 w 69"/>
                <a:gd name="T43" fmla="*/ 6 h 60"/>
                <a:gd name="T44" fmla="*/ 43 w 69"/>
                <a:gd name="T45" fmla="*/ 8 h 60"/>
                <a:gd name="T46" fmla="*/ 47 w 69"/>
                <a:gd name="T47" fmla="*/ 8 h 60"/>
                <a:gd name="T48" fmla="*/ 53 w 69"/>
                <a:gd name="T49" fmla="*/ 11 h 60"/>
                <a:gd name="T50" fmla="*/ 57 w 69"/>
                <a:gd name="T51" fmla="*/ 12 h 60"/>
                <a:gd name="T52" fmla="*/ 55 w 69"/>
                <a:gd name="T53" fmla="*/ 5 h 60"/>
                <a:gd name="T54" fmla="*/ 63 w 69"/>
                <a:gd name="T55" fmla="*/ 2 h 60"/>
                <a:gd name="T56" fmla="*/ 66 w 69"/>
                <a:gd name="T57" fmla="*/ 4 h 60"/>
                <a:gd name="T58" fmla="*/ 71 w 69"/>
                <a:gd name="T59" fmla="*/ 4 h 60"/>
                <a:gd name="T60" fmla="*/ 76 w 69"/>
                <a:gd name="T61" fmla="*/ 0 h 60"/>
                <a:gd name="T62" fmla="*/ 77 w 69"/>
                <a:gd name="T63" fmla="*/ 5 h 60"/>
                <a:gd name="T64" fmla="*/ 77 w 69"/>
                <a:gd name="T65" fmla="*/ 8 h 60"/>
                <a:gd name="T66" fmla="*/ 77 w 69"/>
                <a:gd name="T67" fmla="*/ 14 h 60"/>
                <a:gd name="T68" fmla="*/ 81 w 69"/>
                <a:gd name="T69" fmla="*/ 17 h 60"/>
                <a:gd name="T70" fmla="*/ 82 w 69"/>
                <a:gd name="T71" fmla="*/ 28 h 60"/>
                <a:gd name="T72" fmla="*/ 78 w 69"/>
                <a:gd name="T73" fmla="*/ 41 h 60"/>
                <a:gd name="T74" fmla="*/ 76 w 69"/>
                <a:gd name="T75" fmla="*/ 40 h 60"/>
                <a:gd name="T76" fmla="*/ 69 w 69"/>
                <a:gd name="T77" fmla="*/ 46 h 60"/>
                <a:gd name="T78" fmla="*/ 61 w 69"/>
                <a:gd name="T79" fmla="*/ 46 h 60"/>
                <a:gd name="T80" fmla="*/ 60 w 69"/>
                <a:gd name="T81" fmla="*/ 50 h 60"/>
                <a:gd name="T82" fmla="*/ 55 w 69"/>
                <a:gd name="T83" fmla="*/ 49 h 60"/>
                <a:gd name="T84" fmla="*/ 53 w 69"/>
                <a:gd name="T85" fmla="*/ 52 h 60"/>
                <a:gd name="T86" fmla="*/ 55 w 69"/>
                <a:gd name="T87" fmla="*/ 58 h 60"/>
                <a:gd name="T88" fmla="*/ 58 w 69"/>
                <a:gd name="T89" fmla="*/ 60 h 60"/>
                <a:gd name="T90" fmla="*/ 59 w 69"/>
                <a:gd name="T91" fmla="*/ 64 h 60"/>
                <a:gd name="T92" fmla="*/ 58 w 69"/>
                <a:gd name="T93" fmla="*/ 67 h 60"/>
                <a:gd name="T94" fmla="*/ 52 w 69"/>
                <a:gd name="T95" fmla="*/ 65 h 60"/>
                <a:gd name="T96" fmla="*/ 41 w 69"/>
                <a:gd name="T97" fmla="*/ 65 h 60"/>
                <a:gd name="T98" fmla="*/ 42 w 69"/>
                <a:gd name="T99" fmla="*/ 70 h 60"/>
                <a:gd name="T100" fmla="*/ 37 w 69"/>
                <a:gd name="T101" fmla="*/ 72 h 60"/>
                <a:gd name="T102" fmla="*/ 32 w 69"/>
                <a:gd name="T103" fmla="*/ 72 h 6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9"/>
                <a:gd name="T157" fmla="*/ 0 h 60"/>
                <a:gd name="T158" fmla="*/ 69 w 69"/>
                <a:gd name="T159" fmla="*/ 60 h 6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9" h="60">
                  <a:moveTo>
                    <a:pt x="27" y="60"/>
                  </a:moveTo>
                  <a:cubicBezTo>
                    <a:pt x="25" y="59"/>
                    <a:pt x="24" y="59"/>
                    <a:pt x="23" y="58"/>
                  </a:cubicBezTo>
                  <a:cubicBezTo>
                    <a:pt x="21" y="57"/>
                    <a:pt x="20" y="55"/>
                    <a:pt x="19" y="54"/>
                  </a:cubicBezTo>
                  <a:cubicBezTo>
                    <a:pt x="19" y="52"/>
                    <a:pt x="20" y="50"/>
                    <a:pt x="19" y="49"/>
                  </a:cubicBezTo>
                  <a:cubicBezTo>
                    <a:pt x="18" y="48"/>
                    <a:pt x="17" y="50"/>
                    <a:pt x="16" y="51"/>
                  </a:cubicBezTo>
                  <a:cubicBezTo>
                    <a:pt x="15" y="51"/>
                    <a:pt x="15" y="53"/>
                    <a:pt x="14" y="54"/>
                  </a:cubicBezTo>
                  <a:cubicBezTo>
                    <a:pt x="13" y="54"/>
                    <a:pt x="11" y="55"/>
                    <a:pt x="10" y="54"/>
                  </a:cubicBezTo>
                  <a:cubicBezTo>
                    <a:pt x="9" y="52"/>
                    <a:pt x="11" y="50"/>
                    <a:pt x="11" y="48"/>
                  </a:cubicBezTo>
                  <a:cubicBezTo>
                    <a:pt x="11" y="46"/>
                    <a:pt x="10" y="44"/>
                    <a:pt x="9" y="42"/>
                  </a:cubicBezTo>
                  <a:cubicBezTo>
                    <a:pt x="8" y="41"/>
                    <a:pt x="7" y="38"/>
                    <a:pt x="6" y="36"/>
                  </a:cubicBezTo>
                  <a:cubicBezTo>
                    <a:pt x="6" y="34"/>
                    <a:pt x="6" y="32"/>
                    <a:pt x="5" y="30"/>
                  </a:cubicBezTo>
                  <a:cubicBezTo>
                    <a:pt x="4" y="29"/>
                    <a:pt x="2" y="29"/>
                    <a:pt x="2" y="27"/>
                  </a:cubicBezTo>
                  <a:cubicBezTo>
                    <a:pt x="1" y="26"/>
                    <a:pt x="2" y="25"/>
                    <a:pt x="2" y="23"/>
                  </a:cubicBezTo>
                  <a:cubicBezTo>
                    <a:pt x="2" y="22"/>
                    <a:pt x="1" y="21"/>
                    <a:pt x="0" y="19"/>
                  </a:cubicBezTo>
                  <a:cubicBezTo>
                    <a:pt x="0" y="17"/>
                    <a:pt x="0" y="15"/>
                    <a:pt x="1" y="13"/>
                  </a:cubicBezTo>
                  <a:cubicBezTo>
                    <a:pt x="1" y="12"/>
                    <a:pt x="3" y="13"/>
                    <a:pt x="3" y="13"/>
                  </a:cubicBezTo>
                  <a:cubicBezTo>
                    <a:pt x="5" y="11"/>
                    <a:pt x="5" y="8"/>
                    <a:pt x="7" y="7"/>
                  </a:cubicBezTo>
                  <a:cubicBezTo>
                    <a:pt x="9" y="5"/>
                    <a:pt x="11" y="3"/>
                    <a:pt x="13" y="2"/>
                  </a:cubicBezTo>
                  <a:cubicBezTo>
                    <a:pt x="14" y="2"/>
                    <a:pt x="16" y="2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3" y="3"/>
                    <a:pt x="26" y="2"/>
                    <a:pt x="29" y="3"/>
                  </a:cubicBezTo>
                  <a:cubicBezTo>
                    <a:pt x="31" y="3"/>
                    <a:pt x="33" y="4"/>
                    <a:pt x="34" y="5"/>
                  </a:cubicBezTo>
                  <a:cubicBezTo>
                    <a:pt x="35" y="6"/>
                    <a:pt x="35" y="7"/>
                    <a:pt x="36" y="7"/>
                  </a:cubicBezTo>
                  <a:cubicBezTo>
                    <a:pt x="37" y="8"/>
                    <a:pt x="38" y="7"/>
                    <a:pt x="39" y="7"/>
                  </a:cubicBezTo>
                  <a:cubicBezTo>
                    <a:pt x="40" y="7"/>
                    <a:pt x="42" y="8"/>
                    <a:pt x="44" y="9"/>
                  </a:cubicBezTo>
                  <a:cubicBezTo>
                    <a:pt x="45" y="9"/>
                    <a:pt x="46" y="11"/>
                    <a:pt x="47" y="10"/>
                  </a:cubicBezTo>
                  <a:cubicBezTo>
                    <a:pt x="48" y="8"/>
                    <a:pt x="45" y="6"/>
                    <a:pt x="46" y="4"/>
                  </a:cubicBezTo>
                  <a:cubicBezTo>
                    <a:pt x="47" y="3"/>
                    <a:pt x="50" y="3"/>
                    <a:pt x="52" y="2"/>
                  </a:cubicBezTo>
                  <a:cubicBezTo>
                    <a:pt x="53" y="2"/>
                    <a:pt x="54" y="3"/>
                    <a:pt x="55" y="3"/>
                  </a:cubicBezTo>
                  <a:cubicBezTo>
                    <a:pt x="56" y="4"/>
                    <a:pt x="58" y="4"/>
                    <a:pt x="59" y="3"/>
                  </a:cubicBezTo>
                  <a:cubicBezTo>
                    <a:pt x="61" y="3"/>
                    <a:pt x="62" y="1"/>
                    <a:pt x="63" y="0"/>
                  </a:cubicBezTo>
                  <a:cubicBezTo>
                    <a:pt x="63" y="1"/>
                    <a:pt x="64" y="3"/>
                    <a:pt x="64" y="4"/>
                  </a:cubicBezTo>
                  <a:cubicBezTo>
                    <a:pt x="64" y="5"/>
                    <a:pt x="65" y="6"/>
                    <a:pt x="64" y="7"/>
                  </a:cubicBezTo>
                  <a:cubicBezTo>
                    <a:pt x="64" y="9"/>
                    <a:pt x="63" y="10"/>
                    <a:pt x="64" y="12"/>
                  </a:cubicBezTo>
                  <a:cubicBezTo>
                    <a:pt x="64" y="13"/>
                    <a:pt x="66" y="13"/>
                    <a:pt x="67" y="14"/>
                  </a:cubicBezTo>
                  <a:cubicBezTo>
                    <a:pt x="68" y="17"/>
                    <a:pt x="69" y="20"/>
                    <a:pt x="68" y="23"/>
                  </a:cubicBezTo>
                  <a:cubicBezTo>
                    <a:pt x="68" y="27"/>
                    <a:pt x="67" y="30"/>
                    <a:pt x="65" y="34"/>
                  </a:cubicBezTo>
                  <a:cubicBezTo>
                    <a:pt x="65" y="34"/>
                    <a:pt x="64" y="33"/>
                    <a:pt x="63" y="33"/>
                  </a:cubicBezTo>
                  <a:cubicBezTo>
                    <a:pt x="61" y="34"/>
                    <a:pt x="59" y="37"/>
                    <a:pt x="57" y="38"/>
                  </a:cubicBezTo>
                  <a:cubicBezTo>
                    <a:pt x="55" y="39"/>
                    <a:pt x="52" y="37"/>
                    <a:pt x="51" y="38"/>
                  </a:cubicBezTo>
                  <a:cubicBezTo>
                    <a:pt x="50" y="39"/>
                    <a:pt x="51" y="41"/>
                    <a:pt x="50" y="42"/>
                  </a:cubicBezTo>
                  <a:cubicBezTo>
                    <a:pt x="49" y="42"/>
                    <a:pt x="47" y="41"/>
                    <a:pt x="46" y="41"/>
                  </a:cubicBezTo>
                  <a:cubicBezTo>
                    <a:pt x="45" y="41"/>
                    <a:pt x="44" y="42"/>
                    <a:pt x="44" y="43"/>
                  </a:cubicBezTo>
                  <a:cubicBezTo>
                    <a:pt x="45" y="45"/>
                    <a:pt x="45" y="47"/>
                    <a:pt x="46" y="48"/>
                  </a:cubicBezTo>
                  <a:cubicBezTo>
                    <a:pt x="46" y="49"/>
                    <a:pt x="48" y="49"/>
                    <a:pt x="48" y="50"/>
                  </a:cubicBezTo>
                  <a:cubicBezTo>
                    <a:pt x="49" y="51"/>
                    <a:pt x="49" y="52"/>
                    <a:pt x="49" y="53"/>
                  </a:cubicBezTo>
                  <a:cubicBezTo>
                    <a:pt x="49" y="54"/>
                    <a:pt x="49" y="56"/>
                    <a:pt x="48" y="56"/>
                  </a:cubicBezTo>
                  <a:cubicBezTo>
                    <a:pt x="46" y="56"/>
                    <a:pt x="45" y="54"/>
                    <a:pt x="43" y="54"/>
                  </a:cubicBezTo>
                  <a:cubicBezTo>
                    <a:pt x="40" y="53"/>
                    <a:pt x="37" y="53"/>
                    <a:pt x="34" y="54"/>
                  </a:cubicBezTo>
                  <a:cubicBezTo>
                    <a:pt x="33" y="54"/>
                    <a:pt x="36" y="57"/>
                    <a:pt x="35" y="58"/>
                  </a:cubicBezTo>
                  <a:cubicBezTo>
                    <a:pt x="34" y="59"/>
                    <a:pt x="33" y="60"/>
                    <a:pt x="31" y="60"/>
                  </a:cubicBezTo>
                  <a:cubicBezTo>
                    <a:pt x="30" y="60"/>
                    <a:pt x="28" y="60"/>
                    <a:pt x="27" y="6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22" name="Freeform 2639"/>
            <p:cNvSpPr>
              <a:spLocks noChangeAspect="1"/>
            </p:cNvSpPr>
            <p:nvPr/>
          </p:nvSpPr>
          <p:spPr bwMode="auto">
            <a:xfrm>
              <a:off x="6805987" y="2669375"/>
              <a:ext cx="177946" cy="383606"/>
            </a:xfrm>
            <a:custGeom>
              <a:avLst/>
              <a:gdLst>
                <a:gd name="T0" fmla="*/ 54 w 101"/>
                <a:gd name="T1" fmla="*/ 232 h 219"/>
                <a:gd name="T2" fmla="*/ 57 w 101"/>
                <a:gd name="T3" fmla="*/ 257 h 219"/>
                <a:gd name="T4" fmla="*/ 64 w 101"/>
                <a:gd name="T5" fmla="*/ 262 h 219"/>
                <a:gd name="T6" fmla="*/ 76 w 101"/>
                <a:gd name="T7" fmla="*/ 249 h 219"/>
                <a:gd name="T8" fmla="*/ 81 w 101"/>
                <a:gd name="T9" fmla="*/ 244 h 219"/>
                <a:gd name="T10" fmla="*/ 80 w 101"/>
                <a:gd name="T11" fmla="*/ 237 h 219"/>
                <a:gd name="T12" fmla="*/ 88 w 101"/>
                <a:gd name="T13" fmla="*/ 231 h 219"/>
                <a:gd name="T14" fmla="*/ 103 w 101"/>
                <a:gd name="T15" fmla="*/ 226 h 219"/>
                <a:gd name="T16" fmla="*/ 115 w 101"/>
                <a:gd name="T17" fmla="*/ 214 h 219"/>
                <a:gd name="T18" fmla="*/ 117 w 101"/>
                <a:gd name="T19" fmla="*/ 193 h 219"/>
                <a:gd name="T20" fmla="*/ 117 w 101"/>
                <a:gd name="T21" fmla="*/ 189 h 219"/>
                <a:gd name="T22" fmla="*/ 118 w 101"/>
                <a:gd name="T23" fmla="*/ 175 h 219"/>
                <a:gd name="T24" fmla="*/ 110 w 101"/>
                <a:gd name="T25" fmla="*/ 143 h 219"/>
                <a:gd name="T26" fmla="*/ 98 w 101"/>
                <a:gd name="T27" fmla="*/ 130 h 219"/>
                <a:gd name="T28" fmla="*/ 85 w 101"/>
                <a:gd name="T29" fmla="*/ 116 h 219"/>
                <a:gd name="T30" fmla="*/ 71 w 101"/>
                <a:gd name="T31" fmla="*/ 96 h 219"/>
                <a:gd name="T32" fmla="*/ 57 w 101"/>
                <a:gd name="T33" fmla="*/ 82 h 219"/>
                <a:gd name="T34" fmla="*/ 69 w 101"/>
                <a:gd name="T35" fmla="*/ 56 h 219"/>
                <a:gd name="T36" fmla="*/ 79 w 101"/>
                <a:gd name="T37" fmla="*/ 44 h 219"/>
                <a:gd name="T38" fmla="*/ 79 w 101"/>
                <a:gd name="T39" fmla="*/ 31 h 219"/>
                <a:gd name="T40" fmla="*/ 69 w 101"/>
                <a:gd name="T41" fmla="*/ 13 h 219"/>
                <a:gd name="T42" fmla="*/ 58 w 101"/>
                <a:gd name="T43" fmla="*/ 8 h 219"/>
                <a:gd name="T44" fmla="*/ 41 w 101"/>
                <a:gd name="T45" fmla="*/ 5 h 219"/>
                <a:gd name="T46" fmla="*/ 29 w 101"/>
                <a:gd name="T47" fmla="*/ 13 h 219"/>
                <a:gd name="T48" fmla="*/ 19 w 101"/>
                <a:gd name="T49" fmla="*/ 18 h 219"/>
                <a:gd name="T50" fmla="*/ 8 w 101"/>
                <a:gd name="T51" fmla="*/ 19 h 219"/>
                <a:gd name="T52" fmla="*/ 0 w 101"/>
                <a:gd name="T53" fmla="*/ 19 h 219"/>
                <a:gd name="T54" fmla="*/ 10 w 101"/>
                <a:gd name="T55" fmla="*/ 28 h 219"/>
                <a:gd name="T56" fmla="*/ 17 w 101"/>
                <a:gd name="T57" fmla="*/ 47 h 219"/>
                <a:gd name="T58" fmla="*/ 30 w 101"/>
                <a:gd name="T59" fmla="*/ 46 h 219"/>
                <a:gd name="T60" fmla="*/ 35 w 101"/>
                <a:gd name="T61" fmla="*/ 54 h 219"/>
                <a:gd name="T62" fmla="*/ 46 w 101"/>
                <a:gd name="T63" fmla="*/ 64 h 219"/>
                <a:gd name="T64" fmla="*/ 34 w 101"/>
                <a:gd name="T65" fmla="*/ 67 h 219"/>
                <a:gd name="T66" fmla="*/ 50 w 101"/>
                <a:gd name="T67" fmla="*/ 84 h 219"/>
                <a:gd name="T68" fmla="*/ 63 w 101"/>
                <a:gd name="T69" fmla="*/ 106 h 219"/>
                <a:gd name="T70" fmla="*/ 75 w 101"/>
                <a:gd name="T71" fmla="*/ 124 h 219"/>
                <a:gd name="T72" fmla="*/ 86 w 101"/>
                <a:gd name="T73" fmla="*/ 136 h 219"/>
                <a:gd name="T74" fmla="*/ 91 w 101"/>
                <a:gd name="T75" fmla="*/ 157 h 219"/>
                <a:gd name="T76" fmla="*/ 92 w 101"/>
                <a:gd name="T77" fmla="*/ 172 h 219"/>
                <a:gd name="T78" fmla="*/ 93 w 101"/>
                <a:gd name="T79" fmla="*/ 198 h 219"/>
                <a:gd name="T80" fmla="*/ 76 w 101"/>
                <a:gd name="T81" fmla="*/ 203 h 219"/>
                <a:gd name="T82" fmla="*/ 68 w 101"/>
                <a:gd name="T83" fmla="*/ 209 h 219"/>
                <a:gd name="T84" fmla="*/ 74 w 101"/>
                <a:gd name="T85" fmla="*/ 221 h 219"/>
                <a:gd name="T86" fmla="*/ 56 w 101"/>
                <a:gd name="T87" fmla="*/ 222 h 219"/>
                <a:gd name="T88" fmla="*/ 47 w 101"/>
                <a:gd name="T89" fmla="*/ 229 h 2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1"/>
                <a:gd name="T136" fmla="*/ 0 h 219"/>
                <a:gd name="T137" fmla="*/ 101 w 101"/>
                <a:gd name="T138" fmla="*/ 219 h 2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1" h="219">
                  <a:moveTo>
                    <a:pt x="39" y="191"/>
                  </a:moveTo>
                  <a:cubicBezTo>
                    <a:pt x="39" y="192"/>
                    <a:pt x="41" y="195"/>
                    <a:pt x="42" y="195"/>
                  </a:cubicBezTo>
                  <a:cubicBezTo>
                    <a:pt x="43" y="195"/>
                    <a:pt x="44" y="193"/>
                    <a:pt x="45" y="193"/>
                  </a:cubicBezTo>
                  <a:cubicBezTo>
                    <a:pt x="48" y="195"/>
                    <a:pt x="50" y="197"/>
                    <a:pt x="51" y="199"/>
                  </a:cubicBezTo>
                  <a:cubicBezTo>
                    <a:pt x="51" y="201"/>
                    <a:pt x="47" y="200"/>
                    <a:pt x="47" y="202"/>
                  </a:cubicBezTo>
                  <a:cubicBezTo>
                    <a:pt x="45" y="206"/>
                    <a:pt x="46" y="210"/>
                    <a:pt x="47" y="214"/>
                  </a:cubicBezTo>
                  <a:cubicBezTo>
                    <a:pt x="47" y="215"/>
                    <a:pt x="48" y="216"/>
                    <a:pt x="48" y="218"/>
                  </a:cubicBezTo>
                  <a:cubicBezTo>
                    <a:pt x="48" y="218"/>
                    <a:pt x="46" y="219"/>
                    <a:pt x="47" y="219"/>
                  </a:cubicBezTo>
                  <a:cubicBezTo>
                    <a:pt x="49" y="219"/>
                    <a:pt x="51" y="219"/>
                    <a:pt x="53" y="218"/>
                  </a:cubicBezTo>
                  <a:cubicBezTo>
                    <a:pt x="54" y="217"/>
                    <a:pt x="55" y="216"/>
                    <a:pt x="56" y="214"/>
                  </a:cubicBezTo>
                  <a:cubicBezTo>
                    <a:pt x="57" y="213"/>
                    <a:pt x="56" y="211"/>
                    <a:pt x="57" y="210"/>
                  </a:cubicBezTo>
                  <a:cubicBezTo>
                    <a:pt x="59" y="209"/>
                    <a:pt x="62" y="209"/>
                    <a:pt x="63" y="207"/>
                  </a:cubicBezTo>
                  <a:cubicBezTo>
                    <a:pt x="63" y="204"/>
                    <a:pt x="58" y="201"/>
                    <a:pt x="60" y="200"/>
                  </a:cubicBezTo>
                  <a:cubicBezTo>
                    <a:pt x="62" y="199"/>
                    <a:pt x="63" y="203"/>
                    <a:pt x="66" y="204"/>
                  </a:cubicBezTo>
                  <a:cubicBezTo>
                    <a:pt x="66" y="205"/>
                    <a:pt x="67" y="204"/>
                    <a:pt x="67" y="203"/>
                  </a:cubicBezTo>
                  <a:cubicBezTo>
                    <a:pt x="67" y="201"/>
                    <a:pt x="64" y="199"/>
                    <a:pt x="65" y="198"/>
                  </a:cubicBezTo>
                  <a:cubicBezTo>
                    <a:pt x="67" y="197"/>
                    <a:pt x="69" y="202"/>
                    <a:pt x="70" y="201"/>
                  </a:cubicBezTo>
                  <a:cubicBezTo>
                    <a:pt x="71" y="199"/>
                    <a:pt x="66" y="199"/>
                    <a:pt x="66" y="197"/>
                  </a:cubicBezTo>
                  <a:cubicBezTo>
                    <a:pt x="66" y="196"/>
                    <a:pt x="70" y="199"/>
                    <a:pt x="70" y="197"/>
                  </a:cubicBezTo>
                  <a:cubicBezTo>
                    <a:pt x="72" y="196"/>
                    <a:pt x="69" y="193"/>
                    <a:pt x="70" y="192"/>
                  </a:cubicBezTo>
                  <a:cubicBezTo>
                    <a:pt x="70" y="191"/>
                    <a:pt x="72" y="191"/>
                    <a:pt x="73" y="192"/>
                  </a:cubicBezTo>
                  <a:cubicBezTo>
                    <a:pt x="74" y="192"/>
                    <a:pt x="74" y="194"/>
                    <a:pt x="74" y="194"/>
                  </a:cubicBezTo>
                  <a:cubicBezTo>
                    <a:pt x="76" y="194"/>
                    <a:pt x="77" y="193"/>
                    <a:pt x="79" y="192"/>
                  </a:cubicBezTo>
                  <a:cubicBezTo>
                    <a:pt x="81" y="191"/>
                    <a:pt x="83" y="190"/>
                    <a:pt x="85" y="188"/>
                  </a:cubicBezTo>
                  <a:cubicBezTo>
                    <a:pt x="86" y="187"/>
                    <a:pt x="86" y="185"/>
                    <a:pt x="88" y="184"/>
                  </a:cubicBezTo>
                  <a:cubicBezTo>
                    <a:pt x="88" y="183"/>
                    <a:pt x="89" y="185"/>
                    <a:pt x="90" y="184"/>
                  </a:cubicBezTo>
                  <a:cubicBezTo>
                    <a:pt x="91" y="182"/>
                    <a:pt x="92" y="179"/>
                    <a:pt x="95" y="178"/>
                  </a:cubicBezTo>
                  <a:cubicBezTo>
                    <a:pt x="97" y="177"/>
                    <a:pt x="98" y="175"/>
                    <a:pt x="98" y="173"/>
                  </a:cubicBezTo>
                  <a:cubicBezTo>
                    <a:pt x="99" y="170"/>
                    <a:pt x="98" y="167"/>
                    <a:pt x="98" y="165"/>
                  </a:cubicBezTo>
                  <a:cubicBezTo>
                    <a:pt x="98" y="164"/>
                    <a:pt x="96" y="162"/>
                    <a:pt x="97" y="161"/>
                  </a:cubicBezTo>
                  <a:cubicBezTo>
                    <a:pt x="98" y="161"/>
                    <a:pt x="100" y="164"/>
                    <a:pt x="100" y="163"/>
                  </a:cubicBezTo>
                  <a:cubicBezTo>
                    <a:pt x="101" y="161"/>
                    <a:pt x="98" y="160"/>
                    <a:pt x="97" y="159"/>
                  </a:cubicBezTo>
                  <a:cubicBezTo>
                    <a:pt x="97" y="158"/>
                    <a:pt x="96" y="157"/>
                    <a:pt x="97" y="157"/>
                  </a:cubicBezTo>
                  <a:cubicBezTo>
                    <a:pt x="98" y="156"/>
                    <a:pt x="100" y="159"/>
                    <a:pt x="101" y="158"/>
                  </a:cubicBezTo>
                  <a:cubicBezTo>
                    <a:pt x="101" y="156"/>
                    <a:pt x="98" y="155"/>
                    <a:pt x="98" y="153"/>
                  </a:cubicBezTo>
                  <a:cubicBezTo>
                    <a:pt x="98" y="151"/>
                    <a:pt x="99" y="148"/>
                    <a:pt x="98" y="146"/>
                  </a:cubicBezTo>
                  <a:cubicBezTo>
                    <a:pt x="98" y="143"/>
                    <a:pt x="97" y="141"/>
                    <a:pt x="97" y="139"/>
                  </a:cubicBezTo>
                  <a:cubicBezTo>
                    <a:pt x="95" y="134"/>
                    <a:pt x="94" y="129"/>
                    <a:pt x="93" y="124"/>
                  </a:cubicBezTo>
                  <a:cubicBezTo>
                    <a:pt x="92" y="122"/>
                    <a:pt x="92" y="120"/>
                    <a:pt x="91" y="119"/>
                  </a:cubicBezTo>
                  <a:cubicBezTo>
                    <a:pt x="90" y="118"/>
                    <a:pt x="89" y="120"/>
                    <a:pt x="89" y="119"/>
                  </a:cubicBezTo>
                  <a:cubicBezTo>
                    <a:pt x="87" y="116"/>
                    <a:pt x="87" y="112"/>
                    <a:pt x="85" y="109"/>
                  </a:cubicBezTo>
                  <a:cubicBezTo>
                    <a:pt x="84" y="108"/>
                    <a:pt x="82" y="109"/>
                    <a:pt x="81" y="108"/>
                  </a:cubicBezTo>
                  <a:cubicBezTo>
                    <a:pt x="80" y="107"/>
                    <a:pt x="81" y="105"/>
                    <a:pt x="80" y="104"/>
                  </a:cubicBezTo>
                  <a:cubicBezTo>
                    <a:pt x="79" y="104"/>
                    <a:pt x="77" y="105"/>
                    <a:pt x="75" y="104"/>
                  </a:cubicBezTo>
                  <a:cubicBezTo>
                    <a:pt x="73" y="102"/>
                    <a:pt x="72" y="99"/>
                    <a:pt x="70" y="97"/>
                  </a:cubicBezTo>
                  <a:cubicBezTo>
                    <a:pt x="67" y="94"/>
                    <a:pt x="64" y="92"/>
                    <a:pt x="61" y="89"/>
                  </a:cubicBezTo>
                  <a:cubicBezTo>
                    <a:pt x="60" y="88"/>
                    <a:pt x="59" y="87"/>
                    <a:pt x="59" y="86"/>
                  </a:cubicBezTo>
                  <a:cubicBezTo>
                    <a:pt x="58" y="84"/>
                    <a:pt x="59" y="82"/>
                    <a:pt x="59" y="80"/>
                  </a:cubicBezTo>
                  <a:cubicBezTo>
                    <a:pt x="58" y="78"/>
                    <a:pt x="55" y="77"/>
                    <a:pt x="53" y="76"/>
                  </a:cubicBezTo>
                  <a:cubicBezTo>
                    <a:pt x="53" y="76"/>
                    <a:pt x="53" y="77"/>
                    <a:pt x="52" y="77"/>
                  </a:cubicBezTo>
                  <a:cubicBezTo>
                    <a:pt x="50" y="74"/>
                    <a:pt x="48" y="72"/>
                    <a:pt x="47" y="68"/>
                  </a:cubicBezTo>
                  <a:cubicBezTo>
                    <a:pt x="46" y="67"/>
                    <a:pt x="47" y="65"/>
                    <a:pt x="47" y="63"/>
                  </a:cubicBezTo>
                  <a:cubicBezTo>
                    <a:pt x="47" y="60"/>
                    <a:pt x="48" y="57"/>
                    <a:pt x="50" y="54"/>
                  </a:cubicBezTo>
                  <a:cubicBezTo>
                    <a:pt x="51" y="51"/>
                    <a:pt x="55" y="50"/>
                    <a:pt x="57" y="47"/>
                  </a:cubicBezTo>
                  <a:cubicBezTo>
                    <a:pt x="58" y="46"/>
                    <a:pt x="57" y="43"/>
                    <a:pt x="58" y="42"/>
                  </a:cubicBezTo>
                  <a:cubicBezTo>
                    <a:pt x="59" y="39"/>
                    <a:pt x="61" y="37"/>
                    <a:pt x="63" y="36"/>
                  </a:cubicBezTo>
                  <a:cubicBezTo>
                    <a:pt x="63" y="36"/>
                    <a:pt x="64" y="38"/>
                    <a:pt x="65" y="37"/>
                  </a:cubicBezTo>
                  <a:cubicBezTo>
                    <a:pt x="66" y="36"/>
                    <a:pt x="65" y="33"/>
                    <a:pt x="67" y="32"/>
                  </a:cubicBezTo>
                  <a:cubicBezTo>
                    <a:pt x="68" y="31"/>
                    <a:pt x="71" y="30"/>
                    <a:pt x="72" y="29"/>
                  </a:cubicBezTo>
                  <a:cubicBezTo>
                    <a:pt x="70" y="28"/>
                    <a:pt x="67" y="27"/>
                    <a:pt x="65" y="26"/>
                  </a:cubicBezTo>
                  <a:cubicBezTo>
                    <a:pt x="62" y="25"/>
                    <a:pt x="60" y="23"/>
                    <a:pt x="58" y="23"/>
                  </a:cubicBezTo>
                  <a:cubicBezTo>
                    <a:pt x="57" y="21"/>
                    <a:pt x="56" y="18"/>
                    <a:pt x="54" y="16"/>
                  </a:cubicBezTo>
                  <a:cubicBezTo>
                    <a:pt x="54" y="14"/>
                    <a:pt x="57" y="13"/>
                    <a:pt x="57" y="11"/>
                  </a:cubicBezTo>
                  <a:cubicBezTo>
                    <a:pt x="57" y="10"/>
                    <a:pt x="56" y="8"/>
                    <a:pt x="55" y="8"/>
                  </a:cubicBezTo>
                  <a:cubicBezTo>
                    <a:pt x="54" y="8"/>
                    <a:pt x="53" y="9"/>
                    <a:pt x="52" y="9"/>
                  </a:cubicBezTo>
                  <a:cubicBezTo>
                    <a:pt x="50" y="9"/>
                    <a:pt x="49" y="7"/>
                    <a:pt x="48" y="7"/>
                  </a:cubicBezTo>
                  <a:cubicBezTo>
                    <a:pt x="46" y="7"/>
                    <a:pt x="45" y="8"/>
                    <a:pt x="44" y="8"/>
                  </a:cubicBezTo>
                  <a:cubicBezTo>
                    <a:pt x="42" y="6"/>
                    <a:pt x="43" y="2"/>
                    <a:pt x="40" y="1"/>
                  </a:cubicBezTo>
                  <a:cubicBezTo>
                    <a:pt x="38" y="0"/>
                    <a:pt x="36" y="3"/>
                    <a:pt x="34" y="4"/>
                  </a:cubicBezTo>
                  <a:cubicBezTo>
                    <a:pt x="32" y="6"/>
                    <a:pt x="30" y="8"/>
                    <a:pt x="28" y="10"/>
                  </a:cubicBezTo>
                  <a:cubicBezTo>
                    <a:pt x="28" y="10"/>
                    <a:pt x="29" y="12"/>
                    <a:pt x="28" y="12"/>
                  </a:cubicBezTo>
                  <a:cubicBezTo>
                    <a:pt x="26" y="13"/>
                    <a:pt x="25" y="10"/>
                    <a:pt x="24" y="11"/>
                  </a:cubicBezTo>
                  <a:cubicBezTo>
                    <a:pt x="22" y="11"/>
                    <a:pt x="23" y="13"/>
                    <a:pt x="22" y="14"/>
                  </a:cubicBezTo>
                  <a:cubicBezTo>
                    <a:pt x="21" y="14"/>
                    <a:pt x="20" y="12"/>
                    <a:pt x="19" y="12"/>
                  </a:cubicBezTo>
                  <a:cubicBezTo>
                    <a:pt x="18" y="13"/>
                    <a:pt x="17" y="15"/>
                    <a:pt x="16" y="15"/>
                  </a:cubicBezTo>
                  <a:cubicBezTo>
                    <a:pt x="15" y="15"/>
                    <a:pt x="15" y="12"/>
                    <a:pt x="14" y="12"/>
                  </a:cubicBezTo>
                  <a:cubicBezTo>
                    <a:pt x="12" y="12"/>
                    <a:pt x="12" y="15"/>
                    <a:pt x="11" y="16"/>
                  </a:cubicBezTo>
                  <a:cubicBezTo>
                    <a:pt x="9" y="16"/>
                    <a:pt x="8" y="16"/>
                    <a:pt x="7" y="16"/>
                  </a:cubicBezTo>
                  <a:cubicBezTo>
                    <a:pt x="6" y="15"/>
                    <a:pt x="7" y="13"/>
                    <a:pt x="6" y="12"/>
                  </a:cubicBezTo>
                  <a:cubicBezTo>
                    <a:pt x="5" y="11"/>
                    <a:pt x="3" y="11"/>
                    <a:pt x="2" y="12"/>
                  </a:cubicBezTo>
                  <a:cubicBezTo>
                    <a:pt x="1" y="13"/>
                    <a:pt x="1" y="15"/>
                    <a:pt x="0" y="16"/>
                  </a:cubicBezTo>
                  <a:cubicBezTo>
                    <a:pt x="1" y="17"/>
                    <a:pt x="2" y="19"/>
                    <a:pt x="3" y="20"/>
                  </a:cubicBezTo>
                  <a:cubicBezTo>
                    <a:pt x="3" y="22"/>
                    <a:pt x="4" y="25"/>
                    <a:pt x="6" y="25"/>
                  </a:cubicBezTo>
                  <a:cubicBezTo>
                    <a:pt x="7" y="26"/>
                    <a:pt x="7" y="22"/>
                    <a:pt x="8" y="23"/>
                  </a:cubicBezTo>
                  <a:cubicBezTo>
                    <a:pt x="9" y="23"/>
                    <a:pt x="10" y="25"/>
                    <a:pt x="11" y="26"/>
                  </a:cubicBezTo>
                  <a:cubicBezTo>
                    <a:pt x="11" y="28"/>
                    <a:pt x="9" y="30"/>
                    <a:pt x="9" y="31"/>
                  </a:cubicBezTo>
                  <a:cubicBezTo>
                    <a:pt x="10" y="34"/>
                    <a:pt x="12" y="37"/>
                    <a:pt x="14" y="39"/>
                  </a:cubicBezTo>
                  <a:cubicBezTo>
                    <a:pt x="15" y="40"/>
                    <a:pt x="16" y="39"/>
                    <a:pt x="17" y="40"/>
                  </a:cubicBezTo>
                  <a:cubicBezTo>
                    <a:pt x="18" y="40"/>
                    <a:pt x="19" y="43"/>
                    <a:pt x="20" y="42"/>
                  </a:cubicBezTo>
                  <a:cubicBezTo>
                    <a:pt x="22" y="42"/>
                    <a:pt x="23" y="39"/>
                    <a:pt x="25" y="38"/>
                  </a:cubicBezTo>
                  <a:cubicBezTo>
                    <a:pt x="26" y="38"/>
                    <a:pt x="27" y="38"/>
                    <a:pt x="28" y="38"/>
                  </a:cubicBezTo>
                  <a:cubicBezTo>
                    <a:pt x="30" y="40"/>
                    <a:pt x="32" y="43"/>
                    <a:pt x="32" y="45"/>
                  </a:cubicBezTo>
                  <a:cubicBezTo>
                    <a:pt x="32" y="46"/>
                    <a:pt x="30" y="45"/>
                    <a:pt x="29" y="45"/>
                  </a:cubicBezTo>
                  <a:cubicBezTo>
                    <a:pt x="28" y="46"/>
                    <a:pt x="28" y="47"/>
                    <a:pt x="28" y="47"/>
                  </a:cubicBezTo>
                  <a:cubicBezTo>
                    <a:pt x="31" y="48"/>
                    <a:pt x="35" y="48"/>
                    <a:pt x="37" y="50"/>
                  </a:cubicBezTo>
                  <a:cubicBezTo>
                    <a:pt x="38" y="50"/>
                    <a:pt x="38" y="52"/>
                    <a:pt x="38" y="53"/>
                  </a:cubicBezTo>
                  <a:cubicBezTo>
                    <a:pt x="37" y="54"/>
                    <a:pt x="36" y="52"/>
                    <a:pt x="35" y="53"/>
                  </a:cubicBezTo>
                  <a:cubicBezTo>
                    <a:pt x="34" y="54"/>
                    <a:pt x="34" y="56"/>
                    <a:pt x="33" y="57"/>
                  </a:cubicBezTo>
                  <a:cubicBezTo>
                    <a:pt x="31" y="58"/>
                    <a:pt x="30" y="56"/>
                    <a:pt x="28" y="56"/>
                  </a:cubicBezTo>
                  <a:cubicBezTo>
                    <a:pt x="27" y="57"/>
                    <a:pt x="28" y="58"/>
                    <a:pt x="27" y="59"/>
                  </a:cubicBezTo>
                  <a:cubicBezTo>
                    <a:pt x="26" y="60"/>
                    <a:pt x="23" y="60"/>
                    <a:pt x="24" y="61"/>
                  </a:cubicBezTo>
                  <a:cubicBezTo>
                    <a:pt x="29" y="65"/>
                    <a:pt x="36" y="66"/>
                    <a:pt x="41" y="70"/>
                  </a:cubicBezTo>
                  <a:cubicBezTo>
                    <a:pt x="43" y="72"/>
                    <a:pt x="41" y="74"/>
                    <a:pt x="42" y="76"/>
                  </a:cubicBezTo>
                  <a:cubicBezTo>
                    <a:pt x="42" y="77"/>
                    <a:pt x="44" y="78"/>
                    <a:pt x="45" y="79"/>
                  </a:cubicBezTo>
                  <a:cubicBezTo>
                    <a:pt x="47" y="82"/>
                    <a:pt x="49" y="86"/>
                    <a:pt x="52" y="88"/>
                  </a:cubicBezTo>
                  <a:cubicBezTo>
                    <a:pt x="53" y="90"/>
                    <a:pt x="55" y="90"/>
                    <a:pt x="56" y="91"/>
                  </a:cubicBezTo>
                  <a:cubicBezTo>
                    <a:pt x="58" y="93"/>
                    <a:pt x="59" y="95"/>
                    <a:pt x="60" y="97"/>
                  </a:cubicBezTo>
                  <a:cubicBezTo>
                    <a:pt x="61" y="99"/>
                    <a:pt x="61" y="101"/>
                    <a:pt x="62" y="103"/>
                  </a:cubicBezTo>
                  <a:cubicBezTo>
                    <a:pt x="64" y="105"/>
                    <a:pt x="67" y="105"/>
                    <a:pt x="69" y="107"/>
                  </a:cubicBezTo>
                  <a:cubicBezTo>
                    <a:pt x="71" y="108"/>
                    <a:pt x="74" y="109"/>
                    <a:pt x="74" y="111"/>
                  </a:cubicBezTo>
                  <a:cubicBezTo>
                    <a:pt x="74" y="112"/>
                    <a:pt x="70" y="112"/>
                    <a:pt x="71" y="113"/>
                  </a:cubicBezTo>
                  <a:cubicBezTo>
                    <a:pt x="72" y="117"/>
                    <a:pt x="76" y="118"/>
                    <a:pt x="77" y="121"/>
                  </a:cubicBezTo>
                  <a:cubicBezTo>
                    <a:pt x="77" y="123"/>
                    <a:pt x="74" y="123"/>
                    <a:pt x="74" y="125"/>
                  </a:cubicBezTo>
                  <a:cubicBezTo>
                    <a:pt x="73" y="127"/>
                    <a:pt x="75" y="129"/>
                    <a:pt x="75" y="131"/>
                  </a:cubicBezTo>
                  <a:cubicBezTo>
                    <a:pt x="75" y="132"/>
                    <a:pt x="76" y="134"/>
                    <a:pt x="76" y="135"/>
                  </a:cubicBezTo>
                  <a:cubicBezTo>
                    <a:pt x="76" y="136"/>
                    <a:pt x="77" y="137"/>
                    <a:pt x="76" y="138"/>
                  </a:cubicBezTo>
                  <a:cubicBezTo>
                    <a:pt x="76" y="140"/>
                    <a:pt x="75" y="141"/>
                    <a:pt x="76" y="143"/>
                  </a:cubicBezTo>
                  <a:cubicBezTo>
                    <a:pt x="76" y="144"/>
                    <a:pt x="78" y="144"/>
                    <a:pt x="79" y="145"/>
                  </a:cubicBezTo>
                  <a:cubicBezTo>
                    <a:pt x="80" y="148"/>
                    <a:pt x="81" y="151"/>
                    <a:pt x="80" y="154"/>
                  </a:cubicBezTo>
                  <a:cubicBezTo>
                    <a:pt x="80" y="158"/>
                    <a:pt x="79" y="161"/>
                    <a:pt x="77" y="165"/>
                  </a:cubicBezTo>
                  <a:cubicBezTo>
                    <a:pt x="77" y="165"/>
                    <a:pt x="76" y="164"/>
                    <a:pt x="75" y="164"/>
                  </a:cubicBezTo>
                  <a:cubicBezTo>
                    <a:pt x="73" y="165"/>
                    <a:pt x="71" y="168"/>
                    <a:pt x="69" y="169"/>
                  </a:cubicBezTo>
                  <a:cubicBezTo>
                    <a:pt x="67" y="170"/>
                    <a:pt x="64" y="168"/>
                    <a:pt x="63" y="169"/>
                  </a:cubicBezTo>
                  <a:cubicBezTo>
                    <a:pt x="62" y="170"/>
                    <a:pt x="63" y="172"/>
                    <a:pt x="62" y="173"/>
                  </a:cubicBezTo>
                  <a:cubicBezTo>
                    <a:pt x="61" y="173"/>
                    <a:pt x="59" y="172"/>
                    <a:pt x="58" y="172"/>
                  </a:cubicBezTo>
                  <a:cubicBezTo>
                    <a:pt x="57" y="172"/>
                    <a:pt x="56" y="173"/>
                    <a:pt x="56" y="174"/>
                  </a:cubicBezTo>
                  <a:cubicBezTo>
                    <a:pt x="57" y="176"/>
                    <a:pt x="57" y="178"/>
                    <a:pt x="58" y="179"/>
                  </a:cubicBezTo>
                  <a:cubicBezTo>
                    <a:pt x="58" y="180"/>
                    <a:pt x="60" y="180"/>
                    <a:pt x="60" y="181"/>
                  </a:cubicBezTo>
                  <a:cubicBezTo>
                    <a:pt x="61" y="182"/>
                    <a:pt x="61" y="183"/>
                    <a:pt x="61" y="184"/>
                  </a:cubicBezTo>
                  <a:cubicBezTo>
                    <a:pt x="61" y="185"/>
                    <a:pt x="61" y="187"/>
                    <a:pt x="60" y="187"/>
                  </a:cubicBezTo>
                  <a:cubicBezTo>
                    <a:pt x="58" y="187"/>
                    <a:pt x="57" y="185"/>
                    <a:pt x="55" y="185"/>
                  </a:cubicBezTo>
                  <a:cubicBezTo>
                    <a:pt x="52" y="184"/>
                    <a:pt x="49" y="184"/>
                    <a:pt x="46" y="185"/>
                  </a:cubicBezTo>
                  <a:cubicBezTo>
                    <a:pt x="45" y="185"/>
                    <a:pt x="48" y="188"/>
                    <a:pt x="47" y="189"/>
                  </a:cubicBezTo>
                  <a:cubicBezTo>
                    <a:pt x="46" y="190"/>
                    <a:pt x="45" y="191"/>
                    <a:pt x="43" y="191"/>
                  </a:cubicBezTo>
                  <a:cubicBezTo>
                    <a:pt x="42" y="191"/>
                    <a:pt x="40" y="191"/>
                    <a:pt x="39" y="19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23" name="Freeform 2640"/>
            <p:cNvSpPr>
              <a:spLocks noChangeAspect="1"/>
            </p:cNvSpPr>
            <p:nvPr/>
          </p:nvSpPr>
          <p:spPr bwMode="auto">
            <a:xfrm>
              <a:off x="7221681" y="2123868"/>
              <a:ext cx="113769" cy="160443"/>
            </a:xfrm>
            <a:custGeom>
              <a:avLst/>
              <a:gdLst>
                <a:gd name="T0" fmla="*/ 36 w 65"/>
                <a:gd name="T1" fmla="*/ 106 h 92"/>
                <a:gd name="T2" fmla="*/ 30 w 65"/>
                <a:gd name="T3" fmla="*/ 102 h 92"/>
                <a:gd name="T4" fmla="*/ 22 w 65"/>
                <a:gd name="T5" fmla="*/ 110 h 92"/>
                <a:gd name="T6" fmla="*/ 23 w 65"/>
                <a:gd name="T7" fmla="*/ 105 h 92"/>
                <a:gd name="T8" fmla="*/ 18 w 65"/>
                <a:gd name="T9" fmla="*/ 102 h 92"/>
                <a:gd name="T10" fmla="*/ 20 w 65"/>
                <a:gd name="T11" fmla="*/ 98 h 92"/>
                <a:gd name="T12" fmla="*/ 12 w 65"/>
                <a:gd name="T13" fmla="*/ 98 h 92"/>
                <a:gd name="T14" fmla="*/ 13 w 65"/>
                <a:gd name="T15" fmla="*/ 91 h 92"/>
                <a:gd name="T16" fmla="*/ 20 w 65"/>
                <a:gd name="T17" fmla="*/ 88 h 92"/>
                <a:gd name="T18" fmla="*/ 16 w 65"/>
                <a:gd name="T19" fmla="*/ 85 h 92"/>
                <a:gd name="T20" fmla="*/ 20 w 65"/>
                <a:gd name="T21" fmla="*/ 74 h 92"/>
                <a:gd name="T22" fmla="*/ 19 w 65"/>
                <a:gd name="T23" fmla="*/ 71 h 92"/>
                <a:gd name="T24" fmla="*/ 22 w 65"/>
                <a:gd name="T25" fmla="*/ 65 h 92"/>
                <a:gd name="T26" fmla="*/ 17 w 65"/>
                <a:gd name="T27" fmla="*/ 68 h 92"/>
                <a:gd name="T28" fmla="*/ 5 w 65"/>
                <a:gd name="T29" fmla="*/ 68 h 92"/>
                <a:gd name="T30" fmla="*/ 0 w 65"/>
                <a:gd name="T31" fmla="*/ 63 h 92"/>
                <a:gd name="T32" fmla="*/ 14 w 65"/>
                <a:gd name="T33" fmla="*/ 49 h 92"/>
                <a:gd name="T34" fmla="*/ 20 w 65"/>
                <a:gd name="T35" fmla="*/ 44 h 92"/>
                <a:gd name="T36" fmla="*/ 25 w 65"/>
                <a:gd name="T37" fmla="*/ 37 h 92"/>
                <a:gd name="T38" fmla="*/ 25 w 65"/>
                <a:gd name="T39" fmla="*/ 29 h 92"/>
                <a:gd name="T40" fmla="*/ 31 w 65"/>
                <a:gd name="T41" fmla="*/ 26 h 92"/>
                <a:gd name="T42" fmla="*/ 32 w 65"/>
                <a:gd name="T43" fmla="*/ 30 h 92"/>
                <a:gd name="T44" fmla="*/ 38 w 65"/>
                <a:gd name="T45" fmla="*/ 32 h 92"/>
                <a:gd name="T46" fmla="*/ 47 w 65"/>
                <a:gd name="T47" fmla="*/ 32 h 92"/>
                <a:gd name="T48" fmla="*/ 47 w 65"/>
                <a:gd name="T49" fmla="*/ 28 h 92"/>
                <a:gd name="T50" fmla="*/ 47 w 65"/>
                <a:gd name="T51" fmla="*/ 23 h 92"/>
                <a:gd name="T52" fmla="*/ 56 w 65"/>
                <a:gd name="T53" fmla="*/ 23 h 92"/>
                <a:gd name="T54" fmla="*/ 64 w 65"/>
                <a:gd name="T55" fmla="*/ 10 h 92"/>
                <a:gd name="T56" fmla="*/ 67 w 65"/>
                <a:gd name="T57" fmla="*/ 10 h 92"/>
                <a:gd name="T58" fmla="*/ 68 w 65"/>
                <a:gd name="T59" fmla="*/ 1 h 92"/>
                <a:gd name="T60" fmla="*/ 73 w 65"/>
                <a:gd name="T61" fmla="*/ 1 h 92"/>
                <a:gd name="T62" fmla="*/ 74 w 65"/>
                <a:gd name="T63" fmla="*/ 8 h 92"/>
                <a:gd name="T64" fmla="*/ 78 w 65"/>
                <a:gd name="T65" fmla="*/ 13 h 92"/>
                <a:gd name="T66" fmla="*/ 72 w 65"/>
                <a:gd name="T67" fmla="*/ 30 h 92"/>
                <a:gd name="T68" fmla="*/ 73 w 65"/>
                <a:gd name="T69" fmla="*/ 35 h 92"/>
                <a:gd name="T70" fmla="*/ 76 w 65"/>
                <a:gd name="T71" fmla="*/ 45 h 92"/>
                <a:gd name="T72" fmla="*/ 72 w 65"/>
                <a:gd name="T73" fmla="*/ 49 h 92"/>
                <a:gd name="T74" fmla="*/ 66 w 65"/>
                <a:gd name="T75" fmla="*/ 55 h 92"/>
                <a:gd name="T76" fmla="*/ 59 w 65"/>
                <a:gd name="T77" fmla="*/ 63 h 92"/>
                <a:gd name="T78" fmla="*/ 50 w 65"/>
                <a:gd name="T79" fmla="*/ 63 h 92"/>
                <a:gd name="T80" fmla="*/ 49 w 65"/>
                <a:gd name="T81" fmla="*/ 66 h 92"/>
                <a:gd name="T82" fmla="*/ 46 w 65"/>
                <a:gd name="T83" fmla="*/ 66 h 92"/>
                <a:gd name="T84" fmla="*/ 46 w 65"/>
                <a:gd name="T85" fmla="*/ 71 h 92"/>
                <a:gd name="T86" fmla="*/ 48 w 65"/>
                <a:gd name="T87" fmla="*/ 73 h 92"/>
                <a:gd name="T88" fmla="*/ 46 w 65"/>
                <a:gd name="T89" fmla="*/ 79 h 92"/>
                <a:gd name="T90" fmla="*/ 53 w 65"/>
                <a:gd name="T91" fmla="*/ 81 h 92"/>
                <a:gd name="T92" fmla="*/ 65 w 65"/>
                <a:gd name="T93" fmla="*/ 91 h 92"/>
                <a:gd name="T94" fmla="*/ 60 w 65"/>
                <a:gd name="T95" fmla="*/ 97 h 92"/>
                <a:gd name="T96" fmla="*/ 52 w 65"/>
                <a:gd name="T97" fmla="*/ 97 h 92"/>
                <a:gd name="T98" fmla="*/ 46 w 65"/>
                <a:gd name="T99" fmla="*/ 98 h 92"/>
                <a:gd name="T100" fmla="*/ 42 w 65"/>
                <a:gd name="T101" fmla="*/ 103 h 92"/>
                <a:gd name="T102" fmla="*/ 36 w 65"/>
                <a:gd name="T103" fmla="*/ 106 h 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5"/>
                <a:gd name="T157" fmla="*/ 0 h 92"/>
                <a:gd name="T158" fmla="*/ 65 w 65"/>
                <a:gd name="T159" fmla="*/ 92 h 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5" h="92">
                  <a:moveTo>
                    <a:pt x="30" y="89"/>
                  </a:moveTo>
                  <a:cubicBezTo>
                    <a:pt x="29" y="87"/>
                    <a:pt x="27" y="85"/>
                    <a:pt x="25" y="85"/>
                  </a:cubicBezTo>
                  <a:cubicBezTo>
                    <a:pt x="22" y="86"/>
                    <a:pt x="21" y="90"/>
                    <a:pt x="18" y="92"/>
                  </a:cubicBezTo>
                  <a:cubicBezTo>
                    <a:pt x="17" y="92"/>
                    <a:pt x="20" y="89"/>
                    <a:pt x="19" y="88"/>
                  </a:cubicBezTo>
                  <a:cubicBezTo>
                    <a:pt x="18" y="87"/>
                    <a:pt x="16" y="87"/>
                    <a:pt x="15" y="85"/>
                  </a:cubicBezTo>
                  <a:cubicBezTo>
                    <a:pt x="15" y="84"/>
                    <a:pt x="18" y="83"/>
                    <a:pt x="17" y="82"/>
                  </a:cubicBezTo>
                  <a:cubicBezTo>
                    <a:pt x="15" y="81"/>
                    <a:pt x="12" y="83"/>
                    <a:pt x="10" y="82"/>
                  </a:cubicBezTo>
                  <a:cubicBezTo>
                    <a:pt x="10" y="80"/>
                    <a:pt x="13" y="77"/>
                    <a:pt x="11" y="76"/>
                  </a:cubicBezTo>
                  <a:cubicBezTo>
                    <a:pt x="12" y="74"/>
                    <a:pt x="16" y="76"/>
                    <a:pt x="17" y="74"/>
                  </a:cubicBezTo>
                  <a:cubicBezTo>
                    <a:pt x="18" y="72"/>
                    <a:pt x="13" y="73"/>
                    <a:pt x="13" y="71"/>
                  </a:cubicBezTo>
                  <a:cubicBezTo>
                    <a:pt x="13" y="68"/>
                    <a:pt x="16" y="65"/>
                    <a:pt x="17" y="62"/>
                  </a:cubicBezTo>
                  <a:cubicBezTo>
                    <a:pt x="17" y="61"/>
                    <a:pt x="16" y="60"/>
                    <a:pt x="16" y="59"/>
                  </a:cubicBezTo>
                  <a:cubicBezTo>
                    <a:pt x="16" y="58"/>
                    <a:pt x="19" y="55"/>
                    <a:pt x="18" y="54"/>
                  </a:cubicBezTo>
                  <a:cubicBezTo>
                    <a:pt x="17" y="53"/>
                    <a:pt x="15" y="57"/>
                    <a:pt x="14" y="57"/>
                  </a:cubicBezTo>
                  <a:cubicBezTo>
                    <a:pt x="11" y="58"/>
                    <a:pt x="7" y="58"/>
                    <a:pt x="4" y="57"/>
                  </a:cubicBezTo>
                  <a:cubicBezTo>
                    <a:pt x="2" y="57"/>
                    <a:pt x="1" y="54"/>
                    <a:pt x="0" y="53"/>
                  </a:cubicBezTo>
                  <a:cubicBezTo>
                    <a:pt x="4" y="49"/>
                    <a:pt x="8" y="45"/>
                    <a:pt x="12" y="41"/>
                  </a:cubicBezTo>
                  <a:cubicBezTo>
                    <a:pt x="14" y="39"/>
                    <a:pt x="16" y="39"/>
                    <a:pt x="17" y="37"/>
                  </a:cubicBezTo>
                  <a:cubicBezTo>
                    <a:pt x="19" y="36"/>
                    <a:pt x="21" y="33"/>
                    <a:pt x="21" y="31"/>
                  </a:cubicBezTo>
                  <a:cubicBezTo>
                    <a:pt x="22" y="28"/>
                    <a:pt x="20" y="26"/>
                    <a:pt x="21" y="24"/>
                  </a:cubicBezTo>
                  <a:cubicBezTo>
                    <a:pt x="22" y="22"/>
                    <a:pt x="24" y="22"/>
                    <a:pt x="26" y="22"/>
                  </a:cubicBezTo>
                  <a:cubicBezTo>
                    <a:pt x="27" y="22"/>
                    <a:pt x="27" y="24"/>
                    <a:pt x="27" y="25"/>
                  </a:cubicBezTo>
                  <a:cubicBezTo>
                    <a:pt x="29" y="26"/>
                    <a:pt x="30" y="27"/>
                    <a:pt x="32" y="27"/>
                  </a:cubicBezTo>
                  <a:cubicBezTo>
                    <a:pt x="34" y="27"/>
                    <a:pt x="37" y="28"/>
                    <a:pt x="39" y="27"/>
                  </a:cubicBezTo>
                  <a:cubicBezTo>
                    <a:pt x="40" y="26"/>
                    <a:pt x="39" y="24"/>
                    <a:pt x="39" y="23"/>
                  </a:cubicBezTo>
                  <a:cubicBezTo>
                    <a:pt x="39" y="22"/>
                    <a:pt x="38" y="20"/>
                    <a:pt x="39" y="19"/>
                  </a:cubicBezTo>
                  <a:cubicBezTo>
                    <a:pt x="41" y="18"/>
                    <a:pt x="45" y="21"/>
                    <a:pt x="47" y="19"/>
                  </a:cubicBezTo>
                  <a:cubicBezTo>
                    <a:pt x="51" y="17"/>
                    <a:pt x="51" y="12"/>
                    <a:pt x="53" y="8"/>
                  </a:cubicBezTo>
                  <a:cubicBezTo>
                    <a:pt x="54" y="8"/>
                    <a:pt x="56" y="9"/>
                    <a:pt x="56" y="8"/>
                  </a:cubicBezTo>
                  <a:cubicBezTo>
                    <a:pt x="57" y="6"/>
                    <a:pt x="56" y="3"/>
                    <a:pt x="57" y="1"/>
                  </a:cubicBezTo>
                  <a:cubicBezTo>
                    <a:pt x="58" y="0"/>
                    <a:pt x="60" y="0"/>
                    <a:pt x="61" y="1"/>
                  </a:cubicBezTo>
                  <a:cubicBezTo>
                    <a:pt x="62" y="3"/>
                    <a:pt x="62" y="5"/>
                    <a:pt x="62" y="7"/>
                  </a:cubicBezTo>
                  <a:cubicBezTo>
                    <a:pt x="63" y="8"/>
                    <a:pt x="64" y="9"/>
                    <a:pt x="65" y="11"/>
                  </a:cubicBezTo>
                  <a:cubicBezTo>
                    <a:pt x="64" y="15"/>
                    <a:pt x="61" y="20"/>
                    <a:pt x="60" y="25"/>
                  </a:cubicBezTo>
                  <a:cubicBezTo>
                    <a:pt x="60" y="26"/>
                    <a:pt x="61" y="28"/>
                    <a:pt x="61" y="29"/>
                  </a:cubicBezTo>
                  <a:cubicBezTo>
                    <a:pt x="62" y="32"/>
                    <a:pt x="63" y="35"/>
                    <a:pt x="63" y="38"/>
                  </a:cubicBezTo>
                  <a:cubicBezTo>
                    <a:pt x="63" y="39"/>
                    <a:pt x="61" y="40"/>
                    <a:pt x="60" y="41"/>
                  </a:cubicBezTo>
                  <a:cubicBezTo>
                    <a:pt x="57" y="41"/>
                    <a:pt x="57" y="44"/>
                    <a:pt x="55" y="46"/>
                  </a:cubicBezTo>
                  <a:cubicBezTo>
                    <a:pt x="52" y="48"/>
                    <a:pt x="51" y="51"/>
                    <a:pt x="49" y="53"/>
                  </a:cubicBezTo>
                  <a:cubicBezTo>
                    <a:pt x="47" y="54"/>
                    <a:pt x="44" y="52"/>
                    <a:pt x="42" y="53"/>
                  </a:cubicBezTo>
                  <a:cubicBezTo>
                    <a:pt x="41" y="53"/>
                    <a:pt x="42" y="55"/>
                    <a:pt x="41" y="55"/>
                  </a:cubicBezTo>
                  <a:cubicBezTo>
                    <a:pt x="41" y="56"/>
                    <a:pt x="39" y="55"/>
                    <a:pt x="38" y="55"/>
                  </a:cubicBezTo>
                  <a:cubicBezTo>
                    <a:pt x="38" y="56"/>
                    <a:pt x="38" y="58"/>
                    <a:pt x="38" y="59"/>
                  </a:cubicBezTo>
                  <a:cubicBezTo>
                    <a:pt x="39" y="60"/>
                    <a:pt x="40" y="60"/>
                    <a:pt x="40" y="61"/>
                  </a:cubicBezTo>
                  <a:cubicBezTo>
                    <a:pt x="40" y="63"/>
                    <a:pt x="37" y="64"/>
                    <a:pt x="38" y="66"/>
                  </a:cubicBezTo>
                  <a:cubicBezTo>
                    <a:pt x="39" y="68"/>
                    <a:pt x="43" y="67"/>
                    <a:pt x="44" y="68"/>
                  </a:cubicBezTo>
                  <a:cubicBezTo>
                    <a:pt x="48" y="71"/>
                    <a:pt x="51" y="73"/>
                    <a:pt x="54" y="76"/>
                  </a:cubicBezTo>
                  <a:cubicBezTo>
                    <a:pt x="53" y="78"/>
                    <a:pt x="52" y="80"/>
                    <a:pt x="50" y="81"/>
                  </a:cubicBezTo>
                  <a:cubicBezTo>
                    <a:pt x="48" y="82"/>
                    <a:pt x="45" y="80"/>
                    <a:pt x="43" y="81"/>
                  </a:cubicBezTo>
                  <a:cubicBezTo>
                    <a:pt x="41" y="81"/>
                    <a:pt x="39" y="81"/>
                    <a:pt x="38" y="82"/>
                  </a:cubicBezTo>
                  <a:cubicBezTo>
                    <a:pt x="37" y="83"/>
                    <a:pt x="37" y="85"/>
                    <a:pt x="35" y="86"/>
                  </a:cubicBezTo>
                  <a:cubicBezTo>
                    <a:pt x="34" y="87"/>
                    <a:pt x="32" y="88"/>
                    <a:pt x="30" y="8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24" name="Freeform 2641"/>
            <p:cNvSpPr>
              <a:spLocks noChangeAspect="1"/>
            </p:cNvSpPr>
            <p:nvPr/>
          </p:nvSpPr>
          <p:spPr bwMode="auto">
            <a:xfrm>
              <a:off x="7274190" y="2256598"/>
              <a:ext cx="81680" cy="121062"/>
            </a:xfrm>
            <a:custGeom>
              <a:avLst/>
              <a:gdLst>
                <a:gd name="T0" fmla="*/ 0 w 47"/>
                <a:gd name="T1" fmla="*/ 16 h 69"/>
                <a:gd name="T2" fmla="*/ 6 w 47"/>
                <a:gd name="T3" fmla="*/ 12 h 69"/>
                <a:gd name="T4" fmla="*/ 10 w 47"/>
                <a:gd name="T5" fmla="*/ 7 h 69"/>
                <a:gd name="T6" fmla="*/ 15 w 47"/>
                <a:gd name="T7" fmla="*/ 6 h 69"/>
                <a:gd name="T8" fmla="*/ 24 w 47"/>
                <a:gd name="T9" fmla="*/ 6 h 69"/>
                <a:gd name="T10" fmla="*/ 29 w 47"/>
                <a:gd name="T11" fmla="*/ 0 h 69"/>
                <a:gd name="T12" fmla="*/ 35 w 47"/>
                <a:gd name="T13" fmla="*/ 10 h 69"/>
                <a:gd name="T14" fmla="*/ 46 w 47"/>
                <a:gd name="T15" fmla="*/ 26 h 69"/>
                <a:gd name="T16" fmla="*/ 50 w 47"/>
                <a:gd name="T17" fmla="*/ 43 h 69"/>
                <a:gd name="T18" fmla="*/ 51 w 47"/>
                <a:gd name="T19" fmla="*/ 51 h 69"/>
                <a:gd name="T20" fmla="*/ 54 w 47"/>
                <a:gd name="T21" fmla="*/ 49 h 69"/>
                <a:gd name="T22" fmla="*/ 54 w 47"/>
                <a:gd name="T23" fmla="*/ 66 h 69"/>
                <a:gd name="T24" fmla="*/ 44 w 47"/>
                <a:gd name="T25" fmla="*/ 67 h 69"/>
                <a:gd name="T26" fmla="*/ 43 w 47"/>
                <a:gd name="T27" fmla="*/ 73 h 69"/>
                <a:gd name="T28" fmla="*/ 35 w 47"/>
                <a:gd name="T29" fmla="*/ 70 h 69"/>
                <a:gd name="T30" fmla="*/ 36 w 47"/>
                <a:gd name="T31" fmla="*/ 75 h 69"/>
                <a:gd name="T32" fmla="*/ 32 w 47"/>
                <a:gd name="T33" fmla="*/ 71 h 69"/>
                <a:gd name="T34" fmla="*/ 32 w 47"/>
                <a:gd name="T35" fmla="*/ 77 h 69"/>
                <a:gd name="T36" fmla="*/ 27 w 47"/>
                <a:gd name="T37" fmla="*/ 72 h 69"/>
                <a:gd name="T38" fmla="*/ 27 w 47"/>
                <a:gd name="T39" fmla="*/ 77 h 69"/>
                <a:gd name="T40" fmla="*/ 24 w 47"/>
                <a:gd name="T41" fmla="*/ 78 h 69"/>
                <a:gd name="T42" fmla="*/ 24 w 47"/>
                <a:gd name="T43" fmla="*/ 73 h 69"/>
                <a:gd name="T44" fmla="*/ 19 w 47"/>
                <a:gd name="T45" fmla="*/ 79 h 69"/>
                <a:gd name="T46" fmla="*/ 18 w 47"/>
                <a:gd name="T47" fmla="*/ 77 h 69"/>
                <a:gd name="T48" fmla="*/ 13 w 47"/>
                <a:gd name="T49" fmla="*/ 83 h 69"/>
                <a:gd name="T50" fmla="*/ 11 w 47"/>
                <a:gd name="T51" fmla="*/ 76 h 69"/>
                <a:gd name="T52" fmla="*/ 13 w 47"/>
                <a:gd name="T53" fmla="*/ 72 h 69"/>
                <a:gd name="T54" fmla="*/ 10 w 47"/>
                <a:gd name="T55" fmla="*/ 65 h 69"/>
                <a:gd name="T56" fmla="*/ 12 w 47"/>
                <a:gd name="T57" fmla="*/ 59 h 69"/>
                <a:gd name="T58" fmla="*/ 10 w 47"/>
                <a:gd name="T59" fmla="*/ 59 h 69"/>
                <a:gd name="T60" fmla="*/ 11 w 47"/>
                <a:gd name="T61" fmla="*/ 51 h 69"/>
                <a:gd name="T62" fmla="*/ 7 w 47"/>
                <a:gd name="T63" fmla="*/ 35 h 69"/>
                <a:gd name="T64" fmla="*/ 1 w 47"/>
                <a:gd name="T65" fmla="*/ 34 h 69"/>
                <a:gd name="T66" fmla="*/ 4 w 47"/>
                <a:gd name="T67" fmla="*/ 30 h 69"/>
                <a:gd name="T68" fmla="*/ 10 w 47"/>
                <a:gd name="T69" fmla="*/ 30 h 69"/>
                <a:gd name="T70" fmla="*/ 8 w 47"/>
                <a:gd name="T71" fmla="*/ 23 h 69"/>
                <a:gd name="T72" fmla="*/ 5 w 47"/>
                <a:gd name="T73" fmla="*/ 18 h 69"/>
                <a:gd name="T74" fmla="*/ 1 w 47"/>
                <a:gd name="T75" fmla="*/ 18 h 69"/>
                <a:gd name="T76" fmla="*/ 0 w 47"/>
                <a:gd name="T77" fmla="*/ 16 h 6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7"/>
                <a:gd name="T118" fmla="*/ 0 h 69"/>
                <a:gd name="T119" fmla="*/ 47 w 47"/>
                <a:gd name="T120" fmla="*/ 69 h 6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7" h="69">
                  <a:moveTo>
                    <a:pt x="0" y="13"/>
                  </a:moveTo>
                  <a:cubicBezTo>
                    <a:pt x="2" y="12"/>
                    <a:pt x="4" y="11"/>
                    <a:pt x="5" y="10"/>
                  </a:cubicBezTo>
                  <a:cubicBezTo>
                    <a:pt x="7" y="9"/>
                    <a:pt x="7" y="7"/>
                    <a:pt x="8" y="6"/>
                  </a:cubicBezTo>
                  <a:cubicBezTo>
                    <a:pt x="9" y="5"/>
                    <a:pt x="11" y="5"/>
                    <a:pt x="13" y="5"/>
                  </a:cubicBezTo>
                  <a:cubicBezTo>
                    <a:pt x="15" y="4"/>
                    <a:pt x="18" y="6"/>
                    <a:pt x="20" y="5"/>
                  </a:cubicBezTo>
                  <a:cubicBezTo>
                    <a:pt x="22" y="4"/>
                    <a:pt x="23" y="2"/>
                    <a:pt x="24" y="0"/>
                  </a:cubicBezTo>
                  <a:cubicBezTo>
                    <a:pt x="25" y="3"/>
                    <a:pt x="27" y="6"/>
                    <a:pt x="29" y="8"/>
                  </a:cubicBezTo>
                  <a:cubicBezTo>
                    <a:pt x="32" y="13"/>
                    <a:pt x="36" y="17"/>
                    <a:pt x="39" y="22"/>
                  </a:cubicBezTo>
                  <a:cubicBezTo>
                    <a:pt x="41" y="26"/>
                    <a:pt x="41" y="31"/>
                    <a:pt x="42" y="36"/>
                  </a:cubicBezTo>
                  <a:cubicBezTo>
                    <a:pt x="43" y="38"/>
                    <a:pt x="42" y="40"/>
                    <a:pt x="43" y="42"/>
                  </a:cubicBezTo>
                  <a:cubicBezTo>
                    <a:pt x="43" y="43"/>
                    <a:pt x="45" y="40"/>
                    <a:pt x="45" y="41"/>
                  </a:cubicBezTo>
                  <a:cubicBezTo>
                    <a:pt x="46" y="46"/>
                    <a:pt x="47" y="51"/>
                    <a:pt x="45" y="55"/>
                  </a:cubicBezTo>
                  <a:cubicBezTo>
                    <a:pt x="43" y="58"/>
                    <a:pt x="39" y="55"/>
                    <a:pt x="37" y="56"/>
                  </a:cubicBezTo>
                  <a:cubicBezTo>
                    <a:pt x="36" y="57"/>
                    <a:pt x="38" y="61"/>
                    <a:pt x="36" y="61"/>
                  </a:cubicBezTo>
                  <a:cubicBezTo>
                    <a:pt x="34" y="62"/>
                    <a:pt x="32" y="58"/>
                    <a:pt x="29" y="58"/>
                  </a:cubicBezTo>
                  <a:cubicBezTo>
                    <a:pt x="28" y="59"/>
                    <a:pt x="30" y="61"/>
                    <a:pt x="30" y="62"/>
                  </a:cubicBezTo>
                  <a:cubicBezTo>
                    <a:pt x="28" y="62"/>
                    <a:pt x="28" y="58"/>
                    <a:pt x="27" y="59"/>
                  </a:cubicBezTo>
                  <a:cubicBezTo>
                    <a:pt x="26" y="60"/>
                    <a:pt x="27" y="63"/>
                    <a:pt x="27" y="64"/>
                  </a:cubicBezTo>
                  <a:cubicBezTo>
                    <a:pt x="25" y="64"/>
                    <a:pt x="25" y="61"/>
                    <a:pt x="23" y="60"/>
                  </a:cubicBezTo>
                  <a:cubicBezTo>
                    <a:pt x="22" y="60"/>
                    <a:pt x="24" y="63"/>
                    <a:pt x="23" y="64"/>
                  </a:cubicBezTo>
                  <a:cubicBezTo>
                    <a:pt x="23" y="65"/>
                    <a:pt x="21" y="65"/>
                    <a:pt x="20" y="65"/>
                  </a:cubicBezTo>
                  <a:cubicBezTo>
                    <a:pt x="20" y="64"/>
                    <a:pt x="21" y="61"/>
                    <a:pt x="20" y="61"/>
                  </a:cubicBezTo>
                  <a:cubicBezTo>
                    <a:pt x="18" y="62"/>
                    <a:pt x="18" y="65"/>
                    <a:pt x="16" y="66"/>
                  </a:cubicBezTo>
                  <a:cubicBezTo>
                    <a:pt x="15" y="67"/>
                    <a:pt x="15" y="64"/>
                    <a:pt x="15" y="64"/>
                  </a:cubicBezTo>
                  <a:cubicBezTo>
                    <a:pt x="13" y="65"/>
                    <a:pt x="13" y="69"/>
                    <a:pt x="11" y="69"/>
                  </a:cubicBezTo>
                  <a:cubicBezTo>
                    <a:pt x="9" y="68"/>
                    <a:pt x="9" y="65"/>
                    <a:pt x="9" y="63"/>
                  </a:cubicBezTo>
                  <a:cubicBezTo>
                    <a:pt x="9" y="62"/>
                    <a:pt x="11" y="61"/>
                    <a:pt x="11" y="60"/>
                  </a:cubicBezTo>
                  <a:cubicBezTo>
                    <a:pt x="11" y="58"/>
                    <a:pt x="9" y="56"/>
                    <a:pt x="8" y="54"/>
                  </a:cubicBezTo>
                  <a:cubicBezTo>
                    <a:pt x="8" y="52"/>
                    <a:pt x="10" y="51"/>
                    <a:pt x="10" y="49"/>
                  </a:cubicBezTo>
                  <a:cubicBezTo>
                    <a:pt x="10" y="48"/>
                    <a:pt x="8" y="49"/>
                    <a:pt x="8" y="49"/>
                  </a:cubicBezTo>
                  <a:cubicBezTo>
                    <a:pt x="8" y="46"/>
                    <a:pt x="10" y="44"/>
                    <a:pt x="9" y="42"/>
                  </a:cubicBezTo>
                  <a:cubicBezTo>
                    <a:pt x="9" y="37"/>
                    <a:pt x="8" y="33"/>
                    <a:pt x="6" y="29"/>
                  </a:cubicBezTo>
                  <a:cubicBezTo>
                    <a:pt x="5" y="28"/>
                    <a:pt x="2" y="30"/>
                    <a:pt x="1" y="28"/>
                  </a:cubicBezTo>
                  <a:cubicBezTo>
                    <a:pt x="0" y="27"/>
                    <a:pt x="2" y="25"/>
                    <a:pt x="3" y="25"/>
                  </a:cubicBezTo>
                  <a:cubicBezTo>
                    <a:pt x="5" y="24"/>
                    <a:pt x="7" y="26"/>
                    <a:pt x="8" y="25"/>
                  </a:cubicBezTo>
                  <a:cubicBezTo>
                    <a:pt x="9" y="23"/>
                    <a:pt x="8" y="21"/>
                    <a:pt x="7" y="19"/>
                  </a:cubicBezTo>
                  <a:cubicBezTo>
                    <a:pt x="6" y="17"/>
                    <a:pt x="5" y="16"/>
                    <a:pt x="4" y="15"/>
                  </a:cubicBezTo>
                  <a:cubicBezTo>
                    <a:pt x="3" y="14"/>
                    <a:pt x="2" y="15"/>
                    <a:pt x="1" y="15"/>
                  </a:cubicBezTo>
                  <a:cubicBezTo>
                    <a:pt x="1" y="14"/>
                    <a:pt x="1" y="13"/>
                    <a:pt x="0" y="1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25" name="Freeform 2642"/>
            <p:cNvSpPr>
              <a:spLocks noChangeAspect="1"/>
            </p:cNvSpPr>
            <p:nvPr/>
          </p:nvSpPr>
          <p:spPr bwMode="auto">
            <a:xfrm>
              <a:off x="5045485" y="1721301"/>
              <a:ext cx="195449" cy="153151"/>
            </a:xfrm>
            <a:custGeom>
              <a:avLst/>
              <a:gdLst>
                <a:gd name="T0" fmla="*/ 8 w 112"/>
                <a:gd name="T1" fmla="*/ 99 h 88"/>
                <a:gd name="T2" fmla="*/ 8 w 112"/>
                <a:gd name="T3" fmla="*/ 87 h 88"/>
                <a:gd name="T4" fmla="*/ 5 w 112"/>
                <a:gd name="T5" fmla="*/ 87 h 88"/>
                <a:gd name="T6" fmla="*/ 2 w 112"/>
                <a:gd name="T7" fmla="*/ 85 h 88"/>
                <a:gd name="T8" fmla="*/ 4 w 112"/>
                <a:gd name="T9" fmla="*/ 78 h 88"/>
                <a:gd name="T10" fmla="*/ 6 w 112"/>
                <a:gd name="T11" fmla="*/ 75 h 88"/>
                <a:gd name="T12" fmla="*/ 8 w 112"/>
                <a:gd name="T13" fmla="*/ 72 h 88"/>
                <a:gd name="T14" fmla="*/ 8 w 112"/>
                <a:gd name="T15" fmla="*/ 62 h 88"/>
                <a:gd name="T16" fmla="*/ 6 w 112"/>
                <a:gd name="T17" fmla="*/ 58 h 88"/>
                <a:gd name="T18" fmla="*/ 1 w 112"/>
                <a:gd name="T19" fmla="*/ 55 h 88"/>
                <a:gd name="T20" fmla="*/ 1 w 112"/>
                <a:gd name="T21" fmla="*/ 49 h 88"/>
                <a:gd name="T22" fmla="*/ 7 w 112"/>
                <a:gd name="T23" fmla="*/ 50 h 88"/>
                <a:gd name="T24" fmla="*/ 13 w 112"/>
                <a:gd name="T25" fmla="*/ 48 h 88"/>
                <a:gd name="T26" fmla="*/ 19 w 112"/>
                <a:gd name="T27" fmla="*/ 48 h 88"/>
                <a:gd name="T28" fmla="*/ 23 w 112"/>
                <a:gd name="T29" fmla="*/ 42 h 88"/>
                <a:gd name="T30" fmla="*/ 34 w 112"/>
                <a:gd name="T31" fmla="*/ 42 h 88"/>
                <a:gd name="T32" fmla="*/ 32 w 112"/>
                <a:gd name="T33" fmla="*/ 36 h 88"/>
                <a:gd name="T34" fmla="*/ 36 w 112"/>
                <a:gd name="T35" fmla="*/ 26 h 88"/>
                <a:gd name="T36" fmla="*/ 47 w 112"/>
                <a:gd name="T37" fmla="*/ 24 h 88"/>
                <a:gd name="T38" fmla="*/ 47 w 112"/>
                <a:gd name="T39" fmla="*/ 16 h 88"/>
                <a:gd name="T40" fmla="*/ 51 w 112"/>
                <a:gd name="T41" fmla="*/ 11 h 88"/>
                <a:gd name="T42" fmla="*/ 59 w 112"/>
                <a:gd name="T43" fmla="*/ 12 h 88"/>
                <a:gd name="T44" fmla="*/ 62 w 112"/>
                <a:gd name="T45" fmla="*/ 5 h 88"/>
                <a:gd name="T46" fmla="*/ 66 w 112"/>
                <a:gd name="T47" fmla="*/ 1 h 88"/>
                <a:gd name="T48" fmla="*/ 73 w 112"/>
                <a:gd name="T49" fmla="*/ 1 h 88"/>
                <a:gd name="T50" fmla="*/ 75 w 112"/>
                <a:gd name="T51" fmla="*/ 5 h 88"/>
                <a:gd name="T52" fmla="*/ 83 w 112"/>
                <a:gd name="T53" fmla="*/ 5 h 88"/>
                <a:gd name="T54" fmla="*/ 84 w 112"/>
                <a:gd name="T55" fmla="*/ 11 h 88"/>
                <a:gd name="T56" fmla="*/ 93 w 112"/>
                <a:gd name="T57" fmla="*/ 8 h 88"/>
                <a:gd name="T58" fmla="*/ 108 w 112"/>
                <a:gd name="T59" fmla="*/ 13 h 88"/>
                <a:gd name="T60" fmla="*/ 106 w 112"/>
                <a:gd name="T61" fmla="*/ 30 h 88"/>
                <a:gd name="T62" fmla="*/ 110 w 112"/>
                <a:gd name="T63" fmla="*/ 35 h 88"/>
                <a:gd name="T64" fmla="*/ 111 w 112"/>
                <a:gd name="T65" fmla="*/ 39 h 88"/>
                <a:gd name="T66" fmla="*/ 121 w 112"/>
                <a:gd name="T67" fmla="*/ 45 h 88"/>
                <a:gd name="T68" fmla="*/ 121 w 112"/>
                <a:gd name="T69" fmla="*/ 53 h 88"/>
                <a:gd name="T70" fmla="*/ 128 w 112"/>
                <a:gd name="T71" fmla="*/ 55 h 88"/>
                <a:gd name="T72" fmla="*/ 134 w 112"/>
                <a:gd name="T73" fmla="*/ 62 h 88"/>
                <a:gd name="T74" fmla="*/ 127 w 112"/>
                <a:gd name="T75" fmla="*/ 67 h 88"/>
                <a:gd name="T76" fmla="*/ 122 w 112"/>
                <a:gd name="T77" fmla="*/ 67 h 88"/>
                <a:gd name="T78" fmla="*/ 117 w 112"/>
                <a:gd name="T79" fmla="*/ 63 h 88"/>
                <a:gd name="T80" fmla="*/ 112 w 112"/>
                <a:gd name="T81" fmla="*/ 68 h 88"/>
                <a:gd name="T82" fmla="*/ 117 w 112"/>
                <a:gd name="T83" fmla="*/ 75 h 88"/>
                <a:gd name="T84" fmla="*/ 120 w 112"/>
                <a:gd name="T85" fmla="*/ 86 h 88"/>
                <a:gd name="T86" fmla="*/ 110 w 112"/>
                <a:gd name="T87" fmla="*/ 89 h 88"/>
                <a:gd name="T88" fmla="*/ 106 w 112"/>
                <a:gd name="T89" fmla="*/ 97 h 88"/>
                <a:gd name="T90" fmla="*/ 103 w 112"/>
                <a:gd name="T91" fmla="*/ 104 h 88"/>
                <a:gd name="T92" fmla="*/ 97 w 112"/>
                <a:gd name="T93" fmla="*/ 101 h 88"/>
                <a:gd name="T94" fmla="*/ 91 w 112"/>
                <a:gd name="T95" fmla="*/ 101 h 88"/>
                <a:gd name="T96" fmla="*/ 85 w 112"/>
                <a:gd name="T97" fmla="*/ 100 h 88"/>
                <a:gd name="T98" fmla="*/ 79 w 112"/>
                <a:gd name="T99" fmla="*/ 101 h 88"/>
                <a:gd name="T100" fmla="*/ 73 w 112"/>
                <a:gd name="T101" fmla="*/ 100 h 88"/>
                <a:gd name="T102" fmla="*/ 66 w 112"/>
                <a:gd name="T103" fmla="*/ 103 h 88"/>
                <a:gd name="T104" fmla="*/ 62 w 112"/>
                <a:gd name="T105" fmla="*/ 100 h 88"/>
                <a:gd name="T106" fmla="*/ 53 w 112"/>
                <a:gd name="T107" fmla="*/ 95 h 88"/>
                <a:gd name="T108" fmla="*/ 45 w 112"/>
                <a:gd name="T109" fmla="*/ 95 h 88"/>
                <a:gd name="T110" fmla="*/ 38 w 112"/>
                <a:gd name="T111" fmla="*/ 93 h 88"/>
                <a:gd name="T112" fmla="*/ 26 w 112"/>
                <a:gd name="T113" fmla="*/ 93 h 88"/>
                <a:gd name="T114" fmla="*/ 18 w 112"/>
                <a:gd name="T115" fmla="*/ 93 h 88"/>
                <a:gd name="T116" fmla="*/ 16 w 112"/>
                <a:gd name="T117" fmla="*/ 100 h 88"/>
                <a:gd name="T118" fmla="*/ 8 w 112"/>
                <a:gd name="T119" fmla="*/ 99 h 8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12"/>
                <a:gd name="T181" fmla="*/ 0 h 88"/>
                <a:gd name="T182" fmla="*/ 112 w 112"/>
                <a:gd name="T183" fmla="*/ 88 h 8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12" h="88">
                  <a:moveTo>
                    <a:pt x="7" y="83"/>
                  </a:moveTo>
                  <a:cubicBezTo>
                    <a:pt x="7" y="80"/>
                    <a:pt x="7" y="76"/>
                    <a:pt x="7" y="73"/>
                  </a:cubicBezTo>
                  <a:cubicBezTo>
                    <a:pt x="6" y="72"/>
                    <a:pt x="5" y="73"/>
                    <a:pt x="4" y="73"/>
                  </a:cubicBezTo>
                  <a:cubicBezTo>
                    <a:pt x="4" y="72"/>
                    <a:pt x="2" y="72"/>
                    <a:pt x="2" y="71"/>
                  </a:cubicBezTo>
                  <a:cubicBezTo>
                    <a:pt x="1" y="69"/>
                    <a:pt x="2" y="67"/>
                    <a:pt x="3" y="65"/>
                  </a:cubicBezTo>
                  <a:cubicBezTo>
                    <a:pt x="3" y="64"/>
                    <a:pt x="5" y="64"/>
                    <a:pt x="5" y="63"/>
                  </a:cubicBezTo>
                  <a:cubicBezTo>
                    <a:pt x="6" y="62"/>
                    <a:pt x="7" y="61"/>
                    <a:pt x="7" y="60"/>
                  </a:cubicBezTo>
                  <a:cubicBezTo>
                    <a:pt x="7" y="57"/>
                    <a:pt x="7" y="55"/>
                    <a:pt x="7" y="52"/>
                  </a:cubicBezTo>
                  <a:cubicBezTo>
                    <a:pt x="6" y="51"/>
                    <a:pt x="5" y="50"/>
                    <a:pt x="5" y="49"/>
                  </a:cubicBezTo>
                  <a:cubicBezTo>
                    <a:pt x="4" y="48"/>
                    <a:pt x="2" y="47"/>
                    <a:pt x="1" y="46"/>
                  </a:cubicBezTo>
                  <a:cubicBezTo>
                    <a:pt x="0" y="44"/>
                    <a:pt x="1" y="43"/>
                    <a:pt x="1" y="41"/>
                  </a:cubicBezTo>
                  <a:cubicBezTo>
                    <a:pt x="3" y="41"/>
                    <a:pt x="4" y="42"/>
                    <a:pt x="6" y="42"/>
                  </a:cubicBezTo>
                  <a:cubicBezTo>
                    <a:pt x="8" y="42"/>
                    <a:pt x="9" y="40"/>
                    <a:pt x="11" y="40"/>
                  </a:cubicBezTo>
                  <a:cubicBezTo>
                    <a:pt x="12" y="40"/>
                    <a:pt x="15" y="41"/>
                    <a:pt x="16" y="40"/>
                  </a:cubicBezTo>
                  <a:cubicBezTo>
                    <a:pt x="18" y="39"/>
                    <a:pt x="18" y="36"/>
                    <a:pt x="19" y="35"/>
                  </a:cubicBezTo>
                  <a:cubicBezTo>
                    <a:pt x="22" y="34"/>
                    <a:pt x="26" y="37"/>
                    <a:pt x="28" y="35"/>
                  </a:cubicBezTo>
                  <a:cubicBezTo>
                    <a:pt x="30" y="34"/>
                    <a:pt x="27" y="32"/>
                    <a:pt x="27" y="30"/>
                  </a:cubicBezTo>
                  <a:cubicBezTo>
                    <a:pt x="28" y="27"/>
                    <a:pt x="28" y="24"/>
                    <a:pt x="30" y="22"/>
                  </a:cubicBezTo>
                  <a:cubicBezTo>
                    <a:pt x="32" y="20"/>
                    <a:pt x="37" y="22"/>
                    <a:pt x="39" y="20"/>
                  </a:cubicBezTo>
                  <a:cubicBezTo>
                    <a:pt x="41" y="18"/>
                    <a:pt x="39" y="15"/>
                    <a:pt x="39" y="13"/>
                  </a:cubicBezTo>
                  <a:cubicBezTo>
                    <a:pt x="40" y="12"/>
                    <a:pt x="41" y="10"/>
                    <a:pt x="43" y="9"/>
                  </a:cubicBezTo>
                  <a:cubicBezTo>
                    <a:pt x="45" y="9"/>
                    <a:pt x="47" y="11"/>
                    <a:pt x="49" y="10"/>
                  </a:cubicBezTo>
                  <a:cubicBezTo>
                    <a:pt x="50" y="8"/>
                    <a:pt x="51" y="6"/>
                    <a:pt x="52" y="4"/>
                  </a:cubicBezTo>
                  <a:cubicBezTo>
                    <a:pt x="53" y="3"/>
                    <a:pt x="54" y="2"/>
                    <a:pt x="55" y="1"/>
                  </a:cubicBezTo>
                  <a:cubicBezTo>
                    <a:pt x="57" y="1"/>
                    <a:pt x="59" y="0"/>
                    <a:pt x="61" y="1"/>
                  </a:cubicBezTo>
                  <a:cubicBezTo>
                    <a:pt x="62" y="1"/>
                    <a:pt x="62" y="4"/>
                    <a:pt x="63" y="4"/>
                  </a:cubicBezTo>
                  <a:cubicBezTo>
                    <a:pt x="65" y="5"/>
                    <a:pt x="67" y="3"/>
                    <a:pt x="69" y="4"/>
                  </a:cubicBezTo>
                  <a:cubicBezTo>
                    <a:pt x="70" y="5"/>
                    <a:pt x="68" y="8"/>
                    <a:pt x="70" y="9"/>
                  </a:cubicBezTo>
                  <a:cubicBezTo>
                    <a:pt x="72" y="10"/>
                    <a:pt x="75" y="7"/>
                    <a:pt x="78" y="7"/>
                  </a:cubicBezTo>
                  <a:cubicBezTo>
                    <a:pt x="82" y="8"/>
                    <a:pt x="88" y="8"/>
                    <a:pt x="90" y="11"/>
                  </a:cubicBezTo>
                  <a:cubicBezTo>
                    <a:pt x="92" y="15"/>
                    <a:pt x="88" y="20"/>
                    <a:pt x="89" y="25"/>
                  </a:cubicBezTo>
                  <a:cubicBezTo>
                    <a:pt x="89" y="27"/>
                    <a:pt x="91" y="27"/>
                    <a:pt x="92" y="29"/>
                  </a:cubicBezTo>
                  <a:cubicBezTo>
                    <a:pt x="93" y="30"/>
                    <a:pt x="92" y="32"/>
                    <a:pt x="93" y="33"/>
                  </a:cubicBezTo>
                  <a:cubicBezTo>
                    <a:pt x="95" y="35"/>
                    <a:pt x="99" y="35"/>
                    <a:pt x="101" y="38"/>
                  </a:cubicBezTo>
                  <a:cubicBezTo>
                    <a:pt x="102" y="40"/>
                    <a:pt x="99" y="43"/>
                    <a:pt x="101" y="44"/>
                  </a:cubicBezTo>
                  <a:cubicBezTo>
                    <a:pt x="102" y="46"/>
                    <a:pt x="105" y="44"/>
                    <a:pt x="107" y="46"/>
                  </a:cubicBezTo>
                  <a:cubicBezTo>
                    <a:pt x="109" y="47"/>
                    <a:pt x="112" y="49"/>
                    <a:pt x="112" y="52"/>
                  </a:cubicBezTo>
                  <a:cubicBezTo>
                    <a:pt x="112" y="55"/>
                    <a:pt x="109" y="55"/>
                    <a:pt x="106" y="56"/>
                  </a:cubicBezTo>
                  <a:cubicBezTo>
                    <a:pt x="105" y="57"/>
                    <a:pt x="103" y="57"/>
                    <a:pt x="102" y="56"/>
                  </a:cubicBezTo>
                  <a:cubicBezTo>
                    <a:pt x="100" y="56"/>
                    <a:pt x="100" y="53"/>
                    <a:pt x="98" y="53"/>
                  </a:cubicBezTo>
                  <a:cubicBezTo>
                    <a:pt x="97" y="53"/>
                    <a:pt x="94" y="55"/>
                    <a:pt x="94" y="57"/>
                  </a:cubicBezTo>
                  <a:cubicBezTo>
                    <a:pt x="94" y="59"/>
                    <a:pt x="98" y="61"/>
                    <a:pt x="98" y="63"/>
                  </a:cubicBezTo>
                  <a:cubicBezTo>
                    <a:pt x="100" y="66"/>
                    <a:pt x="100" y="69"/>
                    <a:pt x="100" y="72"/>
                  </a:cubicBezTo>
                  <a:cubicBezTo>
                    <a:pt x="98" y="73"/>
                    <a:pt x="94" y="73"/>
                    <a:pt x="92" y="75"/>
                  </a:cubicBezTo>
                  <a:cubicBezTo>
                    <a:pt x="90" y="77"/>
                    <a:pt x="90" y="79"/>
                    <a:pt x="89" y="81"/>
                  </a:cubicBezTo>
                  <a:cubicBezTo>
                    <a:pt x="88" y="83"/>
                    <a:pt x="88" y="86"/>
                    <a:pt x="86" y="87"/>
                  </a:cubicBezTo>
                  <a:cubicBezTo>
                    <a:pt x="85" y="88"/>
                    <a:pt x="83" y="85"/>
                    <a:pt x="81" y="85"/>
                  </a:cubicBezTo>
                  <a:cubicBezTo>
                    <a:pt x="79" y="84"/>
                    <a:pt x="78" y="85"/>
                    <a:pt x="76" y="85"/>
                  </a:cubicBezTo>
                  <a:cubicBezTo>
                    <a:pt x="74" y="85"/>
                    <a:pt x="73" y="84"/>
                    <a:pt x="71" y="84"/>
                  </a:cubicBezTo>
                  <a:cubicBezTo>
                    <a:pt x="69" y="84"/>
                    <a:pt x="68" y="85"/>
                    <a:pt x="66" y="85"/>
                  </a:cubicBezTo>
                  <a:cubicBezTo>
                    <a:pt x="64" y="85"/>
                    <a:pt x="63" y="84"/>
                    <a:pt x="61" y="84"/>
                  </a:cubicBezTo>
                  <a:cubicBezTo>
                    <a:pt x="59" y="84"/>
                    <a:pt x="57" y="86"/>
                    <a:pt x="55" y="86"/>
                  </a:cubicBezTo>
                  <a:cubicBezTo>
                    <a:pt x="54" y="86"/>
                    <a:pt x="53" y="84"/>
                    <a:pt x="52" y="84"/>
                  </a:cubicBezTo>
                  <a:cubicBezTo>
                    <a:pt x="50" y="82"/>
                    <a:pt x="47" y="81"/>
                    <a:pt x="44" y="80"/>
                  </a:cubicBezTo>
                  <a:cubicBezTo>
                    <a:pt x="42" y="79"/>
                    <a:pt x="40" y="80"/>
                    <a:pt x="38" y="80"/>
                  </a:cubicBezTo>
                  <a:cubicBezTo>
                    <a:pt x="36" y="80"/>
                    <a:pt x="34" y="79"/>
                    <a:pt x="32" y="78"/>
                  </a:cubicBezTo>
                  <a:cubicBezTo>
                    <a:pt x="29" y="78"/>
                    <a:pt x="25" y="78"/>
                    <a:pt x="22" y="78"/>
                  </a:cubicBezTo>
                  <a:cubicBezTo>
                    <a:pt x="19" y="77"/>
                    <a:pt x="17" y="76"/>
                    <a:pt x="15" y="78"/>
                  </a:cubicBezTo>
                  <a:cubicBezTo>
                    <a:pt x="13" y="79"/>
                    <a:pt x="15" y="83"/>
                    <a:pt x="13" y="84"/>
                  </a:cubicBezTo>
                  <a:cubicBezTo>
                    <a:pt x="12" y="85"/>
                    <a:pt x="9" y="83"/>
                    <a:pt x="7" y="8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26" name="Freeform 2643"/>
            <p:cNvSpPr>
              <a:spLocks noChangeAspect="1"/>
            </p:cNvSpPr>
            <p:nvPr/>
          </p:nvSpPr>
          <p:spPr bwMode="auto">
            <a:xfrm>
              <a:off x="4858787" y="1765058"/>
              <a:ext cx="210035" cy="177946"/>
            </a:xfrm>
            <a:custGeom>
              <a:avLst/>
              <a:gdLst>
                <a:gd name="T0" fmla="*/ 137 w 120"/>
                <a:gd name="T1" fmla="*/ 57 h 102"/>
                <a:gd name="T2" fmla="*/ 131 w 120"/>
                <a:gd name="T3" fmla="*/ 55 h 102"/>
                <a:gd name="T4" fmla="*/ 134 w 120"/>
                <a:gd name="T5" fmla="*/ 45 h 102"/>
                <a:gd name="T6" fmla="*/ 137 w 120"/>
                <a:gd name="T7" fmla="*/ 32 h 102"/>
                <a:gd name="T8" fmla="*/ 130 w 120"/>
                <a:gd name="T9" fmla="*/ 25 h 102"/>
                <a:gd name="T10" fmla="*/ 124 w 120"/>
                <a:gd name="T11" fmla="*/ 14 h 102"/>
                <a:gd name="T12" fmla="*/ 109 w 120"/>
                <a:gd name="T13" fmla="*/ 12 h 102"/>
                <a:gd name="T14" fmla="*/ 82 w 120"/>
                <a:gd name="T15" fmla="*/ 10 h 102"/>
                <a:gd name="T16" fmla="*/ 74 w 120"/>
                <a:gd name="T17" fmla="*/ 17 h 102"/>
                <a:gd name="T18" fmla="*/ 77 w 120"/>
                <a:gd name="T19" fmla="*/ 12 h 102"/>
                <a:gd name="T20" fmla="*/ 77 w 120"/>
                <a:gd name="T21" fmla="*/ 10 h 102"/>
                <a:gd name="T22" fmla="*/ 62 w 120"/>
                <a:gd name="T23" fmla="*/ 13 h 102"/>
                <a:gd name="T24" fmla="*/ 59 w 120"/>
                <a:gd name="T25" fmla="*/ 5 h 102"/>
                <a:gd name="T26" fmla="*/ 53 w 120"/>
                <a:gd name="T27" fmla="*/ 0 h 102"/>
                <a:gd name="T28" fmla="*/ 38 w 120"/>
                <a:gd name="T29" fmla="*/ 6 h 102"/>
                <a:gd name="T30" fmla="*/ 28 w 120"/>
                <a:gd name="T31" fmla="*/ 12 h 102"/>
                <a:gd name="T32" fmla="*/ 6 w 120"/>
                <a:gd name="T33" fmla="*/ 18 h 102"/>
                <a:gd name="T34" fmla="*/ 6 w 120"/>
                <a:gd name="T35" fmla="*/ 20 h 102"/>
                <a:gd name="T36" fmla="*/ 1 w 120"/>
                <a:gd name="T37" fmla="*/ 23 h 102"/>
                <a:gd name="T38" fmla="*/ 0 w 120"/>
                <a:gd name="T39" fmla="*/ 41 h 102"/>
                <a:gd name="T40" fmla="*/ 5 w 120"/>
                <a:gd name="T41" fmla="*/ 53 h 102"/>
                <a:gd name="T42" fmla="*/ 6 w 120"/>
                <a:gd name="T43" fmla="*/ 65 h 102"/>
                <a:gd name="T44" fmla="*/ 12 w 120"/>
                <a:gd name="T45" fmla="*/ 75 h 102"/>
                <a:gd name="T46" fmla="*/ 17 w 120"/>
                <a:gd name="T47" fmla="*/ 81 h 102"/>
                <a:gd name="T48" fmla="*/ 23 w 120"/>
                <a:gd name="T49" fmla="*/ 84 h 102"/>
                <a:gd name="T50" fmla="*/ 32 w 120"/>
                <a:gd name="T51" fmla="*/ 87 h 102"/>
                <a:gd name="T52" fmla="*/ 37 w 120"/>
                <a:gd name="T53" fmla="*/ 99 h 102"/>
                <a:gd name="T54" fmla="*/ 40 w 120"/>
                <a:gd name="T55" fmla="*/ 92 h 102"/>
                <a:gd name="T56" fmla="*/ 48 w 120"/>
                <a:gd name="T57" fmla="*/ 96 h 102"/>
                <a:gd name="T58" fmla="*/ 50 w 120"/>
                <a:gd name="T59" fmla="*/ 98 h 102"/>
                <a:gd name="T60" fmla="*/ 58 w 120"/>
                <a:gd name="T61" fmla="*/ 100 h 102"/>
                <a:gd name="T62" fmla="*/ 65 w 120"/>
                <a:gd name="T63" fmla="*/ 108 h 102"/>
                <a:gd name="T64" fmla="*/ 73 w 120"/>
                <a:gd name="T65" fmla="*/ 114 h 102"/>
                <a:gd name="T66" fmla="*/ 83 w 120"/>
                <a:gd name="T67" fmla="*/ 115 h 102"/>
                <a:gd name="T68" fmla="*/ 86 w 120"/>
                <a:gd name="T69" fmla="*/ 117 h 102"/>
                <a:gd name="T70" fmla="*/ 97 w 120"/>
                <a:gd name="T71" fmla="*/ 114 h 102"/>
                <a:gd name="T72" fmla="*/ 104 w 120"/>
                <a:gd name="T73" fmla="*/ 112 h 102"/>
                <a:gd name="T74" fmla="*/ 116 w 120"/>
                <a:gd name="T75" fmla="*/ 118 h 102"/>
                <a:gd name="T76" fmla="*/ 127 w 120"/>
                <a:gd name="T77" fmla="*/ 121 h 102"/>
                <a:gd name="T78" fmla="*/ 125 w 120"/>
                <a:gd name="T79" fmla="*/ 117 h 102"/>
                <a:gd name="T80" fmla="*/ 124 w 120"/>
                <a:gd name="T81" fmla="*/ 109 h 102"/>
                <a:gd name="T82" fmla="*/ 138 w 120"/>
                <a:gd name="T83" fmla="*/ 97 h 102"/>
                <a:gd name="T84" fmla="*/ 144 w 120"/>
                <a:gd name="T85" fmla="*/ 91 h 102"/>
                <a:gd name="T86" fmla="*/ 143 w 120"/>
                <a:gd name="T87" fmla="*/ 85 h 102"/>
                <a:gd name="T88" fmla="*/ 137 w 120"/>
                <a:gd name="T89" fmla="*/ 69 h 10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0"/>
                <a:gd name="T136" fmla="*/ 0 h 102"/>
                <a:gd name="T137" fmla="*/ 120 w 120"/>
                <a:gd name="T138" fmla="*/ 102 h 10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0" h="102">
                  <a:moveTo>
                    <a:pt x="114" y="58"/>
                  </a:moveTo>
                  <a:cubicBezTo>
                    <a:pt x="114" y="55"/>
                    <a:pt x="114" y="51"/>
                    <a:pt x="114" y="48"/>
                  </a:cubicBezTo>
                  <a:cubicBezTo>
                    <a:pt x="113" y="47"/>
                    <a:pt x="112" y="48"/>
                    <a:pt x="111" y="48"/>
                  </a:cubicBezTo>
                  <a:cubicBezTo>
                    <a:pt x="111" y="47"/>
                    <a:pt x="109" y="47"/>
                    <a:pt x="109" y="46"/>
                  </a:cubicBezTo>
                  <a:cubicBezTo>
                    <a:pt x="108" y="44"/>
                    <a:pt x="109" y="42"/>
                    <a:pt x="110" y="40"/>
                  </a:cubicBezTo>
                  <a:cubicBezTo>
                    <a:pt x="110" y="39"/>
                    <a:pt x="112" y="39"/>
                    <a:pt x="112" y="38"/>
                  </a:cubicBezTo>
                  <a:cubicBezTo>
                    <a:pt x="113" y="37"/>
                    <a:pt x="114" y="36"/>
                    <a:pt x="114" y="35"/>
                  </a:cubicBezTo>
                  <a:cubicBezTo>
                    <a:pt x="114" y="32"/>
                    <a:pt x="114" y="30"/>
                    <a:pt x="114" y="27"/>
                  </a:cubicBezTo>
                  <a:cubicBezTo>
                    <a:pt x="113" y="26"/>
                    <a:pt x="112" y="25"/>
                    <a:pt x="112" y="24"/>
                  </a:cubicBezTo>
                  <a:cubicBezTo>
                    <a:pt x="111" y="23"/>
                    <a:pt x="109" y="22"/>
                    <a:pt x="108" y="21"/>
                  </a:cubicBezTo>
                  <a:cubicBezTo>
                    <a:pt x="107" y="19"/>
                    <a:pt x="108" y="18"/>
                    <a:pt x="108" y="16"/>
                  </a:cubicBezTo>
                  <a:cubicBezTo>
                    <a:pt x="106" y="15"/>
                    <a:pt x="105" y="13"/>
                    <a:pt x="103" y="12"/>
                  </a:cubicBezTo>
                  <a:cubicBezTo>
                    <a:pt x="102" y="11"/>
                    <a:pt x="100" y="10"/>
                    <a:pt x="98" y="8"/>
                  </a:cubicBezTo>
                  <a:cubicBezTo>
                    <a:pt x="95" y="9"/>
                    <a:pt x="93" y="10"/>
                    <a:pt x="91" y="10"/>
                  </a:cubicBezTo>
                  <a:cubicBezTo>
                    <a:pt x="89" y="10"/>
                    <a:pt x="87" y="9"/>
                    <a:pt x="85" y="9"/>
                  </a:cubicBezTo>
                  <a:cubicBezTo>
                    <a:pt x="79" y="9"/>
                    <a:pt x="73" y="9"/>
                    <a:pt x="68" y="8"/>
                  </a:cubicBezTo>
                  <a:cubicBezTo>
                    <a:pt x="67" y="9"/>
                    <a:pt x="67" y="11"/>
                    <a:pt x="66" y="11"/>
                  </a:cubicBezTo>
                  <a:cubicBezTo>
                    <a:pt x="65" y="12"/>
                    <a:pt x="63" y="13"/>
                    <a:pt x="62" y="14"/>
                  </a:cubicBezTo>
                  <a:cubicBezTo>
                    <a:pt x="61" y="14"/>
                    <a:pt x="60" y="12"/>
                    <a:pt x="61" y="12"/>
                  </a:cubicBezTo>
                  <a:cubicBezTo>
                    <a:pt x="62" y="11"/>
                    <a:pt x="63" y="11"/>
                    <a:pt x="64" y="10"/>
                  </a:cubicBezTo>
                  <a:cubicBezTo>
                    <a:pt x="65" y="9"/>
                    <a:pt x="66" y="8"/>
                    <a:pt x="66" y="7"/>
                  </a:cubicBezTo>
                  <a:cubicBezTo>
                    <a:pt x="65" y="6"/>
                    <a:pt x="65" y="8"/>
                    <a:pt x="64" y="8"/>
                  </a:cubicBezTo>
                  <a:cubicBezTo>
                    <a:pt x="63" y="9"/>
                    <a:pt x="61" y="10"/>
                    <a:pt x="59" y="10"/>
                  </a:cubicBezTo>
                  <a:cubicBezTo>
                    <a:pt x="57" y="11"/>
                    <a:pt x="54" y="12"/>
                    <a:pt x="52" y="11"/>
                  </a:cubicBezTo>
                  <a:cubicBezTo>
                    <a:pt x="51" y="10"/>
                    <a:pt x="52" y="8"/>
                    <a:pt x="51" y="7"/>
                  </a:cubicBezTo>
                  <a:cubicBezTo>
                    <a:pt x="51" y="6"/>
                    <a:pt x="49" y="5"/>
                    <a:pt x="49" y="4"/>
                  </a:cubicBezTo>
                  <a:cubicBezTo>
                    <a:pt x="49" y="3"/>
                    <a:pt x="52" y="5"/>
                    <a:pt x="54" y="6"/>
                  </a:cubicBezTo>
                  <a:cubicBezTo>
                    <a:pt x="52" y="1"/>
                    <a:pt x="46" y="0"/>
                    <a:pt x="44" y="0"/>
                  </a:cubicBezTo>
                  <a:cubicBezTo>
                    <a:pt x="40" y="1"/>
                    <a:pt x="38" y="4"/>
                    <a:pt x="34" y="6"/>
                  </a:cubicBezTo>
                  <a:cubicBezTo>
                    <a:pt x="34" y="6"/>
                    <a:pt x="33" y="5"/>
                    <a:pt x="32" y="5"/>
                  </a:cubicBezTo>
                  <a:cubicBezTo>
                    <a:pt x="30" y="5"/>
                    <a:pt x="29" y="5"/>
                    <a:pt x="27" y="6"/>
                  </a:cubicBezTo>
                  <a:cubicBezTo>
                    <a:pt x="25" y="7"/>
                    <a:pt x="25" y="9"/>
                    <a:pt x="23" y="10"/>
                  </a:cubicBezTo>
                  <a:cubicBezTo>
                    <a:pt x="19" y="12"/>
                    <a:pt x="16" y="12"/>
                    <a:pt x="12" y="13"/>
                  </a:cubicBezTo>
                  <a:cubicBezTo>
                    <a:pt x="10" y="14"/>
                    <a:pt x="7" y="14"/>
                    <a:pt x="5" y="15"/>
                  </a:cubicBezTo>
                  <a:cubicBezTo>
                    <a:pt x="4" y="15"/>
                    <a:pt x="1" y="15"/>
                    <a:pt x="1" y="16"/>
                  </a:cubicBezTo>
                  <a:cubicBezTo>
                    <a:pt x="1" y="18"/>
                    <a:pt x="5" y="16"/>
                    <a:pt x="5" y="17"/>
                  </a:cubicBezTo>
                  <a:cubicBezTo>
                    <a:pt x="6" y="19"/>
                    <a:pt x="7" y="21"/>
                    <a:pt x="5" y="22"/>
                  </a:cubicBezTo>
                  <a:cubicBezTo>
                    <a:pt x="4" y="23"/>
                    <a:pt x="2" y="20"/>
                    <a:pt x="1" y="19"/>
                  </a:cubicBezTo>
                  <a:cubicBezTo>
                    <a:pt x="2" y="22"/>
                    <a:pt x="3" y="24"/>
                    <a:pt x="3" y="26"/>
                  </a:cubicBezTo>
                  <a:cubicBezTo>
                    <a:pt x="3" y="29"/>
                    <a:pt x="0" y="31"/>
                    <a:pt x="0" y="34"/>
                  </a:cubicBezTo>
                  <a:cubicBezTo>
                    <a:pt x="1" y="37"/>
                    <a:pt x="4" y="38"/>
                    <a:pt x="5" y="41"/>
                  </a:cubicBezTo>
                  <a:cubicBezTo>
                    <a:pt x="6" y="42"/>
                    <a:pt x="4" y="43"/>
                    <a:pt x="4" y="44"/>
                  </a:cubicBezTo>
                  <a:cubicBezTo>
                    <a:pt x="5" y="46"/>
                    <a:pt x="7" y="47"/>
                    <a:pt x="7" y="49"/>
                  </a:cubicBezTo>
                  <a:cubicBezTo>
                    <a:pt x="7" y="51"/>
                    <a:pt x="5" y="52"/>
                    <a:pt x="5" y="54"/>
                  </a:cubicBezTo>
                  <a:cubicBezTo>
                    <a:pt x="5" y="55"/>
                    <a:pt x="6" y="57"/>
                    <a:pt x="7" y="59"/>
                  </a:cubicBezTo>
                  <a:cubicBezTo>
                    <a:pt x="8" y="60"/>
                    <a:pt x="10" y="61"/>
                    <a:pt x="10" y="63"/>
                  </a:cubicBezTo>
                  <a:cubicBezTo>
                    <a:pt x="11" y="64"/>
                    <a:pt x="10" y="65"/>
                    <a:pt x="10" y="66"/>
                  </a:cubicBezTo>
                  <a:cubicBezTo>
                    <a:pt x="11" y="67"/>
                    <a:pt x="13" y="67"/>
                    <a:pt x="14" y="68"/>
                  </a:cubicBezTo>
                  <a:cubicBezTo>
                    <a:pt x="15" y="68"/>
                    <a:pt x="13" y="70"/>
                    <a:pt x="14" y="71"/>
                  </a:cubicBezTo>
                  <a:cubicBezTo>
                    <a:pt x="16" y="71"/>
                    <a:pt x="18" y="70"/>
                    <a:pt x="19" y="70"/>
                  </a:cubicBezTo>
                  <a:cubicBezTo>
                    <a:pt x="21" y="71"/>
                    <a:pt x="22" y="73"/>
                    <a:pt x="23" y="73"/>
                  </a:cubicBezTo>
                  <a:cubicBezTo>
                    <a:pt x="25" y="74"/>
                    <a:pt x="26" y="72"/>
                    <a:pt x="27" y="73"/>
                  </a:cubicBezTo>
                  <a:cubicBezTo>
                    <a:pt x="28" y="75"/>
                    <a:pt x="27" y="78"/>
                    <a:pt x="28" y="80"/>
                  </a:cubicBezTo>
                  <a:cubicBezTo>
                    <a:pt x="29" y="81"/>
                    <a:pt x="30" y="83"/>
                    <a:pt x="31" y="83"/>
                  </a:cubicBezTo>
                  <a:cubicBezTo>
                    <a:pt x="33" y="83"/>
                    <a:pt x="35" y="81"/>
                    <a:pt x="35" y="80"/>
                  </a:cubicBezTo>
                  <a:cubicBezTo>
                    <a:pt x="35" y="79"/>
                    <a:pt x="33" y="78"/>
                    <a:pt x="33" y="77"/>
                  </a:cubicBezTo>
                  <a:cubicBezTo>
                    <a:pt x="33" y="76"/>
                    <a:pt x="35" y="77"/>
                    <a:pt x="36" y="78"/>
                  </a:cubicBezTo>
                  <a:cubicBezTo>
                    <a:pt x="37" y="78"/>
                    <a:pt x="38" y="80"/>
                    <a:pt x="40" y="80"/>
                  </a:cubicBezTo>
                  <a:cubicBezTo>
                    <a:pt x="41" y="80"/>
                    <a:pt x="42" y="79"/>
                    <a:pt x="43" y="80"/>
                  </a:cubicBezTo>
                  <a:cubicBezTo>
                    <a:pt x="44" y="80"/>
                    <a:pt x="42" y="81"/>
                    <a:pt x="42" y="82"/>
                  </a:cubicBezTo>
                  <a:cubicBezTo>
                    <a:pt x="43" y="83"/>
                    <a:pt x="44" y="84"/>
                    <a:pt x="46" y="84"/>
                  </a:cubicBezTo>
                  <a:cubicBezTo>
                    <a:pt x="46" y="84"/>
                    <a:pt x="47" y="84"/>
                    <a:pt x="48" y="84"/>
                  </a:cubicBezTo>
                  <a:cubicBezTo>
                    <a:pt x="50" y="84"/>
                    <a:pt x="51" y="85"/>
                    <a:pt x="52" y="86"/>
                  </a:cubicBezTo>
                  <a:cubicBezTo>
                    <a:pt x="53" y="87"/>
                    <a:pt x="53" y="89"/>
                    <a:pt x="54" y="90"/>
                  </a:cubicBezTo>
                  <a:cubicBezTo>
                    <a:pt x="55" y="91"/>
                    <a:pt x="57" y="92"/>
                    <a:pt x="58" y="93"/>
                  </a:cubicBezTo>
                  <a:cubicBezTo>
                    <a:pt x="59" y="94"/>
                    <a:pt x="60" y="95"/>
                    <a:pt x="61" y="95"/>
                  </a:cubicBezTo>
                  <a:cubicBezTo>
                    <a:pt x="63" y="95"/>
                    <a:pt x="63" y="91"/>
                    <a:pt x="65" y="91"/>
                  </a:cubicBezTo>
                  <a:cubicBezTo>
                    <a:pt x="67" y="92"/>
                    <a:pt x="68" y="94"/>
                    <a:pt x="69" y="96"/>
                  </a:cubicBezTo>
                  <a:cubicBezTo>
                    <a:pt x="70" y="97"/>
                    <a:pt x="68" y="98"/>
                    <a:pt x="69" y="99"/>
                  </a:cubicBezTo>
                  <a:cubicBezTo>
                    <a:pt x="70" y="99"/>
                    <a:pt x="71" y="99"/>
                    <a:pt x="72" y="98"/>
                  </a:cubicBezTo>
                  <a:cubicBezTo>
                    <a:pt x="74" y="97"/>
                    <a:pt x="74" y="95"/>
                    <a:pt x="75" y="95"/>
                  </a:cubicBezTo>
                  <a:cubicBezTo>
                    <a:pt x="77" y="94"/>
                    <a:pt x="79" y="95"/>
                    <a:pt x="81" y="95"/>
                  </a:cubicBezTo>
                  <a:cubicBezTo>
                    <a:pt x="82" y="96"/>
                    <a:pt x="83" y="97"/>
                    <a:pt x="83" y="97"/>
                  </a:cubicBezTo>
                  <a:cubicBezTo>
                    <a:pt x="85" y="96"/>
                    <a:pt x="85" y="94"/>
                    <a:pt x="87" y="94"/>
                  </a:cubicBezTo>
                  <a:cubicBezTo>
                    <a:pt x="89" y="94"/>
                    <a:pt x="91" y="94"/>
                    <a:pt x="93" y="95"/>
                  </a:cubicBezTo>
                  <a:cubicBezTo>
                    <a:pt x="95" y="96"/>
                    <a:pt x="96" y="98"/>
                    <a:pt x="97" y="99"/>
                  </a:cubicBezTo>
                  <a:cubicBezTo>
                    <a:pt x="99" y="100"/>
                    <a:pt x="101" y="100"/>
                    <a:pt x="103" y="100"/>
                  </a:cubicBezTo>
                  <a:cubicBezTo>
                    <a:pt x="104" y="101"/>
                    <a:pt x="105" y="102"/>
                    <a:pt x="106" y="101"/>
                  </a:cubicBezTo>
                  <a:cubicBezTo>
                    <a:pt x="107" y="101"/>
                    <a:pt x="107" y="100"/>
                    <a:pt x="106" y="99"/>
                  </a:cubicBezTo>
                  <a:cubicBezTo>
                    <a:pt x="106" y="99"/>
                    <a:pt x="104" y="99"/>
                    <a:pt x="104" y="98"/>
                  </a:cubicBezTo>
                  <a:cubicBezTo>
                    <a:pt x="103" y="97"/>
                    <a:pt x="105" y="95"/>
                    <a:pt x="104" y="94"/>
                  </a:cubicBezTo>
                  <a:cubicBezTo>
                    <a:pt x="104" y="93"/>
                    <a:pt x="103" y="92"/>
                    <a:pt x="103" y="91"/>
                  </a:cubicBezTo>
                  <a:cubicBezTo>
                    <a:pt x="105" y="88"/>
                    <a:pt x="107" y="85"/>
                    <a:pt x="109" y="83"/>
                  </a:cubicBezTo>
                  <a:cubicBezTo>
                    <a:pt x="111" y="81"/>
                    <a:pt x="113" y="82"/>
                    <a:pt x="115" y="81"/>
                  </a:cubicBezTo>
                  <a:cubicBezTo>
                    <a:pt x="116" y="80"/>
                    <a:pt x="117" y="80"/>
                    <a:pt x="118" y="79"/>
                  </a:cubicBezTo>
                  <a:cubicBezTo>
                    <a:pt x="119" y="78"/>
                    <a:pt x="120" y="77"/>
                    <a:pt x="120" y="76"/>
                  </a:cubicBezTo>
                  <a:cubicBezTo>
                    <a:pt x="120" y="74"/>
                    <a:pt x="117" y="73"/>
                    <a:pt x="116" y="71"/>
                  </a:cubicBezTo>
                  <a:cubicBezTo>
                    <a:pt x="116" y="71"/>
                    <a:pt x="120" y="72"/>
                    <a:pt x="119" y="71"/>
                  </a:cubicBezTo>
                  <a:cubicBezTo>
                    <a:pt x="118" y="69"/>
                    <a:pt x="115" y="68"/>
                    <a:pt x="114" y="66"/>
                  </a:cubicBezTo>
                  <a:cubicBezTo>
                    <a:pt x="113" y="64"/>
                    <a:pt x="114" y="61"/>
                    <a:pt x="114" y="5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27" name="Freeform 2644"/>
            <p:cNvSpPr>
              <a:spLocks noChangeAspect="1"/>
            </p:cNvSpPr>
            <p:nvPr/>
          </p:nvSpPr>
          <p:spPr bwMode="auto">
            <a:xfrm>
              <a:off x="4974015" y="1756306"/>
              <a:ext cx="61260" cy="26254"/>
            </a:xfrm>
            <a:custGeom>
              <a:avLst/>
              <a:gdLst>
                <a:gd name="T0" fmla="*/ 38 w 35"/>
                <a:gd name="T1" fmla="*/ 16 h 15"/>
                <a:gd name="T2" fmla="*/ 30 w 35"/>
                <a:gd name="T3" fmla="*/ 18 h 15"/>
                <a:gd name="T4" fmla="*/ 23 w 35"/>
                <a:gd name="T5" fmla="*/ 17 h 15"/>
                <a:gd name="T6" fmla="*/ 2 w 35"/>
                <a:gd name="T7" fmla="*/ 16 h 15"/>
                <a:gd name="T8" fmla="*/ 8 w 35"/>
                <a:gd name="T9" fmla="*/ 12 h 15"/>
                <a:gd name="T10" fmla="*/ 7 w 35"/>
                <a:gd name="T11" fmla="*/ 11 h 15"/>
                <a:gd name="T12" fmla="*/ 2 w 35"/>
                <a:gd name="T13" fmla="*/ 12 h 15"/>
                <a:gd name="T14" fmla="*/ 1 w 35"/>
                <a:gd name="T15" fmla="*/ 7 h 15"/>
                <a:gd name="T16" fmla="*/ 7 w 35"/>
                <a:gd name="T17" fmla="*/ 6 h 15"/>
                <a:gd name="T18" fmla="*/ 13 w 35"/>
                <a:gd name="T19" fmla="*/ 1 h 15"/>
                <a:gd name="T20" fmla="*/ 13 w 35"/>
                <a:gd name="T21" fmla="*/ 2 h 15"/>
                <a:gd name="T22" fmla="*/ 11 w 35"/>
                <a:gd name="T23" fmla="*/ 6 h 15"/>
                <a:gd name="T24" fmla="*/ 19 w 35"/>
                <a:gd name="T25" fmla="*/ 6 h 15"/>
                <a:gd name="T26" fmla="*/ 19 w 35"/>
                <a:gd name="T27" fmla="*/ 1 h 15"/>
                <a:gd name="T28" fmla="*/ 22 w 35"/>
                <a:gd name="T29" fmla="*/ 0 h 15"/>
                <a:gd name="T30" fmla="*/ 28 w 35"/>
                <a:gd name="T31" fmla="*/ 4 h 15"/>
                <a:gd name="T32" fmla="*/ 32 w 35"/>
                <a:gd name="T33" fmla="*/ 4 h 15"/>
                <a:gd name="T34" fmla="*/ 35 w 35"/>
                <a:gd name="T35" fmla="*/ 2 h 15"/>
                <a:gd name="T36" fmla="*/ 41 w 35"/>
                <a:gd name="T37" fmla="*/ 6 h 15"/>
                <a:gd name="T38" fmla="*/ 41 w 35"/>
                <a:gd name="T39" fmla="*/ 11 h 15"/>
                <a:gd name="T40" fmla="*/ 38 w 35"/>
                <a:gd name="T41" fmla="*/ 16 h 1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5"/>
                <a:gd name="T64" fmla="*/ 0 h 15"/>
                <a:gd name="T65" fmla="*/ 35 w 35"/>
                <a:gd name="T66" fmla="*/ 15 h 1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5" h="15">
                  <a:moveTo>
                    <a:pt x="32" y="13"/>
                  </a:moveTo>
                  <a:cubicBezTo>
                    <a:pt x="29" y="14"/>
                    <a:pt x="27" y="15"/>
                    <a:pt x="25" y="15"/>
                  </a:cubicBezTo>
                  <a:cubicBezTo>
                    <a:pt x="23" y="15"/>
                    <a:pt x="21" y="14"/>
                    <a:pt x="19" y="14"/>
                  </a:cubicBezTo>
                  <a:cubicBezTo>
                    <a:pt x="13" y="14"/>
                    <a:pt x="7" y="14"/>
                    <a:pt x="2" y="13"/>
                  </a:cubicBezTo>
                  <a:cubicBezTo>
                    <a:pt x="3" y="12"/>
                    <a:pt x="5" y="12"/>
                    <a:pt x="7" y="10"/>
                  </a:cubicBezTo>
                  <a:cubicBezTo>
                    <a:pt x="7" y="10"/>
                    <a:pt x="6" y="9"/>
                    <a:pt x="6" y="9"/>
                  </a:cubicBezTo>
                  <a:cubicBezTo>
                    <a:pt x="5" y="9"/>
                    <a:pt x="3" y="11"/>
                    <a:pt x="2" y="10"/>
                  </a:cubicBezTo>
                  <a:cubicBezTo>
                    <a:pt x="1" y="9"/>
                    <a:pt x="0" y="7"/>
                    <a:pt x="1" y="6"/>
                  </a:cubicBezTo>
                  <a:cubicBezTo>
                    <a:pt x="2" y="5"/>
                    <a:pt x="4" y="6"/>
                    <a:pt x="6" y="5"/>
                  </a:cubicBezTo>
                  <a:cubicBezTo>
                    <a:pt x="8" y="4"/>
                    <a:pt x="9" y="2"/>
                    <a:pt x="11" y="1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0" y="3"/>
                    <a:pt x="8" y="4"/>
                    <a:pt x="9" y="5"/>
                  </a:cubicBezTo>
                  <a:cubicBezTo>
                    <a:pt x="11" y="6"/>
                    <a:pt x="14" y="6"/>
                    <a:pt x="16" y="5"/>
                  </a:cubicBezTo>
                  <a:cubicBezTo>
                    <a:pt x="17" y="4"/>
                    <a:pt x="15" y="2"/>
                    <a:pt x="16" y="1"/>
                  </a:cubicBezTo>
                  <a:cubicBezTo>
                    <a:pt x="16" y="1"/>
                    <a:pt x="17" y="0"/>
                    <a:pt x="18" y="0"/>
                  </a:cubicBezTo>
                  <a:cubicBezTo>
                    <a:pt x="20" y="1"/>
                    <a:pt x="21" y="2"/>
                    <a:pt x="23" y="3"/>
                  </a:cubicBezTo>
                  <a:cubicBezTo>
                    <a:pt x="24" y="3"/>
                    <a:pt x="25" y="3"/>
                    <a:pt x="27" y="3"/>
                  </a:cubicBezTo>
                  <a:cubicBezTo>
                    <a:pt x="28" y="3"/>
                    <a:pt x="28" y="2"/>
                    <a:pt x="29" y="2"/>
                  </a:cubicBezTo>
                  <a:cubicBezTo>
                    <a:pt x="31" y="3"/>
                    <a:pt x="33" y="4"/>
                    <a:pt x="34" y="5"/>
                  </a:cubicBezTo>
                  <a:cubicBezTo>
                    <a:pt x="35" y="6"/>
                    <a:pt x="34" y="8"/>
                    <a:pt x="34" y="9"/>
                  </a:cubicBezTo>
                  <a:cubicBezTo>
                    <a:pt x="34" y="11"/>
                    <a:pt x="33" y="12"/>
                    <a:pt x="32" y="1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28" name="Freeform 2645"/>
            <p:cNvSpPr>
              <a:spLocks noChangeAspect="1"/>
            </p:cNvSpPr>
            <p:nvPr/>
          </p:nvSpPr>
          <p:spPr bwMode="auto">
            <a:xfrm>
              <a:off x="4994435" y="1711091"/>
              <a:ext cx="122520" cy="83139"/>
            </a:xfrm>
            <a:custGeom>
              <a:avLst/>
              <a:gdLst>
                <a:gd name="T0" fmla="*/ 7 w 70"/>
                <a:gd name="T1" fmla="*/ 31 h 48"/>
                <a:gd name="T2" fmla="*/ 5 w 70"/>
                <a:gd name="T3" fmla="*/ 24 h 48"/>
                <a:gd name="T4" fmla="*/ 1 w 70"/>
                <a:gd name="T5" fmla="*/ 17 h 48"/>
                <a:gd name="T6" fmla="*/ 0 w 70"/>
                <a:gd name="T7" fmla="*/ 11 h 48"/>
                <a:gd name="T8" fmla="*/ 5 w 70"/>
                <a:gd name="T9" fmla="*/ 6 h 48"/>
                <a:gd name="T10" fmla="*/ 14 w 70"/>
                <a:gd name="T11" fmla="*/ 1 h 48"/>
                <a:gd name="T12" fmla="*/ 29 w 70"/>
                <a:gd name="T13" fmla="*/ 4 h 48"/>
                <a:gd name="T14" fmla="*/ 43 w 70"/>
                <a:gd name="T15" fmla="*/ 5 h 48"/>
                <a:gd name="T16" fmla="*/ 48 w 70"/>
                <a:gd name="T17" fmla="*/ 7 h 48"/>
                <a:gd name="T18" fmla="*/ 55 w 70"/>
                <a:gd name="T19" fmla="*/ 5 h 48"/>
                <a:gd name="T20" fmla="*/ 62 w 70"/>
                <a:gd name="T21" fmla="*/ 10 h 48"/>
                <a:gd name="T22" fmla="*/ 72 w 70"/>
                <a:gd name="T23" fmla="*/ 15 h 48"/>
                <a:gd name="T24" fmla="*/ 82 w 70"/>
                <a:gd name="T25" fmla="*/ 23 h 48"/>
                <a:gd name="T26" fmla="*/ 82 w 70"/>
                <a:gd name="T27" fmla="*/ 31 h 48"/>
                <a:gd name="T28" fmla="*/ 71 w 70"/>
                <a:gd name="T29" fmla="*/ 33 h 48"/>
                <a:gd name="T30" fmla="*/ 67 w 70"/>
                <a:gd name="T31" fmla="*/ 43 h 48"/>
                <a:gd name="T32" fmla="*/ 68 w 70"/>
                <a:gd name="T33" fmla="*/ 49 h 48"/>
                <a:gd name="T34" fmla="*/ 58 w 70"/>
                <a:gd name="T35" fmla="*/ 49 h 48"/>
                <a:gd name="T36" fmla="*/ 54 w 70"/>
                <a:gd name="T37" fmla="*/ 55 h 48"/>
                <a:gd name="T38" fmla="*/ 48 w 70"/>
                <a:gd name="T39" fmla="*/ 55 h 48"/>
                <a:gd name="T40" fmla="*/ 42 w 70"/>
                <a:gd name="T41" fmla="*/ 57 h 48"/>
                <a:gd name="T42" fmla="*/ 36 w 70"/>
                <a:gd name="T43" fmla="*/ 56 h 48"/>
                <a:gd name="T44" fmla="*/ 30 w 70"/>
                <a:gd name="T45" fmla="*/ 51 h 48"/>
                <a:gd name="T46" fmla="*/ 24 w 70"/>
                <a:gd name="T47" fmla="*/ 46 h 48"/>
                <a:gd name="T48" fmla="*/ 26 w 70"/>
                <a:gd name="T49" fmla="*/ 42 h 48"/>
                <a:gd name="T50" fmla="*/ 26 w 70"/>
                <a:gd name="T51" fmla="*/ 37 h 48"/>
                <a:gd name="T52" fmla="*/ 20 w 70"/>
                <a:gd name="T53" fmla="*/ 33 h 48"/>
                <a:gd name="T54" fmla="*/ 18 w 70"/>
                <a:gd name="T55" fmla="*/ 34 h 48"/>
                <a:gd name="T56" fmla="*/ 13 w 70"/>
                <a:gd name="T57" fmla="*/ 34 h 48"/>
                <a:gd name="T58" fmla="*/ 7 w 70"/>
                <a:gd name="T59" fmla="*/ 31 h 4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0"/>
                <a:gd name="T91" fmla="*/ 0 h 48"/>
                <a:gd name="T92" fmla="*/ 70 w 70"/>
                <a:gd name="T93" fmla="*/ 48 h 4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0" h="48">
                  <a:moveTo>
                    <a:pt x="6" y="26"/>
                  </a:moveTo>
                  <a:cubicBezTo>
                    <a:pt x="5" y="24"/>
                    <a:pt x="5" y="22"/>
                    <a:pt x="4" y="20"/>
                  </a:cubicBezTo>
                  <a:cubicBezTo>
                    <a:pt x="3" y="18"/>
                    <a:pt x="2" y="16"/>
                    <a:pt x="1" y="14"/>
                  </a:cubicBezTo>
                  <a:cubicBezTo>
                    <a:pt x="1" y="13"/>
                    <a:pt x="0" y="10"/>
                    <a:pt x="0" y="9"/>
                  </a:cubicBezTo>
                  <a:cubicBezTo>
                    <a:pt x="1" y="7"/>
                    <a:pt x="2" y="6"/>
                    <a:pt x="4" y="5"/>
                  </a:cubicBezTo>
                  <a:cubicBezTo>
                    <a:pt x="6" y="3"/>
                    <a:pt x="9" y="1"/>
                    <a:pt x="12" y="1"/>
                  </a:cubicBezTo>
                  <a:cubicBezTo>
                    <a:pt x="16" y="0"/>
                    <a:pt x="20" y="2"/>
                    <a:pt x="24" y="3"/>
                  </a:cubicBezTo>
                  <a:cubicBezTo>
                    <a:pt x="28" y="3"/>
                    <a:pt x="32" y="3"/>
                    <a:pt x="36" y="4"/>
                  </a:cubicBezTo>
                  <a:cubicBezTo>
                    <a:pt x="37" y="5"/>
                    <a:pt x="39" y="6"/>
                    <a:pt x="40" y="6"/>
                  </a:cubicBezTo>
                  <a:cubicBezTo>
                    <a:pt x="42" y="7"/>
                    <a:pt x="44" y="4"/>
                    <a:pt x="46" y="4"/>
                  </a:cubicBezTo>
                  <a:cubicBezTo>
                    <a:pt x="48" y="5"/>
                    <a:pt x="50" y="7"/>
                    <a:pt x="52" y="8"/>
                  </a:cubicBezTo>
                  <a:cubicBezTo>
                    <a:pt x="55" y="10"/>
                    <a:pt x="57" y="12"/>
                    <a:pt x="60" y="13"/>
                  </a:cubicBezTo>
                  <a:cubicBezTo>
                    <a:pt x="63" y="15"/>
                    <a:pt x="65" y="17"/>
                    <a:pt x="68" y="19"/>
                  </a:cubicBezTo>
                  <a:cubicBezTo>
                    <a:pt x="68" y="21"/>
                    <a:pt x="70" y="24"/>
                    <a:pt x="68" y="26"/>
                  </a:cubicBezTo>
                  <a:cubicBezTo>
                    <a:pt x="66" y="28"/>
                    <a:pt x="61" y="26"/>
                    <a:pt x="59" y="28"/>
                  </a:cubicBezTo>
                  <a:cubicBezTo>
                    <a:pt x="57" y="30"/>
                    <a:pt x="57" y="33"/>
                    <a:pt x="56" y="36"/>
                  </a:cubicBezTo>
                  <a:cubicBezTo>
                    <a:pt x="56" y="38"/>
                    <a:pt x="59" y="40"/>
                    <a:pt x="57" y="41"/>
                  </a:cubicBezTo>
                  <a:cubicBezTo>
                    <a:pt x="55" y="43"/>
                    <a:pt x="51" y="40"/>
                    <a:pt x="48" y="41"/>
                  </a:cubicBezTo>
                  <a:cubicBezTo>
                    <a:pt x="47" y="42"/>
                    <a:pt x="47" y="45"/>
                    <a:pt x="45" y="46"/>
                  </a:cubicBezTo>
                  <a:cubicBezTo>
                    <a:pt x="44" y="47"/>
                    <a:pt x="41" y="46"/>
                    <a:pt x="40" y="46"/>
                  </a:cubicBezTo>
                  <a:cubicBezTo>
                    <a:pt x="38" y="46"/>
                    <a:pt x="37" y="48"/>
                    <a:pt x="35" y="48"/>
                  </a:cubicBezTo>
                  <a:cubicBezTo>
                    <a:pt x="33" y="48"/>
                    <a:pt x="32" y="47"/>
                    <a:pt x="30" y="47"/>
                  </a:cubicBezTo>
                  <a:cubicBezTo>
                    <a:pt x="28" y="46"/>
                    <a:pt x="27" y="44"/>
                    <a:pt x="25" y="43"/>
                  </a:cubicBezTo>
                  <a:cubicBezTo>
                    <a:pt x="24" y="42"/>
                    <a:pt x="22" y="41"/>
                    <a:pt x="20" y="39"/>
                  </a:cubicBezTo>
                  <a:cubicBezTo>
                    <a:pt x="21" y="38"/>
                    <a:pt x="22" y="37"/>
                    <a:pt x="22" y="35"/>
                  </a:cubicBezTo>
                  <a:cubicBezTo>
                    <a:pt x="22" y="34"/>
                    <a:pt x="23" y="32"/>
                    <a:pt x="22" y="31"/>
                  </a:cubicBezTo>
                  <a:cubicBezTo>
                    <a:pt x="21" y="30"/>
                    <a:pt x="19" y="29"/>
                    <a:pt x="17" y="28"/>
                  </a:cubicBezTo>
                  <a:cubicBezTo>
                    <a:pt x="16" y="28"/>
                    <a:pt x="16" y="29"/>
                    <a:pt x="15" y="29"/>
                  </a:cubicBezTo>
                  <a:cubicBezTo>
                    <a:pt x="13" y="29"/>
                    <a:pt x="12" y="29"/>
                    <a:pt x="11" y="29"/>
                  </a:cubicBezTo>
                  <a:cubicBezTo>
                    <a:pt x="9" y="28"/>
                    <a:pt x="8" y="27"/>
                    <a:pt x="6" y="2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29" name="Freeform 2646"/>
            <p:cNvSpPr>
              <a:spLocks noChangeAspect="1"/>
            </p:cNvSpPr>
            <p:nvPr/>
          </p:nvSpPr>
          <p:spPr bwMode="auto">
            <a:xfrm>
              <a:off x="4992976" y="1655665"/>
              <a:ext cx="150233" cy="87515"/>
            </a:xfrm>
            <a:custGeom>
              <a:avLst/>
              <a:gdLst>
                <a:gd name="T0" fmla="*/ 87 w 86"/>
                <a:gd name="T1" fmla="*/ 11 h 50"/>
                <a:gd name="T2" fmla="*/ 84 w 86"/>
                <a:gd name="T3" fmla="*/ 11 h 50"/>
                <a:gd name="T4" fmla="*/ 79 w 86"/>
                <a:gd name="T5" fmla="*/ 13 h 50"/>
                <a:gd name="T6" fmla="*/ 71 w 86"/>
                <a:gd name="T7" fmla="*/ 7 h 50"/>
                <a:gd name="T8" fmla="*/ 60 w 86"/>
                <a:gd name="T9" fmla="*/ 2 h 50"/>
                <a:gd name="T10" fmla="*/ 55 w 86"/>
                <a:gd name="T11" fmla="*/ 1 h 50"/>
                <a:gd name="T12" fmla="*/ 47 w 86"/>
                <a:gd name="T13" fmla="*/ 6 h 50"/>
                <a:gd name="T14" fmla="*/ 49 w 86"/>
                <a:gd name="T15" fmla="*/ 17 h 50"/>
                <a:gd name="T16" fmla="*/ 44 w 86"/>
                <a:gd name="T17" fmla="*/ 24 h 50"/>
                <a:gd name="T18" fmla="*/ 35 w 86"/>
                <a:gd name="T19" fmla="*/ 28 h 50"/>
                <a:gd name="T20" fmla="*/ 29 w 86"/>
                <a:gd name="T21" fmla="*/ 19 h 50"/>
                <a:gd name="T22" fmla="*/ 23 w 86"/>
                <a:gd name="T23" fmla="*/ 13 h 50"/>
                <a:gd name="T24" fmla="*/ 22 w 86"/>
                <a:gd name="T25" fmla="*/ 10 h 50"/>
                <a:gd name="T26" fmla="*/ 11 w 86"/>
                <a:gd name="T27" fmla="*/ 14 h 50"/>
                <a:gd name="T28" fmla="*/ 7 w 86"/>
                <a:gd name="T29" fmla="*/ 19 h 50"/>
                <a:gd name="T30" fmla="*/ 1 w 86"/>
                <a:gd name="T31" fmla="*/ 34 h 50"/>
                <a:gd name="T32" fmla="*/ 1 w 86"/>
                <a:gd name="T33" fmla="*/ 48 h 50"/>
                <a:gd name="T34" fmla="*/ 6 w 86"/>
                <a:gd name="T35" fmla="*/ 43 h 50"/>
                <a:gd name="T36" fmla="*/ 16 w 86"/>
                <a:gd name="T37" fmla="*/ 38 h 50"/>
                <a:gd name="T38" fmla="*/ 30 w 86"/>
                <a:gd name="T39" fmla="*/ 41 h 50"/>
                <a:gd name="T40" fmla="*/ 44 w 86"/>
                <a:gd name="T41" fmla="*/ 42 h 50"/>
                <a:gd name="T42" fmla="*/ 49 w 86"/>
                <a:gd name="T43" fmla="*/ 44 h 50"/>
                <a:gd name="T44" fmla="*/ 56 w 86"/>
                <a:gd name="T45" fmla="*/ 42 h 50"/>
                <a:gd name="T46" fmla="*/ 63 w 86"/>
                <a:gd name="T47" fmla="*/ 47 h 50"/>
                <a:gd name="T48" fmla="*/ 73 w 86"/>
                <a:gd name="T49" fmla="*/ 53 h 50"/>
                <a:gd name="T50" fmla="*/ 83 w 86"/>
                <a:gd name="T51" fmla="*/ 60 h 50"/>
                <a:gd name="T52" fmla="*/ 87 w 86"/>
                <a:gd name="T53" fmla="*/ 55 h 50"/>
                <a:gd name="T54" fmla="*/ 95 w 86"/>
                <a:gd name="T55" fmla="*/ 56 h 50"/>
                <a:gd name="T56" fmla="*/ 98 w 86"/>
                <a:gd name="T57" fmla="*/ 49 h 50"/>
                <a:gd name="T58" fmla="*/ 102 w 86"/>
                <a:gd name="T59" fmla="*/ 46 h 50"/>
                <a:gd name="T60" fmla="*/ 103 w 86"/>
                <a:gd name="T61" fmla="*/ 41 h 50"/>
                <a:gd name="T62" fmla="*/ 96 w 86"/>
                <a:gd name="T63" fmla="*/ 29 h 50"/>
                <a:gd name="T64" fmla="*/ 96 w 86"/>
                <a:gd name="T65" fmla="*/ 20 h 50"/>
                <a:gd name="T66" fmla="*/ 92 w 86"/>
                <a:gd name="T67" fmla="*/ 16 h 50"/>
                <a:gd name="T68" fmla="*/ 87 w 86"/>
                <a:gd name="T69" fmla="*/ 11 h 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6"/>
                <a:gd name="T106" fmla="*/ 0 h 50"/>
                <a:gd name="T107" fmla="*/ 86 w 86"/>
                <a:gd name="T108" fmla="*/ 50 h 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6" h="50">
                  <a:moveTo>
                    <a:pt x="73" y="9"/>
                  </a:moveTo>
                  <a:cubicBezTo>
                    <a:pt x="72" y="9"/>
                    <a:pt x="71" y="9"/>
                    <a:pt x="70" y="9"/>
                  </a:cubicBezTo>
                  <a:cubicBezTo>
                    <a:pt x="68" y="10"/>
                    <a:pt x="67" y="11"/>
                    <a:pt x="66" y="11"/>
                  </a:cubicBezTo>
                  <a:cubicBezTo>
                    <a:pt x="63" y="10"/>
                    <a:pt x="61" y="8"/>
                    <a:pt x="59" y="6"/>
                  </a:cubicBezTo>
                  <a:cubicBezTo>
                    <a:pt x="56" y="5"/>
                    <a:pt x="53" y="4"/>
                    <a:pt x="50" y="2"/>
                  </a:cubicBezTo>
                  <a:cubicBezTo>
                    <a:pt x="49" y="2"/>
                    <a:pt x="47" y="0"/>
                    <a:pt x="46" y="1"/>
                  </a:cubicBezTo>
                  <a:cubicBezTo>
                    <a:pt x="43" y="1"/>
                    <a:pt x="41" y="4"/>
                    <a:pt x="39" y="5"/>
                  </a:cubicBezTo>
                  <a:cubicBezTo>
                    <a:pt x="39" y="8"/>
                    <a:pt x="41" y="11"/>
                    <a:pt x="41" y="14"/>
                  </a:cubicBezTo>
                  <a:cubicBezTo>
                    <a:pt x="40" y="17"/>
                    <a:pt x="39" y="19"/>
                    <a:pt x="37" y="20"/>
                  </a:cubicBezTo>
                  <a:cubicBezTo>
                    <a:pt x="35" y="22"/>
                    <a:pt x="32" y="24"/>
                    <a:pt x="29" y="23"/>
                  </a:cubicBezTo>
                  <a:cubicBezTo>
                    <a:pt x="27" y="22"/>
                    <a:pt x="26" y="18"/>
                    <a:pt x="24" y="16"/>
                  </a:cubicBezTo>
                  <a:cubicBezTo>
                    <a:pt x="23" y="14"/>
                    <a:pt x="20" y="13"/>
                    <a:pt x="19" y="11"/>
                  </a:cubicBezTo>
                  <a:cubicBezTo>
                    <a:pt x="18" y="10"/>
                    <a:pt x="19" y="8"/>
                    <a:pt x="18" y="8"/>
                  </a:cubicBezTo>
                  <a:cubicBezTo>
                    <a:pt x="15" y="9"/>
                    <a:pt x="12" y="10"/>
                    <a:pt x="9" y="12"/>
                  </a:cubicBezTo>
                  <a:cubicBezTo>
                    <a:pt x="8" y="13"/>
                    <a:pt x="6" y="15"/>
                    <a:pt x="6" y="16"/>
                  </a:cubicBezTo>
                  <a:cubicBezTo>
                    <a:pt x="5" y="21"/>
                    <a:pt x="3" y="25"/>
                    <a:pt x="1" y="28"/>
                  </a:cubicBezTo>
                  <a:cubicBezTo>
                    <a:pt x="0" y="32"/>
                    <a:pt x="1" y="36"/>
                    <a:pt x="1" y="40"/>
                  </a:cubicBezTo>
                  <a:cubicBezTo>
                    <a:pt x="2" y="38"/>
                    <a:pt x="3" y="37"/>
                    <a:pt x="5" y="36"/>
                  </a:cubicBezTo>
                  <a:cubicBezTo>
                    <a:pt x="7" y="34"/>
                    <a:pt x="10" y="32"/>
                    <a:pt x="13" y="32"/>
                  </a:cubicBezTo>
                  <a:cubicBezTo>
                    <a:pt x="17" y="31"/>
                    <a:pt x="21" y="33"/>
                    <a:pt x="25" y="34"/>
                  </a:cubicBezTo>
                  <a:cubicBezTo>
                    <a:pt x="29" y="34"/>
                    <a:pt x="33" y="34"/>
                    <a:pt x="37" y="35"/>
                  </a:cubicBezTo>
                  <a:cubicBezTo>
                    <a:pt x="38" y="36"/>
                    <a:pt x="40" y="37"/>
                    <a:pt x="41" y="37"/>
                  </a:cubicBezTo>
                  <a:cubicBezTo>
                    <a:pt x="43" y="38"/>
                    <a:pt x="45" y="35"/>
                    <a:pt x="47" y="35"/>
                  </a:cubicBezTo>
                  <a:cubicBezTo>
                    <a:pt x="49" y="36"/>
                    <a:pt x="51" y="38"/>
                    <a:pt x="53" y="39"/>
                  </a:cubicBezTo>
                  <a:cubicBezTo>
                    <a:pt x="56" y="41"/>
                    <a:pt x="58" y="43"/>
                    <a:pt x="61" y="44"/>
                  </a:cubicBezTo>
                  <a:cubicBezTo>
                    <a:pt x="64" y="46"/>
                    <a:pt x="66" y="48"/>
                    <a:pt x="69" y="50"/>
                  </a:cubicBezTo>
                  <a:cubicBezTo>
                    <a:pt x="70" y="49"/>
                    <a:pt x="71" y="47"/>
                    <a:pt x="73" y="46"/>
                  </a:cubicBezTo>
                  <a:cubicBezTo>
                    <a:pt x="75" y="46"/>
                    <a:pt x="77" y="48"/>
                    <a:pt x="79" y="47"/>
                  </a:cubicBezTo>
                  <a:cubicBezTo>
                    <a:pt x="80" y="45"/>
                    <a:pt x="81" y="43"/>
                    <a:pt x="82" y="41"/>
                  </a:cubicBezTo>
                  <a:cubicBezTo>
                    <a:pt x="83" y="40"/>
                    <a:pt x="84" y="39"/>
                    <a:pt x="85" y="38"/>
                  </a:cubicBezTo>
                  <a:cubicBezTo>
                    <a:pt x="85" y="37"/>
                    <a:pt x="86" y="35"/>
                    <a:pt x="86" y="34"/>
                  </a:cubicBezTo>
                  <a:cubicBezTo>
                    <a:pt x="85" y="30"/>
                    <a:pt x="82" y="28"/>
                    <a:pt x="80" y="24"/>
                  </a:cubicBezTo>
                  <a:cubicBezTo>
                    <a:pt x="80" y="22"/>
                    <a:pt x="81" y="19"/>
                    <a:pt x="80" y="17"/>
                  </a:cubicBezTo>
                  <a:cubicBezTo>
                    <a:pt x="80" y="15"/>
                    <a:pt x="78" y="15"/>
                    <a:pt x="77" y="13"/>
                  </a:cubicBezTo>
                  <a:cubicBezTo>
                    <a:pt x="75" y="12"/>
                    <a:pt x="74" y="10"/>
                    <a:pt x="73" y="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30" name="Freeform 2647"/>
            <p:cNvSpPr>
              <a:spLocks noChangeAspect="1"/>
            </p:cNvSpPr>
            <p:nvPr/>
          </p:nvSpPr>
          <p:spPr bwMode="auto">
            <a:xfrm>
              <a:off x="5039651" y="1610449"/>
              <a:ext cx="93349" cy="65636"/>
            </a:xfrm>
            <a:custGeom>
              <a:avLst/>
              <a:gdLst>
                <a:gd name="T0" fmla="*/ 56 w 53"/>
                <a:gd name="T1" fmla="*/ 43 h 37"/>
                <a:gd name="T2" fmla="*/ 52 w 53"/>
                <a:gd name="T3" fmla="*/ 43 h 37"/>
                <a:gd name="T4" fmla="*/ 47 w 53"/>
                <a:gd name="T5" fmla="*/ 45 h 37"/>
                <a:gd name="T6" fmla="*/ 39 w 53"/>
                <a:gd name="T7" fmla="*/ 39 h 37"/>
                <a:gd name="T8" fmla="*/ 28 w 53"/>
                <a:gd name="T9" fmla="*/ 34 h 37"/>
                <a:gd name="T10" fmla="*/ 23 w 53"/>
                <a:gd name="T11" fmla="*/ 33 h 37"/>
                <a:gd name="T12" fmla="*/ 14 w 53"/>
                <a:gd name="T13" fmla="*/ 38 h 37"/>
                <a:gd name="T14" fmla="*/ 17 w 53"/>
                <a:gd name="T15" fmla="*/ 27 h 37"/>
                <a:gd name="T16" fmla="*/ 12 w 53"/>
                <a:gd name="T17" fmla="*/ 27 h 37"/>
                <a:gd name="T18" fmla="*/ 8 w 53"/>
                <a:gd name="T19" fmla="*/ 29 h 37"/>
                <a:gd name="T20" fmla="*/ 2 w 53"/>
                <a:gd name="T21" fmla="*/ 23 h 37"/>
                <a:gd name="T22" fmla="*/ 2 w 53"/>
                <a:gd name="T23" fmla="*/ 18 h 37"/>
                <a:gd name="T24" fmla="*/ 0 w 53"/>
                <a:gd name="T25" fmla="*/ 13 h 37"/>
                <a:gd name="T26" fmla="*/ 2 w 53"/>
                <a:gd name="T27" fmla="*/ 7 h 37"/>
                <a:gd name="T28" fmla="*/ 12 w 53"/>
                <a:gd name="T29" fmla="*/ 4 h 37"/>
                <a:gd name="T30" fmla="*/ 29 w 53"/>
                <a:gd name="T31" fmla="*/ 0 h 37"/>
                <a:gd name="T32" fmla="*/ 43 w 53"/>
                <a:gd name="T33" fmla="*/ 0 h 37"/>
                <a:gd name="T34" fmla="*/ 50 w 53"/>
                <a:gd name="T35" fmla="*/ 4 h 37"/>
                <a:gd name="T36" fmla="*/ 64 w 53"/>
                <a:gd name="T37" fmla="*/ 4 h 37"/>
                <a:gd name="T38" fmla="*/ 63 w 53"/>
                <a:gd name="T39" fmla="*/ 10 h 37"/>
                <a:gd name="T40" fmla="*/ 62 w 53"/>
                <a:gd name="T41" fmla="*/ 13 h 37"/>
                <a:gd name="T42" fmla="*/ 54 w 53"/>
                <a:gd name="T43" fmla="*/ 15 h 37"/>
                <a:gd name="T44" fmla="*/ 48 w 53"/>
                <a:gd name="T45" fmla="*/ 17 h 37"/>
                <a:gd name="T46" fmla="*/ 53 w 53"/>
                <a:gd name="T47" fmla="*/ 27 h 37"/>
                <a:gd name="T48" fmla="*/ 58 w 53"/>
                <a:gd name="T49" fmla="*/ 38 h 37"/>
                <a:gd name="T50" fmla="*/ 57 w 53"/>
                <a:gd name="T51" fmla="*/ 40 h 37"/>
                <a:gd name="T52" fmla="*/ 56 w 53"/>
                <a:gd name="T53" fmla="*/ 43 h 3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3"/>
                <a:gd name="T82" fmla="*/ 0 h 37"/>
                <a:gd name="T83" fmla="*/ 53 w 53"/>
                <a:gd name="T84" fmla="*/ 37 h 3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3" h="37">
                  <a:moveTo>
                    <a:pt x="46" y="35"/>
                  </a:moveTo>
                  <a:cubicBezTo>
                    <a:pt x="45" y="35"/>
                    <a:pt x="44" y="35"/>
                    <a:pt x="43" y="35"/>
                  </a:cubicBezTo>
                  <a:cubicBezTo>
                    <a:pt x="41" y="36"/>
                    <a:pt x="40" y="37"/>
                    <a:pt x="39" y="37"/>
                  </a:cubicBezTo>
                  <a:cubicBezTo>
                    <a:pt x="36" y="36"/>
                    <a:pt x="34" y="34"/>
                    <a:pt x="32" y="32"/>
                  </a:cubicBezTo>
                  <a:cubicBezTo>
                    <a:pt x="29" y="31"/>
                    <a:pt x="26" y="30"/>
                    <a:pt x="23" y="28"/>
                  </a:cubicBezTo>
                  <a:cubicBezTo>
                    <a:pt x="22" y="28"/>
                    <a:pt x="20" y="26"/>
                    <a:pt x="19" y="27"/>
                  </a:cubicBezTo>
                  <a:cubicBezTo>
                    <a:pt x="16" y="27"/>
                    <a:pt x="14" y="30"/>
                    <a:pt x="12" y="31"/>
                  </a:cubicBezTo>
                  <a:cubicBezTo>
                    <a:pt x="12" y="28"/>
                    <a:pt x="14" y="25"/>
                    <a:pt x="14" y="22"/>
                  </a:cubicBezTo>
                  <a:cubicBezTo>
                    <a:pt x="13" y="21"/>
                    <a:pt x="11" y="22"/>
                    <a:pt x="10" y="22"/>
                  </a:cubicBezTo>
                  <a:cubicBezTo>
                    <a:pt x="9" y="23"/>
                    <a:pt x="8" y="24"/>
                    <a:pt x="7" y="24"/>
                  </a:cubicBezTo>
                  <a:cubicBezTo>
                    <a:pt x="4" y="23"/>
                    <a:pt x="3" y="21"/>
                    <a:pt x="2" y="19"/>
                  </a:cubicBezTo>
                  <a:cubicBezTo>
                    <a:pt x="1" y="18"/>
                    <a:pt x="2" y="16"/>
                    <a:pt x="2" y="15"/>
                  </a:cubicBezTo>
                  <a:cubicBezTo>
                    <a:pt x="2" y="14"/>
                    <a:pt x="0" y="12"/>
                    <a:pt x="0" y="11"/>
                  </a:cubicBezTo>
                  <a:cubicBezTo>
                    <a:pt x="0" y="9"/>
                    <a:pt x="1" y="7"/>
                    <a:pt x="2" y="6"/>
                  </a:cubicBezTo>
                  <a:cubicBezTo>
                    <a:pt x="4" y="4"/>
                    <a:pt x="7" y="3"/>
                    <a:pt x="10" y="3"/>
                  </a:cubicBezTo>
                  <a:cubicBezTo>
                    <a:pt x="14" y="1"/>
                    <a:pt x="19" y="0"/>
                    <a:pt x="24" y="0"/>
                  </a:cubicBezTo>
                  <a:cubicBezTo>
                    <a:pt x="28" y="0"/>
                    <a:pt x="32" y="0"/>
                    <a:pt x="36" y="0"/>
                  </a:cubicBezTo>
                  <a:cubicBezTo>
                    <a:pt x="38" y="1"/>
                    <a:pt x="39" y="3"/>
                    <a:pt x="41" y="3"/>
                  </a:cubicBezTo>
                  <a:cubicBezTo>
                    <a:pt x="45" y="4"/>
                    <a:pt x="49" y="3"/>
                    <a:pt x="53" y="3"/>
                  </a:cubicBezTo>
                  <a:cubicBezTo>
                    <a:pt x="53" y="4"/>
                    <a:pt x="52" y="6"/>
                    <a:pt x="52" y="8"/>
                  </a:cubicBezTo>
                  <a:cubicBezTo>
                    <a:pt x="51" y="9"/>
                    <a:pt x="51" y="10"/>
                    <a:pt x="51" y="11"/>
                  </a:cubicBezTo>
                  <a:cubicBezTo>
                    <a:pt x="49" y="11"/>
                    <a:pt x="47" y="11"/>
                    <a:pt x="45" y="12"/>
                  </a:cubicBezTo>
                  <a:cubicBezTo>
                    <a:pt x="43" y="12"/>
                    <a:pt x="40" y="13"/>
                    <a:pt x="40" y="14"/>
                  </a:cubicBezTo>
                  <a:cubicBezTo>
                    <a:pt x="40" y="17"/>
                    <a:pt x="43" y="20"/>
                    <a:pt x="44" y="22"/>
                  </a:cubicBezTo>
                  <a:cubicBezTo>
                    <a:pt x="45" y="25"/>
                    <a:pt x="47" y="28"/>
                    <a:pt x="48" y="31"/>
                  </a:cubicBezTo>
                  <a:cubicBezTo>
                    <a:pt x="48" y="31"/>
                    <a:pt x="48" y="32"/>
                    <a:pt x="47" y="33"/>
                  </a:cubicBezTo>
                  <a:cubicBezTo>
                    <a:pt x="47" y="34"/>
                    <a:pt x="46" y="34"/>
                    <a:pt x="46" y="3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31" name="Freeform 2648"/>
            <p:cNvSpPr>
              <a:spLocks noChangeAspect="1"/>
            </p:cNvSpPr>
            <p:nvPr/>
          </p:nvSpPr>
          <p:spPr bwMode="auto">
            <a:xfrm>
              <a:off x="4969639" y="1234136"/>
              <a:ext cx="223162" cy="369020"/>
            </a:xfrm>
            <a:custGeom>
              <a:avLst/>
              <a:gdLst>
                <a:gd name="T0" fmla="*/ 58 w 127"/>
                <a:gd name="T1" fmla="*/ 114 h 211"/>
                <a:gd name="T2" fmla="*/ 66 w 127"/>
                <a:gd name="T3" fmla="*/ 131 h 211"/>
                <a:gd name="T4" fmla="*/ 47 w 127"/>
                <a:gd name="T5" fmla="*/ 146 h 211"/>
                <a:gd name="T6" fmla="*/ 27 w 127"/>
                <a:gd name="T7" fmla="*/ 169 h 211"/>
                <a:gd name="T8" fmla="*/ 12 w 127"/>
                <a:gd name="T9" fmla="*/ 180 h 211"/>
                <a:gd name="T10" fmla="*/ 16 w 127"/>
                <a:gd name="T11" fmla="*/ 222 h 211"/>
                <a:gd name="T12" fmla="*/ 31 w 127"/>
                <a:gd name="T13" fmla="*/ 237 h 211"/>
                <a:gd name="T14" fmla="*/ 41 w 127"/>
                <a:gd name="T15" fmla="*/ 251 h 211"/>
                <a:gd name="T16" fmla="*/ 71 w 127"/>
                <a:gd name="T17" fmla="*/ 245 h 211"/>
                <a:gd name="T18" fmla="*/ 99 w 127"/>
                <a:gd name="T19" fmla="*/ 237 h 211"/>
                <a:gd name="T20" fmla="*/ 113 w 127"/>
                <a:gd name="T21" fmla="*/ 228 h 211"/>
                <a:gd name="T22" fmla="*/ 135 w 127"/>
                <a:gd name="T23" fmla="*/ 206 h 211"/>
                <a:gd name="T24" fmla="*/ 153 w 127"/>
                <a:gd name="T25" fmla="*/ 179 h 211"/>
                <a:gd name="T26" fmla="*/ 134 w 127"/>
                <a:gd name="T27" fmla="*/ 158 h 211"/>
                <a:gd name="T28" fmla="*/ 136 w 127"/>
                <a:gd name="T29" fmla="*/ 145 h 211"/>
                <a:gd name="T30" fmla="*/ 131 w 127"/>
                <a:gd name="T31" fmla="*/ 134 h 211"/>
                <a:gd name="T32" fmla="*/ 126 w 127"/>
                <a:gd name="T33" fmla="*/ 126 h 211"/>
                <a:gd name="T34" fmla="*/ 124 w 127"/>
                <a:gd name="T35" fmla="*/ 119 h 211"/>
                <a:gd name="T36" fmla="*/ 131 w 127"/>
                <a:gd name="T37" fmla="*/ 106 h 211"/>
                <a:gd name="T38" fmla="*/ 125 w 127"/>
                <a:gd name="T39" fmla="*/ 64 h 211"/>
                <a:gd name="T40" fmla="*/ 106 w 127"/>
                <a:gd name="T41" fmla="*/ 50 h 211"/>
                <a:gd name="T42" fmla="*/ 106 w 127"/>
                <a:gd name="T43" fmla="*/ 34 h 211"/>
                <a:gd name="T44" fmla="*/ 107 w 127"/>
                <a:gd name="T45" fmla="*/ 28 h 211"/>
                <a:gd name="T46" fmla="*/ 101 w 127"/>
                <a:gd name="T47" fmla="*/ 8 h 211"/>
                <a:gd name="T48" fmla="*/ 73 w 127"/>
                <a:gd name="T49" fmla="*/ 4 h 211"/>
                <a:gd name="T50" fmla="*/ 66 w 127"/>
                <a:gd name="T51" fmla="*/ 30 h 211"/>
                <a:gd name="T52" fmla="*/ 58 w 127"/>
                <a:gd name="T53" fmla="*/ 40 h 211"/>
                <a:gd name="T54" fmla="*/ 33 w 127"/>
                <a:gd name="T55" fmla="*/ 38 h 211"/>
                <a:gd name="T56" fmla="*/ 5 w 127"/>
                <a:gd name="T57" fmla="*/ 17 h 211"/>
                <a:gd name="T58" fmla="*/ 0 w 127"/>
                <a:gd name="T59" fmla="*/ 28 h 211"/>
                <a:gd name="T60" fmla="*/ 27 w 127"/>
                <a:gd name="T61" fmla="*/ 43 h 211"/>
                <a:gd name="T62" fmla="*/ 37 w 127"/>
                <a:gd name="T63" fmla="*/ 65 h 211"/>
                <a:gd name="T64" fmla="*/ 41 w 127"/>
                <a:gd name="T65" fmla="*/ 72 h 211"/>
                <a:gd name="T66" fmla="*/ 42 w 127"/>
                <a:gd name="T67" fmla="*/ 95 h 21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7"/>
                <a:gd name="T103" fmla="*/ 0 h 211"/>
                <a:gd name="T104" fmla="*/ 127 w 127"/>
                <a:gd name="T105" fmla="*/ 211 h 21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7" h="211">
                  <a:moveTo>
                    <a:pt x="40" y="91"/>
                  </a:moveTo>
                  <a:cubicBezTo>
                    <a:pt x="43" y="92"/>
                    <a:pt x="45" y="93"/>
                    <a:pt x="48" y="95"/>
                  </a:cubicBezTo>
                  <a:cubicBezTo>
                    <a:pt x="51" y="96"/>
                    <a:pt x="54" y="97"/>
                    <a:pt x="56" y="100"/>
                  </a:cubicBezTo>
                  <a:cubicBezTo>
                    <a:pt x="57" y="102"/>
                    <a:pt x="57" y="106"/>
                    <a:pt x="55" y="109"/>
                  </a:cubicBezTo>
                  <a:cubicBezTo>
                    <a:pt x="53" y="111"/>
                    <a:pt x="49" y="110"/>
                    <a:pt x="47" y="112"/>
                  </a:cubicBezTo>
                  <a:cubicBezTo>
                    <a:pt x="43" y="114"/>
                    <a:pt x="42" y="119"/>
                    <a:pt x="39" y="122"/>
                  </a:cubicBezTo>
                  <a:cubicBezTo>
                    <a:pt x="36" y="126"/>
                    <a:pt x="32" y="129"/>
                    <a:pt x="29" y="132"/>
                  </a:cubicBezTo>
                  <a:cubicBezTo>
                    <a:pt x="26" y="135"/>
                    <a:pt x="25" y="139"/>
                    <a:pt x="22" y="141"/>
                  </a:cubicBezTo>
                  <a:cubicBezTo>
                    <a:pt x="20" y="142"/>
                    <a:pt x="17" y="142"/>
                    <a:pt x="15" y="144"/>
                  </a:cubicBezTo>
                  <a:cubicBezTo>
                    <a:pt x="13" y="145"/>
                    <a:pt x="10" y="148"/>
                    <a:pt x="10" y="150"/>
                  </a:cubicBezTo>
                  <a:cubicBezTo>
                    <a:pt x="9" y="157"/>
                    <a:pt x="10" y="164"/>
                    <a:pt x="11" y="171"/>
                  </a:cubicBezTo>
                  <a:cubicBezTo>
                    <a:pt x="11" y="175"/>
                    <a:pt x="13" y="180"/>
                    <a:pt x="13" y="185"/>
                  </a:cubicBezTo>
                  <a:cubicBezTo>
                    <a:pt x="13" y="188"/>
                    <a:pt x="11" y="193"/>
                    <a:pt x="13" y="195"/>
                  </a:cubicBezTo>
                  <a:cubicBezTo>
                    <a:pt x="16" y="198"/>
                    <a:pt x="22" y="197"/>
                    <a:pt x="26" y="198"/>
                  </a:cubicBezTo>
                  <a:cubicBezTo>
                    <a:pt x="29" y="199"/>
                    <a:pt x="32" y="199"/>
                    <a:pt x="33" y="201"/>
                  </a:cubicBezTo>
                  <a:cubicBezTo>
                    <a:pt x="35" y="203"/>
                    <a:pt x="32" y="209"/>
                    <a:pt x="34" y="209"/>
                  </a:cubicBezTo>
                  <a:cubicBezTo>
                    <a:pt x="38" y="211"/>
                    <a:pt x="42" y="207"/>
                    <a:pt x="46" y="206"/>
                  </a:cubicBezTo>
                  <a:cubicBezTo>
                    <a:pt x="50" y="205"/>
                    <a:pt x="55" y="205"/>
                    <a:pt x="59" y="204"/>
                  </a:cubicBezTo>
                  <a:cubicBezTo>
                    <a:pt x="62" y="203"/>
                    <a:pt x="64" y="199"/>
                    <a:pt x="67" y="198"/>
                  </a:cubicBezTo>
                  <a:cubicBezTo>
                    <a:pt x="72" y="197"/>
                    <a:pt x="77" y="198"/>
                    <a:pt x="82" y="198"/>
                  </a:cubicBezTo>
                  <a:cubicBezTo>
                    <a:pt x="85" y="198"/>
                    <a:pt x="87" y="198"/>
                    <a:pt x="90" y="198"/>
                  </a:cubicBezTo>
                  <a:cubicBezTo>
                    <a:pt x="92" y="195"/>
                    <a:pt x="92" y="192"/>
                    <a:pt x="94" y="190"/>
                  </a:cubicBezTo>
                  <a:cubicBezTo>
                    <a:pt x="97" y="187"/>
                    <a:pt x="102" y="186"/>
                    <a:pt x="105" y="183"/>
                  </a:cubicBezTo>
                  <a:cubicBezTo>
                    <a:pt x="108" y="180"/>
                    <a:pt x="110" y="176"/>
                    <a:pt x="112" y="172"/>
                  </a:cubicBezTo>
                  <a:cubicBezTo>
                    <a:pt x="115" y="167"/>
                    <a:pt x="117" y="162"/>
                    <a:pt x="120" y="158"/>
                  </a:cubicBezTo>
                  <a:cubicBezTo>
                    <a:pt x="122" y="155"/>
                    <a:pt x="127" y="153"/>
                    <a:pt x="127" y="149"/>
                  </a:cubicBezTo>
                  <a:cubicBezTo>
                    <a:pt x="127" y="145"/>
                    <a:pt x="122" y="143"/>
                    <a:pt x="120" y="140"/>
                  </a:cubicBezTo>
                  <a:cubicBezTo>
                    <a:pt x="117" y="137"/>
                    <a:pt x="113" y="135"/>
                    <a:pt x="111" y="132"/>
                  </a:cubicBezTo>
                  <a:cubicBezTo>
                    <a:pt x="110" y="130"/>
                    <a:pt x="114" y="128"/>
                    <a:pt x="115" y="126"/>
                  </a:cubicBezTo>
                  <a:cubicBezTo>
                    <a:pt x="115" y="124"/>
                    <a:pt x="114" y="122"/>
                    <a:pt x="113" y="121"/>
                  </a:cubicBezTo>
                  <a:cubicBezTo>
                    <a:pt x="112" y="120"/>
                    <a:pt x="110" y="120"/>
                    <a:pt x="109" y="118"/>
                  </a:cubicBezTo>
                  <a:cubicBezTo>
                    <a:pt x="108" y="116"/>
                    <a:pt x="110" y="114"/>
                    <a:pt x="109" y="112"/>
                  </a:cubicBezTo>
                  <a:cubicBezTo>
                    <a:pt x="108" y="111"/>
                    <a:pt x="106" y="113"/>
                    <a:pt x="105" y="112"/>
                  </a:cubicBezTo>
                  <a:cubicBezTo>
                    <a:pt x="104" y="110"/>
                    <a:pt x="104" y="107"/>
                    <a:pt x="105" y="105"/>
                  </a:cubicBezTo>
                  <a:cubicBezTo>
                    <a:pt x="105" y="103"/>
                    <a:pt x="108" y="102"/>
                    <a:pt x="107" y="101"/>
                  </a:cubicBezTo>
                  <a:cubicBezTo>
                    <a:pt x="107" y="99"/>
                    <a:pt x="103" y="101"/>
                    <a:pt x="103" y="99"/>
                  </a:cubicBezTo>
                  <a:cubicBezTo>
                    <a:pt x="103" y="96"/>
                    <a:pt x="105" y="94"/>
                    <a:pt x="106" y="92"/>
                  </a:cubicBezTo>
                  <a:lnTo>
                    <a:pt x="109" y="88"/>
                  </a:lnTo>
                  <a:lnTo>
                    <a:pt x="94" y="65"/>
                  </a:lnTo>
                  <a:lnTo>
                    <a:pt x="104" y="53"/>
                  </a:lnTo>
                  <a:cubicBezTo>
                    <a:pt x="100" y="49"/>
                    <a:pt x="97" y="46"/>
                    <a:pt x="96" y="44"/>
                  </a:cubicBezTo>
                  <a:cubicBezTo>
                    <a:pt x="95" y="42"/>
                    <a:pt x="90" y="44"/>
                    <a:pt x="88" y="42"/>
                  </a:cubicBezTo>
                  <a:cubicBezTo>
                    <a:pt x="86" y="40"/>
                    <a:pt x="86" y="37"/>
                    <a:pt x="86" y="35"/>
                  </a:cubicBezTo>
                  <a:cubicBezTo>
                    <a:pt x="86" y="32"/>
                    <a:pt x="88" y="31"/>
                    <a:pt x="88" y="28"/>
                  </a:cubicBezTo>
                  <a:cubicBezTo>
                    <a:pt x="88" y="27"/>
                    <a:pt x="85" y="28"/>
                    <a:pt x="85" y="27"/>
                  </a:cubicBezTo>
                  <a:cubicBezTo>
                    <a:pt x="85" y="25"/>
                    <a:pt x="88" y="24"/>
                    <a:pt x="89" y="23"/>
                  </a:cubicBezTo>
                  <a:cubicBezTo>
                    <a:pt x="90" y="19"/>
                    <a:pt x="93" y="16"/>
                    <a:pt x="92" y="12"/>
                  </a:cubicBezTo>
                  <a:cubicBezTo>
                    <a:pt x="92" y="9"/>
                    <a:pt x="87" y="9"/>
                    <a:pt x="84" y="7"/>
                  </a:cubicBezTo>
                  <a:cubicBezTo>
                    <a:pt x="80" y="6"/>
                    <a:pt x="76" y="0"/>
                    <a:pt x="72" y="2"/>
                  </a:cubicBezTo>
                  <a:cubicBezTo>
                    <a:pt x="69" y="5"/>
                    <a:pt x="64" y="4"/>
                    <a:pt x="61" y="3"/>
                  </a:cubicBezTo>
                  <a:cubicBezTo>
                    <a:pt x="59" y="5"/>
                    <a:pt x="56" y="10"/>
                    <a:pt x="55" y="15"/>
                  </a:cubicBezTo>
                  <a:cubicBezTo>
                    <a:pt x="54" y="18"/>
                    <a:pt x="56" y="22"/>
                    <a:pt x="55" y="25"/>
                  </a:cubicBezTo>
                  <a:cubicBezTo>
                    <a:pt x="54" y="27"/>
                    <a:pt x="50" y="25"/>
                    <a:pt x="49" y="27"/>
                  </a:cubicBezTo>
                  <a:cubicBezTo>
                    <a:pt x="47" y="29"/>
                    <a:pt x="50" y="33"/>
                    <a:pt x="48" y="33"/>
                  </a:cubicBezTo>
                  <a:cubicBezTo>
                    <a:pt x="43" y="33"/>
                    <a:pt x="39" y="28"/>
                    <a:pt x="35" y="28"/>
                  </a:cubicBezTo>
                  <a:cubicBezTo>
                    <a:pt x="32" y="28"/>
                    <a:pt x="29" y="33"/>
                    <a:pt x="27" y="32"/>
                  </a:cubicBezTo>
                  <a:cubicBezTo>
                    <a:pt x="23" y="30"/>
                    <a:pt x="19" y="31"/>
                    <a:pt x="17" y="30"/>
                  </a:cubicBezTo>
                  <a:cubicBezTo>
                    <a:pt x="13" y="25"/>
                    <a:pt x="12" y="16"/>
                    <a:pt x="4" y="14"/>
                  </a:cubicBezTo>
                  <a:cubicBezTo>
                    <a:pt x="2" y="14"/>
                    <a:pt x="5" y="19"/>
                    <a:pt x="4" y="21"/>
                  </a:cubicBezTo>
                  <a:cubicBezTo>
                    <a:pt x="3" y="22"/>
                    <a:pt x="1" y="22"/>
                    <a:pt x="0" y="23"/>
                  </a:cubicBezTo>
                  <a:cubicBezTo>
                    <a:pt x="3" y="26"/>
                    <a:pt x="6" y="31"/>
                    <a:pt x="10" y="33"/>
                  </a:cubicBezTo>
                  <a:cubicBezTo>
                    <a:pt x="14" y="35"/>
                    <a:pt x="19" y="34"/>
                    <a:pt x="22" y="36"/>
                  </a:cubicBezTo>
                  <a:cubicBezTo>
                    <a:pt x="26" y="38"/>
                    <a:pt x="29" y="41"/>
                    <a:pt x="31" y="45"/>
                  </a:cubicBezTo>
                  <a:cubicBezTo>
                    <a:pt x="33" y="48"/>
                    <a:pt x="31" y="51"/>
                    <a:pt x="31" y="54"/>
                  </a:cubicBezTo>
                  <a:cubicBezTo>
                    <a:pt x="32" y="55"/>
                    <a:pt x="34" y="56"/>
                    <a:pt x="34" y="58"/>
                  </a:cubicBezTo>
                  <a:cubicBezTo>
                    <a:pt x="35" y="59"/>
                    <a:pt x="34" y="59"/>
                    <a:pt x="34" y="60"/>
                  </a:cubicBezTo>
                  <a:cubicBezTo>
                    <a:pt x="34" y="63"/>
                    <a:pt x="37" y="66"/>
                    <a:pt x="37" y="69"/>
                  </a:cubicBezTo>
                  <a:cubicBezTo>
                    <a:pt x="37" y="73"/>
                    <a:pt x="34" y="76"/>
                    <a:pt x="35" y="79"/>
                  </a:cubicBezTo>
                  <a:cubicBezTo>
                    <a:pt x="35" y="83"/>
                    <a:pt x="38" y="87"/>
                    <a:pt x="40" y="9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32" name="Freeform 2649"/>
            <p:cNvSpPr>
              <a:spLocks noChangeAspect="1"/>
            </p:cNvSpPr>
            <p:nvPr/>
          </p:nvSpPr>
          <p:spPr bwMode="auto">
            <a:xfrm>
              <a:off x="4790234" y="1270601"/>
              <a:ext cx="249417" cy="479872"/>
            </a:xfrm>
            <a:custGeom>
              <a:avLst/>
              <a:gdLst>
                <a:gd name="T0" fmla="*/ 6 w 143"/>
                <a:gd name="T1" fmla="*/ 234 h 274"/>
                <a:gd name="T2" fmla="*/ 17 w 143"/>
                <a:gd name="T3" fmla="*/ 217 h 274"/>
                <a:gd name="T4" fmla="*/ 19 w 143"/>
                <a:gd name="T5" fmla="*/ 195 h 274"/>
                <a:gd name="T6" fmla="*/ 11 w 143"/>
                <a:gd name="T7" fmla="*/ 177 h 274"/>
                <a:gd name="T8" fmla="*/ 19 w 143"/>
                <a:gd name="T9" fmla="*/ 125 h 274"/>
                <a:gd name="T10" fmla="*/ 33 w 143"/>
                <a:gd name="T11" fmla="*/ 115 h 274"/>
                <a:gd name="T12" fmla="*/ 42 w 143"/>
                <a:gd name="T13" fmla="*/ 74 h 274"/>
                <a:gd name="T14" fmla="*/ 62 w 143"/>
                <a:gd name="T15" fmla="*/ 54 h 274"/>
                <a:gd name="T16" fmla="*/ 79 w 143"/>
                <a:gd name="T17" fmla="*/ 26 h 274"/>
                <a:gd name="T18" fmla="*/ 88 w 143"/>
                <a:gd name="T19" fmla="*/ 13 h 274"/>
                <a:gd name="T20" fmla="*/ 114 w 143"/>
                <a:gd name="T21" fmla="*/ 18 h 274"/>
                <a:gd name="T22" fmla="*/ 123 w 143"/>
                <a:gd name="T23" fmla="*/ 2 h 274"/>
                <a:gd name="T24" fmla="*/ 149 w 143"/>
                <a:gd name="T25" fmla="*/ 18 h 274"/>
                <a:gd name="T26" fmla="*/ 160 w 143"/>
                <a:gd name="T27" fmla="*/ 40 h 274"/>
                <a:gd name="T28" fmla="*/ 164 w 143"/>
                <a:gd name="T29" fmla="*/ 47 h 274"/>
                <a:gd name="T30" fmla="*/ 165 w 143"/>
                <a:gd name="T31" fmla="*/ 70 h 274"/>
                <a:gd name="T32" fmla="*/ 160 w 143"/>
                <a:gd name="T33" fmla="*/ 84 h 274"/>
                <a:gd name="T34" fmla="*/ 148 w 143"/>
                <a:gd name="T35" fmla="*/ 91 h 274"/>
                <a:gd name="T36" fmla="*/ 139 w 143"/>
                <a:gd name="T37" fmla="*/ 98 h 274"/>
                <a:gd name="T38" fmla="*/ 140 w 143"/>
                <a:gd name="T39" fmla="*/ 116 h 274"/>
                <a:gd name="T40" fmla="*/ 123 w 143"/>
                <a:gd name="T41" fmla="*/ 134 h 274"/>
                <a:gd name="T42" fmla="*/ 102 w 143"/>
                <a:gd name="T43" fmla="*/ 146 h 274"/>
                <a:gd name="T44" fmla="*/ 92 w 143"/>
                <a:gd name="T45" fmla="*/ 161 h 274"/>
                <a:gd name="T46" fmla="*/ 87 w 143"/>
                <a:gd name="T47" fmla="*/ 168 h 274"/>
                <a:gd name="T48" fmla="*/ 81 w 143"/>
                <a:gd name="T49" fmla="*/ 184 h 274"/>
                <a:gd name="T50" fmla="*/ 90 w 143"/>
                <a:gd name="T51" fmla="*/ 214 h 274"/>
                <a:gd name="T52" fmla="*/ 111 w 143"/>
                <a:gd name="T53" fmla="*/ 227 h 274"/>
                <a:gd name="T54" fmla="*/ 93 w 143"/>
                <a:gd name="T55" fmla="*/ 234 h 274"/>
                <a:gd name="T56" fmla="*/ 103 w 143"/>
                <a:gd name="T57" fmla="*/ 238 h 274"/>
                <a:gd name="T58" fmla="*/ 92 w 143"/>
                <a:gd name="T59" fmla="*/ 245 h 274"/>
                <a:gd name="T60" fmla="*/ 80 w 143"/>
                <a:gd name="T61" fmla="*/ 257 h 274"/>
                <a:gd name="T62" fmla="*/ 75 w 143"/>
                <a:gd name="T63" fmla="*/ 298 h 274"/>
                <a:gd name="T64" fmla="*/ 55 w 143"/>
                <a:gd name="T65" fmla="*/ 310 h 274"/>
                <a:gd name="T66" fmla="*/ 51 w 143"/>
                <a:gd name="T67" fmla="*/ 325 h 274"/>
                <a:gd name="T68" fmla="*/ 29 w 143"/>
                <a:gd name="T69" fmla="*/ 328 h 274"/>
                <a:gd name="T70" fmla="*/ 31 w 143"/>
                <a:gd name="T71" fmla="*/ 319 h 274"/>
                <a:gd name="T72" fmla="*/ 29 w 143"/>
                <a:gd name="T73" fmla="*/ 309 h 274"/>
                <a:gd name="T74" fmla="*/ 29 w 143"/>
                <a:gd name="T75" fmla="*/ 303 h 274"/>
                <a:gd name="T76" fmla="*/ 12 w 143"/>
                <a:gd name="T77" fmla="*/ 285 h 274"/>
                <a:gd name="T78" fmla="*/ 10 w 143"/>
                <a:gd name="T79" fmla="*/ 262 h 274"/>
                <a:gd name="T80" fmla="*/ 5 w 143"/>
                <a:gd name="T81" fmla="*/ 249 h 274"/>
                <a:gd name="T82" fmla="*/ 6 w 143"/>
                <a:gd name="T83" fmla="*/ 244 h 2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3"/>
                <a:gd name="T127" fmla="*/ 0 h 274"/>
                <a:gd name="T128" fmla="*/ 143 w 143"/>
                <a:gd name="T129" fmla="*/ 274 h 2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3" h="274">
                  <a:moveTo>
                    <a:pt x="5" y="203"/>
                  </a:moveTo>
                  <a:cubicBezTo>
                    <a:pt x="5" y="200"/>
                    <a:pt x="5" y="197"/>
                    <a:pt x="5" y="195"/>
                  </a:cubicBezTo>
                  <a:cubicBezTo>
                    <a:pt x="6" y="192"/>
                    <a:pt x="7" y="189"/>
                    <a:pt x="9" y="186"/>
                  </a:cubicBezTo>
                  <a:cubicBezTo>
                    <a:pt x="10" y="184"/>
                    <a:pt x="14" y="184"/>
                    <a:pt x="14" y="181"/>
                  </a:cubicBezTo>
                  <a:cubicBezTo>
                    <a:pt x="15" y="176"/>
                    <a:pt x="12" y="170"/>
                    <a:pt x="13" y="164"/>
                  </a:cubicBezTo>
                  <a:cubicBezTo>
                    <a:pt x="13" y="163"/>
                    <a:pt x="16" y="163"/>
                    <a:pt x="16" y="162"/>
                  </a:cubicBezTo>
                  <a:cubicBezTo>
                    <a:pt x="17" y="161"/>
                    <a:pt x="18" y="159"/>
                    <a:pt x="17" y="158"/>
                  </a:cubicBezTo>
                  <a:cubicBezTo>
                    <a:pt x="15" y="154"/>
                    <a:pt x="9" y="151"/>
                    <a:pt x="9" y="147"/>
                  </a:cubicBezTo>
                  <a:cubicBezTo>
                    <a:pt x="9" y="136"/>
                    <a:pt x="9" y="125"/>
                    <a:pt x="10" y="113"/>
                  </a:cubicBezTo>
                  <a:cubicBezTo>
                    <a:pt x="10" y="110"/>
                    <a:pt x="13" y="106"/>
                    <a:pt x="16" y="104"/>
                  </a:cubicBezTo>
                  <a:cubicBezTo>
                    <a:pt x="21" y="102"/>
                    <a:pt x="27" y="107"/>
                    <a:pt x="31" y="104"/>
                  </a:cubicBezTo>
                  <a:cubicBezTo>
                    <a:pt x="33" y="102"/>
                    <a:pt x="28" y="99"/>
                    <a:pt x="28" y="96"/>
                  </a:cubicBezTo>
                  <a:cubicBezTo>
                    <a:pt x="28" y="86"/>
                    <a:pt x="32" y="77"/>
                    <a:pt x="33" y="68"/>
                  </a:cubicBezTo>
                  <a:cubicBezTo>
                    <a:pt x="34" y="66"/>
                    <a:pt x="33" y="64"/>
                    <a:pt x="35" y="62"/>
                  </a:cubicBezTo>
                  <a:cubicBezTo>
                    <a:pt x="37" y="60"/>
                    <a:pt x="43" y="62"/>
                    <a:pt x="44" y="59"/>
                  </a:cubicBezTo>
                  <a:cubicBezTo>
                    <a:pt x="45" y="54"/>
                    <a:pt x="48" y="49"/>
                    <a:pt x="52" y="45"/>
                  </a:cubicBezTo>
                  <a:cubicBezTo>
                    <a:pt x="54" y="43"/>
                    <a:pt x="51" y="40"/>
                    <a:pt x="52" y="37"/>
                  </a:cubicBezTo>
                  <a:cubicBezTo>
                    <a:pt x="56" y="31"/>
                    <a:pt x="60" y="25"/>
                    <a:pt x="66" y="22"/>
                  </a:cubicBezTo>
                  <a:cubicBezTo>
                    <a:pt x="68" y="21"/>
                    <a:pt x="71" y="27"/>
                    <a:pt x="72" y="25"/>
                  </a:cubicBezTo>
                  <a:cubicBezTo>
                    <a:pt x="75" y="21"/>
                    <a:pt x="72" y="15"/>
                    <a:pt x="74" y="11"/>
                  </a:cubicBezTo>
                  <a:cubicBezTo>
                    <a:pt x="76" y="9"/>
                    <a:pt x="80" y="9"/>
                    <a:pt x="82" y="10"/>
                  </a:cubicBezTo>
                  <a:cubicBezTo>
                    <a:pt x="87" y="11"/>
                    <a:pt x="91" y="18"/>
                    <a:pt x="95" y="15"/>
                  </a:cubicBezTo>
                  <a:cubicBezTo>
                    <a:pt x="99" y="13"/>
                    <a:pt x="94" y="6"/>
                    <a:pt x="96" y="2"/>
                  </a:cubicBezTo>
                  <a:cubicBezTo>
                    <a:pt x="97" y="0"/>
                    <a:pt x="101" y="2"/>
                    <a:pt x="103" y="2"/>
                  </a:cubicBezTo>
                  <a:cubicBezTo>
                    <a:pt x="106" y="5"/>
                    <a:pt x="109" y="10"/>
                    <a:pt x="113" y="12"/>
                  </a:cubicBezTo>
                  <a:cubicBezTo>
                    <a:pt x="117" y="14"/>
                    <a:pt x="122" y="13"/>
                    <a:pt x="125" y="15"/>
                  </a:cubicBezTo>
                  <a:cubicBezTo>
                    <a:pt x="129" y="17"/>
                    <a:pt x="132" y="20"/>
                    <a:pt x="134" y="24"/>
                  </a:cubicBezTo>
                  <a:cubicBezTo>
                    <a:pt x="136" y="27"/>
                    <a:pt x="134" y="30"/>
                    <a:pt x="134" y="33"/>
                  </a:cubicBezTo>
                  <a:cubicBezTo>
                    <a:pt x="135" y="34"/>
                    <a:pt x="137" y="35"/>
                    <a:pt x="137" y="37"/>
                  </a:cubicBezTo>
                  <a:cubicBezTo>
                    <a:pt x="138" y="38"/>
                    <a:pt x="137" y="38"/>
                    <a:pt x="137" y="39"/>
                  </a:cubicBezTo>
                  <a:cubicBezTo>
                    <a:pt x="137" y="42"/>
                    <a:pt x="140" y="45"/>
                    <a:pt x="140" y="48"/>
                  </a:cubicBezTo>
                  <a:cubicBezTo>
                    <a:pt x="140" y="52"/>
                    <a:pt x="137" y="55"/>
                    <a:pt x="138" y="58"/>
                  </a:cubicBezTo>
                  <a:cubicBezTo>
                    <a:pt x="138" y="62"/>
                    <a:pt x="141" y="66"/>
                    <a:pt x="143" y="70"/>
                  </a:cubicBezTo>
                  <a:cubicBezTo>
                    <a:pt x="140" y="70"/>
                    <a:pt x="137" y="70"/>
                    <a:pt x="134" y="70"/>
                  </a:cubicBezTo>
                  <a:cubicBezTo>
                    <a:pt x="130" y="70"/>
                    <a:pt x="127" y="67"/>
                    <a:pt x="124" y="69"/>
                  </a:cubicBezTo>
                  <a:cubicBezTo>
                    <a:pt x="122" y="70"/>
                    <a:pt x="126" y="74"/>
                    <a:pt x="124" y="76"/>
                  </a:cubicBezTo>
                  <a:cubicBezTo>
                    <a:pt x="122" y="78"/>
                    <a:pt x="118" y="76"/>
                    <a:pt x="116" y="78"/>
                  </a:cubicBezTo>
                  <a:cubicBezTo>
                    <a:pt x="115" y="79"/>
                    <a:pt x="117" y="81"/>
                    <a:pt x="116" y="82"/>
                  </a:cubicBezTo>
                  <a:cubicBezTo>
                    <a:pt x="114" y="84"/>
                    <a:pt x="108" y="86"/>
                    <a:pt x="109" y="89"/>
                  </a:cubicBezTo>
                  <a:cubicBezTo>
                    <a:pt x="109" y="93"/>
                    <a:pt x="117" y="94"/>
                    <a:pt x="117" y="97"/>
                  </a:cubicBezTo>
                  <a:cubicBezTo>
                    <a:pt x="117" y="101"/>
                    <a:pt x="110" y="100"/>
                    <a:pt x="109" y="102"/>
                  </a:cubicBezTo>
                  <a:cubicBezTo>
                    <a:pt x="108" y="106"/>
                    <a:pt x="107" y="110"/>
                    <a:pt x="103" y="112"/>
                  </a:cubicBezTo>
                  <a:cubicBezTo>
                    <a:pt x="99" y="113"/>
                    <a:pt x="95" y="116"/>
                    <a:pt x="91" y="118"/>
                  </a:cubicBezTo>
                  <a:cubicBezTo>
                    <a:pt x="89" y="119"/>
                    <a:pt x="87" y="120"/>
                    <a:pt x="85" y="122"/>
                  </a:cubicBezTo>
                  <a:cubicBezTo>
                    <a:pt x="82" y="124"/>
                    <a:pt x="78" y="127"/>
                    <a:pt x="76" y="130"/>
                  </a:cubicBezTo>
                  <a:cubicBezTo>
                    <a:pt x="75" y="131"/>
                    <a:pt x="77" y="133"/>
                    <a:pt x="77" y="134"/>
                  </a:cubicBezTo>
                  <a:cubicBezTo>
                    <a:pt x="75" y="135"/>
                    <a:pt x="71" y="135"/>
                    <a:pt x="71" y="137"/>
                  </a:cubicBezTo>
                  <a:cubicBezTo>
                    <a:pt x="71" y="139"/>
                    <a:pt x="73" y="138"/>
                    <a:pt x="73" y="140"/>
                  </a:cubicBezTo>
                  <a:cubicBezTo>
                    <a:pt x="74" y="145"/>
                    <a:pt x="73" y="149"/>
                    <a:pt x="71" y="153"/>
                  </a:cubicBezTo>
                  <a:cubicBezTo>
                    <a:pt x="70" y="154"/>
                    <a:pt x="69" y="151"/>
                    <a:pt x="68" y="153"/>
                  </a:cubicBezTo>
                  <a:cubicBezTo>
                    <a:pt x="67" y="155"/>
                    <a:pt x="68" y="158"/>
                    <a:pt x="69" y="161"/>
                  </a:cubicBezTo>
                  <a:cubicBezTo>
                    <a:pt x="70" y="167"/>
                    <a:pt x="71" y="173"/>
                    <a:pt x="75" y="178"/>
                  </a:cubicBezTo>
                  <a:cubicBezTo>
                    <a:pt x="77" y="180"/>
                    <a:pt x="82" y="176"/>
                    <a:pt x="85" y="178"/>
                  </a:cubicBezTo>
                  <a:cubicBezTo>
                    <a:pt x="89" y="181"/>
                    <a:pt x="93" y="184"/>
                    <a:pt x="93" y="189"/>
                  </a:cubicBezTo>
                  <a:cubicBezTo>
                    <a:pt x="93" y="193"/>
                    <a:pt x="88" y="195"/>
                    <a:pt x="85" y="196"/>
                  </a:cubicBezTo>
                  <a:cubicBezTo>
                    <a:pt x="83" y="197"/>
                    <a:pt x="80" y="194"/>
                    <a:pt x="78" y="195"/>
                  </a:cubicBezTo>
                  <a:cubicBezTo>
                    <a:pt x="77" y="196"/>
                    <a:pt x="74" y="200"/>
                    <a:pt x="76" y="200"/>
                  </a:cubicBezTo>
                  <a:cubicBezTo>
                    <a:pt x="79" y="202"/>
                    <a:pt x="83" y="196"/>
                    <a:pt x="86" y="198"/>
                  </a:cubicBezTo>
                  <a:cubicBezTo>
                    <a:pt x="88" y="200"/>
                    <a:pt x="84" y="204"/>
                    <a:pt x="81" y="205"/>
                  </a:cubicBezTo>
                  <a:cubicBezTo>
                    <a:pt x="80" y="206"/>
                    <a:pt x="79" y="204"/>
                    <a:pt x="77" y="204"/>
                  </a:cubicBezTo>
                  <a:cubicBezTo>
                    <a:pt x="76" y="205"/>
                    <a:pt x="76" y="206"/>
                    <a:pt x="75" y="207"/>
                  </a:cubicBezTo>
                  <a:cubicBezTo>
                    <a:pt x="72" y="209"/>
                    <a:pt x="68" y="210"/>
                    <a:pt x="67" y="214"/>
                  </a:cubicBezTo>
                  <a:cubicBezTo>
                    <a:pt x="66" y="217"/>
                    <a:pt x="68" y="222"/>
                    <a:pt x="68" y="226"/>
                  </a:cubicBezTo>
                  <a:cubicBezTo>
                    <a:pt x="67" y="233"/>
                    <a:pt x="65" y="241"/>
                    <a:pt x="63" y="248"/>
                  </a:cubicBezTo>
                  <a:cubicBezTo>
                    <a:pt x="62" y="251"/>
                    <a:pt x="60" y="256"/>
                    <a:pt x="57" y="258"/>
                  </a:cubicBezTo>
                  <a:cubicBezTo>
                    <a:pt x="54" y="260"/>
                    <a:pt x="49" y="257"/>
                    <a:pt x="46" y="258"/>
                  </a:cubicBezTo>
                  <a:cubicBezTo>
                    <a:pt x="43" y="259"/>
                    <a:pt x="40" y="261"/>
                    <a:pt x="40" y="263"/>
                  </a:cubicBezTo>
                  <a:cubicBezTo>
                    <a:pt x="39" y="266"/>
                    <a:pt x="45" y="268"/>
                    <a:pt x="43" y="271"/>
                  </a:cubicBezTo>
                  <a:cubicBezTo>
                    <a:pt x="42" y="273"/>
                    <a:pt x="37" y="272"/>
                    <a:pt x="33" y="272"/>
                  </a:cubicBezTo>
                  <a:cubicBezTo>
                    <a:pt x="30" y="273"/>
                    <a:pt x="27" y="274"/>
                    <a:pt x="24" y="273"/>
                  </a:cubicBezTo>
                  <a:cubicBezTo>
                    <a:pt x="23" y="273"/>
                    <a:pt x="24" y="271"/>
                    <a:pt x="24" y="270"/>
                  </a:cubicBezTo>
                  <a:cubicBezTo>
                    <a:pt x="25" y="269"/>
                    <a:pt x="27" y="267"/>
                    <a:pt x="26" y="266"/>
                  </a:cubicBezTo>
                  <a:cubicBezTo>
                    <a:pt x="25" y="263"/>
                    <a:pt x="19" y="261"/>
                    <a:pt x="18" y="257"/>
                  </a:cubicBezTo>
                  <a:cubicBezTo>
                    <a:pt x="18" y="256"/>
                    <a:pt x="23" y="259"/>
                    <a:pt x="24" y="257"/>
                  </a:cubicBezTo>
                  <a:cubicBezTo>
                    <a:pt x="25" y="255"/>
                    <a:pt x="20" y="254"/>
                    <a:pt x="20" y="252"/>
                  </a:cubicBezTo>
                  <a:cubicBezTo>
                    <a:pt x="20" y="251"/>
                    <a:pt x="25" y="253"/>
                    <a:pt x="24" y="252"/>
                  </a:cubicBezTo>
                  <a:cubicBezTo>
                    <a:pt x="22" y="246"/>
                    <a:pt x="18" y="240"/>
                    <a:pt x="14" y="236"/>
                  </a:cubicBezTo>
                  <a:cubicBezTo>
                    <a:pt x="13" y="235"/>
                    <a:pt x="10" y="239"/>
                    <a:pt x="10" y="237"/>
                  </a:cubicBezTo>
                  <a:cubicBezTo>
                    <a:pt x="8" y="233"/>
                    <a:pt x="9" y="229"/>
                    <a:pt x="9" y="225"/>
                  </a:cubicBezTo>
                  <a:cubicBezTo>
                    <a:pt x="9" y="222"/>
                    <a:pt x="9" y="220"/>
                    <a:pt x="8" y="218"/>
                  </a:cubicBezTo>
                  <a:cubicBezTo>
                    <a:pt x="8" y="217"/>
                    <a:pt x="5" y="217"/>
                    <a:pt x="5" y="216"/>
                  </a:cubicBezTo>
                  <a:cubicBezTo>
                    <a:pt x="4" y="213"/>
                    <a:pt x="5" y="210"/>
                    <a:pt x="4" y="207"/>
                  </a:cubicBezTo>
                  <a:cubicBezTo>
                    <a:pt x="3" y="206"/>
                    <a:pt x="0" y="205"/>
                    <a:pt x="1" y="204"/>
                  </a:cubicBezTo>
                  <a:cubicBezTo>
                    <a:pt x="1" y="202"/>
                    <a:pt x="4" y="203"/>
                    <a:pt x="5" y="20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33" name="Freeform 2650"/>
            <p:cNvSpPr>
              <a:spLocks noChangeAspect="1"/>
            </p:cNvSpPr>
            <p:nvPr/>
          </p:nvSpPr>
          <p:spPr bwMode="auto">
            <a:xfrm>
              <a:off x="4663338" y="1194755"/>
              <a:ext cx="503209" cy="466744"/>
            </a:xfrm>
            <a:custGeom>
              <a:avLst/>
              <a:gdLst>
                <a:gd name="T0" fmla="*/ 84 w 287"/>
                <a:gd name="T1" fmla="*/ 283 h 267"/>
                <a:gd name="T2" fmla="*/ 78 w 287"/>
                <a:gd name="T3" fmla="*/ 294 h 267"/>
                <a:gd name="T4" fmla="*/ 47 w 287"/>
                <a:gd name="T5" fmla="*/ 316 h 267"/>
                <a:gd name="T6" fmla="*/ 7 w 287"/>
                <a:gd name="T7" fmla="*/ 300 h 267"/>
                <a:gd name="T8" fmla="*/ 16 w 287"/>
                <a:gd name="T9" fmla="*/ 284 h 267"/>
                <a:gd name="T10" fmla="*/ 16 w 287"/>
                <a:gd name="T11" fmla="*/ 276 h 267"/>
                <a:gd name="T12" fmla="*/ 11 w 287"/>
                <a:gd name="T13" fmla="*/ 274 h 267"/>
                <a:gd name="T14" fmla="*/ 6 w 287"/>
                <a:gd name="T15" fmla="*/ 250 h 267"/>
                <a:gd name="T16" fmla="*/ 8 w 287"/>
                <a:gd name="T17" fmla="*/ 233 h 267"/>
                <a:gd name="T18" fmla="*/ 1 w 287"/>
                <a:gd name="T19" fmla="*/ 223 h 267"/>
                <a:gd name="T20" fmla="*/ 30 w 287"/>
                <a:gd name="T21" fmla="*/ 222 h 267"/>
                <a:gd name="T22" fmla="*/ 36 w 287"/>
                <a:gd name="T23" fmla="*/ 213 h 267"/>
                <a:gd name="T24" fmla="*/ 46 w 287"/>
                <a:gd name="T25" fmla="*/ 211 h 267"/>
                <a:gd name="T26" fmla="*/ 54 w 287"/>
                <a:gd name="T27" fmla="*/ 195 h 267"/>
                <a:gd name="T28" fmla="*/ 65 w 287"/>
                <a:gd name="T29" fmla="*/ 192 h 267"/>
                <a:gd name="T30" fmla="*/ 85 w 287"/>
                <a:gd name="T31" fmla="*/ 182 h 267"/>
                <a:gd name="T32" fmla="*/ 65 w 287"/>
                <a:gd name="T33" fmla="*/ 183 h 267"/>
                <a:gd name="T34" fmla="*/ 94 w 287"/>
                <a:gd name="T35" fmla="*/ 168 h 267"/>
                <a:gd name="T36" fmla="*/ 103 w 287"/>
                <a:gd name="T37" fmla="*/ 149 h 267"/>
                <a:gd name="T38" fmla="*/ 108 w 287"/>
                <a:gd name="T39" fmla="*/ 129 h 267"/>
                <a:gd name="T40" fmla="*/ 112 w 287"/>
                <a:gd name="T41" fmla="*/ 119 h 267"/>
                <a:gd name="T42" fmla="*/ 127 w 287"/>
                <a:gd name="T43" fmla="*/ 107 h 267"/>
                <a:gd name="T44" fmla="*/ 137 w 287"/>
                <a:gd name="T45" fmla="*/ 96 h 267"/>
                <a:gd name="T46" fmla="*/ 132 w 287"/>
                <a:gd name="T47" fmla="*/ 89 h 267"/>
                <a:gd name="T48" fmla="*/ 165 w 287"/>
                <a:gd name="T49" fmla="*/ 72 h 267"/>
                <a:gd name="T50" fmla="*/ 142 w 287"/>
                <a:gd name="T51" fmla="*/ 56 h 267"/>
                <a:gd name="T52" fmla="*/ 155 w 287"/>
                <a:gd name="T53" fmla="*/ 67 h 267"/>
                <a:gd name="T54" fmla="*/ 161 w 287"/>
                <a:gd name="T55" fmla="*/ 59 h 267"/>
                <a:gd name="T56" fmla="*/ 173 w 287"/>
                <a:gd name="T57" fmla="*/ 43 h 267"/>
                <a:gd name="T58" fmla="*/ 189 w 287"/>
                <a:gd name="T59" fmla="*/ 48 h 267"/>
                <a:gd name="T60" fmla="*/ 194 w 287"/>
                <a:gd name="T61" fmla="*/ 43 h 267"/>
                <a:gd name="T62" fmla="*/ 200 w 287"/>
                <a:gd name="T63" fmla="*/ 47 h 267"/>
                <a:gd name="T64" fmla="*/ 224 w 287"/>
                <a:gd name="T65" fmla="*/ 42 h 267"/>
                <a:gd name="T66" fmla="*/ 225 w 287"/>
                <a:gd name="T67" fmla="*/ 23 h 267"/>
                <a:gd name="T68" fmla="*/ 244 w 287"/>
                <a:gd name="T69" fmla="*/ 24 h 267"/>
                <a:gd name="T70" fmla="*/ 257 w 287"/>
                <a:gd name="T71" fmla="*/ 4 h 267"/>
                <a:gd name="T72" fmla="*/ 274 w 287"/>
                <a:gd name="T73" fmla="*/ 10 h 267"/>
                <a:gd name="T74" fmla="*/ 279 w 287"/>
                <a:gd name="T75" fmla="*/ 12 h 267"/>
                <a:gd name="T76" fmla="*/ 291 w 287"/>
                <a:gd name="T77" fmla="*/ 18 h 267"/>
                <a:gd name="T78" fmla="*/ 303 w 287"/>
                <a:gd name="T79" fmla="*/ 1 h 267"/>
                <a:gd name="T80" fmla="*/ 305 w 287"/>
                <a:gd name="T81" fmla="*/ 14 h 267"/>
                <a:gd name="T82" fmla="*/ 315 w 287"/>
                <a:gd name="T83" fmla="*/ 8 h 267"/>
                <a:gd name="T84" fmla="*/ 343 w 287"/>
                <a:gd name="T85" fmla="*/ 23 h 267"/>
                <a:gd name="T86" fmla="*/ 329 w 287"/>
                <a:gd name="T87" fmla="*/ 34 h 267"/>
                <a:gd name="T88" fmla="*/ 345 w 287"/>
                <a:gd name="T89" fmla="*/ 40 h 267"/>
                <a:gd name="T90" fmla="*/ 332 w 287"/>
                <a:gd name="T91" fmla="*/ 46 h 267"/>
                <a:gd name="T92" fmla="*/ 317 w 287"/>
                <a:gd name="T93" fmla="*/ 55 h 267"/>
                <a:gd name="T94" fmla="*/ 297 w 287"/>
                <a:gd name="T95" fmla="*/ 30 h 267"/>
                <a:gd name="T96" fmla="*/ 276 w 287"/>
                <a:gd name="T97" fmla="*/ 58 h 267"/>
                <a:gd name="T98" fmla="*/ 252 w 287"/>
                <a:gd name="T99" fmla="*/ 61 h 267"/>
                <a:gd name="T100" fmla="*/ 215 w 287"/>
                <a:gd name="T101" fmla="*/ 44 h 267"/>
                <a:gd name="T102" fmla="*/ 202 w 287"/>
                <a:gd name="T103" fmla="*/ 55 h 267"/>
                <a:gd name="T104" fmla="*/ 176 w 287"/>
                <a:gd name="T105" fmla="*/ 66 h 267"/>
                <a:gd name="T106" fmla="*/ 149 w 287"/>
                <a:gd name="T107" fmla="*/ 97 h 267"/>
                <a:gd name="T108" fmla="*/ 129 w 287"/>
                <a:gd name="T109" fmla="*/ 127 h 267"/>
                <a:gd name="T110" fmla="*/ 124 w 287"/>
                <a:gd name="T111" fmla="*/ 177 h 267"/>
                <a:gd name="T112" fmla="*/ 97 w 287"/>
                <a:gd name="T113" fmla="*/ 229 h 267"/>
                <a:gd name="T114" fmla="*/ 102 w 287"/>
                <a:gd name="T115" fmla="*/ 249 h 267"/>
                <a:gd name="T116" fmla="*/ 93 w 287"/>
                <a:gd name="T117" fmla="*/ 286 h 26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7"/>
                <a:gd name="T178" fmla="*/ 0 h 267"/>
                <a:gd name="T179" fmla="*/ 287 w 287"/>
                <a:gd name="T180" fmla="*/ 267 h 26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7" h="267">
                  <a:moveTo>
                    <a:pt x="77" y="247"/>
                  </a:moveTo>
                  <a:cubicBezTo>
                    <a:pt x="76" y="246"/>
                    <a:pt x="71" y="246"/>
                    <a:pt x="70" y="244"/>
                  </a:cubicBezTo>
                  <a:cubicBezTo>
                    <a:pt x="68" y="242"/>
                    <a:pt x="70" y="239"/>
                    <a:pt x="70" y="236"/>
                  </a:cubicBezTo>
                  <a:cubicBezTo>
                    <a:pt x="69" y="234"/>
                    <a:pt x="69" y="230"/>
                    <a:pt x="66" y="230"/>
                  </a:cubicBezTo>
                  <a:cubicBezTo>
                    <a:pt x="64" y="231"/>
                    <a:pt x="65" y="235"/>
                    <a:pt x="65" y="237"/>
                  </a:cubicBezTo>
                  <a:cubicBezTo>
                    <a:pt x="65" y="240"/>
                    <a:pt x="66" y="243"/>
                    <a:pt x="65" y="245"/>
                  </a:cubicBezTo>
                  <a:cubicBezTo>
                    <a:pt x="64" y="247"/>
                    <a:pt x="62" y="249"/>
                    <a:pt x="60" y="249"/>
                  </a:cubicBezTo>
                  <a:cubicBezTo>
                    <a:pt x="58" y="250"/>
                    <a:pt x="57" y="247"/>
                    <a:pt x="55" y="248"/>
                  </a:cubicBezTo>
                  <a:cubicBezTo>
                    <a:pt x="49" y="252"/>
                    <a:pt x="45" y="260"/>
                    <a:pt x="39" y="264"/>
                  </a:cubicBezTo>
                  <a:cubicBezTo>
                    <a:pt x="36" y="266"/>
                    <a:pt x="32" y="267"/>
                    <a:pt x="29" y="266"/>
                  </a:cubicBezTo>
                  <a:cubicBezTo>
                    <a:pt x="23" y="264"/>
                    <a:pt x="17" y="261"/>
                    <a:pt x="11" y="258"/>
                  </a:cubicBezTo>
                  <a:cubicBezTo>
                    <a:pt x="9" y="256"/>
                    <a:pt x="6" y="253"/>
                    <a:pt x="6" y="250"/>
                  </a:cubicBezTo>
                  <a:cubicBezTo>
                    <a:pt x="7" y="248"/>
                    <a:pt x="12" y="250"/>
                    <a:pt x="14" y="249"/>
                  </a:cubicBezTo>
                  <a:cubicBezTo>
                    <a:pt x="16" y="247"/>
                    <a:pt x="16" y="244"/>
                    <a:pt x="16" y="242"/>
                  </a:cubicBezTo>
                  <a:cubicBezTo>
                    <a:pt x="16" y="240"/>
                    <a:pt x="15" y="237"/>
                    <a:pt x="13" y="237"/>
                  </a:cubicBezTo>
                  <a:cubicBezTo>
                    <a:pt x="10" y="236"/>
                    <a:pt x="7" y="241"/>
                    <a:pt x="5" y="240"/>
                  </a:cubicBezTo>
                  <a:cubicBezTo>
                    <a:pt x="3" y="239"/>
                    <a:pt x="7" y="236"/>
                    <a:pt x="8" y="235"/>
                  </a:cubicBezTo>
                  <a:cubicBezTo>
                    <a:pt x="10" y="233"/>
                    <a:pt x="11" y="232"/>
                    <a:pt x="13" y="230"/>
                  </a:cubicBezTo>
                  <a:cubicBezTo>
                    <a:pt x="15" y="227"/>
                    <a:pt x="17" y="224"/>
                    <a:pt x="19" y="221"/>
                  </a:cubicBezTo>
                  <a:cubicBezTo>
                    <a:pt x="19" y="220"/>
                    <a:pt x="17" y="220"/>
                    <a:pt x="17" y="221"/>
                  </a:cubicBezTo>
                  <a:cubicBezTo>
                    <a:pt x="14" y="223"/>
                    <a:pt x="13" y="228"/>
                    <a:pt x="9" y="229"/>
                  </a:cubicBezTo>
                  <a:cubicBezTo>
                    <a:pt x="6" y="229"/>
                    <a:pt x="6" y="224"/>
                    <a:pt x="5" y="222"/>
                  </a:cubicBezTo>
                  <a:cubicBezTo>
                    <a:pt x="3" y="220"/>
                    <a:pt x="0" y="218"/>
                    <a:pt x="0" y="215"/>
                  </a:cubicBezTo>
                  <a:cubicBezTo>
                    <a:pt x="0" y="213"/>
                    <a:pt x="4" y="212"/>
                    <a:pt x="5" y="209"/>
                  </a:cubicBezTo>
                  <a:cubicBezTo>
                    <a:pt x="5" y="207"/>
                    <a:pt x="5" y="204"/>
                    <a:pt x="5" y="202"/>
                  </a:cubicBezTo>
                  <a:cubicBezTo>
                    <a:pt x="4" y="200"/>
                    <a:pt x="0" y="200"/>
                    <a:pt x="0" y="199"/>
                  </a:cubicBezTo>
                  <a:cubicBezTo>
                    <a:pt x="1" y="196"/>
                    <a:pt x="4" y="195"/>
                    <a:pt x="7" y="194"/>
                  </a:cubicBezTo>
                  <a:cubicBezTo>
                    <a:pt x="9" y="193"/>
                    <a:pt x="15" y="195"/>
                    <a:pt x="13" y="194"/>
                  </a:cubicBezTo>
                  <a:cubicBezTo>
                    <a:pt x="10" y="192"/>
                    <a:pt x="6" y="193"/>
                    <a:pt x="3" y="191"/>
                  </a:cubicBezTo>
                  <a:cubicBezTo>
                    <a:pt x="2" y="190"/>
                    <a:pt x="0" y="187"/>
                    <a:pt x="1" y="186"/>
                  </a:cubicBezTo>
                  <a:cubicBezTo>
                    <a:pt x="3" y="184"/>
                    <a:pt x="5" y="187"/>
                    <a:pt x="8" y="187"/>
                  </a:cubicBezTo>
                  <a:cubicBezTo>
                    <a:pt x="11" y="187"/>
                    <a:pt x="14" y="186"/>
                    <a:pt x="17" y="185"/>
                  </a:cubicBezTo>
                  <a:cubicBezTo>
                    <a:pt x="20" y="185"/>
                    <a:pt x="26" y="187"/>
                    <a:pt x="25" y="185"/>
                  </a:cubicBezTo>
                  <a:cubicBezTo>
                    <a:pt x="24" y="181"/>
                    <a:pt x="17" y="183"/>
                    <a:pt x="15" y="180"/>
                  </a:cubicBezTo>
                  <a:cubicBezTo>
                    <a:pt x="14" y="178"/>
                    <a:pt x="19" y="179"/>
                    <a:pt x="21" y="178"/>
                  </a:cubicBezTo>
                  <a:cubicBezTo>
                    <a:pt x="24" y="178"/>
                    <a:pt x="29" y="181"/>
                    <a:pt x="30" y="178"/>
                  </a:cubicBezTo>
                  <a:cubicBezTo>
                    <a:pt x="32" y="176"/>
                    <a:pt x="23" y="176"/>
                    <a:pt x="24" y="173"/>
                  </a:cubicBezTo>
                  <a:cubicBezTo>
                    <a:pt x="24" y="171"/>
                    <a:pt x="29" y="171"/>
                    <a:pt x="32" y="172"/>
                  </a:cubicBezTo>
                  <a:cubicBezTo>
                    <a:pt x="34" y="172"/>
                    <a:pt x="35" y="176"/>
                    <a:pt x="38" y="176"/>
                  </a:cubicBezTo>
                  <a:cubicBezTo>
                    <a:pt x="40" y="175"/>
                    <a:pt x="41" y="172"/>
                    <a:pt x="41" y="170"/>
                  </a:cubicBezTo>
                  <a:cubicBezTo>
                    <a:pt x="41" y="169"/>
                    <a:pt x="38" y="168"/>
                    <a:pt x="38" y="166"/>
                  </a:cubicBezTo>
                  <a:cubicBezTo>
                    <a:pt x="40" y="164"/>
                    <a:pt x="43" y="165"/>
                    <a:pt x="45" y="163"/>
                  </a:cubicBezTo>
                  <a:cubicBezTo>
                    <a:pt x="46" y="162"/>
                    <a:pt x="45" y="158"/>
                    <a:pt x="46" y="158"/>
                  </a:cubicBezTo>
                  <a:cubicBezTo>
                    <a:pt x="49" y="158"/>
                    <a:pt x="49" y="164"/>
                    <a:pt x="52" y="164"/>
                  </a:cubicBezTo>
                  <a:cubicBezTo>
                    <a:pt x="54" y="165"/>
                    <a:pt x="53" y="160"/>
                    <a:pt x="54" y="160"/>
                  </a:cubicBezTo>
                  <a:cubicBezTo>
                    <a:pt x="56" y="159"/>
                    <a:pt x="58" y="162"/>
                    <a:pt x="60" y="162"/>
                  </a:cubicBezTo>
                  <a:cubicBezTo>
                    <a:pt x="61" y="163"/>
                    <a:pt x="63" y="162"/>
                    <a:pt x="64" y="161"/>
                  </a:cubicBezTo>
                  <a:cubicBezTo>
                    <a:pt x="67" y="159"/>
                    <a:pt x="69" y="155"/>
                    <a:pt x="71" y="152"/>
                  </a:cubicBezTo>
                  <a:cubicBezTo>
                    <a:pt x="71" y="151"/>
                    <a:pt x="69" y="150"/>
                    <a:pt x="69" y="151"/>
                  </a:cubicBezTo>
                  <a:cubicBezTo>
                    <a:pt x="65" y="153"/>
                    <a:pt x="63" y="158"/>
                    <a:pt x="59" y="159"/>
                  </a:cubicBezTo>
                  <a:cubicBezTo>
                    <a:pt x="56" y="159"/>
                    <a:pt x="54" y="155"/>
                    <a:pt x="54" y="153"/>
                  </a:cubicBezTo>
                  <a:cubicBezTo>
                    <a:pt x="55" y="149"/>
                    <a:pt x="59" y="146"/>
                    <a:pt x="62" y="143"/>
                  </a:cubicBezTo>
                  <a:cubicBezTo>
                    <a:pt x="65" y="141"/>
                    <a:pt x="67" y="140"/>
                    <a:pt x="70" y="139"/>
                  </a:cubicBezTo>
                  <a:cubicBezTo>
                    <a:pt x="73" y="138"/>
                    <a:pt x="77" y="142"/>
                    <a:pt x="78" y="140"/>
                  </a:cubicBezTo>
                  <a:cubicBezTo>
                    <a:pt x="80" y="137"/>
                    <a:pt x="74" y="132"/>
                    <a:pt x="76" y="130"/>
                  </a:cubicBezTo>
                  <a:cubicBezTo>
                    <a:pt x="78" y="127"/>
                    <a:pt x="83" y="130"/>
                    <a:pt x="86" y="128"/>
                  </a:cubicBezTo>
                  <a:cubicBezTo>
                    <a:pt x="88" y="127"/>
                    <a:pt x="86" y="125"/>
                    <a:pt x="86" y="124"/>
                  </a:cubicBezTo>
                  <a:cubicBezTo>
                    <a:pt x="86" y="121"/>
                    <a:pt x="85" y="118"/>
                    <a:pt x="86" y="116"/>
                  </a:cubicBezTo>
                  <a:cubicBezTo>
                    <a:pt x="88" y="114"/>
                    <a:pt x="92" y="116"/>
                    <a:pt x="93" y="113"/>
                  </a:cubicBezTo>
                  <a:cubicBezTo>
                    <a:pt x="94" y="111"/>
                    <a:pt x="89" y="110"/>
                    <a:pt x="90" y="108"/>
                  </a:cubicBezTo>
                  <a:cubicBezTo>
                    <a:pt x="92" y="106"/>
                    <a:pt x="97" y="109"/>
                    <a:pt x="100" y="106"/>
                  </a:cubicBezTo>
                  <a:cubicBezTo>
                    <a:pt x="101" y="105"/>
                    <a:pt x="95" y="107"/>
                    <a:pt x="94" y="105"/>
                  </a:cubicBezTo>
                  <a:cubicBezTo>
                    <a:pt x="92" y="103"/>
                    <a:pt x="92" y="100"/>
                    <a:pt x="93" y="99"/>
                  </a:cubicBezTo>
                  <a:cubicBezTo>
                    <a:pt x="95" y="97"/>
                    <a:pt x="98" y="100"/>
                    <a:pt x="99" y="99"/>
                  </a:cubicBezTo>
                  <a:cubicBezTo>
                    <a:pt x="100" y="97"/>
                    <a:pt x="98" y="94"/>
                    <a:pt x="99" y="93"/>
                  </a:cubicBezTo>
                  <a:cubicBezTo>
                    <a:pt x="100" y="90"/>
                    <a:pt x="103" y="89"/>
                    <a:pt x="106" y="89"/>
                  </a:cubicBezTo>
                  <a:cubicBezTo>
                    <a:pt x="110" y="88"/>
                    <a:pt x="117" y="92"/>
                    <a:pt x="117" y="88"/>
                  </a:cubicBezTo>
                  <a:cubicBezTo>
                    <a:pt x="118" y="85"/>
                    <a:pt x="108" y="88"/>
                    <a:pt x="107" y="85"/>
                  </a:cubicBezTo>
                  <a:cubicBezTo>
                    <a:pt x="106" y="82"/>
                    <a:pt x="111" y="81"/>
                    <a:pt x="114" y="80"/>
                  </a:cubicBezTo>
                  <a:cubicBezTo>
                    <a:pt x="116" y="80"/>
                    <a:pt x="119" y="83"/>
                    <a:pt x="120" y="81"/>
                  </a:cubicBezTo>
                  <a:cubicBezTo>
                    <a:pt x="121" y="79"/>
                    <a:pt x="119" y="76"/>
                    <a:pt x="117" y="74"/>
                  </a:cubicBezTo>
                  <a:cubicBezTo>
                    <a:pt x="115" y="73"/>
                    <a:pt x="109" y="76"/>
                    <a:pt x="110" y="74"/>
                  </a:cubicBezTo>
                  <a:cubicBezTo>
                    <a:pt x="112" y="71"/>
                    <a:pt x="117" y="72"/>
                    <a:pt x="120" y="70"/>
                  </a:cubicBezTo>
                  <a:cubicBezTo>
                    <a:pt x="122" y="67"/>
                    <a:pt x="122" y="63"/>
                    <a:pt x="125" y="61"/>
                  </a:cubicBezTo>
                  <a:cubicBezTo>
                    <a:pt x="128" y="59"/>
                    <a:pt x="134" y="62"/>
                    <a:pt x="137" y="60"/>
                  </a:cubicBezTo>
                  <a:cubicBezTo>
                    <a:pt x="139" y="59"/>
                    <a:pt x="133" y="58"/>
                    <a:pt x="131" y="58"/>
                  </a:cubicBezTo>
                  <a:cubicBezTo>
                    <a:pt x="125" y="58"/>
                    <a:pt x="117" y="63"/>
                    <a:pt x="112" y="59"/>
                  </a:cubicBezTo>
                  <a:cubicBezTo>
                    <a:pt x="109" y="56"/>
                    <a:pt x="115" y="50"/>
                    <a:pt x="118" y="47"/>
                  </a:cubicBezTo>
                  <a:cubicBezTo>
                    <a:pt x="120" y="46"/>
                    <a:pt x="118" y="52"/>
                    <a:pt x="120" y="52"/>
                  </a:cubicBezTo>
                  <a:cubicBezTo>
                    <a:pt x="123" y="53"/>
                    <a:pt x="126" y="48"/>
                    <a:pt x="129" y="50"/>
                  </a:cubicBezTo>
                  <a:cubicBezTo>
                    <a:pt x="131" y="51"/>
                    <a:pt x="127" y="55"/>
                    <a:pt x="129" y="56"/>
                  </a:cubicBezTo>
                  <a:cubicBezTo>
                    <a:pt x="131" y="58"/>
                    <a:pt x="135" y="56"/>
                    <a:pt x="137" y="54"/>
                  </a:cubicBezTo>
                  <a:cubicBezTo>
                    <a:pt x="138" y="53"/>
                    <a:pt x="139" y="51"/>
                    <a:pt x="139" y="50"/>
                  </a:cubicBezTo>
                  <a:cubicBezTo>
                    <a:pt x="138" y="49"/>
                    <a:pt x="135" y="51"/>
                    <a:pt x="134" y="49"/>
                  </a:cubicBezTo>
                  <a:cubicBezTo>
                    <a:pt x="134" y="48"/>
                    <a:pt x="135" y="46"/>
                    <a:pt x="136" y="46"/>
                  </a:cubicBezTo>
                  <a:cubicBezTo>
                    <a:pt x="138" y="45"/>
                    <a:pt x="141" y="47"/>
                    <a:pt x="143" y="45"/>
                  </a:cubicBezTo>
                  <a:cubicBezTo>
                    <a:pt x="145" y="43"/>
                    <a:pt x="141" y="38"/>
                    <a:pt x="144" y="36"/>
                  </a:cubicBezTo>
                  <a:cubicBezTo>
                    <a:pt x="146" y="35"/>
                    <a:pt x="147" y="42"/>
                    <a:pt x="149" y="41"/>
                  </a:cubicBezTo>
                  <a:cubicBezTo>
                    <a:pt x="151" y="41"/>
                    <a:pt x="149" y="36"/>
                    <a:pt x="150" y="36"/>
                  </a:cubicBezTo>
                  <a:cubicBezTo>
                    <a:pt x="153" y="36"/>
                    <a:pt x="155" y="42"/>
                    <a:pt x="157" y="40"/>
                  </a:cubicBezTo>
                  <a:cubicBezTo>
                    <a:pt x="159" y="38"/>
                    <a:pt x="155" y="34"/>
                    <a:pt x="157" y="31"/>
                  </a:cubicBezTo>
                  <a:cubicBezTo>
                    <a:pt x="157" y="30"/>
                    <a:pt x="161" y="30"/>
                    <a:pt x="162" y="31"/>
                  </a:cubicBezTo>
                  <a:cubicBezTo>
                    <a:pt x="163" y="32"/>
                    <a:pt x="159" y="37"/>
                    <a:pt x="161" y="36"/>
                  </a:cubicBezTo>
                  <a:cubicBezTo>
                    <a:pt x="164" y="33"/>
                    <a:pt x="165" y="27"/>
                    <a:pt x="169" y="26"/>
                  </a:cubicBezTo>
                  <a:cubicBezTo>
                    <a:pt x="171" y="25"/>
                    <a:pt x="168" y="31"/>
                    <a:pt x="168" y="33"/>
                  </a:cubicBezTo>
                  <a:cubicBezTo>
                    <a:pt x="167" y="35"/>
                    <a:pt x="164" y="40"/>
                    <a:pt x="166" y="39"/>
                  </a:cubicBezTo>
                  <a:cubicBezTo>
                    <a:pt x="169" y="36"/>
                    <a:pt x="169" y="31"/>
                    <a:pt x="173" y="29"/>
                  </a:cubicBezTo>
                  <a:cubicBezTo>
                    <a:pt x="175" y="27"/>
                    <a:pt x="178" y="26"/>
                    <a:pt x="180" y="27"/>
                  </a:cubicBezTo>
                  <a:cubicBezTo>
                    <a:pt x="183" y="28"/>
                    <a:pt x="183" y="36"/>
                    <a:pt x="186" y="35"/>
                  </a:cubicBezTo>
                  <a:cubicBezTo>
                    <a:pt x="189" y="34"/>
                    <a:pt x="187" y="28"/>
                    <a:pt x="186" y="25"/>
                  </a:cubicBezTo>
                  <a:cubicBezTo>
                    <a:pt x="186" y="23"/>
                    <a:pt x="182" y="22"/>
                    <a:pt x="182" y="19"/>
                  </a:cubicBezTo>
                  <a:cubicBezTo>
                    <a:pt x="182" y="18"/>
                    <a:pt x="185" y="18"/>
                    <a:pt x="187" y="19"/>
                  </a:cubicBezTo>
                  <a:cubicBezTo>
                    <a:pt x="189" y="19"/>
                    <a:pt x="191" y="22"/>
                    <a:pt x="194" y="23"/>
                  </a:cubicBezTo>
                  <a:cubicBezTo>
                    <a:pt x="197" y="25"/>
                    <a:pt x="200" y="28"/>
                    <a:pt x="203" y="27"/>
                  </a:cubicBezTo>
                  <a:cubicBezTo>
                    <a:pt x="205" y="26"/>
                    <a:pt x="202" y="22"/>
                    <a:pt x="203" y="20"/>
                  </a:cubicBezTo>
                  <a:cubicBezTo>
                    <a:pt x="204" y="17"/>
                    <a:pt x="206" y="15"/>
                    <a:pt x="208" y="14"/>
                  </a:cubicBezTo>
                  <a:cubicBezTo>
                    <a:pt x="210" y="12"/>
                    <a:pt x="213" y="11"/>
                    <a:pt x="215" y="9"/>
                  </a:cubicBezTo>
                  <a:cubicBezTo>
                    <a:pt x="216" y="7"/>
                    <a:pt x="212" y="3"/>
                    <a:pt x="214" y="3"/>
                  </a:cubicBezTo>
                  <a:cubicBezTo>
                    <a:pt x="217" y="3"/>
                    <a:pt x="218" y="8"/>
                    <a:pt x="221" y="8"/>
                  </a:cubicBezTo>
                  <a:cubicBezTo>
                    <a:pt x="224" y="8"/>
                    <a:pt x="223" y="6"/>
                    <a:pt x="226" y="6"/>
                  </a:cubicBezTo>
                  <a:cubicBezTo>
                    <a:pt x="228" y="6"/>
                    <a:pt x="229" y="6"/>
                    <a:pt x="228" y="8"/>
                  </a:cubicBezTo>
                  <a:cubicBezTo>
                    <a:pt x="227" y="11"/>
                    <a:pt x="222" y="11"/>
                    <a:pt x="221" y="14"/>
                  </a:cubicBezTo>
                  <a:cubicBezTo>
                    <a:pt x="220" y="17"/>
                    <a:pt x="218" y="25"/>
                    <a:pt x="221" y="23"/>
                  </a:cubicBezTo>
                  <a:cubicBezTo>
                    <a:pt x="227" y="22"/>
                    <a:pt x="228" y="14"/>
                    <a:pt x="232" y="10"/>
                  </a:cubicBezTo>
                  <a:cubicBezTo>
                    <a:pt x="233" y="9"/>
                    <a:pt x="236" y="4"/>
                    <a:pt x="237" y="6"/>
                  </a:cubicBezTo>
                  <a:cubicBezTo>
                    <a:pt x="239" y="9"/>
                    <a:pt x="235" y="14"/>
                    <a:pt x="237" y="17"/>
                  </a:cubicBezTo>
                  <a:cubicBezTo>
                    <a:pt x="238" y="19"/>
                    <a:pt x="241" y="17"/>
                    <a:pt x="242" y="15"/>
                  </a:cubicBezTo>
                  <a:cubicBezTo>
                    <a:pt x="244" y="13"/>
                    <a:pt x="244" y="10"/>
                    <a:pt x="244" y="8"/>
                  </a:cubicBezTo>
                  <a:cubicBezTo>
                    <a:pt x="245" y="6"/>
                    <a:pt x="242" y="5"/>
                    <a:pt x="243" y="4"/>
                  </a:cubicBezTo>
                  <a:cubicBezTo>
                    <a:pt x="246" y="2"/>
                    <a:pt x="249" y="0"/>
                    <a:pt x="252" y="1"/>
                  </a:cubicBezTo>
                  <a:cubicBezTo>
                    <a:pt x="255" y="2"/>
                    <a:pt x="257" y="5"/>
                    <a:pt x="256" y="7"/>
                  </a:cubicBezTo>
                  <a:cubicBezTo>
                    <a:pt x="255" y="9"/>
                    <a:pt x="251" y="6"/>
                    <a:pt x="251" y="7"/>
                  </a:cubicBezTo>
                  <a:cubicBezTo>
                    <a:pt x="250" y="9"/>
                    <a:pt x="255" y="10"/>
                    <a:pt x="254" y="12"/>
                  </a:cubicBezTo>
                  <a:cubicBezTo>
                    <a:pt x="254" y="14"/>
                    <a:pt x="248" y="15"/>
                    <a:pt x="250" y="16"/>
                  </a:cubicBezTo>
                  <a:cubicBezTo>
                    <a:pt x="252" y="17"/>
                    <a:pt x="255" y="15"/>
                    <a:pt x="257" y="14"/>
                  </a:cubicBezTo>
                  <a:cubicBezTo>
                    <a:pt x="259" y="12"/>
                    <a:pt x="259" y="7"/>
                    <a:pt x="262" y="7"/>
                  </a:cubicBezTo>
                  <a:cubicBezTo>
                    <a:pt x="264" y="6"/>
                    <a:pt x="266" y="9"/>
                    <a:pt x="268" y="10"/>
                  </a:cubicBezTo>
                  <a:cubicBezTo>
                    <a:pt x="270" y="11"/>
                    <a:pt x="272" y="10"/>
                    <a:pt x="275" y="11"/>
                  </a:cubicBezTo>
                  <a:cubicBezTo>
                    <a:pt x="278" y="13"/>
                    <a:pt x="285" y="14"/>
                    <a:pt x="285" y="19"/>
                  </a:cubicBezTo>
                  <a:cubicBezTo>
                    <a:pt x="286" y="22"/>
                    <a:pt x="280" y="23"/>
                    <a:pt x="276" y="23"/>
                  </a:cubicBezTo>
                  <a:cubicBezTo>
                    <a:pt x="271" y="24"/>
                    <a:pt x="263" y="17"/>
                    <a:pt x="261" y="22"/>
                  </a:cubicBezTo>
                  <a:cubicBezTo>
                    <a:pt x="258" y="26"/>
                    <a:pt x="270" y="25"/>
                    <a:pt x="274" y="28"/>
                  </a:cubicBezTo>
                  <a:cubicBezTo>
                    <a:pt x="275" y="28"/>
                    <a:pt x="273" y="31"/>
                    <a:pt x="274" y="31"/>
                  </a:cubicBezTo>
                  <a:cubicBezTo>
                    <a:pt x="276" y="32"/>
                    <a:pt x="279" y="29"/>
                    <a:pt x="281" y="30"/>
                  </a:cubicBezTo>
                  <a:cubicBezTo>
                    <a:pt x="283" y="30"/>
                    <a:pt x="285" y="32"/>
                    <a:pt x="287" y="33"/>
                  </a:cubicBezTo>
                  <a:cubicBezTo>
                    <a:pt x="286" y="34"/>
                    <a:pt x="286" y="36"/>
                    <a:pt x="284" y="36"/>
                  </a:cubicBezTo>
                  <a:cubicBezTo>
                    <a:pt x="282" y="36"/>
                    <a:pt x="280" y="33"/>
                    <a:pt x="278" y="33"/>
                  </a:cubicBezTo>
                  <a:cubicBezTo>
                    <a:pt x="276" y="33"/>
                    <a:pt x="277" y="38"/>
                    <a:pt x="276" y="38"/>
                  </a:cubicBezTo>
                  <a:cubicBezTo>
                    <a:pt x="273" y="39"/>
                    <a:pt x="271" y="40"/>
                    <a:pt x="269" y="41"/>
                  </a:cubicBezTo>
                  <a:cubicBezTo>
                    <a:pt x="268" y="43"/>
                    <a:pt x="269" y="46"/>
                    <a:pt x="268" y="47"/>
                  </a:cubicBezTo>
                  <a:cubicBezTo>
                    <a:pt x="267" y="48"/>
                    <a:pt x="265" y="46"/>
                    <a:pt x="264" y="46"/>
                  </a:cubicBezTo>
                  <a:cubicBezTo>
                    <a:pt x="265" y="42"/>
                    <a:pt x="268" y="39"/>
                    <a:pt x="267" y="35"/>
                  </a:cubicBezTo>
                  <a:cubicBezTo>
                    <a:pt x="267" y="32"/>
                    <a:pt x="262" y="32"/>
                    <a:pt x="259" y="30"/>
                  </a:cubicBezTo>
                  <a:cubicBezTo>
                    <a:pt x="255" y="29"/>
                    <a:pt x="251" y="23"/>
                    <a:pt x="247" y="25"/>
                  </a:cubicBezTo>
                  <a:cubicBezTo>
                    <a:pt x="244" y="28"/>
                    <a:pt x="239" y="27"/>
                    <a:pt x="236" y="26"/>
                  </a:cubicBezTo>
                  <a:cubicBezTo>
                    <a:pt x="234" y="28"/>
                    <a:pt x="231" y="33"/>
                    <a:pt x="230" y="38"/>
                  </a:cubicBezTo>
                  <a:cubicBezTo>
                    <a:pt x="229" y="41"/>
                    <a:pt x="231" y="45"/>
                    <a:pt x="230" y="48"/>
                  </a:cubicBezTo>
                  <a:cubicBezTo>
                    <a:pt x="229" y="50"/>
                    <a:pt x="225" y="48"/>
                    <a:pt x="224" y="50"/>
                  </a:cubicBezTo>
                  <a:cubicBezTo>
                    <a:pt x="222" y="52"/>
                    <a:pt x="225" y="56"/>
                    <a:pt x="223" y="56"/>
                  </a:cubicBezTo>
                  <a:cubicBezTo>
                    <a:pt x="218" y="56"/>
                    <a:pt x="214" y="51"/>
                    <a:pt x="210" y="51"/>
                  </a:cubicBezTo>
                  <a:cubicBezTo>
                    <a:pt x="207" y="51"/>
                    <a:pt x="204" y="56"/>
                    <a:pt x="202" y="55"/>
                  </a:cubicBezTo>
                  <a:cubicBezTo>
                    <a:pt x="198" y="53"/>
                    <a:pt x="194" y="54"/>
                    <a:pt x="192" y="53"/>
                  </a:cubicBezTo>
                  <a:cubicBezTo>
                    <a:pt x="188" y="48"/>
                    <a:pt x="187" y="39"/>
                    <a:pt x="179" y="37"/>
                  </a:cubicBezTo>
                  <a:cubicBezTo>
                    <a:pt x="177" y="37"/>
                    <a:pt x="180" y="42"/>
                    <a:pt x="179" y="44"/>
                  </a:cubicBezTo>
                  <a:cubicBezTo>
                    <a:pt x="178" y="45"/>
                    <a:pt x="176" y="45"/>
                    <a:pt x="175" y="46"/>
                  </a:cubicBezTo>
                  <a:cubicBezTo>
                    <a:pt x="173" y="46"/>
                    <a:pt x="169" y="44"/>
                    <a:pt x="168" y="46"/>
                  </a:cubicBezTo>
                  <a:cubicBezTo>
                    <a:pt x="166" y="50"/>
                    <a:pt x="171" y="57"/>
                    <a:pt x="167" y="59"/>
                  </a:cubicBezTo>
                  <a:cubicBezTo>
                    <a:pt x="163" y="62"/>
                    <a:pt x="159" y="55"/>
                    <a:pt x="154" y="54"/>
                  </a:cubicBezTo>
                  <a:cubicBezTo>
                    <a:pt x="152" y="53"/>
                    <a:pt x="148" y="53"/>
                    <a:pt x="146" y="55"/>
                  </a:cubicBezTo>
                  <a:cubicBezTo>
                    <a:pt x="144" y="59"/>
                    <a:pt x="147" y="65"/>
                    <a:pt x="144" y="69"/>
                  </a:cubicBezTo>
                  <a:cubicBezTo>
                    <a:pt x="143" y="71"/>
                    <a:pt x="140" y="65"/>
                    <a:pt x="138" y="66"/>
                  </a:cubicBezTo>
                  <a:cubicBezTo>
                    <a:pt x="132" y="69"/>
                    <a:pt x="128" y="75"/>
                    <a:pt x="124" y="81"/>
                  </a:cubicBezTo>
                  <a:cubicBezTo>
                    <a:pt x="123" y="84"/>
                    <a:pt x="126" y="87"/>
                    <a:pt x="124" y="89"/>
                  </a:cubicBezTo>
                  <a:cubicBezTo>
                    <a:pt x="120" y="93"/>
                    <a:pt x="117" y="98"/>
                    <a:pt x="116" y="103"/>
                  </a:cubicBezTo>
                  <a:cubicBezTo>
                    <a:pt x="115" y="106"/>
                    <a:pt x="109" y="104"/>
                    <a:pt x="107" y="106"/>
                  </a:cubicBezTo>
                  <a:cubicBezTo>
                    <a:pt x="105" y="108"/>
                    <a:pt x="106" y="110"/>
                    <a:pt x="105" y="112"/>
                  </a:cubicBezTo>
                  <a:cubicBezTo>
                    <a:pt x="104" y="121"/>
                    <a:pt x="100" y="130"/>
                    <a:pt x="100" y="140"/>
                  </a:cubicBezTo>
                  <a:cubicBezTo>
                    <a:pt x="100" y="143"/>
                    <a:pt x="105" y="146"/>
                    <a:pt x="103" y="148"/>
                  </a:cubicBezTo>
                  <a:cubicBezTo>
                    <a:pt x="99" y="151"/>
                    <a:pt x="93" y="146"/>
                    <a:pt x="88" y="148"/>
                  </a:cubicBezTo>
                  <a:cubicBezTo>
                    <a:pt x="85" y="150"/>
                    <a:pt x="82" y="154"/>
                    <a:pt x="82" y="157"/>
                  </a:cubicBezTo>
                  <a:cubicBezTo>
                    <a:pt x="81" y="169"/>
                    <a:pt x="81" y="180"/>
                    <a:pt x="81" y="191"/>
                  </a:cubicBezTo>
                  <a:cubicBezTo>
                    <a:pt x="81" y="195"/>
                    <a:pt x="87" y="198"/>
                    <a:pt x="89" y="202"/>
                  </a:cubicBezTo>
                  <a:cubicBezTo>
                    <a:pt x="90" y="203"/>
                    <a:pt x="89" y="205"/>
                    <a:pt x="88" y="206"/>
                  </a:cubicBezTo>
                  <a:cubicBezTo>
                    <a:pt x="88" y="207"/>
                    <a:pt x="85" y="207"/>
                    <a:pt x="85" y="208"/>
                  </a:cubicBezTo>
                  <a:cubicBezTo>
                    <a:pt x="84" y="214"/>
                    <a:pt x="87" y="220"/>
                    <a:pt x="86" y="225"/>
                  </a:cubicBezTo>
                  <a:cubicBezTo>
                    <a:pt x="86" y="228"/>
                    <a:pt x="82" y="228"/>
                    <a:pt x="81" y="230"/>
                  </a:cubicBezTo>
                  <a:cubicBezTo>
                    <a:pt x="79" y="233"/>
                    <a:pt x="78" y="236"/>
                    <a:pt x="77" y="239"/>
                  </a:cubicBezTo>
                  <a:cubicBezTo>
                    <a:pt x="77" y="241"/>
                    <a:pt x="77" y="244"/>
                    <a:pt x="77" y="24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34" name="Freeform 2651"/>
            <p:cNvSpPr>
              <a:spLocks noChangeAspect="1"/>
            </p:cNvSpPr>
            <p:nvPr/>
          </p:nvSpPr>
          <p:spPr bwMode="auto">
            <a:xfrm>
              <a:off x="4688134" y="1760682"/>
              <a:ext cx="189615" cy="234831"/>
            </a:xfrm>
            <a:custGeom>
              <a:avLst/>
              <a:gdLst>
                <a:gd name="T0" fmla="*/ 113 w 108"/>
                <a:gd name="T1" fmla="*/ 24 h 134"/>
                <a:gd name="T2" fmla="*/ 107 w 108"/>
                <a:gd name="T3" fmla="*/ 18 h 134"/>
                <a:gd name="T4" fmla="*/ 93 w 108"/>
                <a:gd name="T5" fmla="*/ 13 h 134"/>
                <a:gd name="T6" fmla="*/ 78 w 108"/>
                <a:gd name="T7" fmla="*/ 19 h 134"/>
                <a:gd name="T8" fmla="*/ 75 w 108"/>
                <a:gd name="T9" fmla="*/ 11 h 134"/>
                <a:gd name="T10" fmla="*/ 63 w 108"/>
                <a:gd name="T11" fmla="*/ 11 h 134"/>
                <a:gd name="T12" fmla="*/ 58 w 108"/>
                <a:gd name="T13" fmla="*/ 5 h 134"/>
                <a:gd name="T14" fmla="*/ 47 w 108"/>
                <a:gd name="T15" fmla="*/ 2 h 134"/>
                <a:gd name="T16" fmla="*/ 39 w 108"/>
                <a:gd name="T17" fmla="*/ 0 h 134"/>
                <a:gd name="T18" fmla="*/ 42 w 108"/>
                <a:gd name="T19" fmla="*/ 10 h 134"/>
                <a:gd name="T20" fmla="*/ 42 w 108"/>
                <a:gd name="T21" fmla="*/ 18 h 134"/>
                <a:gd name="T22" fmla="*/ 43 w 108"/>
                <a:gd name="T23" fmla="*/ 20 h 134"/>
                <a:gd name="T24" fmla="*/ 37 w 108"/>
                <a:gd name="T25" fmla="*/ 23 h 134"/>
                <a:gd name="T26" fmla="*/ 34 w 108"/>
                <a:gd name="T27" fmla="*/ 26 h 134"/>
                <a:gd name="T28" fmla="*/ 29 w 108"/>
                <a:gd name="T29" fmla="*/ 31 h 134"/>
                <a:gd name="T30" fmla="*/ 23 w 108"/>
                <a:gd name="T31" fmla="*/ 26 h 134"/>
                <a:gd name="T32" fmla="*/ 19 w 108"/>
                <a:gd name="T33" fmla="*/ 32 h 134"/>
                <a:gd name="T34" fmla="*/ 17 w 108"/>
                <a:gd name="T35" fmla="*/ 42 h 134"/>
                <a:gd name="T36" fmla="*/ 16 w 108"/>
                <a:gd name="T37" fmla="*/ 55 h 134"/>
                <a:gd name="T38" fmla="*/ 11 w 108"/>
                <a:gd name="T39" fmla="*/ 64 h 134"/>
                <a:gd name="T40" fmla="*/ 1 w 108"/>
                <a:gd name="T41" fmla="*/ 65 h 134"/>
                <a:gd name="T42" fmla="*/ 2 w 108"/>
                <a:gd name="T43" fmla="*/ 79 h 134"/>
                <a:gd name="T44" fmla="*/ 1 w 108"/>
                <a:gd name="T45" fmla="*/ 87 h 134"/>
                <a:gd name="T46" fmla="*/ 4 w 108"/>
                <a:gd name="T47" fmla="*/ 93 h 134"/>
                <a:gd name="T48" fmla="*/ 7 w 108"/>
                <a:gd name="T49" fmla="*/ 96 h 134"/>
                <a:gd name="T50" fmla="*/ 4 w 108"/>
                <a:gd name="T51" fmla="*/ 103 h 134"/>
                <a:gd name="T52" fmla="*/ 8 w 108"/>
                <a:gd name="T53" fmla="*/ 109 h 134"/>
                <a:gd name="T54" fmla="*/ 10 w 108"/>
                <a:gd name="T55" fmla="*/ 115 h 134"/>
                <a:gd name="T56" fmla="*/ 18 w 108"/>
                <a:gd name="T57" fmla="*/ 121 h 134"/>
                <a:gd name="T58" fmla="*/ 26 w 108"/>
                <a:gd name="T59" fmla="*/ 124 h 134"/>
                <a:gd name="T60" fmla="*/ 30 w 108"/>
                <a:gd name="T61" fmla="*/ 129 h 134"/>
                <a:gd name="T62" fmla="*/ 25 w 108"/>
                <a:gd name="T63" fmla="*/ 143 h 134"/>
                <a:gd name="T64" fmla="*/ 25 w 108"/>
                <a:gd name="T65" fmla="*/ 156 h 134"/>
                <a:gd name="T66" fmla="*/ 35 w 108"/>
                <a:gd name="T67" fmla="*/ 155 h 134"/>
                <a:gd name="T68" fmla="*/ 39 w 108"/>
                <a:gd name="T69" fmla="*/ 150 h 134"/>
                <a:gd name="T70" fmla="*/ 49 w 108"/>
                <a:gd name="T71" fmla="*/ 153 h 134"/>
                <a:gd name="T72" fmla="*/ 54 w 108"/>
                <a:gd name="T73" fmla="*/ 160 h 134"/>
                <a:gd name="T74" fmla="*/ 64 w 108"/>
                <a:gd name="T75" fmla="*/ 161 h 134"/>
                <a:gd name="T76" fmla="*/ 72 w 108"/>
                <a:gd name="T77" fmla="*/ 156 h 134"/>
                <a:gd name="T78" fmla="*/ 83 w 108"/>
                <a:gd name="T79" fmla="*/ 155 h 134"/>
                <a:gd name="T80" fmla="*/ 102 w 108"/>
                <a:gd name="T81" fmla="*/ 149 h 134"/>
                <a:gd name="T82" fmla="*/ 108 w 108"/>
                <a:gd name="T83" fmla="*/ 138 h 134"/>
                <a:gd name="T84" fmla="*/ 114 w 108"/>
                <a:gd name="T85" fmla="*/ 133 h 134"/>
                <a:gd name="T86" fmla="*/ 106 w 108"/>
                <a:gd name="T87" fmla="*/ 121 h 134"/>
                <a:gd name="T88" fmla="*/ 94 w 108"/>
                <a:gd name="T89" fmla="*/ 108 h 134"/>
                <a:gd name="T90" fmla="*/ 88 w 108"/>
                <a:gd name="T91" fmla="*/ 97 h 134"/>
                <a:gd name="T92" fmla="*/ 96 w 108"/>
                <a:gd name="T93" fmla="*/ 95 h 134"/>
                <a:gd name="T94" fmla="*/ 113 w 108"/>
                <a:gd name="T95" fmla="*/ 89 h 134"/>
                <a:gd name="T96" fmla="*/ 122 w 108"/>
                <a:gd name="T97" fmla="*/ 82 h 134"/>
                <a:gd name="T98" fmla="*/ 129 w 108"/>
                <a:gd name="T99" fmla="*/ 82 h 134"/>
                <a:gd name="T100" fmla="*/ 125 w 108"/>
                <a:gd name="T101" fmla="*/ 73 h 134"/>
                <a:gd name="T102" fmla="*/ 125 w 108"/>
                <a:gd name="T103" fmla="*/ 61 h 134"/>
                <a:gd name="T104" fmla="*/ 123 w 108"/>
                <a:gd name="T105" fmla="*/ 52 h 134"/>
                <a:gd name="T106" fmla="*/ 120 w 108"/>
                <a:gd name="T107" fmla="*/ 34 h 13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34"/>
                <a:gd name="T164" fmla="*/ 108 w 108"/>
                <a:gd name="T165" fmla="*/ 134 h 13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34">
                  <a:moveTo>
                    <a:pt x="98" y="21"/>
                  </a:moveTo>
                  <a:cubicBezTo>
                    <a:pt x="97" y="21"/>
                    <a:pt x="94" y="21"/>
                    <a:pt x="94" y="20"/>
                  </a:cubicBezTo>
                  <a:cubicBezTo>
                    <a:pt x="94" y="19"/>
                    <a:pt x="98" y="19"/>
                    <a:pt x="97" y="18"/>
                  </a:cubicBezTo>
                  <a:cubicBezTo>
                    <a:pt x="95" y="16"/>
                    <a:pt x="92" y="17"/>
                    <a:pt x="89" y="15"/>
                  </a:cubicBezTo>
                  <a:cubicBezTo>
                    <a:pt x="87" y="14"/>
                    <a:pt x="86" y="12"/>
                    <a:pt x="84" y="11"/>
                  </a:cubicBezTo>
                  <a:cubicBezTo>
                    <a:pt x="82" y="11"/>
                    <a:pt x="79" y="11"/>
                    <a:pt x="77" y="11"/>
                  </a:cubicBezTo>
                  <a:cubicBezTo>
                    <a:pt x="75" y="12"/>
                    <a:pt x="73" y="13"/>
                    <a:pt x="71" y="13"/>
                  </a:cubicBezTo>
                  <a:cubicBezTo>
                    <a:pt x="69" y="14"/>
                    <a:pt x="67" y="15"/>
                    <a:pt x="65" y="16"/>
                  </a:cubicBezTo>
                  <a:cubicBezTo>
                    <a:pt x="62" y="16"/>
                    <a:pt x="58" y="19"/>
                    <a:pt x="57" y="16"/>
                  </a:cubicBezTo>
                  <a:cubicBezTo>
                    <a:pt x="56" y="13"/>
                    <a:pt x="62" y="12"/>
                    <a:pt x="62" y="9"/>
                  </a:cubicBezTo>
                  <a:cubicBezTo>
                    <a:pt x="62" y="7"/>
                    <a:pt x="59" y="11"/>
                    <a:pt x="57" y="11"/>
                  </a:cubicBezTo>
                  <a:cubicBezTo>
                    <a:pt x="55" y="11"/>
                    <a:pt x="54" y="10"/>
                    <a:pt x="52" y="9"/>
                  </a:cubicBezTo>
                  <a:cubicBezTo>
                    <a:pt x="50" y="9"/>
                    <a:pt x="48" y="11"/>
                    <a:pt x="46" y="9"/>
                  </a:cubicBezTo>
                  <a:cubicBezTo>
                    <a:pt x="45" y="8"/>
                    <a:pt x="49" y="6"/>
                    <a:pt x="48" y="4"/>
                  </a:cubicBezTo>
                  <a:cubicBezTo>
                    <a:pt x="47" y="3"/>
                    <a:pt x="45" y="3"/>
                    <a:pt x="44" y="3"/>
                  </a:cubicBezTo>
                  <a:cubicBezTo>
                    <a:pt x="42" y="3"/>
                    <a:pt x="41" y="3"/>
                    <a:pt x="39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34" y="1"/>
                    <a:pt x="33" y="1"/>
                    <a:pt x="32" y="0"/>
                  </a:cubicBezTo>
                  <a:cubicBezTo>
                    <a:pt x="32" y="1"/>
                    <a:pt x="32" y="3"/>
                    <a:pt x="32" y="3"/>
                  </a:cubicBezTo>
                  <a:cubicBezTo>
                    <a:pt x="33" y="5"/>
                    <a:pt x="35" y="6"/>
                    <a:pt x="35" y="8"/>
                  </a:cubicBezTo>
                  <a:cubicBezTo>
                    <a:pt x="34" y="10"/>
                    <a:pt x="30" y="9"/>
                    <a:pt x="30" y="11"/>
                  </a:cubicBezTo>
                  <a:cubicBezTo>
                    <a:pt x="30" y="13"/>
                    <a:pt x="34" y="13"/>
                    <a:pt x="35" y="15"/>
                  </a:cubicBezTo>
                  <a:cubicBezTo>
                    <a:pt x="35" y="16"/>
                    <a:pt x="31" y="14"/>
                    <a:pt x="32" y="15"/>
                  </a:cubicBezTo>
                  <a:cubicBezTo>
                    <a:pt x="33" y="16"/>
                    <a:pt x="35" y="16"/>
                    <a:pt x="36" y="17"/>
                  </a:cubicBezTo>
                  <a:cubicBezTo>
                    <a:pt x="37" y="18"/>
                    <a:pt x="37" y="20"/>
                    <a:pt x="37" y="20"/>
                  </a:cubicBezTo>
                  <a:cubicBezTo>
                    <a:pt x="35" y="21"/>
                    <a:pt x="32" y="18"/>
                    <a:pt x="31" y="19"/>
                  </a:cubicBezTo>
                  <a:cubicBezTo>
                    <a:pt x="29" y="21"/>
                    <a:pt x="33" y="24"/>
                    <a:pt x="32" y="25"/>
                  </a:cubicBezTo>
                  <a:cubicBezTo>
                    <a:pt x="31" y="26"/>
                    <a:pt x="29" y="21"/>
                    <a:pt x="28" y="22"/>
                  </a:cubicBezTo>
                  <a:cubicBezTo>
                    <a:pt x="27" y="23"/>
                    <a:pt x="29" y="26"/>
                    <a:pt x="28" y="27"/>
                  </a:cubicBezTo>
                  <a:cubicBezTo>
                    <a:pt x="27" y="28"/>
                    <a:pt x="25" y="27"/>
                    <a:pt x="24" y="26"/>
                  </a:cubicBezTo>
                  <a:cubicBezTo>
                    <a:pt x="23" y="25"/>
                    <a:pt x="25" y="23"/>
                    <a:pt x="24" y="23"/>
                  </a:cubicBezTo>
                  <a:cubicBezTo>
                    <a:pt x="23" y="21"/>
                    <a:pt x="20" y="22"/>
                    <a:pt x="19" y="22"/>
                  </a:cubicBezTo>
                  <a:cubicBezTo>
                    <a:pt x="17" y="23"/>
                    <a:pt x="15" y="24"/>
                    <a:pt x="14" y="26"/>
                  </a:cubicBezTo>
                  <a:cubicBezTo>
                    <a:pt x="14" y="26"/>
                    <a:pt x="16" y="26"/>
                    <a:pt x="16" y="27"/>
                  </a:cubicBezTo>
                  <a:cubicBezTo>
                    <a:pt x="16" y="28"/>
                    <a:pt x="15" y="30"/>
                    <a:pt x="15" y="31"/>
                  </a:cubicBezTo>
                  <a:cubicBezTo>
                    <a:pt x="15" y="32"/>
                    <a:pt x="15" y="33"/>
                    <a:pt x="14" y="35"/>
                  </a:cubicBezTo>
                  <a:cubicBezTo>
                    <a:pt x="14" y="37"/>
                    <a:pt x="12" y="38"/>
                    <a:pt x="12" y="40"/>
                  </a:cubicBezTo>
                  <a:cubicBezTo>
                    <a:pt x="12" y="42"/>
                    <a:pt x="13" y="44"/>
                    <a:pt x="13" y="46"/>
                  </a:cubicBezTo>
                  <a:cubicBezTo>
                    <a:pt x="12" y="47"/>
                    <a:pt x="10" y="48"/>
                    <a:pt x="9" y="49"/>
                  </a:cubicBezTo>
                  <a:cubicBezTo>
                    <a:pt x="9" y="51"/>
                    <a:pt x="10" y="52"/>
                    <a:pt x="9" y="53"/>
                  </a:cubicBezTo>
                  <a:cubicBezTo>
                    <a:pt x="8" y="54"/>
                    <a:pt x="6" y="54"/>
                    <a:pt x="5" y="54"/>
                  </a:cubicBezTo>
                  <a:cubicBezTo>
                    <a:pt x="4" y="55"/>
                    <a:pt x="1" y="53"/>
                    <a:pt x="1" y="54"/>
                  </a:cubicBezTo>
                  <a:cubicBezTo>
                    <a:pt x="0" y="57"/>
                    <a:pt x="3" y="59"/>
                    <a:pt x="3" y="62"/>
                  </a:cubicBezTo>
                  <a:cubicBezTo>
                    <a:pt x="3" y="63"/>
                    <a:pt x="3" y="65"/>
                    <a:pt x="2" y="66"/>
                  </a:cubicBezTo>
                  <a:cubicBezTo>
                    <a:pt x="2" y="67"/>
                    <a:pt x="1" y="68"/>
                    <a:pt x="1" y="69"/>
                  </a:cubicBezTo>
                  <a:cubicBezTo>
                    <a:pt x="0" y="70"/>
                    <a:pt x="1" y="71"/>
                    <a:pt x="1" y="72"/>
                  </a:cubicBezTo>
                  <a:cubicBezTo>
                    <a:pt x="2" y="73"/>
                    <a:pt x="3" y="74"/>
                    <a:pt x="4" y="75"/>
                  </a:cubicBezTo>
                  <a:cubicBezTo>
                    <a:pt x="4" y="75"/>
                    <a:pt x="3" y="76"/>
                    <a:pt x="3" y="77"/>
                  </a:cubicBezTo>
                  <a:cubicBezTo>
                    <a:pt x="4" y="77"/>
                    <a:pt x="5" y="77"/>
                    <a:pt x="5" y="77"/>
                  </a:cubicBezTo>
                  <a:cubicBezTo>
                    <a:pt x="6" y="78"/>
                    <a:pt x="6" y="79"/>
                    <a:pt x="6" y="80"/>
                  </a:cubicBezTo>
                  <a:cubicBezTo>
                    <a:pt x="5" y="82"/>
                    <a:pt x="3" y="82"/>
                    <a:pt x="2" y="83"/>
                  </a:cubicBezTo>
                  <a:cubicBezTo>
                    <a:pt x="2" y="84"/>
                    <a:pt x="3" y="85"/>
                    <a:pt x="3" y="86"/>
                  </a:cubicBezTo>
                  <a:cubicBezTo>
                    <a:pt x="4" y="87"/>
                    <a:pt x="5" y="88"/>
                    <a:pt x="6" y="89"/>
                  </a:cubicBezTo>
                  <a:cubicBezTo>
                    <a:pt x="7" y="89"/>
                    <a:pt x="7" y="90"/>
                    <a:pt x="7" y="91"/>
                  </a:cubicBezTo>
                  <a:cubicBezTo>
                    <a:pt x="7" y="92"/>
                    <a:pt x="6" y="93"/>
                    <a:pt x="6" y="95"/>
                  </a:cubicBezTo>
                  <a:cubicBezTo>
                    <a:pt x="7" y="95"/>
                    <a:pt x="7" y="96"/>
                    <a:pt x="8" y="96"/>
                  </a:cubicBezTo>
                  <a:cubicBezTo>
                    <a:pt x="9" y="97"/>
                    <a:pt x="10" y="98"/>
                    <a:pt x="11" y="99"/>
                  </a:cubicBezTo>
                  <a:cubicBezTo>
                    <a:pt x="12" y="100"/>
                    <a:pt x="13" y="100"/>
                    <a:pt x="15" y="101"/>
                  </a:cubicBezTo>
                  <a:cubicBezTo>
                    <a:pt x="16" y="101"/>
                    <a:pt x="17" y="100"/>
                    <a:pt x="18" y="100"/>
                  </a:cubicBezTo>
                  <a:cubicBezTo>
                    <a:pt x="20" y="101"/>
                    <a:pt x="21" y="102"/>
                    <a:pt x="22" y="103"/>
                  </a:cubicBezTo>
                  <a:cubicBezTo>
                    <a:pt x="24" y="103"/>
                    <a:pt x="27" y="103"/>
                    <a:pt x="28" y="104"/>
                  </a:cubicBezTo>
                  <a:cubicBezTo>
                    <a:pt x="28" y="106"/>
                    <a:pt x="26" y="106"/>
                    <a:pt x="25" y="107"/>
                  </a:cubicBezTo>
                  <a:cubicBezTo>
                    <a:pt x="24" y="109"/>
                    <a:pt x="24" y="111"/>
                    <a:pt x="23" y="113"/>
                  </a:cubicBezTo>
                  <a:cubicBezTo>
                    <a:pt x="22" y="115"/>
                    <a:pt x="21" y="117"/>
                    <a:pt x="21" y="119"/>
                  </a:cubicBezTo>
                  <a:cubicBezTo>
                    <a:pt x="21" y="120"/>
                    <a:pt x="21" y="122"/>
                    <a:pt x="21" y="124"/>
                  </a:cubicBezTo>
                  <a:cubicBezTo>
                    <a:pt x="21" y="126"/>
                    <a:pt x="21" y="128"/>
                    <a:pt x="21" y="130"/>
                  </a:cubicBezTo>
                  <a:cubicBezTo>
                    <a:pt x="22" y="130"/>
                    <a:pt x="24" y="131"/>
                    <a:pt x="26" y="131"/>
                  </a:cubicBezTo>
                  <a:cubicBezTo>
                    <a:pt x="27" y="130"/>
                    <a:pt x="28" y="129"/>
                    <a:pt x="29" y="129"/>
                  </a:cubicBezTo>
                  <a:cubicBezTo>
                    <a:pt x="30" y="128"/>
                    <a:pt x="31" y="129"/>
                    <a:pt x="32" y="128"/>
                  </a:cubicBezTo>
                  <a:cubicBezTo>
                    <a:pt x="33" y="127"/>
                    <a:pt x="31" y="125"/>
                    <a:pt x="32" y="125"/>
                  </a:cubicBezTo>
                  <a:cubicBezTo>
                    <a:pt x="33" y="125"/>
                    <a:pt x="35" y="127"/>
                    <a:pt x="36" y="127"/>
                  </a:cubicBezTo>
                  <a:cubicBezTo>
                    <a:pt x="38" y="127"/>
                    <a:pt x="39" y="127"/>
                    <a:pt x="41" y="127"/>
                  </a:cubicBezTo>
                  <a:cubicBezTo>
                    <a:pt x="42" y="128"/>
                    <a:pt x="43" y="129"/>
                    <a:pt x="44" y="130"/>
                  </a:cubicBezTo>
                  <a:cubicBezTo>
                    <a:pt x="44" y="131"/>
                    <a:pt x="44" y="132"/>
                    <a:pt x="45" y="133"/>
                  </a:cubicBezTo>
                  <a:cubicBezTo>
                    <a:pt x="46" y="132"/>
                    <a:pt x="46" y="129"/>
                    <a:pt x="47" y="129"/>
                  </a:cubicBezTo>
                  <a:cubicBezTo>
                    <a:pt x="50" y="130"/>
                    <a:pt x="51" y="134"/>
                    <a:pt x="53" y="134"/>
                  </a:cubicBezTo>
                  <a:cubicBezTo>
                    <a:pt x="55" y="134"/>
                    <a:pt x="53" y="130"/>
                    <a:pt x="55" y="130"/>
                  </a:cubicBezTo>
                  <a:cubicBezTo>
                    <a:pt x="56" y="129"/>
                    <a:pt x="58" y="130"/>
                    <a:pt x="60" y="130"/>
                  </a:cubicBezTo>
                  <a:cubicBezTo>
                    <a:pt x="62" y="131"/>
                    <a:pt x="63" y="133"/>
                    <a:pt x="65" y="132"/>
                  </a:cubicBezTo>
                  <a:cubicBezTo>
                    <a:pt x="66" y="132"/>
                    <a:pt x="67" y="130"/>
                    <a:pt x="69" y="129"/>
                  </a:cubicBezTo>
                  <a:cubicBezTo>
                    <a:pt x="71" y="128"/>
                    <a:pt x="74" y="128"/>
                    <a:pt x="77" y="127"/>
                  </a:cubicBezTo>
                  <a:cubicBezTo>
                    <a:pt x="79" y="126"/>
                    <a:pt x="83" y="126"/>
                    <a:pt x="85" y="124"/>
                  </a:cubicBezTo>
                  <a:cubicBezTo>
                    <a:pt x="86" y="122"/>
                    <a:pt x="82" y="120"/>
                    <a:pt x="83" y="118"/>
                  </a:cubicBezTo>
                  <a:cubicBezTo>
                    <a:pt x="84" y="116"/>
                    <a:pt x="88" y="117"/>
                    <a:pt x="90" y="115"/>
                  </a:cubicBezTo>
                  <a:cubicBezTo>
                    <a:pt x="91" y="114"/>
                    <a:pt x="89" y="112"/>
                    <a:pt x="90" y="111"/>
                  </a:cubicBezTo>
                  <a:cubicBezTo>
                    <a:pt x="91" y="111"/>
                    <a:pt x="94" y="112"/>
                    <a:pt x="95" y="111"/>
                  </a:cubicBezTo>
                  <a:cubicBezTo>
                    <a:pt x="95" y="111"/>
                    <a:pt x="95" y="109"/>
                    <a:pt x="95" y="108"/>
                  </a:cubicBezTo>
                  <a:cubicBezTo>
                    <a:pt x="93" y="106"/>
                    <a:pt x="91" y="103"/>
                    <a:pt x="88" y="101"/>
                  </a:cubicBezTo>
                  <a:cubicBezTo>
                    <a:pt x="86" y="100"/>
                    <a:pt x="84" y="99"/>
                    <a:pt x="82" y="97"/>
                  </a:cubicBezTo>
                  <a:cubicBezTo>
                    <a:pt x="80" y="95"/>
                    <a:pt x="79" y="93"/>
                    <a:pt x="78" y="90"/>
                  </a:cubicBezTo>
                  <a:cubicBezTo>
                    <a:pt x="77" y="89"/>
                    <a:pt x="79" y="87"/>
                    <a:pt x="78" y="86"/>
                  </a:cubicBezTo>
                  <a:cubicBezTo>
                    <a:pt x="77" y="84"/>
                    <a:pt x="74" y="83"/>
                    <a:pt x="73" y="81"/>
                  </a:cubicBezTo>
                  <a:cubicBezTo>
                    <a:pt x="73" y="80"/>
                    <a:pt x="75" y="81"/>
                    <a:pt x="76" y="80"/>
                  </a:cubicBezTo>
                  <a:cubicBezTo>
                    <a:pt x="78" y="80"/>
                    <a:pt x="79" y="79"/>
                    <a:pt x="80" y="79"/>
                  </a:cubicBezTo>
                  <a:cubicBezTo>
                    <a:pt x="82" y="78"/>
                    <a:pt x="85" y="77"/>
                    <a:pt x="87" y="77"/>
                  </a:cubicBezTo>
                  <a:cubicBezTo>
                    <a:pt x="89" y="76"/>
                    <a:pt x="91" y="75"/>
                    <a:pt x="94" y="74"/>
                  </a:cubicBezTo>
                  <a:cubicBezTo>
                    <a:pt x="96" y="73"/>
                    <a:pt x="98" y="72"/>
                    <a:pt x="100" y="71"/>
                  </a:cubicBezTo>
                  <a:cubicBezTo>
                    <a:pt x="101" y="70"/>
                    <a:pt x="100" y="67"/>
                    <a:pt x="101" y="68"/>
                  </a:cubicBezTo>
                  <a:cubicBezTo>
                    <a:pt x="103" y="68"/>
                    <a:pt x="103" y="72"/>
                    <a:pt x="105" y="72"/>
                  </a:cubicBezTo>
                  <a:cubicBezTo>
                    <a:pt x="107" y="73"/>
                    <a:pt x="106" y="70"/>
                    <a:pt x="107" y="68"/>
                  </a:cubicBezTo>
                  <a:cubicBezTo>
                    <a:pt x="107" y="67"/>
                    <a:pt x="108" y="66"/>
                    <a:pt x="107" y="65"/>
                  </a:cubicBezTo>
                  <a:cubicBezTo>
                    <a:pt x="107" y="63"/>
                    <a:pt x="105" y="62"/>
                    <a:pt x="104" y="61"/>
                  </a:cubicBezTo>
                  <a:cubicBezTo>
                    <a:pt x="103" y="59"/>
                    <a:pt x="102" y="57"/>
                    <a:pt x="102" y="56"/>
                  </a:cubicBezTo>
                  <a:cubicBezTo>
                    <a:pt x="102" y="54"/>
                    <a:pt x="104" y="53"/>
                    <a:pt x="104" y="51"/>
                  </a:cubicBezTo>
                  <a:cubicBezTo>
                    <a:pt x="104" y="49"/>
                    <a:pt x="102" y="48"/>
                    <a:pt x="101" y="46"/>
                  </a:cubicBezTo>
                  <a:cubicBezTo>
                    <a:pt x="101" y="45"/>
                    <a:pt x="103" y="44"/>
                    <a:pt x="102" y="43"/>
                  </a:cubicBezTo>
                  <a:cubicBezTo>
                    <a:pt x="101" y="40"/>
                    <a:pt x="98" y="39"/>
                    <a:pt x="97" y="36"/>
                  </a:cubicBezTo>
                  <a:cubicBezTo>
                    <a:pt x="97" y="33"/>
                    <a:pt x="100" y="31"/>
                    <a:pt x="100" y="28"/>
                  </a:cubicBezTo>
                  <a:cubicBezTo>
                    <a:pt x="100" y="26"/>
                    <a:pt x="99" y="24"/>
                    <a:pt x="98" y="2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35" name="Freeform 2652"/>
            <p:cNvSpPr>
              <a:spLocks noChangeAspect="1"/>
            </p:cNvSpPr>
            <p:nvPr/>
          </p:nvSpPr>
          <p:spPr bwMode="auto">
            <a:xfrm>
              <a:off x="4618122" y="1868617"/>
              <a:ext cx="80222" cy="56884"/>
            </a:xfrm>
            <a:custGeom>
              <a:avLst/>
              <a:gdLst>
                <a:gd name="T0" fmla="*/ 0 w 46"/>
                <a:gd name="T1" fmla="*/ 8 h 33"/>
                <a:gd name="T2" fmla="*/ 6 w 46"/>
                <a:gd name="T3" fmla="*/ 4 h 33"/>
                <a:gd name="T4" fmla="*/ 11 w 46"/>
                <a:gd name="T5" fmla="*/ 2 h 33"/>
                <a:gd name="T6" fmla="*/ 16 w 46"/>
                <a:gd name="T7" fmla="*/ 5 h 33"/>
                <a:gd name="T8" fmla="*/ 20 w 46"/>
                <a:gd name="T9" fmla="*/ 5 h 33"/>
                <a:gd name="T10" fmla="*/ 22 w 46"/>
                <a:gd name="T11" fmla="*/ 4 h 33"/>
                <a:gd name="T12" fmla="*/ 25 w 46"/>
                <a:gd name="T13" fmla="*/ 1 h 33"/>
                <a:gd name="T14" fmla="*/ 28 w 46"/>
                <a:gd name="T15" fmla="*/ 0 h 33"/>
                <a:gd name="T16" fmla="*/ 33 w 46"/>
                <a:gd name="T17" fmla="*/ 0 h 33"/>
                <a:gd name="T18" fmla="*/ 37 w 46"/>
                <a:gd name="T19" fmla="*/ 2 h 33"/>
                <a:gd name="T20" fmla="*/ 38 w 46"/>
                <a:gd name="T21" fmla="*/ 5 h 33"/>
                <a:gd name="T22" fmla="*/ 42 w 46"/>
                <a:gd name="T23" fmla="*/ 5 h 33"/>
                <a:gd name="T24" fmla="*/ 45 w 46"/>
                <a:gd name="T25" fmla="*/ 7 h 33"/>
                <a:gd name="T26" fmla="*/ 44 w 46"/>
                <a:gd name="T27" fmla="*/ 13 h 33"/>
                <a:gd name="T28" fmla="*/ 49 w 46"/>
                <a:gd name="T29" fmla="*/ 13 h 33"/>
                <a:gd name="T30" fmla="*/ 53 w 46"/>
                <a:gd name="T31" fmla="*/ 17 h 33"/>
                <a:gd name="T32" fmla="*/ 51 w 46"/>
                <a:gd name="T33" fmla="*/ 19 h 33"/>
                <a:gd name="T34" fmla="*/ 54 w 46"/>
                <a:gd name="T35" fmla="*/ 19 h 33"/>
                <a:gd name="T36" fmla="*/ 55 w 46"/>
                <a:gd name="T37" fmla="*/ 22 h 33"/>
                <a:gd name="T38" fmla="*/ 50 w 46"/>
                <a:gd name="T39" fmla="*/ 26 h 33"/>
                <a:gd name="T40" fmla="*/ 48 w 46"/>
                <a:gd name="T41" fmla="*/ 27 h 33"/>
                <a:gd name="T42" fmla="*/ 45 w 46"/>
                <a:gd name="T43" fmla="*/ 31 h 33"/>
                <a:gd name="T44" fmla="*/ 47 w 46"/>
                <a:gd name="T45" fmla="*/ 34 h 33"/>
                <a:gd name="T46" fmla="*/ 48 w 46"/>
                <a:gd name="T47" fmla="*/ 39 h 33"/>
                <a:gd name="T48" fmla="*/ 44 w 46"/>
                <a:gd name="T49" fmla="*/ 39 h 33"/>
                <a:gd name="T50" fmla="*/ 39 w 46"/>
                <a:gd name="T51" fmla="*/ 37 h 33"/>
                <a:gd name="T52" fmla="*/ 35 w 46"/>
                <a:gd name="T53" fmla="*/ 33 h 33"/>
                <a:gd name="T54" fmla="*/ 32 w 46"/>
                <a:gd name="T55" fmla="*/ 30 h 33"/>
                <a:gd name="T56" fmla="*/ 30 w 46"/>
                <a:gd name="T57" fmla="*/ 30 h 33"/>
                <a:gd name="T58" fmla="*/ 25 w 46"/>
                <a:gd name="T59" fmla="*/ 30 h 33"/>
                <a:gd name="T60" fmla="*/ 24 w 46"/>
                <a:gd name="T61" fmla="*/ 26 h 33"/>
                <a:gd name="T62" fmla="*/ 22 w 46"/>
                <a:gd name="T63" fmla="*/ 22 h 33"/>
                <a:gd name="T64" fmla="*/ 17 w 46"/>
                <a:gd name="T65" fmla="*/ 22 h 33"/>
                <a:gd name="T66" fmla="*/ 16 w 46"/>
                <a:gd name="T67" fmla="*/ 20 h 33"/>
                <a:gd name="T68" fmla="*/ 11 w 46"/>
                <a:gd name="T69" fmla="*/ 19 h 33"/>
                <a:gd name="T70" fmla="*/ 8 w 46"/>
                <a:gd name="T71" fmla="*/ 15 h 33"/>
                <a:gd name="T72" fmla="*/ 5 w 46"/>
                <a:gd name="T73" fmla="*/ 14 h 33"/>
                <a:gd name="T74" fmla="*/ 2 w 46"/>
                <a:gd name="T75" fmla="*/ 13 h 33"/>
                <a:gd name="T76" fmla="*/ 0 w 46"/>
                <a:gd name="T77" fmla="*/ 8 h 3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6"/>
                <a:gd name="T118" fmla="*/ 0 h 33"/>
                <a:gd name="T119" fmla="*/ 46 w 46"/>
                <a:gd name="T120" fmla="*/ 33 h 3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6" h="33">
                  <a:moveTo>
                    <a:pt x="0" y="7"/>
                  </a:moveTo>
                  <a:cubicBezTo>
                    <a:pt x="1" y="6"/>
                    <a:pt x="3" y="4"/>
                    <a:pt x="5" y="3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0" y="2"/>
                    <a:pt x="12" y="3"/>
                    <a:pt x="13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4"/>
                    <a:pt x="18" y="3"/>
                    <a:pt x="18" y="3"/>
                  </a:cubicBezTo>
                  <a:cubicBezTo>
                    <a:pt x="19" y="2"/>
                    <a:pt x="20" y="2"/>
                    <a:pt x="21" y="1"/>
                  </a:cubicBezTo>
                  <a:cubicBezTo>
                    <a:pt x="21" y="1"/>
                    <a:pt x="22" y="0"/>
                    <a:pt x="23" y="0"/>
                  </a:cubicBezTo>
                  <a:cubicBezTo>
                    <a:pt x="25" y="0"/>
                    <a:pt x="26" y="0"/>
                    <a:pt x="28" y="0"/>
                  </a:cubicBezTo>
                  <a:cubicBezTo>
                    <a:pt x="29" y="0"/>
                    <a:pt x="31" y="1"/>
                    <a:pt x="31" y="2"/>
                  </a:cubicBezTo>
                  <a:cubicBezTo>
                    <a:pt x="32" y="2"/>
                    <a:pt x="31" y="4"/>
                    <a:pt x="32" y="4"/>
                  </a:cubicBezTo>
                  <a:cubicBezTo>
                    <a:pt x="33" y="5"/>
                    <a:pt x="34" y="3"/>
                    <a:pt x="35" y="4"/>
                  </a:cubicBezTo>
                  <a:cubicBezTo>
                    <a:pt x="36" y="4"/>
                    <a:pt x="38" y="5"/>
                    <a:pt x="38" y="6"/>
                  </a:cubicBezTo>
                  <a:cubicBezTo>
                    <a:pt x="39" y="7"/>
                    <a:pt x="37" y="9"/>
                    <a:pt x="37" y="11"/>
                  </a:cubicBezTo>
                  <a:cubicBezTo>
                    <a:pt x="38" y="12"/>
                    <a:pt x="40" y="11"/>
                    <a:pt x="41" y="11"/>
                  </a:cubicBezTo>
                  <a:cubicBezTo>
                    <a:pt x="42" y="12"/>
                    <a:pt x="43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4" y="16"/>
                    <a:pt x="45" y="16"/>
                    <a:pt x="45" y="16"/>
                  </a:cubicBezTo>
                  <a:cubicBezTo>
                    <a:pt x="46" y="17"/>
                    <a:pt x="46" y="18"/>
                    <a:pt x="46" y="19"/>
                  </a:cubicBezTo>
                  <a:cubicBezTo>
                    <a:pt x="45" y="21"/>
                    <a:pt x="43" y="21"/>
                    <a:pt x="42" y="22"/>
                  </a:cubicBezTo>
                  <a:cubicBezTo>
                    <a:pt x="41" y="22"/>
                    <a:pt x="40" y="22"/>
                    <a:pt x="40" y="23"/>
                  </a:cubicBezTo>
                  <a:cubicBezTo>
                    <a:pt x="39" y="24"/>
                    <a:pt x="38" y="25"/>
                    <a:pt x="38" y="26"/>
                  </a:cubicBezTo>
                  <a:cubicBezTo>
                    <a:pt x="38" y="27"/>
                    <a:pt x="39" y="28"/>
                    <a:pt x="39" y="29"/>
                  </a:cubicBezTo>
                  <a:cubicBezTo>
                    <a:pt x="39" y="30"/>
                    <a:pt x="40" y="32"/>
                    <a:pt x="40" y="33"/>
                  </a:cubicBezTo>
                  <a:cubicBezTo>
                    <a:pt x="39" y="33"/>
                    <a:pt x="38" y="33"/>
                    <a:pt x="37" y="33"/>
                  </a:cubicBezTo>
                  <a:cubicBezTo>
                    <a:pt x="36" y="32"/>
                    <a:pt x="34" y="32"/>
                    <a:pt x="33" y="31"/>
                  </a:cubicBezTo>
                  <a:cubicBezTo>
                    <a:pt x="32" y="30"/>
                    <a:pt x="30" y="29"/>
                    <a:pt x="29" y="28"/>
                  </a:cubicBezTo>
                  <a:cubicBezTo>
                    <a:pt x="28" y="27"/>
                    <a:pt x="28" y="25"/>
                    <a:pt x="27" y="25"/>
                  </a:cubicBezTo>
                  <a:cubicBezTo>
                    <a:pt x="26" y="24"/>
                    <a:pt x="25" y="25"/>
                    <a:pt x="25" y="25"/>
                  </a:cubicBezTo>
                  <a:cubicBezTo>
                    <a:pt x="23" y="25"/>
                    <a:pt x="22" y="26"/>
                    <a:pt x="21" y="25"/>
                  </a:cubicBezTo>
                  <a:cubicBezTo>
                    <a:pt x="20" y="25"/>
                    <a:pt x="21" y="23"/>
                    <a:pt x="20" y="22"/>
                  </a:cubicBezTo>
                  <a:cubicBezTo>
                    <a:pt x="20" y="21"/>
                    <a:pt x="20" y="19"/>
                    <a:pt x="18" y="19"/>
                  </a:cubicBezTo>
                  <a:cubicBezTo>
                    <a:pt x="17" y="18"/>
                    <a:pt x="16" y="19"/>
                    <a:pt x="14" y="19"/>
                  </a:cubicBezTo>
                  <a:cubicBezTo>
                    <a:pt x="14" y="18"/>
                    <a:pt x="13" y="17"/>
                    <a:pt x="13" y="17"/>
                  </a:cubicBezTo>
                  <a:cubicBezTo>
                    <a:pt x="12" y="16"/>
                    <a:pt x="10" y="17"/>
                    <a:pt x="9" y="16"/>
                  </a:cubicBezTo>
                  <a:cubicBezTo>
                    <a:pt x="8" y="15"/>
                    <a:pt x="8" y="13"/>
                    <a:pt x="7" y="13"/>
                  </a:cubicBezTo>
                  <a:cubicBezTo>
                    <a:pt x="6" y="12"/>
                    <a:pt x="5" y="12"/>
                    <a:pt x="4" y="12"/>
                  </a:cubicBezTo>
                  <a:cubicBezTo>
                    <a:pt x="3" y="12"/>
                    <a:pt x="2" y="12"/>
                    <a:pt x="2" y="11"/>
                  </a:cubicBezTo>
                  <a:cubicBezTo>
                    <a:pt x="1" y="10"/>
                    <a:pt x="0" y="8"/>
                    <a:pt x="0" y="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36" name="Freeform 2653"/>
            <p:cNvSpPr>
              <a:spLocks noChangeAspect="1"/>
            </p:cNvSpPr>
            <p:nvPr/>
          </p:nvSpPr>
          <p:spPr bwMode="auto">
            <a:xfrm>
              <a:off x="4653128" y="1807357"/>
              <a:ext cx="61260" cy="81680"/>
            </a:xfrm>
            <a:custGeom>
              <a:avLst/>
              <a:gdLst>
                <a:gd name="T0" fmla="*/ 1 w 35"/>
                <a:gd name="T1" fmla="*/ 43 h 47"/>
                <a:gd name="T2" fmla="*/ 0 w 35"/>
                <a:gd name="T3" fmla="*/ 37 h 47"/>
                <a:gd name="T4" fmla="*/ 0 w 35"/>
                <a:gd name="T5" fmla="*/ 32 h 47"/>
                <a:gd name="T6" fmla="*/ 0 w 35"/>
                <a:gd name="T7" fmla="*/ 27 h 47"/>
                <a:gd name="T8" fmla="*/ 4 w 35"/>
                <a:gd name="T9" fmla="*/ 21 h 47"/>
                <a:gd name="T10" fmla="*/ 5 w 35"/>
                <a:gd name="T11" fmla="*/ 14 h 47"/>
                <a:gd name="T12" fmla="*/ 7 w 35"/>
                <a:gd name="T13" fmla="*/ 11 h 47"/>
                <a:gd name="T14" fmla="*/ 12 w 35"/>
                <a:gd name="T15" fmla="*/ 10 h 47"/>
                <a:gd name="T16" fmla="*/ 16 w 35"/>
                <a:gd name="T17" fmla="*/ 6 h 47"/>
                <a:gd name="T18" fmla="*/ 23 w 35"/>
                <a:gd name="T19" fmla="*/ 1 h 47"/>
                <a:gd name="T20" fmla="*/ 28 w 35"/>
                <a:gd name="T21" fmla="*/ 2 h 47"/>
                <a:gd name="T22" fmla="*/ 30 w 35"/>
                <a:gd name="T23" fmla="*/ 1 h 47"/>
                <a:gd name="T24" fmla="*/ 36 w 35"/>
                <a:gd name="T25" fmla="*/ 0 h 47"/>
                <a:gd name="T26" fmla="*/ 37 w 35"/>
                <a:gd name="T27" fmla="*/ 2 h 47"/>
                <a:gd name="T28" fmla="*/ 40 w 35"/>
                <a:gd name="T29" fmla="*/ 4 h 47"/>
                <a:gd name="T30" fmla="*/ 42 w 35"/>
                <a:gd name="T31" fmla="*/ 6 h 47"/>
                <a:gd name="T32" fmla="*/ 41 w 35"/>
                <a:gd name="T33" fmla="*/ 11 h 47"/>
                <a:gd name="T34" fmla="*/ 38 w 35"/>
                <a:gd name="T35" fmla="*/ 17 h 47"/>
                <a:gd name="T36" fmla="*/ 40 w 35"/>
                <a:gd name="T37" fmla="*/ 24 h 47"/>
                <a:gd name="T38" fmla="*/ 35 w 35"/>
                <a:gd name="T39" fmla="*/ 27 h 47"/>
                <a:gd name="T40" fmla="*/ 35 w 35"/>
                <a:gd name="T41" fmla="*/ 32 h 47"/>
                <a:gd name="T42" fmla="*/ 30 w 35"/>
                <a:gd name="T43" fmla="*/ 33 h 47"/>
                <a:gd name="T44" fmla="*/ 25 w 35"/>
                <a:gd name="T45" fmla="*/ 33 h 47"/>
                <a:gd name="T46" fmla="*/ 28 w 35"/>
                <a:gd name="T47" fmla="*/ 43 h 47"/>
                <a:gd name="T48" fmla="*/ 26 w 35"/>
                <a:gd name="T49" fmla="*/ 48 h 47"/>
                <a:gd name="T50" fmla="*/ 25 w 35"/>
                <a:gd name="T51" fmla="*/ 51 h 47"/>
                <a:gd name="T52" fmla="*/ 25 w 35"/>
                <a:gd name="T53" fmla="*/ 55 h 47"/>
                <a:gd name="T54" fmla="*/ 20 w 35"/>
                <a:gd name="T55" fmla="*/ 55 h 47"/>
                <a:gd name="T56" fmla="*/ 22 w 35"/>
                <a:gd name="T57" fmla="*/ 49 h 47"/>
                <a:gd name="T58" fmla="*/ 18 w 35"/>
                <a:gd name="T59" fmla="*/ 46 h 47"/>
                <a:gd name="T60" fmla="*/ 14 w 35"/>
                <a:gd name="T61" fmla="*/ 46 h 47"/>
                <a:gd name="T62" fmla="*/ 13 w 35"/>
                <a:gd name="T63" fmla="*/ 44 h 47"/>
                <a:gd name="T64" fmla="*/ 10 w 35"/>
                <a:gd name="T65" fmla="*/ 42 h 47"/>
                <a:gd name="T66" fmla="*/ 4 w 35"/>
                <a:gd name="T67" fmla="*/ 42 h 47"/>
                <a:gd name="T68" fmla="*/ 1 w 35"/>
                <a:gd name="T69" fmla="*/ 43 h 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"/>
                <a:gd name="T106" fmla="*/ 0 h 47"/>
                <a:gd name="T107" fmla="*/ 35 w 35"/>
                <a:gd name="T108" fmla="*/ 47 h 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" h="47">
                  <a:moveTo>
                    <a:pt x="1" y="36"/>
                  </a:moveTo>
                  <a:cubicBezTo>
                    <a:pt x="1" y="34"/>
                    <a:pt x="0" y="32"/>
                    <a:pt x="0" y="31"/>
                  </a:cubicBezTo>
                  <a:cubicBezTo>
                    <a:pt x="0" y="29"/>
                    <a:pt x="0" y="28"/>
                    <a:pt x="0" y="27"/>
                  </a:cubicBezTo>
                  <a:cubicBezTo>
                    <a:pt x="0" y="26"/>
                    <a:pt x="0" y="25"/>
                    <a:pt x="0" y="23"/>
                  </a:cubicBezTo>
                  <a:cubicBezTo>
                    <a:pt x="1" y="21"/>
                    <a:pt x="2" y="20"/>
                    <a:pt x="3" y="18"/>
                  </a:cubicBezTo>
                  <a:cubicBezTo>
                    <a:pt x="4" y="16"/>
                    <a:pt x="4" y="14"/>
                    <a:pt x="4" y="12"/>
                  </a:cubicBezTo>
                  <a:cubicBezTo>
                    <a:pt x="5" y="11"/>
                    <a:pt x="5" y="10"/>
                    <a:pt x="6" y="9"/>
                  </a:cubicBezTo>
                  <a:cubicBezTo>
                    <a:pt x="8" y="8"/>
                    <a:pt x="9" y="9"/>
                    <a:pt x="10" y="8"/>
                  </a:cubicBezTo>
                  <a:cubicBezTo>
                    <a:pt x="12" y="7"/>
                    <a:pt x="12" y="6"/>
                    <a:pt x="13" y="5"/>
                  </a:cubicBezTo>
                  <a:cubicBezTo>
                    <a:pt x="15" y="3"/>
                    <a:pt x="17" y="2"/>
                    <a:pt x="19" y="1"/>
                  </a:cubicBezTo>
                  <a:cubicBezTo>
                    <a:pt x="20" y="1"/>
                    <a:pt x="22" y="2"/>
                    <a:pt x="23" y="2"/>
                  </a:cubicBezTo>
                  <a:cubicBezTo>
                    <a:pt x="24" y="2"/>
                    <a:pt x="24" y="1"/>
                    <a:pt x="25" y="1"/>
                  </a:cubicBezTo>
                  <a:cubicBezTo>
                    <a:pt x="27" y="0"/>
                    <a:pt x="28" y="0"/>
                    <a:pt x="30" y="0"/>
                  </a:cubicBezTo>
                  <a:cubicBezTo>
                    <a:pt x="31" y="0"/>
                    <a:pt x="30" y="2"/>
                    <a:pt x="31" y="2"/>
                  </a:cubicBezTo>
                  <a:cubicBezTo>
                    <a:pt x="31" y="3"/>
                    <a:pt x="33" y="2"/>
                    <a:pt x="33" y="3"/>
                  </a:cubicBezTo>
                  <a:cubicBezTo>
                    <a:pt x="34" y="3"/>
                    <a:pt x="34" y="4"/>
                    <a:pt x="35" y="5"/>
                  </a:cubicBezTo>
                  <a:cubicBezTo>
                    <a:pt x="35" y="6"/>
                    <a:pt x="35" y="7"/>
                    <a:pt x="34" y="9"/>
                  </a:cubicBezTo>
                  <a:cubicBezTo>
                    <a:pt x="34" y="11"/>
                    <a:pt x="32" y="12"/>
                    <a:pt x="32" y="14"/>
                  </a:cubicBezTo>
                  <a:cubicBezTo>
                    <a:pt x="32" y="16"/>
                    <a:pt x="33" y="18"/>
                    <a:pt x="33" y="20"/>
                  </a:cubicBezTo>
                  <a:cubicBezTo>
                    <a:pt x="32" y="21"/>
                    <a:pt x="30" y="22"/>
                    <a:pt x="29" y="23"/>
                  </a:cubicBezTo>
                  <a:cubicBezTo>
                    <a:pt x="29" y="25"/>
                    <a:pt x="30" y="26"/>
                    <a:pt x="29" y="27"/>
                  </a:cubicBezTo>
                  <a:cubicBezTo>
                    <a:pt x="28" y="28"/>
                    <a:pt x="26" y="28"/>
                    <a:pt x="25" y="28"/>
                  </a:cubicBezTo>
                  <a:cubicBezTo>
                    <a:pt x="24" y="29"/>
                    <a:pt x="21" y="27"/>
                    <a:pt x="21" y="28"/>
                  </a:cubicBezTo>
                  <a:cubicBezTo>
                    <a:pt x="20" y="31"/>
                    <a:pt x="23" y="33"/>
                    <a:pt x="23" y="36"/>
                  </a:cubicBezTo>
                  <a:cubicBezTo>
                    <a:pt x="23" y="37"/>
                    <a:pt x="23" y="39"/>
                    <a:pt x="22" y="40"/>
                  </a:cubicBezTo>
                  <a:cubicBezTo>
                    <a:pt x="22" y="41"/>
                    <a:pt x="21" y="42"/>
                    <a:pt x="21" y="43"/>
                  </a:cubicBezTo>
                  <a:cubicBezTo>
                    <a:pt x="20" y="44"/>
                    <a:pt x="21" y="45"/>
                    <a:pt x="21" y="46"/>
                  </a:cubicBezTo>
                  <a:cubicBezTo>
                    <a:pt x="20" y="46"/>
                    <a:pt x="18" y="47"/>
                    <a:pt x="17" y="46"/>
                  </a:cubicBezTo>
                  <a:cubicBezTo>
                    <a:pt x="17" y="44"/>
                    <a:pt x="19" y="42"/>
                    <a:pt x="18" y="41"/>
                  </a:cubicBezTo>
                  <a:cubicBezTo>
                    <a:pt x="18" y="40"/>
                    <a:pt x="16" y="39"/>
                    <a:pt x="15" y="39"/>
                  </a:cubicBezTo>
                  <a:cubicBezTo>
                    <a:pt x="14" y="38"/>
                    <a:pt x="13" y="40"/>
                    <a:pt x="12" y="39"/>
                  </a:cubicBezTo>
                  <a:cubicBezTo>
                    <a:pt x="11" y="39"/>
                    <a:pt x="12" y="37"/>
                    <a:pt x="11" y="37"/>
                  </a:cubicBezTo>
                  <a:cubicBezTo>
                    <a:pt x="11" y="36"/>
                    <a:pt x="9" y="35"/>
                    <a:pt x="8" y="35"/>
                  </a:cubicBezTo>
                  <a:cubicBezTo>
                    <a:pt x="6" y="35"/>
                    <a:pt x="5" y="35"/>
                    <a:pt x="3" y="35"/>
                  </a:cubicBezTo>
                  <a:cubicBezTo>
                    <a:pt x="2" y="35"/>
                    <a:pt x="1" y="36"/>
                    <a:pt x="1" y="3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37" name="Freeform 2654"/>
            <p:cNvSpPr>
              <a:spLocks noChangeAspect="1"/>
            </p:cNvSpPr>
            <p:nvPr/>
          </p:nvSpPr>
          <p:spPr bwMode="auto">
            <a:xfrm>
              <a:off x="4343910" y="1743179"/>
              <a:ext cx="97725" cy="126896"/>
            </a:xfrm>
            <a:custGeom>
              <a:avLst/>
              <a:gdLst>
                <a:gd name="T0" fmla="*/ 63 w 56"/>
                <a:gd name="T1" fmla="*/ 39 h 72"/>
                <a:gd name="T2" fmla="*/ 67 w 56"/>
                <a:gd name="T3" fmla="*/ 54 h 72"/>
                <a:gd name="T4" fmla="*/ 61 w 56"/>
                <a:gd name="T5" fmla="*/ 69 h 72"/>
                <a:gd name="T6" fmla="*/ 50 w 56"/>
                <a:gd name="T7" fmla="*/ 70 h 72"/>
                <a:gd name="T8" fmla="*/ 35 w 56"/>
                <a:gd name="T9" fmla="*/ 79 h 72"/>
                <a:gd name="T10" fmla="*/ 17 w 56"/>
                <a:gd name="T11" fmla="*/ 85 h 72"/>
                <a:gd name="T12" fmla="*/ 16 w 56"/>
                <a:gd name="T13" fmla="*/ 81 h 72"/>
                <a:gd name="T14" fmla="*/ 12 w 56"/>
                <a:gd name="T15" fmla="*/ 79 h 72"/>
                <a:gd name="T16" fmla="*/ 6 w 56"/>
                <a:gd name="T17" fmla="*/ 74 h 72"/>
                <a:gd name="T18" fmla="*/ 2 w 56"/>
                <a:gd name="T19" fmla="*/ 71 h 72"/>
                <a:gd name="T20" fmla="*/ 12 w 56"/>
                <a:gd name="T21" fmla="*/ 68 h 72"/>
                <a:gd name="T22" fmla="*/ 20 w 56"/>
                <a:gd name="T23" fmla="*/ 62 h 72"/>
                <a:gd name="T24" fmla="*/ 23 w 56"/>
                <a:gd name="T25" fmla="*/ 58 h 72"/>
                <a:gd name="T26" fmla="*/ 14 w 56"/>
                <a:gd name="T27" fmla="*/ 59 h 72"/>
                <a:gd name="T28" fmla="*/ 20 w 56"/>
                <a:gd name="T29" fmla="*/ 51 h 72"/>
                <a:gd name="T30" fmla="*/ 23 w 56"/>
                <a:gd name="T31" fmla="*/ 45 h 72"/>
                <a:gd name="T32" fmla="*/ 18 w 56"/>
                <a:gd name="T33" fmla="*/ 42 h 72"/>
                <a:gd name="T34" fmla="*/ 14 w 56"/>
                <a:gd name="T35" fmla="*/ 47 h 72"/>
                <a:gd name="T36" fmla="*/ 10 w 56"/>
                <a:gd name="T37" fmla="*/ 39 h 72"/>
                <a:gd name="T38" fmla="*/ 16 w 56"/>
                <a:gd name="T39" fmla="*/ 33 h 72"/>
                <a:gd name="T40" fmla="*/ 13 w 56"/>
                <a:gd name="T41" fmla="*/ 29 h 72"/>
                <a:gd name="T42" fmla="*/ 14 w 56"/>
                <a:gd name="T43" fmla="*/ 23 h 72"/>
                <a:gd name="T44" fmla="*/ 24 w 56"/>
                <a:gd name="T45" fmla="*/ 27 h 72"/>
                <a:gd name="T46" fmla="*/ 31 w 56"/>
                <a:gd name="T47" fmla="*/ 25 h 72"/>
                <a:gd name="T48" fmla="*/ 36 w 56"/>
                <a:gd name="T49" fmla="*/ 18 h 72"/>
                <a:gd name="T50" fmla="*/ 29 w 56"/>
                <a:gd name="T51" fmla="*/ 13 h 72"/>
                <a:gd name="T52" fmla="*/ 36 w 56"/>
                <a:gd name="T53" fmla="*/ 5 h 72"/>
                <a:gd name="T54" fmla="*/ 48 w 56"/>
                <a:gd name="T55" fmla="*/ 0 h 72"/>
                <a:gd name="T56" fmla="*/ 49 w 56"/>
                <a:gd name="T57" fmla="*/ 10 h 72"/>
                <a:gd name="T58" fmla="*/ 41 w 56"/>
                <a:gd name="T59" fmla="*/ 13 h 72"/>
                <a:gd name="T60" fmla="*/ 36 w 56"/>
                <a:gd name="T61" fmla="*/ 19 h 72"/>
                <a:gd name="T62" fmla="*/ 49 w 56"/>
                <a:gd name="T63" fmla="*/ 28 h 72"/>
                <a:gd name="T64" fmla="*/ 50 w 56"/>
                <a:gd name="T65" fmla="*/ 22 h 72"/>
                <a:gd name="T66" fmla="*/ 57 w 56"/>
                <a:gd name="T67" fmla="*/ 27 h 72"/>
                <a:gd name="T68" fmla="*/ 65 w 56"/>
                <a:gd name="T69" fmla="*/ 34 h 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6"/>
                <a:gd name="T106" fmla="*/ 0 h 72"/>
                <a:gd name="T107" fmla="*/ 56 w 56"/>
                <a:gd name="T108" fmla="*/ 72 h 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6" h="72">
                  <a:moveTo>
                    <a:pt x="54" y="28"/>
                  </a:moveTo>
                  <a:cubicBezTo>
                    <a:pt x="54" y="29"/>
                    <a:pt x="53" y="30"/>
                    <a:pt x="53" y="32"/>
                  </a:cubicBezTo>
                  <a:cubicBezTo>
                    <a:pt x="54" y="33"/>
                    <a:pt x="55" y="34"/>
                    <a:pt x="55" y="36"/>
                  </a:cubicBezTo>
                  <a:cubicBezTo>
                    <a:pt x="56" y="39"/>
                    <a:pt x="56" y="42"/>
                    <a:pt x="56" y="45"/>
                  </a:cubicBezTo>
                  <a:cubicBezTo>
                    <a:pt x="55" y="47"/>
                    <a:pt x="54" y="48"/>
                    <a:pt x="54" y="50"/>
                  </a:cubicBezTo>
                  <a:cubicBezTo>
                    <a:pt x="53" y="53"/>
                    <a:pt x="53" y="56"/>
                    <a:pt x="51" y="57"/>
                  </a:cubicBezTo>
                  <a:cubicBezTo>
                    <a:pt x="50" y="58"/>
                    <a:pt x="47" y="57"/>
                    <a:pt x="46" y="57"/>
                  </a:cubicBezTo>
                  <a:cubicBezTo>
                    <a:pt x="44" y="57"/>
                    <a:pt x="43" y="58"/>
                    <a:pt x="42" y="58"/>
                  </a:cubicBezTo>
                  <a:cubicBezTo>
                    <a:pt x="40" y="59"/>
                    <a:pt x="39" y="60"/>
                    <a:pt x="37" y="60"/>
                  </a:cubicBezTo>
                  <a:cubicBezTo>
                    <a:pt x="34" y="62"/>
                    <a:pt x="32" y="63"/>
                    <a:pt x="29" y="65"/>
                  </a:cubicBezTo>
                  <a:cubicBezTo>
                    <a:pt x="26" y="66"/>
                    <a:pt x="24" y="68"/>
                    <a:pt x="21" y="69"/>
                  </a:cubicBezTo>
                  <a:cubicBezTo>
                    <a:pt x="19" y="70"/>
                    <a:pt x="16" y="69"/>
                    <a:pt x="14" y="70"/>
                  </a:cubicBezTo>
                  <a:cubicBezTo>
                    <a:pt x="13" y="70"/>
                    <a:pt x="11" y="72"/>
                    <a:pt x="10" y="71"/>
                  </a:cubicBezTo>
                  <a:cubicBezTo>
                    <a:pt x="9" y="69"/>
                    <a:pt x="14" y="68"/>
                    <a:pt x="13" y="67"/>
                  </a:cubicBezTo>
                  <a:cubicBezTo>
                    <a:pt x="11" y="66"/>
                    <a:pt x="8" y="70"/>
                    <a:pt x="7" y="69"/>
                  </a:cubicBezTo>
                  <a:cubicBezTo>
                    <a:pt x="6" y="67"/>
                    <a:pt x="11" y="66"/>
                    <a:pt x="10" y="65"/>
                  </a:cubicBezTo>
                  <a:cubicBezTo>
                    <a:pt x="9" y="63"/>
                    <a:pt x="5" y="66"/>
                    <a:pt x="3" y="65"/>
                  </a:cubicBezTo>
                  <a:cubicBezTo>
                    <a:pt x="2" y="64"/>
                    <a:pt x="4" y="62"/>
                    <a:pt x="5" y="61"/>
                  </a:cubicBezTo>
                  <a:cubicBezTo>
                    <a:pt x="7" y="60"/>
                    <a:pt x="12" y="60"/>
                    <a:pt x="10" y="59"/>
                  </a:cubicBezTo>
                  <a:cubicBezTo>
                    <a:pt x="8" y="58"/>
                    <a:pt x="4" y="61"/>
                    <a:pt x="2" y="59"/>
                  </a:cubicBezTo>
                  <a:cubicBezTo>
                    <a:pt x="0" y="58"/>
                    <a:pt x="5" y="57"/>
                    <a:pt x="7" y="56"/>
                  </a:cubicBezTo>
                  <a:cubicBezTo>
                    <a:pt x="8" y="56"/>
                    <a:pt x="9" y="57"/>
                    <a:pt x="10" y="56"/>
                  </a:cubicBezTo>
                  <a:cubicBezTo>
                    <a:pt x="11" y="55"/>
                    <a:pt x="10" y="53"/>
                    <a:pt x="11" y="52"/>
                  </a:cubicBezTo>
                  <a:cubicBezTo>
                    <a:pt x="13" y="51"/>
                    <a:pt x="15" y="51"/>
                    <a:pt x="17" y="51"/>
                  </a:cubicBezTo>
                  <a:cubicBezTo>
                    <a:pt x="19" y="50"/>
                    <a:pt x="21" y="51"/>
                    <a:pt x="23" y="49"/>
                  </a:cubicBezTo>
                  <a:cubicBezTo>
                    <a:pt x="23" y="48"/>
                    <a:pt x="20" y="48"/>
                    <a:pt x="19" y="48"/>
                  </a:cubicBezTo>
                  <a:cubicBezTo>
                    <a:pt x="18" y="48"/>
                    <a:pt x="17" y="49"/>
                    <a:pt x="15" y="49"/>
                  </a:cubicBezTo>
                  <a:cubicBezTo>
                    <a:pt x="14" y="50"/>
                    <a:pt x="12" y="51"/>
                    <a:pt x="12" y="49"/>
                  </a:cubicBezTo>
                  <a:cubicBezTo>
                    <a:pt x="12" y="48"/>
                    <a:pt x="14" y="47"/>
                    <a:pt x="15" y="46"/>
                  </a:cubicBezTo>
                  <a:cubicBezTo>
                    <a:pt x="16" y="44"/>
                    <a:pt x="16" y="43"/>
                    <a:pt x="17" y="42"/>
                  </a:cubicBezTo>
                  <a:cubicBezTo>
                    <a:pt x="18" y="41"/>
                    <a:pt x="20" y="41"/>
                    <a:pt x="21" y="40"/>
                  </a:cubicBezTo>
                  <a:cubicBezTo>
                    <a:pt x="21" y="39"/>
                    <a:pt x="19" y="38"/>
                    <a:pt x="19" y="37"/>
                  </a:cubicBezTo>
                  <a:cubicBezTo>
                    <a:pt x="18" y="36"/>
                    <a:pt x="17" y="35"/>
                    <a:pt x="16" y="34"/>
                  </a:cubicBezTo>
                  <a:cubicBezTo>
                    <a:pt x="16" y="34"/>
                    <a:pt x="14" y="35"/>
                    <a:pt x="15" y="35"/>
                  </a:cubicBezTo>
                  <a:cubicBezTo>
                    <a:pt x="15" y="37"/>
                    <a:pt x="20" y="38"/>
                    <a:pt x="19" y="39"/>
                  </a:cubicBezTo>
                  <a:cubicBezTo>
                    <a:pt x="17" y="41"/>
                    <a:pt x="14" y="39"/>
                    <a:pt x="12" y="39"/>
                  </a:cubicBezTo>
                  <a:cubicBezTo>
                    <a:pt x="11" y="38"/>
                    <a:pt x="9" y="37"/>
                    <a:pt x="9" y="36"/>
                  </a:cubicBezTo>
                  <a:cubicBezTo>
                    <a:pt x="8" y="35"/>
                    <a:pt x="8" y="33"/>
                    <a:pt x="8" y="32"/>
                  </a:cubicBezTo>
                  <a:cubicBezTo>
                    <a:pt x="9" y="31"/>
                    <a:pt x="12" y="30"/>
                    <a:pt x="13" y="29"/>
                  </a:cubicBezTo>
                  <a:cubicBezTo>
                    <a:pt x="14" y="28"/>
                    <a:pt x="14" y="27"/>
                    <a:pt x="13" y="27"/>
                  </a:cubicBezTo>
                  <a:cubicBezTo>
                    <a:pt x="12" y="26"/>
                    <a:pt x="10" y="28"/>
                    <a:pt x="10" y="27"/>
                  </a:cubicBezTo>
                  <a:cubicBezTo>
                    <a:pt x="9" y="26"/>
                    <a:pt x="11" y="25"/>
                    <a:pt x="11" y="24"/>
                  </a:cubicBezTo>
                  <a:cubicBezTo>
                    <a:pt x="11" y="22"/>
                    <a:pt x="9" y="21"/>
                    <a:pt x="9" y="20"/>
                  </a:cubicBezTo>
                  <a:cubicBezTo>
                    <a:pt x="10" y="19"/>
                    <a:pt x="11" y="19"/>
                    <a:pt x="12" y="19"/>
                  </a:cubicBezTo>
                  <a:cubicBezTo>
                    <a:pt x="14" y="19"/>
                    <a:pt x="17" y="19"/>
                    <a:pt x="19" y="19"/>
                  </a:cubicBezTo>
                  <a:cubicBezTo>
                    <a:pt x="19" y="20"/>
                    <a:pt x="19" y="21"/>
                    <a:pt x="20" y="22"/>
                  </a:cubicBezTo>
                  <a:cubicBezTo>
                    <a:pt x="21" y="22"/>
                    <a:pt x="21" y="20"/>
                    <a:pt x="22" y="20"/>
                  </a:cubicBezTo>
                  <a:cubicBezTo>
                    <a:pt x="24" y="20"/>
                    <a:pt x="25" y="22"/>
                    <a:pt x="26" y="21"/>
                  </a:cubicBezTo>
                  <a:cubicBezTo>
                    <a:pt x="27" y="21"/>
                    <a:pt x="27" y="19"/>
                    <a:pt x="27" y="18"/>
                  </a:cubicBezTo>
                  <a:cubicBezTo>
                    <a:pt x="28" y="17"/>
                    <a:pt x="30" y="16"/>
                    <a:pt x="30" y="15"/>
                  </a:cubicBezTo>
                  <a:cubicBezTo>
                    <a:pt x="29" y="13"/>
                    <a:pt x="26" y="15"/>
                    <a:pt x="24" y="14"/>
                  </a:cubicBezTo>
                  <a:cubicBezTo>
                    <a:pt x="23" y="13"/>
                    <a:pt x="24" y="12"/>
                    <a:pt x="24" y="11"/>
                  </a:cubicBezTo>
                  <a:cubicBezTo>
                    <a:pt x="26" y="9"/>
                    <a:pt x="28" y="9"/>
                    <a:pt x="30" y="8"/>
                  </a:cubicBezTo>
                  <a:cubicBezTo>
                    <a:pt x="30" y="7"/>
                    <a:pt x="29" y="5"/>
                    <a:pt x="30" y="4"/>
                  </a:cubicBezTo>
                  <a:cubicBezTo>
                    <a:pt x="32" y="3"/>
                    <a:pt x="35" y="4"/>
                    <a:pt x="38" y="3"/>
                  </a:cubicBezTo>
                  <a:cubicBezTo>
                    <a:pt x="39" y="3"/>
                    <a:pt x="39" y="0"/>
                    <a:pt x="40" y="0"/>
                  </a:cubicBezTo>
                  <a:cubicBezTo>
                    <a:pt x="42" y="0"/>
                    <a:pt x="43" y="2"/>
                    <a:pt x="45" y="3"/>
                  </a:cubicBezTo>
                  <a:cubicBezTo>
                    <a:pt x="43" y="4"/>
                    <a:pt x="42" y="6"/>
                    <a:pt x="41" y="8"/>
                  </a:cubicBezTo>
                  <a:cubicBezTo>
                    <a:pt x="40" y="9"/>
                    <a:pt x="39" y="11"/>
                    <a:pt x="38" y="11"/>
                  </a:cubicBezTo>
                  <a:cubicBezTo>
                    <a:pt x="37" y="12"/>
                    <a:pt x="35" y="10"/>
                    <a:pt x="34" y="11"/>
                  </a:cubicBezTo>
                  <a:cubicBezTo>
                    <a:pt x="33" y="12"/>
                    <a:pt x="35" y="13"/>
                    <a:pt x="35" y="14"/>
                  </a:cubicBezTo>
                  <a:cubicBezTo>
                    <a:pt x="34" y="15"/>
                    <a:pt x="30" y="15"/>
                    <a:pt x="30" y="16"/>
                  </a:cubicBezTo>
                  <a:cubicBezTo>
                    <a:pt x="31" y="19"/>
                    <a:pt x="33" y="20"/>
                    <a:pt x="35" y="22"/>
                  </a:cubicBezTo>
                  <a:cubicBezTo>
                    <a:pt x="37" y="23"/>
                    <a:pt x="39" y="23"/>
                    <a:pt x="41" y="23"/>
                  </a:cubicBezTo>
                  <a:cubicBezTo>
                    <a:pt x="42" y="23"/>
                    <a:pt x="43" y="22"/>
                    <a:pt x="43" y="21"/>
                  </a:cubicBezTo>
                  <a:cubicBezTo>
                    <a:pt x="44" y="20"/>
                    <a:pt x="42" y="19"/>
                    <a:pt x="42" y="18"/>
                  </a:cubicBezTo>
                  <a:cubicBezTo>
                    <a:pt x="43" y="18"/>
                    <a:pt x="44" y="18"/>
                    <a:pt x="45" y="18"/>
                  </a:cubicBezTo>
                  <a:cubicBezTo>
                    <a:pt x="47" y="19"/>
                    <a:pt x="47" y="21"/>
                    <a:pt x="48" y="22"/>
                  </a:cubicBezTo>
                  <a:cubicBezTo>
                    <a:pt x="50" y="23"/>
                    <a:pt x="51" y="24"/>
                    <a:pt x="52" y="25"/>
                  </a:cubicBezTo>
                  <a:cubicBezTo>
                    <a:pt x="53" y="25"/>
                    <a:pt x="53" y="27"/>
                    <a:pt x="54" y="2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38" name="Freeform 2655"/>
            <p:cNvSpPr>
              <a:spLocks noChangeAspect="1"/>
            </p:cNvSpPr>
            <p:nvPr/>
          </p:nvSpPr>
          <p:spPr bwMode="auto">
            <a:xfrm>
              <a:off x="4396419" y="1749014"/>
              <a:ext cx="53967" cy="43757"/>
            </a:xfrm>
            <a:custGeom>
              <a:avLst/>
              <a:gdLst>
                <a:gd name="T0" fmla="*/ 29 w 31"/>
                <a:gd name="T1" fmla="*/ 30 h 25"/>
                <a:gd name="T2" fmla="*/ 31 w 31"/>
                <a:gd name="T3" fmla="*/ 24 h 25"/>
                <a:gd name="T4" fmla="*/ 36 w 31"/>
                <a:gd name="T5" fmla="*/ 22 h 25"/>
                <a:gd name="T6" fmla="*/ 36 w 31"/>
                <a:gd name="T7" fmla="*/ 16 h 25"/>
                <a:gd name="T8" fmla="*/ 35 w 31"/>
                <a:gd name="T9" fmla="*/ 10 h 25"/>
                <a:gd name="T10" fmla="*/ 32 w 31"/>
                <a:gd name="T11" fmla="*/ 2 h 25"/>
                <a:gd name="T12" fmla="*/ 26 w 31"/>
                <a:gd name="T13" fmla="*/ 0 h 25"/>
                <a:gd name="T14" fmla="*/ 20 w 31"/>
                <a:gd name="T15" fmla="*/ 1 h 25"/>
                <a:gd name="T16" fmla="*/ 18 w 31"/>
                <a:gd name="T17" fmla="*/ 0 h 25"/>
                <a:gd name="T18" fmla="*/ 13 w 31"/>
                <a:gd name="T19" fmla="*/ 6 h 25"/>
                <a:gd name="T20" fmla="*/ 10 w 31"/>
                <a:gd name="T21" fmla="*/ 10 h 25"/>
                <a:gd name="T22" fmla="*/ 5 w 31"/>
                <a:gd name="T23" fmla="*/ 10 h 25"/>
                <a:gd name="T24" fmla="*/ 6 w 31"/>
                <a:gd name="T25" fmla="*/ 13 h 25"/>
                <a:gd name="T26" fmla="*/ 0 w 31"/>
                <a:gd name="T27" fmla="*/ 16 h 25"/>
                <a:gd name="T28" fmla="*/ 6 w 31"/>
                <a:gd name="T29" fmla="*/ 23 h 25"/>
                <a:gd name="T30" fmla="*/ 13 w 31"/>
                <a:gd name="T31" fmla="*/ 24 h 25"/>
                <a:gd name="T32" fmla="*/ 16 w 31"/>
                <a:gd name="T33" fmla="*/ 22 h 25"/>
                <a:gd name="T34" fmla="*/ 14 w 31"/>
                <a:gd name="T35" fmla="*/ 18 h 25"/>
                <a:gd name="T36" fmla="*/ 18 w 31"/>
                <a:gd name="T37" fmla="*/ 18 h 25"/>
                <a:gd name="T38" fmla="*/ 21 w 31"/>
                <a:gd name="T39" fmla="*/ 23 h 25"/>
                <a:gd name="T40" fmla="*/ 26 w 31"/>
                <a:gd name="T41" fmla="*/ 26 h 25"/>
                <a:gd name="T42" fmla="*/ 29 w 31"/>
                <a:gd name="T43" fmla="*/ 30 h 2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1"/>
                <a:gd name="T67" fmla="*/ 0 h 25"/>
                <a:gd name="T68" fmla="*/ 31 w 31"/>
                <a:gd name="T69" fmla="*/ 25 h 2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1" h="25">
                  <a:moveTo>
                    <a:pt x="24" y="25"/>
                  </a:moveTo>
                  <a:lnTo>
                    <a:pt x="26" y="20"/>
                  </a:lnTo>
                  <a:cubicBezTo>
                    <a:pt x="27" y="19"/>
                    <a:pt x="30" y="20"/>
                    <a:pt x="30" y="18"/>
                  </a:cubicBezTo>
                  <a:cubicBezTo>
                    <a:pt x="31" y="17"/>
                    <a:pt x="30" y="15"/>
                    <a:pt x="30" y="13"/>
                  </a:cubicBezTo>
                  <a:cubicBezTo>
                    <a:pt x="30" y="11"/>
                    <a:pt x="29" y="9"/>
                    <a:pt x="29" y="8"/>
                  </a:cubicBezTo>
                  <a:cubicBezTo>
                    <a:pt x="28" y="6"/>
                    <a:pt x="28" y="4"/>
                    <a:pt x="27" y="2"/>
                  </a:cubicBezTo>
                  <a:cubicBezTo>
                    <a:pt x="26" y="1"/>
                    <a:pt x="24" y="0"/>
                    <a:pt x="22" y="0"/>
                  </a:cubicBezTo>
                  <a:cubicBezTo>
                    <a:pt x="21" y="0"/>
                    <a:pt x="19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  <a:cubicBezTo>
                    <a:pt x="13" y="1"/>
                    <a:pt x="12" y="3"/>
                    <a:pt x="11" y="5"/>
                  </a:cubicBezTo>
                  <a:cubicBezTo>
                    <a:pt x="10" y="6"/>
                    <a:pt x="9" y="8"/>
                    <a:pt x="8" y="8"/>
                  </a:cubicBezTo>
                  <a:cubicBezTo>
                    <a:pt x="7" y="9"/>
                    <a:pt x="5" y="7"/>
                    <a:pt x="4" y="8"/>
                  </a:cubicBezTo>
                  <a:cubicBezTo>
                    <a:pt x="3" y="9"/>
                    <a:pt x="5" y="10"/>
                    <a:pt x="5" y="11"/>
                  </a:cubicBezTo>
                  <a:cubicBezTo>
                    <a:pt x="4" y="12"/>
                    <a:pt x="0" y="12"/>
                    <a:pt x="0" y="13"/>
                  </a:cubicBezTo>
                  <a:cubicBezTo>
                    <a:pt x="1" y="16"/>
                    <a:pt x="3" y="17"/>
                    <a:pt x="5" y="19"/>
                  </a:cubicBezTo>
                  <a:cubicBezTo>
                    <a:pt x="7" y="20"/>
                    <a:pt x="9" y="20"/>
                    <a:pt x="11" y="20"/>
                  </a:cubicBezTo>
                  <a:cubicBezTo>
                    <a:pt x="12" y="20"/>
                    <a:pt x="13" y="19"/>
                    <a:pt x="13" y="18"/>
                  </a:cubicBezTo>
                  <a:cubicBezTo>
                    <a:pt x="14" y="17"/>
                    <a:pt x="12" y="16"/>
                    <a:pt x="12" y="15"/>
                  </a:cubicBezTo>
                  <a:cubicBezTo>
                    <a:pt x="13" y="15"/>
                    <a:pt x="14" y="15"/>
                    <a:pt x="15" y="15"/>
                  </a:cubicBezTo>
                  <a:cubicBezTo>
                    <a:pt x="17" y="16"/>
                    <a:pt x="17" y="18"/>
                    <a:pt x="18" y="19"/>
                  </a:cubicBezTo>
                  <a:cubicBezTo>
                    <a:pt x="20" y="20"/>
                    <a:pt x="21" y="21"/>
                    <a:pt x="22" y="22"/>
                  </a:cubicBezTo>
                  <a:cubicBezTo>
                    <a:pt x="23" y="22"/>
                    <a:pt x="23" y="24"/>
                    <a:pt x="24" y="2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39" name="Freeform 2656"/>
            <p:cNvSpPr>
              <a:spLocks noChangeAspect="1"/>
            </p:cNvSpPr>
            <p:nvPr/>
          </p:nvSpPr>
          <p:spPr bwMode="auto">
            <a:xfrm>
              <a:off x="1722848" y="1156832"/>
              <a:ext cx="1689032" cy="988915"/>
            </a:xfrm>
            <a:custGeom>
              <a:avLst/>
              <a:gdLst>
                <a:gd name="T0" fmla="*/ 938 w 965"/>
                <a:gd name="T1" fmla="*/ 566 h 565"/>
                <a:gd name="T2" fmla="*/ 1022 w 965"/>
                <a:gd name="T3" fmla="*/ 509 h 565"/>
                <a:gd name="T4" fmla="*/ 1120 w 965"/>
                <a:gd name="T5" fmla="*/ 488 h 565"/>
                <a:gd name="T6" fmla="*/ 1156 w 965"/>
                <a:gd name="T7" fmla="*/ 449 h 565"/>
                <a:gd name="T8" fmla="*/ 1112 w 965"/>
                <a:gd name="T9" fmla="*/ 436 h 565"/>
                <a:gd name="T10" fmla="*/ 1117 w 965"/>
                <a:gd name="T11" fmla="*/ 407 h 565"/>
                <a:gd name="T12" fmla="*/ 1074 w 965"/>
                <a:gd name="T13" fmla="*/ 372 h 565"/>
                <a:gd name="T14" fmla="*/ 1080 w 965"/>
                <a:gd name="T15" fmla="*/ 340 h 565"/>
                <a:gd name="T16" fmla="*/ 1062 w 965"/>
                <a:gd name="T17" fmla="*/ 310 h 565"/>
                <a:gd name="T18" fmla="*/ 1028 w 965"/>
                <a:gd name="T19" fmla="*/ 329 h 565"/>
                <a:gd name="T20" fmla="*/ 976 w 965"/>
                <a:gd name="T21" fmla="*/ 324 h 565"/>
                <a:gd name="T22" fmla="*/ 985 w 965"/>
                <a:gd name="T23" fmla="*/ 281 h 565"/>
                <a:gd name="T24" fmla="*/ 948 w 965"/>
                <a:gd name="T25" fmla="*/ 248 h 565"/>
                <a:gd name="T26" fmla="*/ 888 w 965"/>
                <a:gd name="T27" fmla="*/ 236 h 565"/>
                <a:gd name="T28" fmla="*/ 877 w 965"/>
                <a:gd name="T29" fmla="*/ 286 h 565"/>
                <a:gd name="T30" fmla="*/ 874 w 965"/>
                <a:gd name="T31" fmla="*/ 349 h 565"/>
                <a:gd name="T32" fmla="*/ 832 w 965"/>
                <a:gd name="T33" fmla="*/ 444 h 565"/>
                <a:gd name="T34" fmla="*/ 799 w 965"/>
                <a:gd name="T35" fmla="*/ 491 h 565"/>
                <a:gd name="T36" fmla="*/ 790 w 965"/>
                <a:gd name="T37" fmla="*/ 414 h 565"/>
                <a:gd name="T38" fmla="*/ 702 w 965"/>
                <a:gd name="T39" fmla="*/ 371 h 565"/>
                <a:gd name="T40" fmla="*/ 653 w 965"/>
                <a:gd name="T41" fmla="*/ 326 h 565"/>
                <a:gd name="T42" fmla="*/ 664 w 965"/>
                <a:gd name="T43" fmla="*/ 253 h 565"/>
                <a:gd name="T44" fmla="*/ 686 w 965"/>
                <a:gd name="T45" fmla="*/ 211 h 565"/>
                <a:gd name="T46" fmla="*/ 763 w 965"/>
                <a:gd name="T47" fmla="*/ 184 h 565"/>
                <a:gd name="T48" fmla="*/ 782 w 965"/>
                <a:gd name="T49" fmla="*/ 140 h 565"/>
                <a:gd name="T50" fmla="*/ 821 w 965"/>
                <a:gd name="T51" fmla="*/ 145 h 565"/>
                <a:gd name="T52" fmla="*/ 854 w 965"/>
                <a:gd name="T53" fmla="*/ 85 h 565"/>
                <a:gd name="T54" fmla="*/ 829 w 965"/>
                <a:gd name="T55" fmla="*/ 58 h 565"/>
                <a:gd name="T56" fmla="*/ 781 w 965"/>
                <a:gd name="T57" fmla="*/ 121 h 565"/>
                <a:gd name="T58" fmla="*/ 752 w 965"/>
                <a:gd name="T59" fmla="*/ 82 h 565"/>
                <a:gd name="T60" fmla="*/ 721 w 965"/>
                <a:gd name="T61" fmla="*/ 67 h 565"/>
                <a:gd name="T62" fmla="*/ 725 w 965"/>
                <a:gd name="T63" fmla="*/ 20 h 565"/>
                <a:gd name="T64" fmla="*/ 684 w 965"/>
                <a:gd name="T65" fmla="*/ 14 h 565"/>
                <a:gd name="T66" fmla="*/ 698 w 965"/>
                <a:gd name="T67" fmla="*/ 65 h 565"/>
                <a:gd name="T68" fmla="*/ 696 w 965"/>
                <a:gd name="T69" fmla="*/ 82 h 565"/>
                <a:gd name="T70" fmla="*/ 656 w 965"/>
                <a:gd name="T71" fmla="*/ 133 h 565"/>
                <a:gd name="T72" fmla="*/ 632 w 965"/>
                <a:gd name="T73" fmla="*/ 97 h 565"/>
                <a:gd name="T74" fmla="*/ 564 w 965"/>
                <a:gd name="T75" fmla="*/ 103 h 565"/>
                <a:gd name="T76" fmla="*/ 538 w 965"/>
                <a:gd name="T77" fmla="*/ 90 h 565"/>
                <a:gd name="T78" fmla="*/ 499 w 965"/>
                <a:gd name="T79" fmla="*/ 125 h 565"/>
                <a:gd name="T80" fmla="*/ 403 w 965"/>
                <a:gd name="T81" fmla="*/ 108 h 565"/>
                <a:gd name="T82" fmla="*/ 352 w 965"/>
                <a:gd name="T83" fmla="*/ 68 h 565"/>
                <a:gd name="T84" fmla="*/ 282 w 965"/>
                <a:gd name="T85" fmla="*/ 68 h 565"/>
                <a:gd name="T86" fmla="*/ 204 w 965"/>
                <a:gd name="T87" fmla="*/ 72 h 565"/>
                <a:gd name="T88" fmla="*/ 217 w 965"/>
                <a:gd name="T89" fmla="*/ 49 h 565"/>
                <a:gd name="T90" fmla="*/ 107 w 965"/>
                <a:gd name="T91" fmla="*/ 74 h 565"/>
                <a:gd name="T92" fmla="*/ 28 w 965"/>
                <a:gd name="T93" fmla="*/ 301 h 565"/>
                <a:gd name="T94" fmla="*/ 86 w 965"/>
                <a:gd name="T95" fmla="*/ 331 h 565"/>
                <a:gd name="T96" fmla="*/ 131 w 965"/>
                <a:gd name="T97" fmla="*/ 406 h 565"/>
                <a:gd name="T98" fmla="*/ 132 w 965"/>
                <a:gd name="T99" fmla="*/ 432 h 565"/>
                <a:gd name="T100" fmla="*/ 133 w 965"/>
                <a:gd name="T101" fmla="*/ 481 h 565"/>
                <a:gd name="T102" fmla="*/ 169 w 965"/>
                <a:gd name="T103" fmla="*/ 522 h 565"/>
                <a:gd name="T104" fmla="*/ 594 w 965"/>
                <a:gd name="T105" fmla="*/ 540 h 565"/>
                <a:gd name="T106" fmla="*/ 678 w 965"/>
                <a:gd name="T107" fmla="*/ 542 h 565"/>
                <a:gd name="T108" fmla="*/ 728 w 965"/>
                <a:gd name="T109" fmla="*/ 560 h 565"/>
                <a:gd name="T110" fmla="*/ 770 w 965"/>
                <a:gd name="T111" fmla="*/ 599 h 565"/>
                <a:gd name="T112" fmla="*/ 775 w 965"/>
                <a:gd name="T113" fmla="*/ 620 h 565"/>
                <a:gd name="T114" fmla="*/ 750 w 965"/>
                <a:gd name="T115" fmla="*/ 672 h 565"/>
                <a:gd name="T116" fmla="*/ 803 w 965"/>
                <a:gd name="T117" fmla="*/ 662 h 565"/>
                <a:gd name="T118" fmla="*/ 842 w 965"/>
                <a:gd name="T119" fmla="*/ 635 h 56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65"/>
                <a:gd name="T181" fmla="*/ 0 h 565"/>
                <a:gd name="T182" fmla="*/ 965 w 965"/>
                <a:gd name="T183" fmla="*/ 565 h 56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65" h="565">
                  <a:moveTo>
                    <a:pt x="711" y="522"/>
                  </a:moveTo>
                  <a:cubicBezTo>
                    <a:pt x="712" y="520"/>
                    <a:pt x="713" y="519"/>
                    <a:pt x="714" y="518"/>
                  </a:cubicBezTo>
                  <a:cubicBezTo>
                    <a:pt x="716" y="516"/>
                    <a:pt x="717" y="515"/>
                    <a:pt x="721" y="514"/>
                  </a:cubicBezTo>
                  <a:cubicBezTo>
                    <a:pt x="724" y="513"/>
                    <a:pt x="726" y="512"/>
                    <a:pt x="729" y="511"/>
                  </a:cubicBezTo>
                  <a:cubicBezTo>
                    <a:pt x="731" y="510"/>
                    <a:pt x="734" y="508"/>
                    <a:pt x="736" y="506"/>
                  </a:cubicBezTo>
                  <a:cubicBezTo>
                    <a:pt x="738" y="504"/>
                    <a:pt x="740" y="502"/>
                    <a:pt x="742" y="500"/>
                  </a:cubicBezTo>
                  <a:cubicBezTo>
                    <a:pt x="744" y="498"/>
                    <a:pt x="746" y="496"/>
                    <a:pt x="749" y="495"/>
                  </a:cubicBezTo>
                  <a:cubicBezTo>
                    <a:pt x="751" y="493"/>
                    <a:pt x="754" y="492"/>
                    <a:pt x="757" y="490"/>
                  </a:cubicBezTo>
                  <a:cubicBezTo>
                    <a:pt x="760" y="488"/>
                    <a:pt x="763" y="486"/>
                    <a:pt x="767" y="484"/>
                  </a:cubicBezTo>
                  <a:cubicBezTo>
                    <a:pt x="769" y="483"/>
                    <a:pt x="772" y="482"/>
                    <a:pt x="774" y="480"/>
                  </a:cubicBezTo>
                  <a:cubicBezTo>
                    <a:pt x="777" y="478"/>
                    <a:pt x="780" y="475"/>
                    <a:pt x="782" y="472"/>
                  </a:cubicBezTo>
                  <a:cubicBezTo>
                    <a:pt x="786" y="468"/>
                    <a:pt x="789" y="463"/>
                    <a:pt x="793" y="459"/>
                  </a:cubicBezTo>
                  <a:cubicBezTo>
                    <a:pt x="796" y="456"/>
                    <a:pt x="798" y="452"/>
                    <a:pt x="801" y="450"/>
                  </a:cubicBezTo>
                  <a:cubicBezTo>
                    <a:pt x="804" y="448"/>
                    <a:pt x="807" y="446"/>
                    <a:pt x="810" y="444"/>
                  </a:cubicBezTo>
                  <a:cubicBezTo>
                    <a:pt x="811" y="443"/>
                    <a:pt x="812" y="442"/>
                    <a:pt x="813" y="441"/>
                  </a:cubicBezTo>
                  <a:cubicBezTo>
                    <a:pt x="815" y="440"/>
                    <a:pt x="816" y="441"/>
                    <a:pt x="818" y="440"/>
                  </a:cubicBezTo>
                  <a:cubicBezTo>
                    <a:pt x="820" y="440"/>
                    <a:pt x="822" y="439"/>
                    <a:pt x="823" y="438"/>
                  </a:cubicBezTo>
                  <a:cubicBezTo>
                    <a:pt x="824" y="437"/>
                    <a:pt x="824" y="434"/>
                    <a:pt x="825" y="433"/>
                  </a:cubicBezTo>
                  <a:cubicBezTo>
                    <a:pt x="825" y="431"/>
                    <a:pt x="827" y="430"/>
                    <a:pt x="828" y="429"/>
                  </a:cubicBezTo>
                  <a:cubicBezTo>
                    <a:pt x="830" y="427"/>
                    <a:pt x="832" y="427"/>
                    <a:pt x="834" y="426"/>
                  </a:cubicBezTo>
                  <a:cubicBezTo>
                    <a:pt x="838" y="425"/>
                    <a:pt x="841" y="426"/>
                    <a:pt x="844" y="425"/>
                  </a:cubicBezTo>
                  <a:cubicBezTo>
                    <a:pt x="847" y="425"/>
                    <a:pt x="849" y="424"/>
                    <a:pt x="852" y="424"/>
                  </a:cubicBezTo>
                  <a:cubicBezTo>
                    <a:pt x="856" y="424"/>
                    <a:pt x="860" y="424"/>
                    <a:pt x="864" y="424"/>
                  </a:cubicBezTo>
                  <a:cubicBezTo>
                    <a:pt x="866" y="424"/>
                    <a:pt x="868" y="426"/>
                    <a:pt x="871" y="426"/>
                  </a:cubicBezTo>
                  <a:cubicBezTo>
                    <a:pt x="873" y="426"/>
                    <a:pt x="876" y="424"/>
                    <a:pt x="879" y="424"/>
                  </a:cubicBezTo>
                  <a:cubicBezTo>
                    <a:pt x="882" y="424"/>
                    <a:pt x="885" y="426"/>
                    <a:pt x="888" y="426"/>
                  </a:cubicBezTo>
                  <a:cubicBezTo>
                    <a:pt x="889" y="427"/>
                    <a:pt x="890" y="428"/>
                    <a:pt x="891" y="428"/>
                  </a:cubicBezTo>
                  <a:cubicBezTo>
                    <a:pt x="897" y="427"/>
                    <a:pt x="903" y="427"/>
                    <a:pt x="909" y="426"/>
                  </a:cubicBezTo>
                  <a:cubicBezTo>
                    <a:pt x="912" y="425"/>
                    <a:pt x="914" y="423"/>
                    <a:pt x="916" y="422"/>
                  </a:cubicBezTo>
                  <a:cubicBezTo>
                    <a:pt x="918" y="420"/>
                    <a:pt x="918" y="417"/>
                    <a:pt x="921" y="415"/>
                  </a:cubicBezTo>
                  <a:cubicBezTo>
                    <a:pt x="922" y="415"/>
                    <a:pt x="923" y="417"/>
                    <a:pt x="924" y="417"/>
                  </a:cubicBezTo>
                  <a:cubicBezTo>
                    <a:pt x="926" y="414"/>
                    <a:pt x="926" y="410"/>
                    <a:pt x="928" y="408"/>
                  </a:cubicBezTo>
                  <a:cubicBezTo>
                    <a:pt x="929" y="407"/>
                    <a:pt x="932" y="407"/>
                    <a:pt x="933" y="407"/>
                  </a:cubicBezTo>
                  <a:cubicBezTo>
                    <a:pt x="936" y="406"/>
                    <a:pt x="938" y="404"/>
                    <a:pt x="941" y="403"/>
                  </a:cubicBezTo>
                  <a:cubicBezTo>
                    <a:pt x="943" y="403"/>
                    <a:pt x="945" y="404"/>
                    <a:pt x="947" y="404"/>
                  </a:cubicBezTo>
                  <a:cubicBezTo>
                    <a:pt x="950" y="403"/>
                    <a:pt x="953" y="402"/>
                    <a:pt x="956" y="400"/>
                  </a:cubicBezTo>
                  <a:cubicBezTo>
                    <a:pt x="959" y="398"/>
                    <a:pt x="962" y="396"/>
                    <a:pt x="963" y="393"/>
                  </a:cubicBezTo>
                  <a:cubicBezTo>
                    <a:pt x="964" y="391"/>
                    <a:pt x="960" y="390"/>
                    <a:pt x="961" y="388"/>
                  </a:cubicBezTo>
                  <a:cubicBezTo>
                    <a:pt x="961" y="387"/>
                    <a:pt x="965" y="389"/>
                    <a:pt x="964" y="388"/>
                  </a:cubicBezTo>
                  <a:cubicBezTo>
                    <a:pt x="962" y="386"/>
                    <a:pt x="957" y="387"/>
                    <a:pt x="955" y="384"/>
                  </a:cubicBezTo>
                  <a:cubicBezTo>
                    <a:pt x="954" y="382"/>
                    <a:pt x="960" y="385"/>
                    <a:pt x="962" y="384"/>
                  </a:cubicBezTo>
                  <a:cubicBezTo>
                    <a:pt x="963" y="384"/>
                    <a:pt x="961" y="382"/>
                    <a:pt x="961" y="381"/>
                  </a:cubicBezTo>
                  <a:cubicBezTo>
                    <a:pt x="962" y="380"/>
                    <a:pt x="964" y="379"/>
                    <a:pt x="964" y="378"/>
                  </a:cubicBezTo>
                  <a:cubicBezTo>
                    <a:pt x="965" y="377"/>
                    <a:pt x="963" y="375"/>
                    <a:pt x="963" y="374"/>
                  </a:cubicBezTo>
                  <a:cubicBezTo>
                    <a:pt x="963" y="373"/>
                    <a:pt x="965" y="375"/>
                    <a:pt x="965" y="374"/>
                  </a:cubicBezTo>
                  <a:cubicBezTo>
                    <a:pt x="965" y="372"/>
                    <a:pt x="965" y="369"/>
                    <a:pt x="964" y="367"/>
                  </a:cubicBezTo>
                  <a:cubicBezTo>
                    <a:pt x="962" y="365"/>
                    <a:pt x="960" y="364"/>
                    <a:pt x="958" y="363"/>
                  </a:cubicBezTo>
                  <a:cubicBezTo>
                    <a:pt x="957" y="362"/>
                    <a:pt x="955" y="362"/>
                    <a:pt x="953" y="363"/>
                  </a:cubicBezTo>
                  <a:cubicBezTo>
                    <a:pt x="951" y="364"/>
                    <a:pt x="950" y="367"/>
                    <a:pt x="948" y="368"/>
                  </a:cubicBezTo>
                  <a:cubicBezTo>
                    <a:pt x="947" y="368"/>
                    <a:pt x="946" y="366"/>
                    <a:pt x="946" y="365"/>
                  </a:cubicBezTo>
                  <a:cubicBezTo>
                    <a:pt x="946" y="363"/>
                    <a:pt x="949" y="362"/>
                    <a:pt x="949" y="360"/>
                  </a:cubicBezTo>
                  <a:cubicBezTo>
                    <a:pt x="949" y="358"/>
                    <a:pt x="947" y="358"/>
                    <a:pt x="945" y="357"/>
                  </a:cubicBezTo>
                  <a:cubicBezTo>
                    <a:pt x="944" y="356"/>
                    <a:pt x="941" y="355"/>
                    <a:pt x="939" y="355"/>
                  </a:cubicBezTo>
                  <a:cubicBezTo>
                    <a:pt x="938" y="355"/>
                    <a:pt x="938" y="357"/>
                    <a:pt x="937" y="358"/>
                  </a:cubicBezTo>
                  <a:cubicBezTo>
                    <a:pt x="934" y="360"/>
                    <a:pt x="930" y="362"/>
                    <a:pt x="927" y="363"/>
                  </a:cubicBezTo>
                  <a:cubicBezTo>
                    <a:pt x="923" y="365"/>
                    <a:pt x="920" y="368"/>
                    <a:pt x="916" y="368"/>
                  </a:cubicBezTo>
                  <a:cubicBezTo>
                    <a:pt x="915" y="368"/>
                    <a:pt x="913" y="365"/>
                    <a:pt x="914" y="364"/>
                  </a:cubicBezTo>
                  <a:cubicBezTo>
                    <a:pt x="917" y="362"/>
                    <a:pt x="921" y="361"/>
                    <a:pt x="925" y="360"/>
                  </a:cubicBezTo>
                  <a:cubicBezTo>
                    <a:pt x="928" y="358"/>
                    <a:pt x="932" y="357"/>
                    <a:pt x="935" y="356"/>
                  </a:cubicBezTo>
                  <a:cubicBezTo>
                    <a:pt x="937" y="354"/>
                    <a:pt x="940" y="353"/>
                    <a:pt x="942" y="351"/>
                  </a:cubicBezTo>
                  <a:cubicBezTo>
                    <a:pt x="945" y="350"/>
                    <a:pt x="948" y="351"/>
                    <a:pt x="950" y="348"/>
                  </a:cubicBezTo>
                  <a:cubicBezTo>
                    <a:pt x="950" y="347"/>
                    <a:pt x="946" y="349"/>
                    <a:pt x="944" y="347"/>
                  </a:cubicBezTo>
                  <a:cubicBezTo>
                    <a:pt x="943" y="346"/>
                    <a:pt x="946" y="344"/>
                    <a:pt x="944" y="344"/>
                  </a:cubicBezTo>
                  <a:cubicBezTo>
                    <a:pt x="942" y="343"/>
                    <a:pt x="940" y="345"/>
                    <a:pt x="937" y="345"/>
                  </a:cubicBezTo>
                  <a:cubicBezTo>
                    <a:pt x="935" y="345"/>
                    <a:pt x="932" y="344"/>
                    <a:pt x="931" y="342"/>
                  </a:cubicBezTo>
                  <a:cubicBezTo>
                    <a:pt x="930" y="341"/>
                    <a:pt x="932" y="340"/>
                    <a:pt x="931" y="339"/>
                  </a:cubicBezTo>
                  <a:cubicBezTo>
                    <a:pt x="930" y="338"/>
                    <a:pt x="928" y="339"/>
                    <a:pt x="926" y="339"/>
                  </a:cubicBezTo>
                  <a:cubicBezTo>
                    <a:pt x="925" y="338"/>
                    <a:pt x="924" y="337"/>
                    <a:pt x="922" y="337"/>
                  </a:cubicBezTo>
                  <a:cubicBezTo>
                    <a:pt x="920" y="336"/>
                    <a:pt x="917" y="338"/>
                    <a:pt x="915" y="336"/>
                  </a:cubicBezTo>
                  <a:cubicBezTo>
                    <a:pt x="914" y="334"/>
                    <a:pt x="917" y="330"/>
                    <a:pt x="916" y="327"/>
                  </a:cubicBezTo>
                  <a:cubicBezTo>
                    <a:pt x="916" y="326"/>
                    <a:pt x="913" y="328"/>
                    <a:pt x="912" y="327"/>
                  </a:cubicBezTo>
                  <a:cubicBezTo>
                    <a:pt x="910" y="326"/>
                    <a:pt x="907" y="325"/>
                    <a:pt x="906" y="323"/>
                  </a:cubicBezTo>
                  <a:cubicBezTo>
                    <a:pt x="905" y="322"/>
                    <a:pt x="908" y="321"/>
                    <a:pt x="907" y="320"/>
                  </a:cubicBezTo>
                  <a:cubicBezTo>
                    <a:pt x="906" y="319"/>
                    <a:pt x="903" y="319"/>
                    <a:pt x="901" y="317"/>
                  </a:cubicBezTo>
                  <a:cubicBezTo>
                    <a:pt x="900" y="317"/>
                    <a:pt x="898" y="316"/>
                    <a:pt x="899" y="315"/>
                  </a:cubicBezTo>
                  <a:cubicBezTo>
                    <a:pt x="899" y="314"/>
                    <a:pt x="904" y="314"/>
                    <a:pt x="903" y="313"/>
                  </a:cubicBezTo>
                  <a:cubicBezTo>
                    <a:pt x="901" y="310"/>
                    <a:pt x="897" y="312"/>
                    <a:pt x="895" y="310"/>
                  </a:cubicBezTo>
                  <a:cubicBezTo>
                    <a:pt x="894" y="310"/>
                    <a:pt x="895" y="308"/>
                    <a:pt x="895" y="308"/>
                  </a:cubicBezTo>
                  <a:cubicBezTo>
                    <a:pt x="898" y="307"/>
                    <a:pt x="901" y="308"/>
                    <a:pt x="904" y="308"/>
                  </a:cubicBezTo>
                  <a:cubicBezTo>
                    <a:pt x="905" y="308"/>
                    <a:pt x="907" y="307"/>
                    <a:pt x="908" y="305"/>
                  </a:cubicBezTo>
                  <a:cubicBezTo>
                    <a:pt x="908" y="304"/>
                    <a:pt x="909" y="302"/>
                    <a:pt x="908" y="301"/>
                  </a:cubicBezTo>
                  <a:cubicBezTo>
                    <a:pt x="906" y="300"/>
                    <a:pt x="904" y="302"/>
                    <a:pt x="903" y="301"/>
                  </a:cubicBezTo>
                  <a:cubicBezTo>
                    <a:pt x="902" y="300"/>
                    <a:pt x="903" y="298"/>
                    <a:pt x="902" y="298"/>
                  </a:cubicBezTo>
                  <a:cubicBezTo>
                    <a:pt x="901" y="296"/>
                    <a:pt x="896" y="298"/>
                    <a:pt x="896" y="295"/>
                  </a:cubicBezTo>
                  <a:cubicBezTo>
                    <a:pt x="896" y="293"/>
                    <a:pt x="902" y="295"/>
                    <a:pt x="903" y="292"/>
                  </a:cubicBezTo>
                  <a:cubicBezTo>
                    <a:pt x="904" y="291"/>
                    <a:pt x="902" y="288"/>
                    <a:pt x="901" y="287"/>
                  </a:cubicBezTo>
                  <a:cubicBezTo>
                    <a:pt x="900" y="286"/>
                    <a:pt x="896" y="288"/>
                    <a:pt x="896" y="287"/>
                  </a:cubicBezTo>
                  <a:cubicBezTo>
                    <a:pt x="895" y="285"/>
                    <a:pt x="900" y="285"/>
                    <a:pt x="900" y="283"/>
                  </a:cubicBezTo>
                  <a:cubicBezTo>
                    <a:pt x="900" y="282"/>
                    <a:pt x="897" y="283"/>
                    <a:pt x="896" y="281"/>
                  </a:cubicBezTo>
                  <a:cubicBezTo>
                    <a:pt x="896" y="280"/>
                    <a:pt x="898" y="277"/>
                    <a:pt x="897" y="276"/>
                  </a:cubicBezTo>
                  <a:cubicBezTo>
                    <a:pt x="894" y="275"/>
                    <a:pt x="891" y="278"/>
                    <a:pt x="888" y="277"/>
                  </a:cubicBezTo>
                  <a:cubicBezTo>
                    <a:pt x="887" y="277"/>
                    <a:pt x="887" y="275"/>
                    <a:pt x="888" y="275"/>
                  </a:cubicBezTo>
                  <a:cubicBezTo>
                    <a:pt x="890" y="274"/>
                    <a:pt x="893" y="275"/>
                    <a:pt x="894" y="273"/>
                  </a:cubicBezTo>
                  <a:cubicBezTo>
                    <a:pt x="895" y="273"/>
                    <a:pt x="895" y="271"/>
                    <a:pt x="894" y="270"/>
                  </a:cubicBezTo>
                  <a:cubicBezTo>
                    <a:pt x="893" y="270"/>
                    <a:pt x="891" y="271"/>
                    <a:pt x="890" y="270"/>
                  </a:cubicBezTo>
                  <a:cubicBezTo>
                    <a:pt x="889" y="269"/>
                    <a:pt x="892" y="266"/>
                    <a:pt x="890" y="265"/>
                  </a:cubicBezTo>
                  <a:cubicBezTo>
                    <a:pt x="889" y="264"/>
                    <a:pt x="885" y="268"/>
                    <a:pt x="884" y="266"/>
                  </a:cubicBezTo>
                  <a:cubicBezTo>
                    <a:pt x="883" y="264"/>
                    <a:pt x="888" y="263"/>
                    <a:pt x="888" y="261"/>
                  </a:cubicBezTo>
                  <a:cubicBezTo>
                    <a:pt x="889" y="260"/>
                    <a:pt x="886" y="259"/>
                    <a:pt x="885" y="258"/>
                  </a:cubicBezTo>
                  <a:cubicBezTo>
                    <a:pt x="884" y="256"/>
                    <a:pt x="885" y="254"/>
                    <a:pt x="884" y="252"/>
                  </a:cubicBezTo>
                  <a:cubicBezTo>
                    <a:pt x="884" y="250"/>
                    <a:pt x="881" y="249"/>
                    <a:pt x="881" y="247"/>
                  </a:cubicBezTo>
                  <a:cubicBezTo>
                    <a:pt x="880" y="245"/>
                    <a:pt x="881" y="243"/>
                    <a:pt x="881" y="240"/>
                  </a:cubicBezTo>
                  <a:cubicBezTo>
                    <a:pt x="880" y="237"/>
                    <a:pt x="878" y="240"/>
                    <a:pt x="877" y="240"/>
                  </a:cubicBezTo>
                  <a:cubicBezTo>
                    <a:pt x="875" y="244"/>
                    <a:pt x="873" y="248"/>
                    <a:pt x="871" y="252"/>
                  </a:cubicBezTo>
                  <a:cubicBezTo>
                    <a:pt x="870" y="254"/>
                    <a:pt x="869" y="256"/>
                    <a:pt x="868" y="258"/>
                  </a:cubicBezTo>
                  <a:cubicBezTo>
                    <a:pt x="868" y="260"/>
                    <a:pt x="867" y="261"/>
                    <a:pt x="866" y="263"/>
                  </a:cubicBezTo>
                  <a:cubicBezTo>
                    <a:pt x="866" y="264"/>
                    <a:pt x="867" y="265"/>
                    <a:pt x="866" y="266"/>
                  </a:cubicBezTo>
                  <a:cubicBezTo>
                    <a:pt x="865" y="268"/>
                    <a:pt x="861" y="267"/>
                    <a:pt x="860" y="269"/>
                  </a:cubicBezTo>
                  <a:cubicBezTo>
                    <a:pt x="858" y="272"/>
                    <a:pt x="860" y="276"/>
                    <a:pt x="858" y="279"/>
                  </a:cubicBezTo>
                  <a:cubicBezTo>
                    <a:pt x="857" y="280"/>
                    <a:pt x="858" y="275"/>
                    <a:pt x="857" y="274"/>
                  </a:cubicBezTo>
                  <a:cubicBezTo>
                    <a:pt x="856" y="272"/>
                    <a:pt x="855" y="270"/>
                    <a:pt x="854" y="270"/>
                  </a:cubicBezTo>
                  <a:cubicBezTo>
                    <a:pt x="851" y="271"/>
                    <a:pt x="852" y="275"/>
                    <a:pt x="850" y="277"/>
                  </a:cubicBezTo>
                  <a:cubicBezTo>
                    <a:pt x="848" y="278"/>
                    <a:pt x="845" y="278"/>
                    <a:pt x="844" y="279"/>
                  </a:cubicBezTo>
                  <a:cubicBezTo>
                    <a:pt x="841" y="280"/>
                    <a:pt x="840" y="286"/>
                    <a:pt x="837" y="285"/>
                  </a:cubicBezTo>
                  <a:cubicBezTo>
                    <a:pt x="834" y="284"/>
                    <a:pt x="838" y="277"/>
                    <a:pt x="835" y="276"/>
                  </a:cubicBezTo>
                  <a:cubicBezTo>
                    <a:pt x="832" y="276"/>
                    <a:pt x="834" y="284"/>
                    <a:pt x="831" y="284"/>
                  </a:cubicBezTo>
                  <a:cubicBezTo>
                    <a:pt x="828" y="284"/>
                    <a:pt x="832" y="278"/>
                    <a:pt x="831" y="276"/>
                  </a:cubicBezTo>
                  <a:cubicBezTo>
                    <a:pt x="831" y="273"/>
                    <a:pt x="831" y="270"/>
                    <a:pt x="828" y="269"/>
                  </a:cubicBezTo>
                  <a:cubicBezTo>
                    <a:pt x="825" y="268"/>
                    <a:pt x="821" y="269"/>
                    <a:pt x="818" y="270"/>
                  </a:cubicBezTo>
                  <a:cubicBezTo>
                    <a:pt x="816" y="271"/>
                    <a:pt x="816" y="274"/>
                    <a:pt x="814" y="274"/>
                  </a:cubicBezTo>
                  <a:cubicBezTo>
                    <a:pt x="812" y="274"/>
                    <a:pt x="812" y="272"/>
                    <a:pt x="813" y="270"/>
                  </a:cubicBezTo>
                  <a:cubicBezTo>
                    <a:pt x="813" y="269"/>
                    <a:pt x="815" y="268"/>
                    <a:pt x="816" y="267"/>
                  </a:cubicBezTo>
                  <a:cubicBezTo>
                    <a:pt x="817" y="266"/>
                    <a:pt x="819" y="265"/>
                    <a:pt x="820" y="263"/>
                  </a:cubicBezTo>
                  <a:cubicBezTo>
                    <a:pt x="821" y="262"/>
                    <a:pt x="820" y="260"/>
                    <a:pt x="819" y="259"/>
                  </a:cubicBezTo>
                  <a:cubicBezTo>
                    <a:pt x="818" y="258"/>
                    <a:pt x="816" y="260"/>
                    <a:pt x="816" y="259"/>
                  </a:cubicBezTo>
                  <a:cubicBezTo>
                    <a:pt x="815" y="258"/>
                    <a:pt x="815" y="256"/>
                    <a:pt x="816" y="254"/>
                  </a:cubicBezTo>
                  <a:cubicBezTo>
                    <a:pt x="816" y="253"/>
                    <a:pt x="818" y="254"/>
                    <a:pt x="818" y="253"/>
                  </a:cubicBezTo>
                  <a:cubicBezTo>
                    <a:pt x="819" y="252"/>
                    <a:pt x="820" y="249"/>
                    <a:pt x="818" y="248"/>
                  </a:cubicBezTo>
                  <a:cubicBezTo>
                    <a:pt x="816" y="247"/>
                    <a:pt x="808" y="250"/>
                    <a:pt x="809" y="248"/>
                  </a:cubicBezTo>
                  <a:cubicBezTo>
                    <a:pt x="811" y="244"/>
                    <a:pt x="817" y="247"/>
                    <a:pt x="820" y="245"/>
                  </a:cubicBezTo>
                  <a:cubicBezTo>
                    <a:pt x="821" y="244"/>
                    <a:pt x="819" y="241"/>
                    <a:pt x="820" y="239"/>
                  </a:cubicBezTo>
                  <a:cubicBezTo>
                    <a:pt x="820" y="237"/>
                    <a:pt x="820" y="236"/>
                    <a:pt x="821" y="234"/>
                  </a:cubicBezTo>
                  <a:cubicBezTo>
                    <a:pt x="822" y="233"/>
                    <a:pt x="825" y="233"/>
                    <a:pt x="826" y="231"/>
                  </a:cubicBezTo>
                  <a:cubicBezTo>
                    <a:pt x="826" y="230"/>
                    <a:pt x="826" y="228"/>
                    <a:pt x="825" y="228"/>
                  </a:cubicBezTo>
                  <a:cubicBezTo>
                    <a:pt x="823" y="228"/>
                    <a:pt x="822" y="230"/>
                    <a:pt x="820" y="230"/>
                  </a:cubicBezTo>
                  <a:cubicBezTo>
                    <a:pt x="819" y="230"/>
                    <a:pt x="818" y="227"/>
                    <a:pt x="817" y="226"/>
                  </a:cubicBezTo>
                  <a:cubicBezTo>
                    <a:pt x="812" y="226"/>
                    <a:pt x="808" y="227"/>
                    <a:pt x="803" y="226"/>
                  </a:cubicBezTo>
                  <a:cubicBezTo>
                    <a:pt x="802" y="226"/>
                    <a:pt x="800" y="224"/>
                    <a:pt x="800" y="223"/>
                  </a:cubicBezTo>
                  <a:cubicBezTo>
                    <a:pt x="799" y="221"/>
                    <a:pt x="801" y="219"/>
                    <a:pt x="800" y="218"/>
                  </a:cubicBezTo>
                  <a:cubicBezTo>
                    <a:pt x="799" y="217"/>
                    <a:pt x="797" y="218"/>
                    <a:pt x="796" y="217"/>
                  </a:cubicBezTo>
                  <a:cubicBezTo>
                    <a:pt x="796" y="216"/>
                    <a:pt x="797" y="215"/>
                    <a:pt x="796" y="214"/>
                  </a:cubicBezTo>
                  <a:cubicBezTo>
                    <a:pt x="795" y="212"/>
                    <a:pt x="792" y="212"/>
                    <a:pt x="790" y="210"/>
                  </a:cubicBezTo>
                  <a:cubicBezTo>
                    <a:pt x="790" y="209"/>
                    <a:pt x="790" y="208"/>
                    <a:pt x="790" y="207"/>
                  </a:cubicBezTo>
                  <a:cubicBezTo>
                    <a:pt x="787" y="205"/>
                    <a:pt x="784" y="203"/>
                    <a:pt x="782" y="201"/>
                  </a:cubicBezTo>
                  <a:cubicBezTo>
                    <a:pt x="781" y="201"/>
                    <a:pt x="780" y="200"/>
                    <a:pt x="780" y="200"/>
                  </a:cubicBezTo>
                  <a:cubicBezTo>
                    <a:pt x="777" y="202"/>
                    <a:pt x="775" y="204"/>
                    <a:pt x="772" y="205"/>
                  </a:cubicBezTo>
                  <a:cubicBezTo>
                    <a:pt x="771" y="206"/>
                    <a:pt x="770" y="204"/>
                    <a:pt x="769" y="205"/>
                  </a:cubicBezTo>
                  <a:cubicBezTo>
                    <a:pt x="769" y="205"/>
                    <a:pt x="769" y="208"/>
                    <a:pt x="768" y="207"/>
                  </a:cubicBezTo>
                  <a:cubicBezTo>
                    <a:pt x="765" y="207"/>
                    <a:pt x="764" y="203"/>
                    <a:pt x="761" y="203"/>
                  </a:cubicBezTo>
                  <a:cubicBezTo>
                    <a:pt x="760" y="202"/>
                    <a:pt x="759" y="204"/>
                    <a:pt x="758" y="204"/>
                  </a:cubicBezTo>
                  <a:cubicBezTo>
                    <a:pt x="757" y="204"/>
                    <a:pt x="758" y="202"/>
                    <a:pt x="757" y="201"/>
                  </a:cubicBezTo>
                  <a:cubicBezTo>
                    <a:pt x="755" y="201"/>
                    <a:pt x="753" y="202"/>
                    <a:pt x="752" y="201"/>
                  </a:cubicBezTo>
                  <a:cubicBezTo>
                    <a:pt x="749" y="200"/>
                    <a:pt x="747" y="199"/>
                    <a:pt x="745" y="198"/>
                  </a:cubicBezTo>
                  <a:cubicBezTo>
                    <a:pt x="743" y="198"/>
                    <a:pt x="742" y="197"/>
                    <a:pt x="740" y="197"/>
                  </a:cubicBezTo>
                  <a:cubicBezTo>
                    <a:pt x="738" y="197"/>
                    <a:pt x="736" y="199"/>
                    <a:pt x="734" y="201"/>
                  </a:cubicBezTo>
                  <a:cubicBezTo>
                    <a:pt x="733" y="202"/>
                    <a:pt x="731" y="202"/>
                    <a:pt x="730" y="203"/>
                  </a:cubicBezTo>
                  <a:cubicBezTo>
                    <a:pt x="729" y="205"/>
                    <a:pt x="729" y="207"/>
                    <a:pt x="729" y="209"/>
                  </a:cubicBezTo>
                  <a:cubicBezTo>
                    <a:pt x="729" y="211"/>
                    <a:pt x="728" y="213"/>
                    <a:pt x="729" y="215"/>
                  </a:cubicBezTo>
                  <a:cubicBezTo>
                    <a:pt x="730" y="216"/>
                    <a:pt x="734" y="216"/>
                    <a:pt x="734" y="217"/>
                  </a:cubicBezTo>
                  <a:cubicBezTo>
                    <a:pt x="734" y="219"/>
                    <a:pt x="731" y="220"/>
                    <a:pt x="730" y="221"/>
                  </a:cubicBezTo>
                  <a:cubicBezTo>
                    <a:pt x="729" y="223"/>
                    <a:pt x="729" y="226"/>
                    <a:pt x="728" y="228"/>
                  </a:cubicBezTo>
                  <a:cubicBezTo>
                    <a:pt x="726" y="231"/>
                    <a:pt x="719" y="230"/>
                    <a:pt x="720" y="234"/>
                  </a:cubicBezTo>
                  <a:cubicBezTo>
                    <a:pt x="720" y="237"/>
                    <a:pt x="726" y="232"/>
                    <a:pt x="729" y="234"/>
                  </a:cubicBezTo>
                  <a:cubicBezTo>
                    <a:pt x="731" y="234"/>
                    <a:pt x="727" y="236"/>
                    <a:pt x="728" y="237"/>
                  </a:cubicBezTo>
                  <a:cubicBezTo>
                    <a:pt x="728" y="238"/>
                    <a:pt x="730" y="237"/>
                    <a:pt x="731" y="238"/>
                  </a:cubicBezTo>
                  <a:cubicBezTo>
                    <a:pt x="731" y="239"/>
                    <a:pt x="728" y="239"/>
                    <a:pt x="728" y="240"/>
                  </a:cubicBezTo>
                  <a:cubicBezTo>
                    <a:pt x="727" y="242"/>
                    <a:pt x="728" y="244"/>
                    <a:pt x="728" y="245"/>
                  </a:cubicBezTo>
                  <a:cubicBezTo>
                    <a:pt x="729" y="247"/>
                    <a:pt x="732" y="247"/>
                    <a:pt x="732" y="248"/>
                  </a:cubicBezTo>
                  <a:cubicBezTo>
                    <a:pt x="732" y="251"/>
                    <a:pt x="730" y="253"/>
                    <a:pt x="728" y="255"/>
                  </a:cubicBezTo>
                  <a:cubicBezTo>
                    <a:pt x="727" y="255"/>
                    <a:pt x="726" y="255"/>
                    <a:pt x="726" y="255"/>
                  </a:cubicBezTo>
                  <a:cubicBezTo>
                    <a:pt x="725" y="257"/>
                    <a:pt x="726" y="259"/>
                    <a:pt x="725" y="261"/>
                  </a:cubicBezTo>
                  <a:cubicBezTo>
                    <a:pt x="723" y="263"/>
                    <a:pt x="720" y="265"/>
                    <a:pt x="718" y="267"/>
                  </a:cubicBezTo>
                  <a:cubicBezTo>
                    <a:pt x="717" y="268"/>
                    <a:pt x="715" y="270"/>
                    <a:pt x="715" y="272"/>
                  </a:cubicBezTo>
                  <a:cubicBezTo>
                    <a:pt x="714" y="273"/>
                    <a:pt x="714" y="276"/>
                    <a:pt x="715" y="277"/>
                  </a:cubicBezTo>
                  <a:cubicBezTo>
                    <a:pt x="717" y="280"/>
                    <a:pt x="721" y="281"/>
                    <a:pt x="723" y="284"/>
                  </a:cubicBezTo>
                  <a:cubicBezTo>
                    <a:pt x="725" y="286"/>
                    <a:pt x="727" y="288"/>
                    <a:pt x="728" y="291"/>
                  </a:cubicBezTo>
                  <a:cubicBezTo>
                    <a:pt x="729" y="294"/>
                    <a:pt x="730" y="298"/>
                    <a:pt x="729" y="301"/>
                  </a:cubicBezTo>
                  <a:cubicBezTo>
                    <a:pt x="729" y="306"/>
                    <a:pt x="729" y="311"/>
                    <a:pt x="728" y="315"/>
                  </a:cubicBezTo>
                  <a:cubicBezTo>
                    <a:pt x="727" y="319"/>
                    <a:pt x="725" y="323"/>
                    <a:pt x="722" y="326"/>
                  </a:cubicBezTo>
                  <a:cubicBezTo>
                    <a:pt x="720" y="329"/>
                    <a:pt x="717" y="331"/>
                    <a:pt x="714" y="334"/>
                  </a:cubicBezTo>
                  <a:cubicBezTo>
                    <a:pt x="710" y="336"/>
                    <a:pt x="707" y="339"/>
                    <a:pt x="704" y="341"/>
                  </a:cubicBezTo>
                  <a:cubicBezTo>
                    <a:pt x="701" y="343"/>
                    <a:pt x="698" y="344"/>
                    <a:pt x="695" y="345"/>
                  </a:cubicBezTo>
                  <a:cubicBezTo>
                    <a:pt x="693" y="346"/>
                    <a:pt x="689" y="345"/>
                    <a:pt x="688" y="347"/>
                  </a:cubicBezTo>
                  <a:cubicBezTo>
                    <a:pt x="686" y="350"/>
                    <a:pt x="688" y="353"/>
                    <a:pt x="689" y="356"/>
                  </a:cubicBezTo>
                  <a:cubicBezTo>
                    <a:pt x="690" y="358"/>
                    <a:pt x="693" y="357"/>
                    <a:pt x="694" y="359"/>
                  </a:cubicBezTo>
                  <a:cubicBezTo>
                    <a:pt x="695" y="361"/>
                    <a:pt x="692" y="364"/>
                    <a:pt x="692" y="366"/>
                  </a:cubicBezTo>
                  <a:cubicBezTo>
                    <a:pt x="692" y="367"/>
                    <a:pt x="693" y="369"/>
                    <a:pt x="693" y="370"/>
                  </a:cubicBezTo>
                  <a:cubicBezTo>
                    <a:pt x="693" y="373"/>
                    <a:pt x="693" y="376"/>
                    <a:pt x="694" y="378"/>
                  </a:cubicBezTo>
                  <a:cubicBezTo>
                    <a:pt x="694" y="382"/>
                    <a:pt x="696" y="386"/>
                    <a:pt x="695" y="389"/>
                  </a:cubicBezTo>
                  <a:cubicBezTo>
                    <a:pt x="694" y="393"/>
                    <a:pt x="690" y="395"/>
                    <a:pt x="689" y="399"/>
                  </a:cubicBezTo>
                  <a:cubicBezTo>
                    <a:pt x="689" y="401"/>
                    <a:pt x="691" y="402"/>
                    <a:pt x="691" y="404"/>
                  </a:cubicBezTo>
                  <a:cubicBezTo>
                    <a:pt x="691" y="406"/>
                    <a:pt x="691" y="409"/>
                    <a:pt x="689" y="410"/>
                  </a:cubicBezTo>
                  <a:cubicBezTo>
                    <a:pt x="688" y="410"/>
                    <a:pt x="687" y="407"/>
                    <a:pt x="686" y="406"/>
                  </a:cubicBezTo>
                  <a:cubicBezTo>
                    <a:pt x="685" y="405"/>
                    <a:pt x="683" y="404"/>
                    <a:pt x="683" y="405"/>
                  </a:cubicBezTo>
                  <a:cubicBezTo>
                    <a:pt x="681" y="406"/>
                    <a:pt x="681" y="409"/>
                    <a:pt x="680" y="410"/>
                  </a:cubicBezTo>
                  <a:cubicBezTo>
                    <a:pt x="679" y="411"/>
                    <a:pt x="677" y="410"/>
                    <a:pt x="676" y="410"/>
                  </a:cubicBezTo>
                  <a:cubicBezTo>
                    <a:pt x="674" y="410"/>
                    <a:pt x="672" y="409"/>
                    <a:pt x="671" y="408"/>
                  </a:cubicBezTo>
                  <a:cubicBezTo>
                    <a:pt x="669" y="408"/>
                    <a:pt x="667" y="410"/>
                    <a:pt x="666" y="409"/>
                  </a:cubicBezTo>
                  <a:cubicBezTo>
                    <a:pt x="666" y="407"/>
                    <a:pt x="670" y="406"/>
                    <a:pt x="670" y="404"/>
                  </a:cubicBezTo>
                  <a:cubicBezTo>
                    <a:pt x="670" y="402"/>
                    <a:pt x="668" y="400"/>
                    <a:pt x="667" y="398"/>
                  </a:cubicBezTo>
                  <a:cubicBezTo>
                    <a:pt x="666" y="396"/>
                    <a:pt x="664" y="394"/>
                    <a:pt x="662" y="392"/>
                  </a:cubicBezTo>
                  <a:cubicBezTo>
                    <a:pt x="661" y="391"/>
                    <a:pt x="658" y="393"/>
                    <a:pt x="657" y="392"/>
                  </a:cubicBezTo>
                  <a:cubicBezTo>
                    <a:pt x="656" y="390"/>
                    <a:pt x="660" y="389"/>
                    <a:pt x="660" y="388"/>
                  </a:cubicBezTo>
                  <a:cubicBezTo>
                    <a:pt x="658" y="384"/>
                    <a:pt x="654" y="382"/>
                    <a:pt x="653" y="379"/>
                  </a:cubicBezTo>
                  <a:cubicBezTo>
                    <a:pt x="652" y="377"/>
                    <a:pt x="653" y="376"/>
                    <a:pt x="653" y="374"/>
                  </a:cubicBezTo>
                  <a:cubicBezTo>
                    <a:pt x="654" y="372"/>
                    <a:pt x="654" y="370"/>
                    <a:pt x="655" y="368"/>
                  </a:cubicBezTo>
                  <a:cubicBezTo>
                    <a:pt x="656" y="366"/>
                    <a:pt x="657" y="364"/>
                    <a:pt x="657" y="362"/>
                  </a:cubicBezTo>
                  <a:cubicBezTo>
                    <a:pt x="656" y="359"/>
                    <a:pt x="654" y="355"/>
                    <a:pt x="655" y="352"/>
                  </a:cubicBezTo>
                  <a:cubicBezTo>
                    <a:pt x="655" y="349"/>
                    <a:pt x="657" y="348"/>
                    <a:pt x="658" y="345"/>
                  </a:cubicBezTo>
                  <a:cubicBezTo>
                    <a:pt x="659" y="344"/>
                    <a:pt x="659" y="341"/>
                    <a:pt x="658" y="340"/>
                  </a:cubicBezTo>
                  <a:cubicBezTo>
                    <a:pt x="656" y="338"/>
                    <a:pt x="652" y="338"/>
                    <a:pt x="649" y="338"/>
                  </a:cubicBezTo>
                  <a:cubicBezTo>
                    <a:pt x="645" y="337"/>
                    <a:pt x="640" y="337"/>
                    <a:pt x="636" y="337"/>
                  </a:cubicBezTo>
                  <a:cubicBezTo>
                    <a:pt x="634" y="337"/>
                    <a:pt x="632" y="339"/>
                    <a:pt x="630" y="339"/>
                  </a:cubicBezTo>
                  <a:cubicBezTo>
                    <a:pt x="628" y="340"/>
                    <a:pt x="626" y="339"/>
                    <a:pt x="624" y="338"/>
                  </a:cubicBezTo>
                  <a:cubicBezTo>
                    <a:pt x="622" y="337"/>
                    <a:pt x="622" y="333"/>
                    <a:pt x="620" y="332"/>
                  </a:cubicBezTo>
                  <a:cubicBezTo>
                    <a:pt x="618" y="330"/>
                    <a:pt x="615" y="329"/>
                    <a:pt x="612" y="328"/>
                  </a:cubicBezTo>
                  <a:cubicBezTo>
                    <a:pt x="610" y="327"/>
                    <a:pt x="607" y="326"/>
                    <a:pt x="604" y="325"/>
                  </a:cubicBezTo>
                  <a:cubicBezTo>
                    <a:pt x="602" y="325"/>
                    <a:pt x="600" y="324"/>
                    <a:pt x="598" y="323"/>
                  </a:cubicBezTo>
                  <a:cubicBezTo>
                    <a:pt x="596" y="321"/>
                    <a:pt x="594" y="318"/>
                    <a:pt x="592" y="316"/>
                  </a:cubicBezTo>
                  <a:cubicBezTo>
                    <a:pt x="590" y="314"/>
                    <a:pt x="588" y="311"/>
                    <a:pt x="585" y="309"/>
                  </a:cubicBezTo>
                  <a:cubicBezTo>
                    <a:pt x="583" y="308"/>
                    <a:pt x="581" y="307"/>
                    <a:pt x="578" y="306"/>
                  </a:cubicBezTo>
                  <a:cubicBezTo>
                    <a:pt x="576" y="306"/>
                    <a:pt x="574" y="305"/>
                    <a:pt x="572" y="304"/>
                  </a:cubicBezTo>
                  <a:cubicBezTo>
                    <a:pt x="570" y="303"/>
                    <a:pt x="570" y="300"/>
                    <a:pt x="567" y="300"/>
                  </a:cubicBezTo>
                  <a:cubicBezTo>
                    <a:pt x="565" y="299"/>
                    <a:pt x="562" y="300"/>
                    <a:pt x="560" y="301"/>
                  </a:cubicBezTo>
                  <a:cubicBezTo>
                    <a:pt x="556" y="302"/>
                    <a:pt x="552" y="304"/>
                    <a:pt x="548" y="305"/>
                  </a:cubicBezTo>
                  <a:cubicBezTo>
                    <a:pt x="546" y="306"/>
                    <a:pt x="542" y="309"/>
                    <a:pt x="543" y="307"/>
                  </a:cubicBezTo>
                  <a:cubicBezTo>
                    <a:pt x="543" y="304"/>
                    <a:pt x="547" y="304"/>
                    <a:pt x="549" y="302"/>
                  </a:cubicBezTo>
                  <a:cubicBezTo>
                    <a:pt x="549" y="300"/>
                    <a:pt x="549" y="299"/>
                    <a:pt x="549" y="297"/>
                  </a:cubicBezTo>
                  <a:cubicBezTo>
                    <a:pt x="548" y="294"/>
                    <a:pt x="547" y="292"/>
                    <a:pt x="547" y="290"/>
                  </a:cubicBezTo>
                  <a:cubicBezTo>
                    <a:pt x="546" y="287"/>
                    <a:pt x="547" y="285"/>
                    <a:pt x="547" y="282"/>
                  </a:cubicBezTo>
                  <a:cubicBezTo>
                    <a:pt x="546" y="279"/>
                    <a:pt x="546" y="274"/>
                    <a:pt x="544" y="272"/>
                  </a:cubicBezTo>
                  <a:cubicBezTo>
                    <a:pt x="542" y="270"/>
                    <a:pt x="538" y="271"/>
                    <a:pt x="536" y="272"/>
                  </a:cubicBezTo>
                  <a:cubicBezTo>
                    <a:pt x="533" y="273"/>
                    <a:pt x="533" y="278"/>
                    <a:pt x="530" y="278"/>
                  </a:cubicBezTo>
                  <a:cubicBezTo>
                    <a:pt x="528" y="278"/>
                    <a:pt x="531" y="274"/>
                    <a:pt x="530" y="272"/>
                  </a:cubicBezTo>
                  <a:cubicBezTo>
                    <a:pt x="530" y="270"/>
                    <a:pt x="526" y="270"/>
                    <a:pt x="526" y="268"/>
                  </a:cubicBezTo>
                  <a:cubicBezTo>
                    <a:pt x="526" y="267"/>
                    <a:pt x="528" y="266"/>
                    <a:pt x="529" y="265"/>
                  </a:cubicBezTo>
                  <a:cubicBezTo>
                    <a:pt x="529" y="262"/>
                    <a:pt x="528" y="258"/>
                    <a:pt x="529" y="254"/>
                  </a:cubicBezTo>
                  <a:cubicBezTo>
                    <a:pt x="530" y="250"/>
                    <a:pt x="532" y="247"/>
                    <a:pt x="534" y="243"/>
                  </a:cubicBezTo>
                  <a:cubicBezTo>
                    <a:pt x="535" y="240"/>
                    <a:pt x="536" y="237"/>
                    <a:pt x="538" y="234"/>
                  </a:cubicBezTo>
                  <a:cubicBezTo>
                    <a:pt x="540" y="230"/>
                    <a:pt x="543" y="227"/>
                    <a:pt x="546" y="224"/>
                  </a:cubicBezTo>
                  <a:cubicBezTo>
                    <a:pt x="549" y="221"/>
                    <a:pt x="553" y="219"/>
                    <a:pt x="555" y="215"/>
                  </a:cubicBezTo>
                  <a:cubicBezTo>
                    <a:pt x="556" y="214"/>
                    <a:pt x="553" y="213"/>
                    <a:pt x="553" y="211"/>
                  </a:cubicBezTo>
                  <a:cubicBezTo>
                    <a:pt x="554" y="209"/>
                    <a:pt x="557" y="209"/>
                    <a:pt x="558" y="208"/>
                  </a:cubicBezTo>
                  <a:cubicBezTo>
                    <a:pt x="560" y="207"/>
                    <a:pt x="561" y="205"/>
                    <a:pt x="563" y="204"/>
                  </a:cubicBezTo>
                  <a:cubicBezTo>
                    <a:pt x="564" y="203"/>
                    <a:pt x="566" y="201"/>
                    <a:pt x="567" y="200"/>
                  </a:cubicBezTo>
                  <a:cubicBezTo>
                    <a:pt x="569" y="199"/>
                    <a:pt x="571" y="200"/>
                    <a:pt x="573" y="198"/>
                  </a:cubicBezTo>
                  <a:cubicBezTo>
                    <a:pt x="573" y="197"/>
                    <a:pt x="571" y="195"/>
                    <a:pt x="572" y="195"/>
                  </a:cubicBezTo>
                  <a:cubicBezTo>
                    <a:pt x="575" y="194"/>
                    <a:pt x="578" y="196"/>
                    <a:pt x="581" y="195"/>
                  </a:cubicBezTo>
                  <a:cubicBezTo>
                    <a:pt x="585" y="194"/>
                    <a:pt x="588" y="192"/>
                    <a:pt x="590" y="189"/>
                  </a:cubicBezTo>
                  <a:cubicBezTo>
                    <a:pt x="591" y="187"/>
                    <a:pt x="590" y="184"/>
                    <a:pt x="589" y="182"/>
                  </a:cubicBezTo>
                  <a:cubicBezTo>
                    <a:pt x="588" y="181"/>
                    <a:pt x="587" y="181"/>
                    <a:pt x="586" y="180"/>
                  </a:cubicBezTo>
                  <a:cubicBezTo>
                    <a:pt x="584" y="179"/>
                    <a:pt x="583" y="177"/>
                    <a:pt x="581" y="177"/>
                  </a:cubicBezTo>
                  <a:cubicBezTo>
                    <a:pt x="578" y="176"/>
                    <a:pt x="575" y="177"/>
                    <a:pt x="572" y="176"/>
                  </a:cubicBezTo>
                  <a:cubicBezTo>
                    <a:pt x="571" y="175"/>
                    <a:pt x="566" y="174"/>
                    <a:pt x="567" y="173"/>
                  </a:cubicBezTo>
                  <a:cubicBezTo>
                    <a:pt x="570" y="171"/>
                    <a:pt x="573" y="174"/>
                    <a:pt x="575" y="174"/>
                  </a:cubicBezTo>
                  <a:cubicBezTo>
                    <a:pt x="579" y="175"/>
                    <a:pt x="582" y="175"/>
                    <a:pt x="585" y="175"/>
                  </a:cubicBezTo>
                  <a:cubicBezTo>
                    <a:pt x="587" y="176"/>
                    <a:pt x="589" y="178"/>
                    <a:pt x="591" y="178"/>
                  </a:cubicBezTo>
                  <a:cubicBezTo>
                    <a:pt x="594" y="177"/>
                    <a:pt x="596" y="176"/>
                    <a:pt x="598" y="175"/>
                  </a:cubicBezTo>
                  <a:cubicBezTo>
                    <a:pt x="600" y="174"/>
                    <a:pt x="600" y="172"/>
                    <a:pt x="601" y="171"/>
                  </a:cubicBezTo>
                  <a:cubicBezTo>
                    <a:pt x="602" y="169"/>
                    <a:pt x="601" y="166"/>
                    <a:pt x="603" y="165"/>
                  </a:cubicBezTo>
                  <a:cubicBezTo>
                    <a:pt x="605" y="165"/>
                    <a:pt x="607" y="168"/>
                    <a:pt x="609" y="169"/>
                  </a:cubicBezTo>
                  <a:cubicBezTo>
                    <a:pt x="611" y="170"/>
                    <a:pt x="615" y="171"/>
                    <a:pt x="617" y="170"/>
                  </a:cubicBezTo>
                  <a:cubicBezTo>
                    <a:pt x="621" y="169"/>
                    <a:pt x="623" y="165"/>
                    <a:pt x="626" y="162"/>
                  </a:cubicBezTo>
                  <a:cubicBezTo>
                    <a:pt x="630" y="159"/>
                    <a:pt x="633" y="156"/>
                    <a:pt x="636" y="153"/>
                  </a:cubicBezTo>
                  <a:cubicBezTo>
                    <a:pt x="638" y="151"/>
                    <a:pt x="641" y="147"/>
                    <a:pt x="639" y="145"/>
                  </a:cubicBezTo>
                  <a:cubicBezTo>
                    <a:pt x="636" y="142"/>
                    <a:pt x="630" y="143"/>
                    <a:pt x="625" y="142"/>
                  </a:cubicBezTo>
                  <a:cubicBezTo>
                    <a:pt x="622" y="142"/>
                    <a:pt x="618" y="142"/>
                    <a:pt x="615" y="140"/>
                  </a:cubicBezTo>
                  <a:cubicBezTo>
                    <a:pt x="612" y="138"/>
                    <a:pt x="606" y="134"/>
                    <a:pt x="608" y="130"/>
                  </a:cubicBezTo>
                  <a:cubicBezTo>
                    <a:pt x="611" y="127"/>
                    <a:pt x="616" y="133"/>
                    <a:pt x="620" y="134"/>
                  </a:cubicBezTo>
                  <a:cubicBezTo>
                    <a:pt x="624" y="136"/>
                    <a:pt x="627" y="139"/>
                    <a:pt x="631" y="140"/>
                  </a:cubicBezTo>
                  <a:cubicBezTo>
                    <a:pt x="633" y="141"/>
                    <a:pt x="636" y="142"/>
                    <a:pt x="639" y="141"/>
                  </a:cubicBezTo>
                  <a:cubicBezTo>
                    <a:pt x="644" y="138"/>
                    <a:pt x="649" y="133"/>
                    <a:pt x="653" y="129"/>
                  </a:cubicBezTo>
                  <a:cubicBezTo>
                    <a:pt x="654" y="128"/>
                    <a:pt x="656" y="127"/>
                    <a:pt x="656" y="126"/>
                  </a:cubicBezTo>
                  <a:cubicBezTo>
                    <a:pt x="655" y="123"/>
                    <a:pt x="651" y="122"/>
                    <a:pt x="649" y="119"/>
                  </a:cubicBezTo>
                  <a:cubicBezTo>
                    <a:pt x="649" y="118"/>
                    <a:pt x="651" y="117"/>
                    <a:pt x="652" y="117"/>
                  </a:cubicBezTo>
                  <a:cubicBezTo>
                    <a:pt x="656" y="117"/>
                    <a:pt x="659" y="118"/>
                    <a:pt x="662" y="119"/>
                  </a:cubicBezTo>
                  <a:cubicBezTo>
                    <a:pt x="664" y="119"/>
                    <a:pt x="665" y="121"/>
                    <a:pt x="666" y="122"/>
                  </a:cubicBezTo>
                  <a:cubicBezTo>
                    <a:pt x="668" y="123"/>
                    <a:pt x="669" y="125"/>
                    <a:pt x="671" y="125"/>
                  </a:cubicBezTo>
                  <a:cubicBezTo>
                    <a:pt x="672" y="125"/>
                    <a:pt x="671" y="123"/>
                    <a:pt x="672" y="123"/>
                  </a:cubicBezTo>
                  <a:cubicBezTo>
                    <a:pt x="674" y="123"/>
                    <a:pt x="677" y="126"/>
                    <a:pt x="680" y="125"/>
                  </a:cubicBezTo>
                  <a:cubicBezTo>
                    <a:pt x="681" y="124"/>
                    <a:pt x="680" y="121"/>
                    <a:pt x="679" y="120"/>
                  </a:cubicBezTo>
                  <a:cubicBezTo>
                    <a:pt x="678" y="117"/>
                    <a:pt x="675" y="115"/>
                    <a:pt x="673" y="112"/>
                  </a:cubicBezTo>
                  <a:cubicBezTo>
                    <a:pt x="672" y="112"/>
                    <a:pt x="669" y="111"/>
                    <a:pt x="670" y="110"/>
                  </a:cubicBezTo>
                  <a:cubicBezTo>
                    <a:pt x="672" y="109"/>
                    <a:pt x="674" y="109"/>
                    <a:pt x="676" y="110"/>
                  </a:cubicBezTo>
                  <a:cubicBezTo>
                    <a:pt x="678" y="111"/>
                    <a:pt x="679" y="114"/>
                    <a:pt x="680" y="115"/>
                  </a:cubicBezTo>
                  <a:cubicBezTo>
                    <a:pt x="682" y="117"/>
                    <a:pt x="682" y="121"/>
                    <a:pt x="684" y="121"/>
                  </a:cubicBezTo>
                  <a:cubicBezTo>
                    <a:pt x="689" y="120"/>
                    <a:pt x="693" y="115"/>
                    <a:pt x="697" y="113"/>
                  </a:cubicBezTo>
                  <a:cubicBezTo>
                    <a:pt x="701" y="111"/>
                    <a:pt x="705" y="111"/>
                    <a:pt x="708" y="108"/>
                  </a:cubicBezTo>
                  <a:cubicBezTo>
                    <a:pt x="710" y="107"/>
                    <a:pt x="710" y="104"/>
                    <a:pt x="711" y="102"/>
                  </a:cubicBezTo>
                  <a:cubicBezTo>
                    <a:pt x="711" y="101"/>
                    <a:pt x="712" y="100"/>
                    <a:pt x="712" y="98"/>
                  </a:cubicBezTo>
                  <a:cubicBezTo>
                    <a:pt x="712" y="96"/>
                    <a:pt x="709" y="94"/>
                    <a:pt x="708" y="91"/>
                  </a:cubicBezTo>
                  <a:cubicBezTo>
                    <a:pt x="707" y="89"/>
                    <a:pt x="707" y="87"/>
                    <a:pt x="706" y="86"/>
                  </a:cubicBezTo>
                  <a:cubicBezTo>
                    <a:pt x="705" y="84"/>
                    <a:pt x="703" y="82"/>
                    <a:pt x="704" y="80"/>
                  </a:cubicBezTo>
                  <a:cubicBezTo>
                    <a:pt x="705" y="78"/>
                    <a:pt x="708" y="79"/>
                    <a:pt x="710" y="79"/>
                  </a:cubicBezTo>
                  <a:cubicBezTo>
                    <a:pt x="711" y="77"/>
                    <a:pt x="716" y="76"/>
                    <a:pt x="719" y="75"/>
                  </a:cubicBezTo>
                  <a:cubicBezTo>
                    <a:pt x="720" y="74"/>
                    <a:pt x="720" y="72"/>
                    <a:pt x="719" y="71"/>
                  </a:cubicBezTo>
                  <a:cubicBezTo>
                    <a:pt x="717" y="70"/>
                    <a:pt x="715" y="70"/>
                    <a:pt x="712" y="71"/>
                  </a:cubicBezTo>
                  <a:cubicBezTo>
                    <a:pt x="711" y="71"/>
                    <a:pt x="710" y="74"/>
                    <a:pt x="708" y="74"/>
                  </a:cubicBezTo>
                  <a:cubicBezTo>
                    <a:pt x="706" y="75"/>
                    <a:pt x="702" y="75"/>
                    <a:pt x="703" y="74"/>
                  </a:cubicBezTo>
                  <a:cubicBezTo>
                    <a:pt x="704" y="71"/>
                    <a:pt x="708" y="70"/>
                    <a:pt x="711" y="68"/>
                  </a:cubicBezTo>
                  <a:cubicBezTo>
                    <a:pt x="713" y="67"/>
                    <a:pt x="715" y="65"/>
                    <a:pt x="717" y="64"/>
                  </a:cubicBezTo>
                  <a:cubicBezTo>
                    <a:pt x="718" y="64"/>
                    <a:pt x="722" y="64"/>
                    <a:pt x="721" y="63"/>
                  </a:cubicBezTo>
                  <a:cubicBezTo>
                    <a:pt x="718" y="61"/>
                    <a:pt x="715" y="61"/>
                    <a:pt x="712" y="59"/>
                  </a:cubicBezTo>
                  <a:cubicBezTo>
                    <a:pt x="709" y="58"/>
                    <a:pt x="706" y="57"/>
                    <a:pt x="705" y="54"/>
                  </a:cubicBezTo>
                  <a:cubicBezTo>
                    <a:pt x="704" y="53"/>
                    <a:pt x="708" y="53"/>
                    <a:pt x="708" y="52"/>
                  </a:cubicBezTo>
                  <a:cubicBezTo>
                    <a:pt x="707" y="51"/>
                    <a:pt x="705" y="51"/>
                    <a:pt x="703" y="50"/>
                  </a:cubicBezTo>
                  <a:cubicBezTo>
                    <a:pt x="702" y="50"/>
                    <a:pt x="701" y="51"/>
                    <a:pt x="699" y="51"/>
                  </a:cubicBezTo>
                  <a:cubicBezTo>
                    <a:pt x="696" y="50"/>
                    <a:pt x="694" y="48"/>
                    <a:pt x="691" y="48"/>
                  </a:cubicBezTo>
                  <a:cubicBezTo>
                    <a:pt x="688" y="48"/>
                    <a:pt x="686" y="49"/>
                    <a:pt x="683" y="49"/>
                  </a:cubicBezTo>
                  <a:cubicBezTo>
                    <a:pt x="682" y="49"/>
                    <a:pt x="680" y="47"/>
                    <a:pt x="680" y="48"/>
                  </a:cubicBezTo>
                  <a:cubicBezTo>
                    <a:pt x="677" y="52"/>
                    <a:pt x="676" y="56"/>
                    <a:pt x="676" y="60"/>
                  </a:cubicBezTo>
                  <a:cubicBezTo>
                    <a:pt x="677" y="63"/>
                    <a:pt x="682" y="65"/>
                    <a:pt x="682" y="68"/>
                  </a:cubicBezTo>
                  <a:cubicBezTo>
                    <a:pt x="683" y="69"/>
                    <a:pt x="679" y="67"/>
                    <a:pt x="678" y="68"/>
                  </a:cubicBezTo>
                  <a:cubicBezTo>
                    <a:pt x="677" y="69"/>
                    <a:pt x="679" y="70"/>
                    <a:pt x="678" y="71"/>
                  </a:cubicBezTo>
                  <a:cubicBezTo>
                    <a:pt x="676" y="72"/>
                    <a:pt x="672" y="69"/>
                    <a:pt x="672" y="73"/>
                  </a:cubicBezTo>
                  <a:cubicBezTo>
                    <a:pt x="670" y="73"/>
                    <a:pt x="669" y="75"/>
                    <a:pt x="668" y="76"/>
                  </a:cubicBezTo>
                  <a:cubicBezTo>
                    <a:pt x="665" y="81"/>
                    <a:pt x="662" y="86"/>
                    <a:pt x="659" y="92"/>
                  </a:cubicBezTo>
                  <a:cubicBezTo>
                    <a:pt x="658" y="94"/>
                    <a:pt x="659" y="97"/>
                    <a:pt x="658" y="98"/>
                  </a:cubicBezTo>
                  <a:cubicBezTo>
                    <a:pt x="656" y="100"/>
                    <a:pt x="653" y="100"/>
                    <a:pt x="651" y="101"/>
                  </a:cubicBezTo>
                  <a:cubicBezTo>
                    <a:pt x="649" y="103"/>
                    <a:pt x="647" y="105"/>
                    <a:pt x="644" y="105"/>
                  </a:cubicBezTo>
                  <a:cubicBezTo>
                    <a:pt x="643" y="105"/>
                    <a:pt x="645" y="102"/>
                    <a:pt x="644" y="101"/>
                  </a:cubicBezTo>
                  <a:cubicBezTo>
                    <a:pt x="643" y="97"/>
                    <a:pt x="639" y="93"/>
                    <a:pt x="639" y="89"/>
                  </a:cubicBezTo>
                  <a:cubicBezTo>
                    <a:pt x="639" y="87"/>
                    <a:pt x="641" y="86"/>
                    <a:pt x="641" y="84"/>
                  </a:cubicBezTo>
                  <a:cubicBezTo>
                    <a:pt x="642" y="83"/>
                    <a:pt x="641" y="81"/>
                    <a:pt x="641" y="80"/>
                  </a:cubicBezTo>
                  <a:cubicBezTo>
                    <a:pt x="642" y="79"/>
                    <a:pt x="644" y="80"/>
                    <a:pt x="644" y="79"/>
                  </a:cubicBezTo>
                  <a:cubicBezTo>
                    <a:pt x="646" y="76"/>
                    <a:pt x="646" y="73"/>
                    <a:pt x="645" y="70"/>
                  </a:cubicBezTo>
                  <a:cubicBezTo>
                    <a:pt x="645" y="68"/>
                    <a:pt x="642" y="67"/>
                    <a:pt x="641" y="65"/>
                  </a:cubicBezTo>
                  <a:cubicBezTo>
                    <a:pt x="639" y="63"/>
                    <a:pt x="638" y="59"/>
                    <a:pt x="635" y="57"/>
                  </a:cubicBezTo>
                  <a:cubicBezTo>
                    <a:pt x="634" y="57"/>
                    <a:pt x="633" y="60"/>
                    <a:pt x="631" y="62"/>
                  </a:cubicBezTo>
                  <a:cubicBezTo>
                    <a:pt x="630" y="64"/>
                    <a:pt x="628" y="66"/>
                    <a:pt x="627" y="68"/>
                  </a:cubicBezTo>
                  <a:cubicBezTo>
                    <a:pt x="625" y="70"/>
                    <a:pt x="625" y="74"/>
                    <a:pt x="623" y="76"/>
                  </a:cubicBezTo>
                  <a:cubicBezTo>
                    <a:pt x="622" y="79"/>
                    <a:pt x="621" y="82"/>
                    <a:pt x="619" y="82"/>
                  </a:cubicBezTo>
                  <a:cubicBezTo>
                    <a:pt x="617" y="83"/>
                    <a:pt x="617" y="80"/>
                    <a:pt x="617" y="79"/>
                  </a:cubicBezTo>
                  <a:cubicBezTo>
                    <a:pt x="617" y="75"/>
                    <a:pt x="618" y="72"/>
                    <a:pt x="618" y="69"/>
                  </a:cubicBezTo>
                  <a:cubicBezTo>
                    <a:pt x="618" y="67"/>
                    <a:pt x="617" y="64"/>
                    <a:pt x="616" y="62"/>
                  </a:cubicBezTo>
                  <a:cubicBezTo>
                    <a:pt x="615" y="60"/>
                    <a:pt x="612" y="58"/>
                    <a:pt x="613" y="56"/>
                  </a:cubicBezTo>
                  <a:cubicBezTo>
                    <a:pt x="613" y="54"/>
                    <a:pt x="617" y="55"/>
                    <a:pt x="617" y="53"/>
                  </a:cubicBezTo>
                  <a:cubicBezTo>
                    <a:pt x="618" y="52"/>
                    <a:pt x="616" y="50"/>
                    <a:pt x="615" y="50"/>
                  </a:cubicBezTo>
                  <a:cubicBezTo>
                    <a:pt x="612" y="51"/>
                    <a:pt x="612" y="54"/>
                    <a:pt x="609" y="54"/>
                  </a:cubicBezTo>
                  <a:cubicBezTo>
                    <a:pt x="608" y="55"/>
                    <a:pt x="607" y="53"/>
                    <a:pt x="605" y="53"/>
                  </a:cubicBezTo>
                  <a:cubicBezTo>
                    <a:pt x="604" y="54"/>
                    <a:pt x="603" y="56"/>
                    <a:pt x="601" y="56"/>
                  </a:cubicBezTo>
                  <a:cubicBezTo>
                    <a:pt x="600" y="55"/>
                    <a:pt x="603" y="52"/>
                    <a:pt x="602" y="51"/>
                  </a:cubicBezTo>
                  <a:cubicBezTo>
                    <a:pt x="602" y="50"/>
                    <a:pt x="599" y="50"/>
                    <a:pt x="600" y="50"/>
                  </a:cubicBezTo>
                  <a:cubicBezTo>
                    <a:pt x="601" y="47"/>
                    <a:pt x="606" y="47"/>
                    <a:pt x="607" y="44"/>
                  </a:cubicBezTo>
                  <a:cubicBezTo>
                    <a:pt x="607" y="42"/>
                    <a:pt x="603" y="43"/>
                    <a:pt x="602" y="41"/>
                  </a:cubicBezTo>
                  <a:cubicBezTo>
                    <a:pt x="602" y="40"/>
                    <a:pt x="603" y="39"/>
                    <a:pt x="604" y="39"/>
                  </a:cubicBezTo>
                  <a:cubicBezTo>
                    <a:pt x="605" y="39"/>
                    <a:pt x="607" y="40"/>
                    <a:pt x="608" y="40"/>
                  </a:cubicBezTo>
                  <a:cubicBezTo>
                    <a:pt x="609" y="40"/>
                    <a:pt x="611" y="40"/>
                    <a:pt x="612" y="39"/>
                  </a:cubicBezTo>
                  <a:cubicBezTo>
                    <a:pt x="612" y="37"/>
                    <a:pt x="611" y="36"/>
                    <a:pt x="610" y="35"/>
                  </a:cubicBezTo>
                  <a:cubicBezTo>
                    <a:pt x="609" y="34"/>
                    <a:pt x="608" y="33"/>
                    <a:pt x="607" y="32"/>
                  </a:cubicBezTo>
                  <a:cubicBezTo>
                    <a:pt x="605" y="30"/>
                    <a:pt x="601" y="28"/>
                    <a:pt x="600" y="25"/>
                  </a:cubicBezTo>
                  <a:cubicBezTo>
                    <a:pt x="600" y="22"/>
                    <a:pt x="603" y="20"/>
                    <a:pt x="604" y="17"/>
                  </a:cubicBezTo>
                  <a:cubicBezTo>
                    <a:pt x="604" y="15"/>
                    <a:pt x="604" y="12"/>
                    <a:pt x="603" y="10"/>
                  </a:cubicBezTo>
                  <a:cubicBezTo>
                    <a:pt x="602" y="9"/>
                    <a:pt x="599" y="9"/>
                    <a:pt x="598" y="8"/>
                  </a:cubicBezTo>
                  <a:cubicBezTo>
                    <a:pt x="597" y="8"/>
                    <a:pt x="597" y="7"/>
                    <a:pt x="596" y="6"/>
                  </a:cubicBezTo>
                  <a:cubicBezTo>
                    <a:pt x="594" y="5"/>
                    <a:pt x="592" y="5"/>
                    <a:pt x="590" y="4"/>
                  </a:cubicBezTo>
                  <a:cubicBezTo>
                    <a:pt x="589" y="3"/>
                    <a:pt x="589" y="1"/>
                    <a:pt x="588" y="1"/>
                  </a:cubicBezTo>
                  <a:cubicBezTo>
                    <a:pt x="586" y="0"/>
                    <a:pt x="584" y="1"/>
                    <a:pt x="582" y="2"/>
                  </a:cubicBezTo>
                  <a:cubicBezTo>
                    <a:pt x="580" y="3"/>
                    <a:pt x="578" y="5"/>
                    <a:pt x="576" y="6"/>
                  </a:cubicBezTo>
                  <a:cubicBezTo>
                    <a:pt x="575" y="7"/>
                    <a:pt x="573" y="9"/>
                    <a:pt x="574" y="10"/>
                  </a:cubicBezTo>
                  <a:cubicBezTo>
                    <a:pt x="574" y="11"/>
                    <a:pt x="578" y="10"/>
                    <a:pt x="578" y="12"/>
                  </a:cubicBezTo>
                  <a:cubicBezTo>
                    <a:pt x="578" y="13"/>
                    <a:pt x="576" y="15"/>
                    <a:pt x="574" y="15"/>
                  </a:cubicBezTo>
                  <a:cubicBezTo>
                    <a:pt x="573" y="15"/>
                    <a:pt x="572" y="12"/>
                    <a:pt x="570" y="12"/>
                  </a:cubicBezTo>
                  <a:cubicBezTo>
                    <a:pt x="567" y="14"/>
                    <a:pt x="566" y="18"/>
                    <a:pt x="565" y="21"/>
                  </a:cubicBezTo>
                  <a:cubicBezTo>
                    <a:pt x="564" y="22"/>
                    <a:pt x="564" y="24"/>
                    <a:pt x="564" y="25"/>
                  </a:cubicBezTo>
                  <a:cubicBezTo>
                    <a:pt x="565" y="27"/>
                    <a:pt x="567" y="27"/>
                    <a:pt x="568" y="29"/>
                  </a:cubicBezTo>
                  <a:cubicBezTo>
                    <a:pt x="568" y="30"/>
                    <a:pt x="569" y="31"/>
                    <a:pt x="568" y="31"/>
                  </a:cubicBezTo>
                  <a:cubicBezTo>
                    <a:pt x="566" y="32"/>
                    <a:pt x="564" y="31"/>
                    <a:pt x="562" y="32"/>
                  </a:cubicBezTo>
                  <a:cubicBezTo>
                    <a:pt x="560" y="33"/>
                    <a:pt x="558" y="36"/>
                    <a:pt x="557" y="39"/>
                  </a:cubicBezTo>
                  <a:cubicBezTo>
                    <a:pt x="556" y="41"/>
                    <a:pt x="557" y="44"/>
                    <a:pt x="559" y="46"/>
                  </a:cubicBezTo>
                  <a:cubicBezTo>
                    <a:pt x="560" y="47"/>
                    <a:pt x="563" y="47"/>
                    <a:pt x="565" y="48"/>
                  </a:cubicBezTo>
                  <a:cubicBezTo>
                    <a:pt x="568" y="49"/>
                    <a:pt x="571" y="52"/>
                    <a:pt x="575" y="52"/>
                  </a:cubicBezTo>
                  <a:cubicBezTo>
                    <a:pt x="576" y="52"/>
                    <a:pt x="577" y="49"/>
                    <a:pt x="578" y="50"/>
                  </a:cubicBezTo>
                  <a:cubicBezTo>
                    <a:pt x="580" y="50"/>
                    <a:pt x="580" y="54"/>
                    <a:pt x="582" y="54"/>
                  </a:cubicBezTo>
                  <a:cubicBezTo>
                    <a:pt x="585" y="55"/>
                    <a:pt x="588" y="53"/>
                    <a:pt x="591" y="53"/>
                  </a:cubicBezTo>
                  <a:cubicBezTo>
                    <a:pt x="592" y="53"/>
                    <a:pt x="595" y="53"/>
                    <a:pt x="595" y="54"/>
                  </a:cubicBezTo>
                  <a:cubicBezTo>
                    <a:pt x="595" y="57"/>
                    <a:pt x="593" y="58"/>
                    <a:pt x="591" y="59"/>
                  </a:cubicBezTo>
                  <a:cubicBezTo>
                    <a:pt x="590" y="60"/>
                    <a:pt x="588" y="61"/>
                    <a:pt x="586" y="60"/>
                  </a:cubicBezTo>
                  <a:cubicBezTo>
                    <a:pt x="585" y="60"/>
                    <a:pt x="585" y="58"/>
                    <a:pt x="584" y="57"/>
                  </a:cubicBezTo>
                  <a:cubicBezTo>
                    <a:pt x="582" y="57"/>
                    <a:pt x="580" y="56"/>
                    <a:pt x="579" y="57"/>
                  </a:cubicBezTo>
                  <a:cubicBezTo>
                    <a:pt x="577" y="59"/>
                    <a:pt x="578" y="62"/>
                    <a:pt x="577" y="63"/>
                  </a:cubicBezTo>
                  <a:cubicBezTo>
                    <a:pt x="575" y="65"/>
                    <a:pt x="572" y="66"/>
                    <a:pt x="570" y="69"/>
                  </a:cubicBezTo>
                  <a:cubicBezTo>
                    <a:pt x="570" y="70"/>
                    <a:pt x="569" y="73"/>
                    <a:pt x="570" y="73"/>
                  </a:cubicBezTo>
                  <a:cubicBezTo>
                    <a:pt x="572" y="74"/>
                    <a:pt x="575" y="72"/>
                    <a:pt x="577" y="71"/>
                  </a:cubicBezTo>
                  <a:cubicBezTo>
                    <a:pt x="578" y="70"/>
                    <a:pt x="579" y="69"/>
                    <a:pt x="580" y="68"/>
                  </a:cubicBezTo>
                  <a:cubicBezTo>
                    <a:pt x="580" y="67"/>
                    <a:pt x="579" y="65"/>
                    <a:pt x="580" y="66"/>
                  </a:cubicBezTo>
                  <a:cubicBezTo>
                    <a:pt x="581" y="67"/>
                    <a:pt x="582" y="69"/>
                    <a:pt x="583" y="71"/>
                  </a:cubicBezTo>
                  <a:cubicBezTo>
                    <a:pt x="583" y="73"/>
                    <a:pt x="584" y="74"/>
                    <a:pt x="583" y="76"/>
                  </a:cubicBezTo>
                  <a:cubicBezTo>
                    <a:pt x="580" y="78"/>
                    <a:pt x="577" y="80"/>
                    <a:pt x="574" y="81"/>
                  </a:cubicBezTo>
                  <a:cubicBezTo>
                    <a:pt x="571" y="83"/>
                    <a:pt x="568" y="85"/>
                    <a:pt x="565" y="86"/>
                  </a:cubicBezTo>
                  <a:cubicBezTo>
                    <a:pt x="563" y="87"/>
                    <a:pt x="561" y="85"/>
                    <a:pt x="560" y="86"/>
                  </a:cubicBezTo>
                  <a:cubicBezTo>
                    <a:pt x="557" y="87"/>
                    <a:pt x="554" y="89"/>
                    <a:pt x="553" y="92"/>
                  </a:cubicBezTo>
                  <a:cubicBezTo>
                    <a:pt x="553" y="94"/>
                    <a:pt x="558" y="95"/>
                    <a:pt x="558" y="97"/>
                  </a:cubicBezTo>
                  <a:cubicBezTo>
                    <a:pt x="559" y="100"/>
                    <a:pt x="559" y="103"/>
                    <a:pt x="558" y="105"/>
                  </a:cubicBezTo>
                  <a:cubicBezTo>
                    <a:pt x="558" y="107"/>
                    <a:pt x="559" y="110"/>
                    <a:pt x="557" y="111"/>
                  </a:cubicBezTo>
                  <a:cubicBezTo>
                    <a:pt x="554" y="112"/>
                    <a:pt x="550" y="111"/>
                    <a:pt x="547" y="111"/>
                  </a:cubicBezTo>
                  <a:cubicBezTo>
                    <a:pt x="546" y="110"/>
                    <a:pt x="543" y="108"/>
                    <a:pt x="544" y="107"/>
                  </a:cubicBezTo>
                  <a:cubicBezTo>
                    <a:pt x="548" y="106"/>
                    <a:pt x="552" y="110"/>
                    <a:pt x="555" y="108"/>
                  </a:cubicBezTo>
                  <a:cubicBezTo>
                    <a:pt x="557" y="107"/>
                    <a:pt x="556" y="103"/>
                    <a:pt x="555" y="102"/>
                  </a:cubicBezTo>
                  <a:cubicBezTo>
                    <a:pt x="553" y="100"/>
                    <a:pt x="550" y="103"/>
                    <a:pt x="548" y="102"/>
                  </a:cubicBezTo>
                  <a:cubicBezTo>
                    <a:pt x="546" y="101"/>
                    <a:pt x="545" y="99"/>
                    <a:pt x="545" y="97"/>
                  </a:cubicBezTo>
                  <a:cubicBezTo>
                    <a:pt x="546" y="95"/>
                    <a:pt x="548" y="93"/>
                    <a:pt x="549" y="91"/>
                  </a:cubicBezTo>
                  <a:cubicBezTo>
                    <a:pt x="551" y="88"/>
                    <a:pt x="554" y="85"/>
                    <a:pt x="553" y="82"/>
                  </a:cubicBezTo>
                  <a:cubicBezTo>
                    <a:pt x="553" y="80"/>
                    <a:pt x="550" y="82"/>
                    <a:pt x="548" y="82"/>
                  </a:cubicBezTo>
                  <a:cubicBezTo>
                    <a:pt x="546" y="82"/>
                    <a:pt x="544" y="81"/>
                    <a:pt x="542" y="81"/>
                  </a:cubicBezTo>
                  <a:cubicBezTo>
                    <a:pt x="539" y="80"/>
                    <a:pt x="537" y="77"/>
                    <a:pt x="534" y="77"/>
                  </a:cubicBezTo>
                  <a:cubicBezTo>
                    <a:pt x="531" y="77"/>
                    <a:pt x="528" y="79"/>
                    <a:pt x="527" y="81"/>
                  </a:cubicBezTo>
                  <a:cubicBezTo>
                    <a:pt x="527" y="83"/>
                    <a:pt x="528" y="86"/>
                    <a:pt x="530" y="87"/>
                  </a:cubicBezTo>
                  <a:cubicBezTo>
                    <a:pt x="532" y="89"/>
                    <a:pt x="535" y="89"/>
                    <a:pt x="538" y="91"/>
                  </a:cubicBezTo>
                  <a:cubicBezTo>
                    <a:pt x="539" y="92"/>
                    <a:pt x="539" y="94"/>
                    <a:pt x="538" y="95"/>
                  </a:cubicBezTo>
                  <a:cubicBezTo>
                    <a:pt x="537" y="96"/>
                    <a:pt x="535" y="97"/>
                    <a:pt x="533" y="96"/>
                  </a:cubicBezTo>
                  <a:cubicBezTo>
                    <a:pt x="531" y="95"/>
                    <a:pt x="530" y="92"/>
                    <a:pt x="527" y="91"/>
                  </a:cubicBezTo>
                  <a:cubicBezTo>
                    <a:pt x="524" y="91"/>
                    <a:pt x="521" y="92"/>
                    <a:pt x="518" y="92"/>
                  </a:cubicBezTo>
                  <a:cubicBezTo>
                    <a:pt x="516" y="92"/>
                    <a:pt x="514" y="91"/>
                    <a:pt x="513" y="90"/>
                  </a:cubicBezTo>
                  <a:cubicBezTo>
                    <a:pt x="506" y="90"/>
                    <a:pt x="500" y="91"/>
                    <a:pt x="494" y="91"/>
                  </a:cubicBezTo>
                  <a:cubicBezTo>
                    <a:pt x="490" y="91"/>
                    <a:pt x="486" y="92"/>
                    <a:pt x="483" y="91"/>
                  </a:cubicBezTo>
                  <a:cubicBezTo>
                    <a:pt x="480" y="91"/>
                    <a:pt x="478" y="90"/>
                    <a:pt x="476" y="89"/>
                  </a:cubicBezTo>
                  <a:cubicBezTo>
                    <a:pt x="474" y="88"/>
                    <a:pt x="472" y="86"/>
                    <a:pt x="470" y="86"/>
                  </a:cubicBezTo>
                  <a:cubicBezTo>
                    <a:pt x="467" y="85"/>
                    <a:pt x="463" y="87"/>
                    <a:pt x="460" y="86"/>
                  </a:cubicBezTo>
                  <a:cubicBezTo>
                    <a:pt x="458" y="85"/>
                    <a:pt x="457" y="83"/>
                    <a:pt x="456" y="82"/>
                  </a:cubicBezTo>
                  <a:cubicBezTo>
                    <a:pt x="454" y="81"/>
                    <a:pt x="452" y="80"/>
                    <a:pt x="451" y="78"/>
                  </a:cubicBezTo>
                  <a:cubicBezTo>
                    <a:pt x="450" y="76"/>
                    <a:pt x="452" y="73"/>
                    <a:pt x="451" y="71"/>
                  </a:cubicBezTo>
                  <a:cubicBezTo>
                    <a:pt x="450" y="69"/>
                    <a:pt x="446" y="66"/>
                    <a:pt x="444" y="68"/>
                  </a:cubicBezTo>
                  <a:cubicBezTo>
                    <a:pt x="436" y="72"/>
                    <a:pt x="428" y="74"/>
                    <a:pt x="421" y="75"/>
                  </a:cubicBezTo>
                  <a:cubicBezTo>
                    <a:pt x="419" y="76"/>
                    <a:pt x="414" y="80"/>
                    <a:pt x="414" y="82"/>
                  </a:cubicBezTo>
                  <a:cubicBezTo>
                    <a:pt x="415" y="85"/>
                    <a:pt x="420" y="83"/>
                    <a:pt x="424" y="83"/>
                  </a:cubicBezTo>
                  <a:cubicBezTo>
                    <a:pt x="424" y="79"/>
                    <a:pt x="428" y="80"/>
                    <a:pt x="431" y="79"/>
                  </a:cubicBezTo>
                  <a:cubicBezTo>
                    <a:pt x="436" y="79"/>
                    <a:pt x="441" y="77"/>
                    <a:pt x="445" y="74"/>
                  </a:cubicBezTo>
                  <a:cubicBezTo>
                    <a:pt x="446" y="73"/>
                    <a:pt x="448" y="73"/>
                    <a:pt x="448" y="75"/>
                  </a:cubicBezTo>
                  <a:cubicBezTo>
                    <a:pt x="448" y="76"/>
                    <a:pt x="447" y="78"/>
                    <a:pt x="445" y="79"/>
                  </a:cubicBezTo>
                  <a:cubicBezTo>
                    <a:pt x="441" y="81"/>
                    <a:pt x="437" y="84"/>
                    <a:pt x="433" y="85"/>
                  </a:cubicBezTo>
                  <a:cubicBezTo>
                    <a:pt x="430" y="86"/>
                    <a:pt x="426" y="85"/>
                    <a:pt x="423" y="87"/>
                  </a:cubicBezTo>
                  <a:cubicBezTo>
                    <a:pt x="421" y="87"/>
                    <a:pt x="419" y="89"/>
                    <a:pt x="418" y="91"/>
                  </a:cubicBezTo>
                  <a:cubicBezTo>
                    <a:pt x="418" y="94"/>
                    <a:pt x="420" y="97"/>
                    <a:pt x="421" y="100"/>
                  </a:cubicBezTo>
                  <a:cubicBezTo>
                    <a:pt x="421" y="104"/>
                    <a:pt x="422" y="108"/>
                    <a:pt x="421" y="111"/>
                  </a:cubicBezTo>
                  <a:cubicBezTo>
                    <a:pt x="421" y="114"/>
                    <a:pt x="420" y="108"/>
                    <a:pt x="418" y="110"/>
                  </a:cubicBezTo>
                  <a:cubicBezTo>
                    <a:pt x="417" y="110"/>
                    <a:pt x="418" y="117"/>
                    <a:pt x="417" y="117"/>
                  </a:cubicBezTo>
                  <a:cubicBezTo>
                    <a:pt x="415" y="117"/>
                    <a:pt x="413" y="114"/>
                    <a:pt x="411" y="112"/>
                  </a:cubicBezTo>
                  <a:cubicBezTo>
                    <a:pt x="411" y="110"/>
                    <a:pt x="410" y="107"/>
                    <a:pt x="411" y="106"/>
                  </a:cubicBezTo>
                  <a:cubicBezTo>
                    <a:pt x="412" y="104"/>
                    <a:pt x="416" y="106"/>
                    <a:pt x="416" y="104"/>
                  </a:cubicBezTo>
                  <a:cubicBezTo>
                    <a:pt x="417" y="101"/>
                    <a:pt x="415" y="96"/>
                    <a:pt x="412" y="95"/>
                  </a:cubicBezTo>
                  <a:cubicBezTo>
                    <a:pt x="410" y="94"/>
                    <a:pt x="409" y="100"/>
                    <a:pt x="407" y="100"/>
                  </a:cubicBezTo>
                  <a:cubicBezTo>
                    <a:pt x="405" y="100"/>
                    <a:pt x="408" y="96"/>
                    <a:pt x="407" y="94"/>
                  </a:cubicBezTo>
                  <a:cubicBezTo>
                    <a:pt x="406" y="93"/>
                    <a:pt x="404" y="91"/>
                    <a:pt x="402" y="91"/>
                  </a:cubicBezTo>
                  <a:cubicBezTo>
                    <a:pt x="400" y="91"/>
                    <a:pt x="399" y="94"/>
                    <a:pt x="398" y="93"/>
                  </a:cubicBezTo>
                  <a:cubicBezTo>
                    <a:pt x="396" y="92"/>
                    <a:pt x="399" y="87"/>
                    <a:pt x="397" y="87"/>
                  </a:cubicBezTo>
                  <a:cubicBezTo>
                    <a:pt x="391" y="87"/>
                    <a:pt x="387" y="92"/>
                    <a:pt x="381" y="93"/>
                  </a:cubicBezTo>
                  <a:cubicBezTo>
                    <a:pt x="377" y="94"/>
                    <a:pt x="374" y="92"/>
                    <a:pt x="370" y="92"/>
                  </a:cubicBezTo>
                  <a:cubicBezTo>
                    <a:pt x="366" y="92"/>
                    <a:pt x="361" y="94"/>
                    <a:pt x="356" y="93"/>
                  </a:cubicBezTo>
                  <a:cubicBezTo>
                    <a:pt x="352" y="93"/>
                    <a:pt x="348" y="91"/>
                    <a:pt x="344" y="90"/>
                  </a:cubicBezTo>
                  <a:cubicBezTo>
                    <a:pt x="341" y="90"/>
                    <a:pt x="338" y="92"/>
                    <a:pt x="336" y="90"/>
                  </a:cubicBezTo>
                  <a:cubicBezTo>
                    <a:pt x="335" y="88"/>
                    <a:pt x="337" y="85"/>
                    <a:pt x="339" y="84"/>
                  </a:cubicBezTo>
                  <a:cubicBezTo>
                    <a:pt x="341" y="82"/>
                    <a:pt x="344" y="81"/>
                    <a:pt x="346" y="81"/>
                  </a:cubicBezTo>
                  <a:cubicBezTo>
                    <a:pt x="348" y="80"/>
                    <a:pt x="351" y="82"/>
                    <a:pt x="352" y="81"/>
                  </a:cubicBezTo>
                  <a:cubicBezTo>
                    <a:pt x="353" y="80"/>
                    <a:pt x="353" y="78"/>
                    <a:pt x="353" y="76"/>
                  </a:cubicBezTo>
                  <a:cubicBezTo>
                    <a:pt x="351" y="74"/>
                    <a:pt x="349" y="71"/>
                    <a:pt x="347" y="69"/>
                  </a:cubicBezTo>
                  <a:cubicBezTo>
                    <a:pt x="344" y="67"/>
                    <a:pt x="341" y="65"/>
                    <a:pt x="338" y="65"/>
                  </a:cubicBezTo>
                  <a:cubicBezTo>
                    <a:pt x="335" y="65"/>
                    <a:pt x="334" y="68"/>
                    <a:pt x="331" y="68"/>
                  </a:cubicBezTo>
                  <a:cubicBezTo>
                    <a:pt x="328" y="69"/>
                    <a:pt x="324" y="68"/>
                    <a:pt x="320" y="67"/>
                  </a:cubicBezTo>
                  <a:cubicBezTo>
                    <a:pt x="317" y="67"/>
                    <a:pt x="314" y="65"/>
                    <a:pt x="311" y="64"/>
                  </a:cubicBezTo>
                  <a:cubicBezTo>
                    <a:pt x="308" y="62"/>
                    <a:pt x="307" y="59"/>
                    <a:pt x="305" y="59"/>
                  </a:cubicBezTo>
                  <a:cubicBezTo>
                    <a:pt x="301" y="57"/>
                    <a:pt x="297" y="58"/>
                    <a:pt x="293" y="57"/>
                  </a:cubicBezTo>
                  <a:cubicBezTo>
                    <a:pt x="290" y="57"/>
                    <a:pt x="286" y="57"/>
                    <a:pt x="284" y="56"/>
                  </a:cubicBezTo>
                  <a:cubicBezTo>
                    <a:pt x="282" y="54"/>
                    <a:pt x="282" y="50"/>
                    <a:pt x="279" y="50"/>
                  </a:cubicBezTo>
                  <a:cubicBezTo>
                    <a:pt x="274" y="48"/>
                    <a:pt x="268" y="46"/>
                    <a:pt x="262" y="48"/>
                  </a:cubicBezTo>
                  <a:cubicBezTo>
                    <a:pt x="259" y="48"/>
                    <a:pt x="260" y="53"/>
                    <a:pt x="258" y="55"/>
                  </a:cubicBezTo>
                  <a:cubicBezTo>
                    <a:pt x="255" y="58"/>
                    <a:pt x="252" y="59"/>
                    <a:pt x="248" y="59"/>
                  </a:cubicBezTo>
                  <a:cubicBezTo>
                    <a:pt x="246" y="60"/>
                    <a:pt x="242" y="61"/>
                    <a:pt x="242" y="59"/>
                  </a:cubicBezTo>
                  <a:cubicBezTo>
                    <a:pt x="241" y="56"/>
                    <a:pt x="246" y="54"/>
                    <a:pt x="247" y="51"/>
                  </a:cubicBezTo>
                  <a:cubicBezTo>
                    <a:pt x="247" y="49"/>
                    <a:pt x="246" y="47"/>
                    <a:pt x="246" y="46"/>
                  </a:cubicBezTo>
                  <a:cubicBezTo>
                    <a:pt x="246" y="45"/>
                    <a:pt x="248" y="42"/>
                    <a:pt x="246" y="42"/>
                  </a:cubicBezTo>
                  <a:cubicBezTo>
                    <a:pt x="244" y="42"/>
                    <a:pt x="241" y="44"/>
                    <a:pt x="240" y="46"/>
                  </a:cubicBezTo>
                  <a:cubicBezTo>
                    <a:pt x="237" y="49"/>
                    <a:pt x="237" y="54"/>
                    <a:pt x="235" y="57"/>
                  </a:cubicBezTo>
                  <a:cubicBezTo>
                    <a:pt x="234" y="58"/>
                    <a:pt x="231" y="59"/>
                    <a:pt x="230" y="58"/>
                  </a:cubicBezTo>
                  <a:cubicBezTo>
                    <a:pt x="227" y="57"/>
                    <a:pt x="224" y="55"/>
                    <a:pt x="222" y="53"/>
                  </a:cubicBezTo>
                  <a:cubicBezTo>
                    <a:pt x="220" y="51"/>
                    <a:pt x="220" y="49"/>
                    <a:pt x="219" y="46"/>
                  </a:cubicBezTo>
                  <a:cubicBezTo>
                    <a:pt x="218" y="44"/>
                    <a:pt x="218" y="41"/>
                    <a:pt x="217" y="39"/>
                  </a:cubicBezTo>
                  <a:cubicBezTo>
                    <a:pt x="216" y="36"/>
                    <a:pt x="215" y="33"/>
                    <a:pt x="212" y="31"/>
                  </a:cubicBezTo>
                  <a:cubicBezTo>
                    <a:pt x="211" y="31"/>
                    <a:pt x="210" y="33"/>
                    <a:pt x="209" y="34"/>
                  </a:cubicBezTo>
                  <a:cubicBezTo>
                    <a:pt x="211" y="37"/>
                    <a:pt x="210" y="39"/>
                    <a:pt x="205" y="39"/>
                  </a:cubicBezTo>
                  <a:cubicBezTo>
                    <a:pt x="204" y="46"/>
                    <a:pt x="197" y="49"/>
                    <a:pt x="194" y="49"/>
                  </a:cubicBezTo>
                  <a:cubicBezTo>
                    <a:pt x="196" y="47"/>
                    <a:pt x="197" y="45"/>
                    <a:pt x="195" y="45"/>
                  </a:cubicBezTo>
                  <a:cubicBezTo>
                    <a:pt x="193" y="45"/>
                    <a:pt x="183" y="50"/>
                    <a:pt x="180" y="51"/>
                  </a:cubicBezTo>
                  <a:cubicBezTo>
                    <a:pt x="176" y="53"/>
                    <a:pt x="174" y="58"/>
                    <a:pt x="170" y="60"/>
                  </a:cubicBezTo>
                  <a:cubicBezTo>
                    <a:pt x="169" y="60"/>
                    <a:pt x="170" y="56"/>
                    <a:pt x="169" y="56"/>
                  </a:cubicBezTo>
                  <a:cubicBezTo>
                    <a:pt x="166" y="56"/>
                    <a:pt x="163" y="58"/>
                    <a:pt x="160" y="59"/>
                  </a:cubicBezTo>
                  <a:cubicBezTo>
                    <a:pt x="158" y="60"/>
                    <a:pt x="155" y="61"/>
                    <a:pt x="152" y="63"/>
                  </a:cubicBezTo>
                  <a:cubicBezTo>
                    <a:pt x="151" y="64"/>
                    <a:pt x="151" y="67"/>
                    <a:pt x="149" y="68"/>
                  </a:cubicBezTo>
                  <a:cubicBezTo>
                    <a:pt x="147" y="69"/>
                    <a:pt x="143" y="70"/>
                    <a:pt x="143" y="68"/>
                  </a:cubicBezTo>
                  <a:cubicBezTo>
                    <a:pt x="144" y="65"/>
                    <a:pt x="147" y="63"/>
                    <a:pt x="150" y="60"/>
                  </a:cubicBezTo>
                  <a:cubicBezTo>
                    <a:pt x="152" y="58"/>
                    <a:pt x="155" y="56"/>
                    <a:pt x="158" y="55"/>
                  </a:cubicBezTo>
                  <a:cubicBezTo>
                    <a:pt x="163" y="53"/>
                    <a:pt x="168" y="53"/>
                    <a:pt x="172" y="52"/>
                  </a:cubicBezTo>
                  <a:cubicBezTo>
                    <a:pt x="179" y="49"/>
                    <a:pt x="187" y="47"/>
                    <a:pt x="192" y="42"/>
                  </a:cubicBezTo>
                  <a:cubicBezTo>
                    <a:pt x="194" y="41"/>
                    <a:pt x="191" y="39"/>
                    <a:pt x="189" y="39"/>
                  </a:cubicBezTo>
                  <a:cubicBezTo>
                    <a:pt x="187" y="41"/>
                    <a:pt x="184" y="40"/>
                    <a:pt x="181" y="41"/>
                  </a:cubicBezTo>
                  <a:cubicBezTo>
                    <a:pt x="178" y="42"/>
                    <a:pt x="176" y="45"/>
                    <a:pt x="173" y="46"/>
                  </a:cubicBezTo>
                  <a:cubicBezTo>
                    <a:pt x="168" y="47"/>
                    <a:pt x="163" y="48"/>
                    <a:pt x="158" y="50"/>
                  </a:cubicBezTo>
                  <a:cubicBezTo>
                    <a:pt x="155" y="51"/>
                    <a:pt x="153" y="52"/>
                    <a:pt x="150" y="54"/>
                  </a:cubicBezTo>
                  <a:cubicBezTo>
                    <a:pt x="149" y="54"/>
                    <a:pt x="148" y="55"/>
                    <a:pt x="146" y="56"/>
                  </a:cubicBezTo>
                  <a:cubicBezTo>
                    <a:pt x="145" y="57"/>
                    <a:pt x="142" y="57"/>
                    <a:pt x="141" y="57"/>
                  </a:cubicBezTo>
                  <a:cubicBezTo>
                    <a:pt x="137" y="60"/>
                    <a:pt x="133" y="62"/>
                    <a:pt x="130" y="65"/>
                  </a:cubicBezTo>
                  <a:cubicBezTo>
                    <a:pt x="129" y="66"/>
                    <a:pt x="128" y="68"/>
                    <a:pt x="127" y="68"/>
                  </a:cubicBezTo>
                  <a:cubicBezTo>
                    <a:pt x="125" y="69"/>
                    <a:pt x="122" y="68"/>
                    <a:pt x="119" y="68"/>
                  </a:cubicBezTo>
                  <a:cubicBezTo>
                    <a:pt x="116" y="68"/>
                    <a:pt x="112" y="68"/>
                    <a:pt x="109" y="68"/>
                  </a:cubicBezTo>
                  <a:cubicBezTo>
                    <a:pt x="106" y="68"/>
                    <a:pt x="102" y="68"/>
                    <a:pt x="99" y="67"/>
                  </a:cubicBezTo>
                  <a:cubicBezTo>
                    <a:pt x="95" y="66"/>
                    <a:pt x="92" y="64"/>
                    <a:pt x="89" y="62"/>
                  </a:cubicBezTo>
                  <a:cubicBezTo>
                    <a:pt x="87" y="60"/>
                    <a:pt x="85" y="57"/>
                    <a:pt x="82" y="55"/>
                  </a:cubicBezTo>
                  <a:cubicBezTo>
                    <a:pt x="83" y="54"/>
                    <a:pt x="85" y="53"/>
                    <a:pt x="83" y="52"/>
                  </a:cubicBezTo>
                  <a:cubicBezTo>
                    <a:pt x="83" y="51"/>
                    <a:pt x="79" y="54"/>
                    <a:pt x="79" y="53"/>
                  </a:cubicBezTo>
                  <a:cubicBezTo>
                    <a:pt x="77" y="52"/>
                    <a:pt x="75" y="52"/>
                    <a:pt x="74" y="51"/>
                  </a:cubicBezTo>
                  <a:cubicBezTo>
                    <a:pt x="70" y="51"/>
                    <a:pt x="65" y="52"/>
                    <a:pt x="62" y="53"/>
                  </a:cubicBezTo>
                  <a:lnTo>
                    <a:pt x="0" y="241"/>
                  </a:lnTo>
                  <a:lnTo>
                    <a:pt x="5" y="244"/>
                  </a:lnTo>
                  <a:cubicBezTo>
                    <a:pt x="7" y="245"/>
                    <a:pt x="7" y="247"/>
                    <a:pt x="9" y="246"/>
                  </a:cubicBezTo>
                  <a:cubicBezTo>
                    <a:pt x="11" y="245"/>
                    <a:pt x="12" y="238"/>
                    <a:pt x="15" y="239"/>
                  </a:cubicBezTo>
                  <a:lnTo>
                    <a:pt x="21" y="242"/>
                  </a:lnTo>
                  <a:cubicBezTo>
                    <a:pt x="24" y="243"/>
                    <a:pt x="22" y="248"/>
                    <a:pt x="23" y="251"/>
                  </a:cubicBezTo>
                  <a:cubicBezTo>
                    <a:pt x="25" y="256"/>
                    <a:pt x="28" y="260"/>
                    <a:pt x="30" y="264"/>
                  </a:cubicBezTo>
                  <a:cubicBezTo>
                    <a:pt x="31" y="266"/>
                    <a:pt x="31" y="268"/>
                    <a:pt x="33" y="268"/>
                  </a:cubicBezTo>
                  <a:cubicBezTo>
                    <a:pt x="36" y="269"/>
                    <a:pt x="36" y="266"/>
                    <a:pt x="38" y="265"/>
                  </a:cubicBezTo>
                  <a:cubicBezTo>
                    <a:pt x="40" y="264"/>
                    <a:pt x="44" y="267"/>
                    <a:pt x="45" y="265"/>
                  </a:cubicBezTo>
                  <a:cubicBezTo>
                    <a:pt x="45" y="262"/>
                    <a:pt x="47" y="260"/>
                    <a:pt x="50" y="259"/>
                  </a:cubicBezTo>
                  <a:cubicBezTo>
                    <a:pt x="51" y="259"/>
                    <a:pt x="50" y="257"/>
                    <a:pt x="50" y="256"/>
                  </a:cubicBezTo>
                  <a:cubicBezTo>
                    <a:pt x="53" y="254"/>
                    <a:pt x="57" y="252"/>
                    <a:pt x="60" y="253"/>
                  </a:cubicBezTo>
                  <a:cubicBezTo>
                    <a:pt x="62" y="253"/>
                    <a:pt x="63" y="256"/>
                    <a:pt x="64" y="259"/>
                  </a:cubicBezTo>
                  <a:cubicBezTo>
                    <a:pt x="65" y="261"/>
                    <a:pt x="62" y="263"/>
                    <a:pt x="63" y="265"/>
                  </a:cubicBezTo>
                  <a:cubicBezTo>
                    <a:pt x="64" y="267"/>
                    <a:pt x="67" y="266"/>
                    <a:pt x="69" y="268"/>
                  </a:cubicBezTo>
                  <a:cubicBezTo>
                    <a:pt x="70" y="270"/>
                    <a:pt x="70" y="274"/>
                    <a:pt x="72" y="276"/>
                  </a:cubicBezTo>
                  <a:cubicBezTo>
                    <a:pt x="74" y="280"/>
                    <a:pt x="79" y="282"/>
                    <a:pt x="81" y="286"/>
                  </a:cubicBezTo>
                  <a:cubicBezTo>
                    <a:pt x="82" y="289"/>
                    <a:pt x="79" y="294"/>
                    <a:pt x="81" y="298"/>
                  </a:cubicBezTo>
                  <a:cubicBezTo>
                    <a:pt x="83" y="302"/>
                    <a:pt x="84" y="307"/>
                    <a:pt x="87" y="311"/>
                  </a:cubicBezTo>
                  <a:cubicBezTo>
                    <a:pt x="89" y="315"/>
                    <a:pt x="94" y="314"/>
                    <a:pt x="97" y="317"/>
                  </a:cubicBezTo>
                  <a:cubicBezTo>
                    <a:pt x="98" y="317"/>
                    <a:pt x="97" y="319"/>
                    <a:pt x="98" y="320"/>
                  </a:cubicBezTo>
                  <a:cubicBezTo>
                    <a:pt x="99" y="322"/>
                    <a:pt x="101" y="322"/>
                    <a:pt x="103" y="322"/>
                  </a:cubicBezTo>
                  <a:cubicBezTo>
                    <a:pt x="102" y="324"/>
                    <a:pt x="101" y="326"/>
                    <a:pt x="101" y="328"/>
                  </a:cubicBezTo>
                  <a:cubicBezTo>
                    <a:pt x="101" y="330"/>
                    <a:pt x="100" y="333"/>
                    <a:pt x="101" y="335"/>
                  </a:cubicBezTo>
                  <a:cubicBezTo>
                    <a:pt x="102" y="336"/>
                    <a:pt x="104" y="330"/>
                    <a:pt x="104" y="332"/>
                  </a:cubicBezTo>
                  <a:cubicBezTo>
                    <a:pt x="104" y="334"/>
                    <a:pt x="99" y="337"/>
                    <a:pt x="101" y="339"/>
                  </a:cubicBezTo>
                  <a:cubicBezTo>
                    <a:pt x="103" y="341"/>
                    <a:pt x="111" y="336"/>
                    <a:pt x="109" y="338"/>
                  </a:cubicBezTo>
                  <a:cubicBezTo>
                    <a:pt x="107" y="341"/>
                    <a:pt x="102" y="340"/>
                    <a:pt x="99" y="342"/>
                  </a:cubicBezTo>
                  <a:cubicBezTo>
                    <a:pt x="97" y="343"/>
                    <a:pt x="96" y="345"/>
                    <a:pt x="96" y="347"/>
                  </a:cubicBezTo>
                  <a:cubicBezTo>
                    <a:pt x="96" y="349"/>
                    <a:pt x="96" y="351"/>
                    <a:pt x="98" y="351"/>
                  </a:cubicBezTo>
                  <a:cubicBezTo>
                    <a:pt x="101" y="352"/>
                    <a:pt x="105" y="348"/>
                    <a:pt x="109" y="350"/>
                  </a:cubicBezTo>
                  <a:cubicBezTo>
                    <a:pt x="111" y="351"/>
                    <a:pt x="106" y="354"/>
                    <a:pt x="103" y="354"/>
                  </a:cubicBezTo>
                  <a:cubicBezTo>
                    <a:pt x="100" y="355"/>
                    <a:pt x="97" y="354"/>
                    <a:pt x="94" y="354"/>
                  </a:cubicBezTo>
                  <a:cubicBezTo>
                    <a:pt x="93" y="355"/>
                    <a:pt x="93" y="356"/>
                    <a:pt x="93" y="357"/>
                  </a:cubicBezTo>
                  <a:cubicBezTo>
                    <a:pt x="93" y="359"/>
                    <a:pt x="93" y="361"/>
                    <a:pt x="94" y="362"/>
                  </a:cubicBezTo>
                  <a:cubicBezTo>
                    <a:pt x="95" y="364"/>
                    <a:pt x="96" y="365"/>
                    <a:pt x="98" y="366"/>
                  </a:cubicBezTo>
                  <a:cubicBezTo>
                    <a:pt x="100" y="366"/>
                    <a:pt x="103" y="366"/>
                    <a:pt x="104" y="365"/>
                  </a:cubicBezTo>
                  <a:cubicBezTo>
                    <a:pt x="107" y="364"/>
                    <a:pt x="108" y="359"/>
                    <a:pt x="110" y="360"/>
                  </a:cubicBezTo>
                  <a:cubicBezTo>
                    <a:pt x="112" y="361"/>
                    <a:pt x="108" y="364"/>
                    <a:pt x="107" y="366"/>
                  </a:cubicBezTo>
                  <a:cubicBezTo>
                    <a:pt x="106" y="368"/>
                    <a:pt x="105" y="369"/>
                    <a:pt x="104" y="371"/>
                  </a:cubicBezTo>
                  <a:cubicBezTo>
                    <a:pt x="103" y="373"/>
                    <a:pt x="101" y="374"/>
                    <a:pt x="101" y="376"/>
                  </a:cubicBezTo>
                  <a:cubicBezTo>
                    <a:pt x="101" y="378"/>
                    <a:pt x="103" y="380"/>
                    <a:pt x="104" y="380"/>
                  </a:cubicBezTo>
                  <a:cubicBezTo>
                    <a:pt x="106" y="380"/>
                    <a:pt x="105" y="377"/>
                    <a:pt x="107" y="376"/>
                  </a:cubicBezTo>
                  <a:cubicBezTo>
                    <a:pt x="109" y="376"/>
                    <a:pt x="112" y="377"/>
                    <a:pt x="112" y="378"/>
                  </a:cubicBezTo>
                  <a:cubicBezTo>
                    <a:pt x="114" y="381"/>
                    <a:pt x="112" y="385"/>
                    <a:pt x="112" y="388"/>
                  </a:cubicBezTo>
                  <a:cubicBezTo>
                    <a:pt x="113" y="390"/>
                    <a:pt x="115" y="390"/>
                    <a:pt x="115" y="392"/>
                  </a:cubicBezTo>
                  <a:cubicBezTo>
                    <a:pt x="114" y="394"/>
                    <a:pt x="111" y="394"/>
                    <a:pt x="111" y="396"/>
                  </a:cubicBezTo>
                  <a:cubicBezTo>
                    <a:pt x="110" y="398"/>
                    <a:pt x="113" y="398"/>
                    <a:pt x="114" y="400"/>
                  </a:cubicBezTo>
                  <a:cubicBezTo>
                    <a:pt x="114" y="401"/>
                    <a:pt x="111" y="401"/>
                    <a:pt x="111" y="401"/>
                  </a:cubicBezTo>
                  <a:cubicBezTo>
                    <a:pt x="112" y="403"/>
                    <a:pt x="115" y="402"/>
                    <a:pt x="115" y="403"/>
                  </a:cubicBezTo>
                  <a:cubicBezTo>
                    <a:pt x="116" y="405"/>
                    <a:pt x="114" y="408"/>
                    <a:pt x="115" y="409"/>
                  </a:cubicBezTo>
                  <a:cubicBezTo>
                    <a:pt x="117" y="411"/>
                    <a:pt x="120" y="411"/>
                    <a:pt x="122" y="412"/>
                  </a:cubicBezTo>
                  <a:cubicBezTo>
                    <a:pt x="124" y="413"/>
                    <a:pt x="125" y="415"/>
                    <a:pt x="127" y="417"/>
                  </a:cubicBezTo>
                  <a:cubicBezTo>
                    <a:pt x="129" y="418"/>
                    <a:pt x="131" y="420"/>
                    <a:pt x="133" y="421"/>
                  </a:cubicBezTo>
                  <a:cubicBezTo>
                    <a:pt x="134" y="422"/>
                    <a:pt x="136" y="420"/>
                    <a:pt x="137" y="420"/>
                  </a:cubicBezTo>
                  <a:cubicBezTo>
                    <a:pt x="139" y="420"/>
                    <a:pt x="141" y="419"/>
                    <a:pt x="142" y="421"/>
                  </a:cubicBezTo>
                  <a:cubicBezTo>
                    <a:pt x="143" y="422"/>
                    <a:pt x="140" y="424"/>
                    <a:pt x="140" y="425"/>
                  </a:cubicBezTo>
                  <a:cubicBezTo>
                    <a:pt x="139" y="428"/>
                    <a:pt x="139" y="431"/>
                    <a:pt x="139" y="434"/>
                  </a:cubicBezTo>
                  <a:cubicBezTo>
                    <a:pt x="139" y="435"/>
                    <a:pt x="139" y="437"/>
                    <a:pt x="141" y="437"/>
                  </a:cubicBezTo>
                  <a:cubicBezTo>
                    <a:pt x="142" y="438"/>
                    <a:pt x="141" y="435"/>
                    <a:pt x="141" y="435"/>
                  </a:cubicBezTo>
                  <a:cubicBezTo>
                    <a:pt x="144" y="434"/>
                    <a:pt x="147" y="432"/>
                    <a:pt x="149" y="433"/>
                  </a:cubicBezTo>
                  <a:cubicBezTo>
                    <a:pt x="151" y="435"/>
                    <a:pt x="147" y="439"/>
                    <a:pt x="149" y="441"/>
                  </a:cubicBezTo>
                  <a:cubicBezTo>
                    <a:pt x="151" y="442"/>
                    <a:pt x="153" y="438"/>
                    <a:pt x="155" y="438"/>
                  </a:cubicBezTo>
                  <a:cubicBezTo>
                    <a:pt x="156" y="438"/>
                    <a:pt x="155" y="441"/>
                    <a:pt x="155" y="442"/>
                  </a:cubicBezTo>
                  <a:cubicBezTo>
                    <a:pt x="156" y="444"/>
                    <a:pt x="157" y="446"/>
                    <a:pt x="158" y="448"/>
                  </a:cubicBezTo>
                  <a:cubicBezTo>
                    <a:pt x="167" y="448"/>
                    <a:pt x="176" y="449"/>
                    <a:pt x="184" y="449"/>
                  </a:cubicBezTo>
                  <a:cubicBezTo>
                    <a:pt x="226" y="449"/>
                    <a:pt x="268" y="449"/>
                    <a:pt x="310" y="449"/>
                  </a:cubicBezTo>
                  <a:cubicBezTo>
                    <a:pt x="345" y="449"/>
                    <a:pt x="380" y="450"/>
                    <a:pt x="415" y="450"/>
                  </a:cubicBezTo>
                  <a:cubicBezTo>
                    <a:pt x="432" y="450"/>
                    <a:pt x="450" y="450"/>
                    <a:pt x="467" y="449"/>
                  </a:cubicBezTo>
                  <a:cubicBezTo>
                    <a:pt x="474" y="449"/>
                    <a:pt x="481" y="448"/>
                    <a:pt x="488" y="448"/>
                  </a:cubicBezTo>
                  <a:cubicBezTo>
                    <a:pt x="490" y="448"/>
                    <a:pt x="492" y="449"/>
                    <a:pt x="495" y="450"/>
                  </a:cubicBezTo>
                  <a:cubicBezTo>
                    <a:pt x="498" y="451"/>
                    <a:pt x="500" y="453"/>
                    <a:pt x="503" y="454"/>
                  </a:cubicBezTo>
                  <a:cubicBezTo>
                    <a:pt x="506" y="455"/>
                    <a:pt x="510" y="454"/>
                    <a:pt x="513" y="455"/>
                  </a:cubicBezTo>
                  <a:cubicBezTo>
                    <a:pt x="515" y="456"/>
                    <a:pt x="517" y="458"/>
                    <a:pt x="519" y="459"/>
                  </a:cubicBezTo>
                  <a:cubicBezTo>
                    <a:pt x="523" y="461"/>
                    <a:pt x="526" y="463"/>
                    <a:pt x="530" y="463"/>
                  </a:cubicBezTo>
                  <a:cubicBezTo>
                    <a:pt x="532" y="464"/>
                    <a:pt x="535" y="463"/>
                    <a:pt x="538" y="463"/>
                  </a:cubicBezTo>
                  <a:cubicBezTo>
                    <a:pt x="542" y="464"/>
                    <a:pt x="546" y="466"/>
                    <a:pt x="549" y="466"/>
                  </a:cubicBezTo>
                  <a:cubicBezTo>
                    <a:pt x="551" y="465"/>
                    <a:pt x="552" y="464"/>
                    <a:pt x="554" y="463"/>
                  </a:cubicBezTo>
                  <a:cubicBezTo>
                    <a:pt x="555" y="462"/>
                    <a:pt x="556" y="460"/>
                    <a:pt x="557" y="459"/>
                  </a:cubicBezTo>
                  <a:cubicBezTo>
                    <a:pt x="559" y="458"/>
                    <a:pt x="560" y="456"/>
                    <a:pt x="562" y="456"/>
                  </a:cubicBezTo>
                  <a:cubicBezTo>
                    <a:pt x="562" y="456"/>
                    <a:pt x="561" y="459"/>
                    <a:pt x="562" y="458"/>
                  </a:cubicBezTo>
                  <a:cubicBezTo>
                    <a:pt x="564" y="457"/>
                    <a:pt x="564" y="454"/>
                    <a:pt x="565" y="452"/>
                  </a:cubicBezTo>
                  <a:cubicBezTo>
                    <a:pt x="566" y="452"/>
                    <a:pt x="567" y="452"/>
                    <a:pt x="567" y="453"/>
                  </a:cubicBezTo>
                  <a:cubicBezTo>
                    <a:pt x="567" y="454"/>
                    <a:pt x="564" y="457"/>
                    <a:pt x="566" y="457"/>
                  </a:cubicBezTo>
                  <a:cubicBezTo>
                    <a:pt x="567" y="458"/>
                    <a:pt x="569" y="455"/>
                    <a:pt x="570" y="454"/>
                  </a:cubicBezTo>
                  <a:cubicBezTo>
                    <a:pt x="571" y="452"/>
                    <a:pt x="570" y="450"/>
                    <a:pt x="572" y="449"/>
                  </a:cubicBezTo>
                  <a:cubicBezTo>
                    <a:pt x="573" y="449"/>
                    <a:pt x="575" y="451"/>
                    <a:pt x="577" y="451"/>
                  </a:cubicBezTo>
                  <a:cubicBezTo>
                    <a:pt x="580" y="452"/>
                    <a:pt x="583" y="452"/>
                    <a:pt x="586" y="452"/>
                  </a:cubicBezTo>
                  <a:cubicBezTo>
                    <a:pt x="588" y="452"/>
                    <a:pt x="591" y="452"/>
                    <a:pt x="593" y="453"/>
                  </a:cubicBezTo>
                  <a:cubicBezTo>
                    <a:pt x="594" y="455"/>
                    <a:pt x="593" y="458"/>
                    <a:pt x="594" y="460"/>
                  </a:cubicBezTo>
                  <a:cubicBezTo>
                    <a:pt x="595" y="462"/>
                    <a:pt x="595" y="465"/>
                    <a:pt x="597" y="466"/>
                  </a:cubicBezTo>
                  <a:cubicBezTo>
                    <a:pt x="598" y="468"/>
                    <a:pt x="599" y="468"/>
                    <a:pt x="601" y="469"/>
                  </a:cubicBezTo>
                  <a:cubicBezTo>
                    <a:pt x="603" y="469"/>
                    <a:pt x="605" y="467"/>
                    <a:pt x="607" y="467"/>
                  </a:cubicBezTo>
                  <a:cubicBezTo>
                    <a:pt x="608" y="468"/>
                    <a:pt x="606" y="470"/>
                    <a:pt x="606" y="471"/>
                  </a:cubicBezTo>
                  <a:cubicBezTo>
                    <a:pt x="606" y="472"/>
                    <a:pt x="604" y="472"/>
                    <a:pt x="604" y="473"/>
                  </a:cubicBezTo>
                  <a:cubicBezTo>
                    <a:pt x="605" y="476"/>
                    <a:pt x="607" y="477"/>
                    <a:pt x="608" y="479"/>
                  </a:cubicBezTo>
                  <a:cubicBezTo>
                    <a:pt x="608" y="481"/>
                    <a:pt x="606" y="482"/>
                    <a:pt x="607" y="484"/>
                  </a:cubicBezTo>
                  <a:cubicBezTo>
                    <a:pt x="608" y="486"/>
                    <a:pt x="611" y="486"/>
                    <a:pt x="612" y="487"/>
                  </a:cubicBezTo>
                  <a:cubicBezTo>
                    <a:pt x="612" y="489"/>
                    <a:pt x="609" y="489"/>
                    <a:pt x="609" y="490"/>
                  </a:cubicBezTo>
                  <a:cubicBezTo>
                    <a:pt x="609" y="491"/>
                    <a:pt x="610" y="493"/>
                    <a:pt x="611" y="493"/>
                  </a:cubicBezTo>
                  <a:cubicBezTo>
                    <a:pt x="612" y="494"/>
                    <a:pt x="614" y="494"/>
                    <a:pt x="616" y="494"/>
                  </a:cubicBezTo>
                  <a:cubicBezTo>
                    <a:pt x="618" y="495"/>
                    <a:pt x="621" y="494"/>
                    <a:pt x="624" y="495"/>
                  </a:cubicBezTo>
                  <a:cubicBezTo>
                    <a:pt x="628" y="496"/>
                    <a:pt x="632" y="497"/>
                    <a:pt x="636" y="498"/>
                  </a:cubicBezTo>
                  <a:cubicBezTo>
                    <a:pt x="638" y="498"/>
                    <a:pt x="640" y="499"/>
                    <a:pt x="642" y="499"/>
                  </a:cubicBezTo>
                  <a:cubicBezTo>
                    <a:pt x="645" y="500"/>
                    <a:pt x="648" y="500"/>
                    <a:pt x="651" y="502"/>
                  </a:cubicBezTo>
                  <a:cubicBezTo>
                    <a:pt x="653" y="504"/>
                    <a:pt x="656" y="506"/>
                    <a:pt x="658" y="509"/>
                  </a:cubicBezTo>
                  <a:cubicBezTo>
                    <a:pt x="659" y="510"/>
                    <a:pt x="659" y="513"/>
                    <a:pt x="660" y="515"/>
                  </a:cubicBezTo>
                  <a:cubicBezTo>
                    <a:pt x="660" y="517"/>
                    <a:pt x="662" y="519"/>
                    <a:pt x="660" y="521"/>
                  </a:cubicBezTo>
                  <a:cubicBezTo>
                    <a:pt x="659" y="522"/>
                    <a:pt x="658" y="517"/>
                    <a:pt x="657" y="518"/>
                  </a:cubicBezTo>
                  <a:cubicBezTo>
                    <a:pt x="656" y="520"/>
                    <a:pt x="659" y="522"/>
                    <a:pt x="658" y="524"/>
                  </a:cubicBezTo>
                  <a:cubicBezTo>
                    <a:pt x="657" y="525"/>
                    <a:pt x="654" y="524"/>
                    <a:pt x="653" y="523"/>
                  </a:cubicBezTo>
                  <a:cubicBezTo>
                    <a:pt x="652" y="523"/>
                    <a:pt x="652" y="521"/>
                    <a:pt x="651" y="521"/>
                  </a:cubicBezTo>
                  <a:cubicBezTo>
                    <a:pt x="650" y="521"/>
                    <a:pt x="649" y="523"/>
                    <a:pt x="648" y="522"/>
                  </a:cubicBezTo>
                  <a:cubicBezTo>
                    <a:pt x="647" y="520"/>
                    <a:pt x="648" y="517"/>
                    <a:pt x="647" y="515"/>
                  </a:cubicBezTo>
                  <a:cubicBezTo>
                    <a:pt x="646" y="514"/>
                    <a:pt x="646" y="518"/>
                    <a:pt x="646" y="517"/>
                  </a:cubicBezTo>
                  <a:cubicBezTo>
                    <a:pt x="644" y="516"/>
                    <a:pt x="644" y="513"/>
                    <a:pt x="642" y="512"/>
                  </a:cubicBezTo>
                  <a:cubicBezTo>
                    <a:pt x="641" y="512"/>
                    <a:pt x="639" y="511"/>
                    <a:pt x="639" y="512"/>
                  </a:cubicBezTo>
                  <a:cubicBezTo>
                    <a:pt x="639" y="515"/>
                    <a:pt x="642" y="518"/>
                    <a:pt x="642" y="521"/>
                  </a:cubicBezTo>
                  <a:cubicBezTo>
                    <a:pt x="642" y="524"/>
                    <a:pt x="639" y="526"/>
                    <a:pt x="638" y="529"/>
                  </a:cubicBezTo>
                  <a:cubicBezTo>
                    <a:pt x="637" y="531"/>
                    <a:pt x="636" y="532"/>
                    <a:pt x="636" y="534"/>
                  </a:cubicBezTo>
                  <a:cubicBezTo>
                    <a:pt x="636" y="536"/>
                    <a:pt x="637" y="538"/>
                    <a:pt x="637" y="540"/>
                  </a:cubicBezTo>
                  <a:cubicBezTo>
                    <a:pt x="637" y="542"/>
                    <a:pt x="636" y="543"/>
                    <a:pt x="634" y="545"/>
                  </a:cubicBezTo>
                  <a:cubicBezTo>
                    <a:pt x="632" y="547"/>
                    <a:pt x="629" y="548"/>
                    <a:pt x="627" y="550"/>
                  </a:cubicBezTo>
                  <a:cubicBezTo>
                    <a:pt x="626" y="552"/>
                    <a:pt x="626" y="554"/>
                    <a:pt x="625" y="555"/>
                  </a:cubicBezTo>
                  <a:cubicBezTo>
                    <a:pt x="625" y="556"/>
                    <a:pt x="627" y="557"/>
                    <a:pt x="627" y="558"/>
                  </a:cubicBezTo>
                  <a:cubicBezTo>
                    <a:pt x="627" y="559"/>
                    <a:pt x="626" y="560"/>
                    <a:pt x="625" y="560"/>
                  </a:cubicBezTo>
                  <a:cubicBezTo>
                    <a:pt x="622" y="561"/>
                    <a:pt x="620" y="559"/>
                    <a:pt x="617" y="559"/>
                  </a:cubicBezTo>
                  <a:cubicBezTo>
                    <a:pt x="617" y="560"/>
                    <a:pt x="616" y="562"/>
                    <a:pt x="615" y="563"/>
                  </a:cubicBezTo>
                  <a:cubicBezTo>
                    <a:pt x="618" y="564"/>
                    <a:pt x="620" y="565"/>
                    <a:pt x="623" y="564"/>
                  </a:cubicBezTo>
                  <a:cubicBezTo>
                    <a:pt x="626" y="564"/>
                    <a:pt x="630" y="562"/>
                    <a:pt x="633" y="560"/>
                  </a:cubicBezTo>
                  <a:cubicBezTo>
                    <a:pt x="635" y="559"/>
                    <a:pt x="636" y="556"/>
                    <a:pt x="638" y="555"/>
                  </a:cubicBezTo>
                  <a:cubicBezTo>
                    <a:pt x="640" y="554"/>
                    <a:pt x="643" y="554"/>
                    <a:pt x="645" y="554"/>
                  </a:cubicBezTo>
                  <a:cubicBezTo>
                    <a:pt x="648" y="554"/>
                    <a:pt x="650" y="556"/>
                    <a:pt x="652" y="555"/>
                  </a:cubicBezTo>
                  <a:cubicBezTo>
                    <a:pt x="652" y="555"/>
                    <a:pt x="650" y="553"/>
                    <a:pt x="651" y="553"/>
                  </a:cubicBezTo>
                  <a:cubicBezTo>
                    <a:pt x="652" y="552"/>
                    <a:pt x="655" y="552"/>
                    <a:pt x="657" y="552"/>
                  </a:cubicBezTo>
                  <a:cubicBezTo>
                    <a:pt x="659" y="552"/>
                    <a:pt x="661" y="552"/>
                    <a:pt x="663" y="552"/>
                  </a:cubicBezTo>
                  <a:cubicBezTo>
                    <a:pt x="665" y="552"/>
                    <a:pt x="667" y="552"/>
                    <a:pt x="669" y="552"/>
                  </a:cubicBezTo>
                  <a:cubicBezTo>
                    <a:pt x="668" y="551"/>
                    <a:pt x="668" y="550"/>
                    <a:pt x="668" y="549"/>
                  </a:cubicBezTo>
                  <a:cubicBezTo>
                    <a:pt x="668" y="547"/>
                    <a:pt x="668" y="546"/>
                    <a:pt x="668" y="545"/>
                  </a:cubicBezTo>
                  <a:cubicBezTo>
                    <a:pt x="667" y="545"/>
                    <a:pt x="666" y="545"/>
                    <a:pt x="664" y="545"/>
                  </a:cubicBezTo>
                  <a:cubicBezTo>
                    <a:pt x="663" y="545"/>
                    <a:pt x="660" y="547"/>
                    <a:pt x="660" y="545"/>
                  </a:cubicBezTo>
                  <a:cubicBezTo>
                    <a:pt x="659" y="544"/>
                    <a:pt x="661" y="542"/>
                    <a:pt x="662" y="541"/>
                  </a:cubicBezTo>
                  <a:cubicBezTo>
                    <a:pt x="663" y="539"/>
                    <a:pt x="664" y="537"/>
                    <a:pt x="666" y="536"/>
                  </a:cubicBezTo>
                  <a:cubicBezTo>
                    <a:pt x="668" y="535"/>
                    <a:pt x="671" y="535"/>
                    <a:pt x="673" y="535"/>
                  </a:cubicBezTo>
                  <a:cubicBezTo>
                    <a:pt x="676" y="535"/>
                    <a:pt x="679" y="534"/>
                    <a:pt x="681" y="533"/>
                  </a:cubicBezTo>
                  <a:cubicBezTo>
                    <a:pt x="684" y="532"/>
                    <a:pt x="686" y="531"/>
                    <a:pt x="689" y="531"/>
                  </a:cubicBezTo>
                  <a:cubicBezTo>
                    <a:pt x="690" y="530"/>
                    <a:pt x="691" y="530"/>
                    <a:pt x="693" y="530"/>
                  </a:cubicBezTo>
                  <a:cubicBezTo>
                    <a:pt x="696" y="529"/>
                    <a:pt x="699" y="530"/>
                    <a:pt x="702" y="529"/>
                  </a:cubicBezTo>
                  <a:cubicBezTo>
                    <a:pt x="703" y="529"/>
                    <a:pt x="706" y="529"/>
                    <a:pt x="707" y="528"/>
                  </a:cubicBezTo>
                  <a:cubicBezTo>
                    <a:pt x="709" y="527"/>
                    <a:pt x="710" y="523"/>
                    <a:pt x="711" y="52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40" name="Freeform 2657"/>
            <p:cNvSpPr>
              <a:spLocks noChangeAspect="1"/>
            </p:cNvSpPr>
            <p:nvPr/>
          </p:nvSpPr>
          <p:spPr bwMode="auto">
            <a:xfrm>
              <a:off x="2968472" y="1926960"/>
              <a:ext cx="312135" cy="180863"/>
            </a:xfrm>
            <a:custGeom>
              <a:avLst/>
              <a:gdLst>
                <a:gd name="T0" fmla="*/ 130 w 178"/>
                <a:gd name="T1" fmla="*/ 90 h 103"/>
                <a:gd name="T2" fmla="*/ 137 w 178"/>
                <a:gd name="T3" fmla="*/ 84 h 103"/>
                <a:gd name="T4" fmla="*/ 143 w 178"/>
                <a:gd name="T5" fmla="*/ 83 h 103"/>
                <a:gd name="T6" fmla="*/ 147 w 178"/>
                <a:gd name="T7" fmla="*/ 88 h 103"/>
                <a:gd name="T8" fmla="*/ 165 w 178"/>
                <a:gd name="T9" fmla="*/ 77 h 103"/>
                <a:gd name="T10" fmla="*/ 160 w 178"/>
                <a:gd name="T11" fmla="*/ 84 h 103"/>
                <a:gd name="T12" fmla="*/ 179 w 178"/>
                <a:gd name="T13" fmla="*/ 87 h 103"/>
                <a:gd name="T14" fmla="*/ 165 w 178"/>
                <a:gd name="T15" fmla="*/ 93 h 103"/>
                <a:gd name="T16" fmla="*/ 150 w 178"/>
                <a:gd name="T17" fmla="*/ 91 h 103"/>
                <a:gd name="T18" fmla="*/ 136 w 178"/>
                <a:gd name="T19" fmla="*/ 110 h 103"/>
                <a:gd name="T20" fmla="*/ 142 w 178"/>
                <a:gd name="T21" fmla="*/ 123 h 103"/>
                <a:gd name="T22" fmla="*/ 157 w 178"/>
                <a:gd name="T23" fmla="*/ 110 h 103"/>
                <a:gd name="T24" fmla="*/ 170 w 178"/>
                <a:gd name="T25" fmla="*/ 102 h 103"/>
                <a:gd name="T26" fmla="*/ 200 w 178"/>
                <a:gd name="T27" fmla="*/ 91 h 103"/>
                <a:gd name="T28" fmla="*/ 208 w 178"/>
                <a:gd name="T29" fmla="*/ 81 h 103"/>
                <a:gd name="T30" fmla="*/ 201 w 178"/>
                <a:gd name="T31" fmla="*/ 75 h 103"/>
                <a:gd name="T32" fmla="*/ 189 w 178"/>
                <a:gd name="T33" fmla="*/ 76 h 103"/>
                <a:gd name="T34" fmla="*/ 171 w 178"/>
                <a:gd name="T35" fmla="*/ 71 h 103"/>
                <a:gd name="T36" fmla="*/ 171 w 178"/>
                <a:gd name="T37" fmla="*/ 67 h 103"/>
                <a:gd name="T38" fmla="*/ 159 w 178"/>
                <a:gd name="T39" fmla="*/ 59 h 103"/>
                <a:gd name="T40" fmla="*/ 157 w 178"/>
                <a:gd name="T41" fmla="*/ 49 h 103"/>
                <a:gd name="T42" fmla="*/ 160 w 178"/>
                <a:gd name="T43" fmla="*/ 43 h 103"/>
                <a:gd name="T44" fmla="*/ 160 w 178"/>
                <a:gd name="T45" fmla="*/ 34 h 103"/>
                <a:gd name="T46" fmla="*/ 148 w 178"/>
                <a:gd name="T47" fmla="*/ 35 h 103"/>
                <a:gd name="T48" fmla="*/ 133 w 178"/>
                <a:gd name="T49" fmla="*/ 28 h 103"/>
                <a:gd name="T50" fmla="*/ 157 w 178"/>
                <a:gd name="T51" fmla="*/ 26 h 103"/>
                <a:gd name="T52" fmla="*/ 172 w 178"/>
                <a:gd name="T53" fmla="*/ 12 h 103"/>
                <a:gd name="T54" fmla="*/ 160 w 178"/>
                <a:gd name="T55" fmla="*/ 1 h 103"/>
                <a:gd name="T56" fmla="*/ 133 w 178"/>
                <a:gd name="T57" fmla="*/ 10 h 103"/>
                <a:gd name="T58" fmla="*/ 112 w 178"/>
                <a:gd name="T59" fmla="*/ 19 h 103"/>
                <a:gd name="T60" fmla="*/ 90 w 178"/>
                <a:gd name="T61" fmla="*/ 39 h 103"/>
                <a:gd name="T62" fmla="*/ 75 w 178"/>
                <a:gd name="T63" fmla="*/ 53 h 103"/>
                <a:gd name="T64" fmla="*/ 57 w 178"/>
                <a:gd name="T65" fmla="*/ 60 h 103"/>
                <a:gd name="T66" fmla="*/ 40 w 178"/>
                <a:gd name="T67" fmla="*/ 71 h 103"/>
                <a:gd name="T68" fmla="*/ 23 w 178"/>
                <a:gd name="T69" fmla="*/ 87 h 103"/>
                <a:gd name="T70" fmla="*/ 7 w 178"/>
                <a:gd name="T71" fmla="*/ 93 h 103"/>
                <a:gd name="T72" fmla="*/ 7 w 178"/>
                <a:gd name="T73" fmla="*/ 93 h 103"/>
                <a:gd name="T74" fmla="*/ 60 w 178"/>
                <a:gd name="T75" fmla="*/ 93 h 103"/>
                <a:gd name="T76" fmla="*/ 65 w 178"/>
                <a:gd name="T77" fmla="*/ 85 h 103"/>
                <a:gd name="T78" fmla="*/ 75 w 178"/>
                <a:gd name="T79" fmla="*/ 79 h 103"/>
                <a:gd name="T80" fmla="*/ 81 w 178"/>
                <a:gd name="T81" fmla="*/ 69 h 103"/>
                <a:gd name="T82" fmla="*/ 87 w 178"/>
                <a:gd name="T83" fmla="*/ 58 h 103"/>
                <a:gd name="T84" fmla="*/ 101 w 178"/>
                <a:gd name="T85" fmla="*/ 41 h 103"/>
                <a:gd name="T86" fmla="*/ 111 w 178"/>
                <a:gd name="T87" fmla="*/ 43 h 103"/>
                <a:gd name="T88" fmla="*/ 120 w 178"/>
                <a:gd name="T89" fmla="*/ 47 h 103"/>
                <a:gd name="T90" fmla="*/ 120 w 178"/>
                <a:gd name="T91" fmla="*/ 73 h 10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8"/>
                <a:gd name="T139" fmla="*/ 0 h 103"/>
                <a:gd name="T140" fmla="*/ 178 w 178"/>
                <a:gd name="T141" fmla="*/ 103 h 10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8" h="103">
                  <a:moveTo>
                    <a:pt x="100" y="75"/>
                  </a:moveTo>
                  <a:cubicBezTo>
                    <a:pt x="103" y="75"/>
                    <a:pt x="106" y="75"/>
                    <a:pt x="108" y="75"/>
                  </a:cubicBezTo>
                  <a:cubicBezTo>
                    <a:pt x="110" y="75"/>
                    <a:pt x="113" y="76"/>
                    <a:pt x="114" y="75"/>
                  </a:cubicBezTo>
                  <a:cubicBezTo>
                    <a:pt x="115" y="74"/>
                    <a:pt x="113" y="71"/>
                    <a:pt x="114" y="70"/>
                  </a:cubicBezTo>
                  <a:cubicBezTo>
                    <a:pt x="114" y="68"/>
                    <a:pt x="115" y="64"/>
                    <a:pt x="118" y="64"/>
                  </a:cubicBezTo>
                  <a:cubicBezTo>
                    <a:pt x="119" y="64"/>
                    <a:pt x="118" y="67"/>
                    <a:pt x="119" y="69"/>
                  </a:cubicBezTo>
                  <a:cubicBezTo>
                    <a:pt x="119" y="70"/>
                    <a:pt x="118" y="72"/>
                    <a:pt x="119" y="73"/>
                  </a:cubicBezTo>
                  <a:cubicBezTo>
                    <a:pt x="119" y="74"/>
                    <a:pt x="121" y="74"/>
                    <a:pt x="122" y="73"/>
                  </a:cubicBezTo>
                  <a:cubicBezTo>
                    <a:pt x="126" y="72"/>
                    <a:pt x="128" y="69"/>
                    <a:pt x="131" y="67"/>
                  </a:cubicBezTo>
                  <a:cubicBezTo>
                    <a:pt x="133" y="66"/>
                    <a:pt x="135" y="63"/>
                    <a:pt x="137" y="64"/>
                  </a:cubicBezTo>
                  <a:cubicBezTo>
                    <a:pt x="139" y="65"/>
                    <a:pt x="135" y="66"/>
                    <a:pt x="134" y="68"/>
                  </a:cubicBezTo>
                  <a:cubicBezTo>
                    <a:pt x="133" y="69"/>
                    <a:pt x="132" y="70"/>
                    <a:pt x="133" y="70"/>
                  </a:cubicBezTo>
                  <a:cubicBezTo>
                    <a:pt x="135" y="71"/>
                    <a:pt x="137" y="70"/>
                    <a:pt x="139" y="70"/>
                  </a:cubicBezTo>
                  <a:cubicBezTo>
                    <a:pt x="143" y="71"/>
                    <a:pt x="149" y="69"/>
                    <a:pt x="149" y="72"/>
                  </a:cubicBezTo>
                  <a:cubicBezTo>
                    <a:pt x="149" y="75"/>
                    <a:pt x="142" y="72"/>
                    <a:pt x="139" y="74"/>
                  </a:cubicBezTo>
                  <a:cubicBezTo>
                    <a:pt x="138" y="74"/>
                    <a:pt x="138" y="76"/>
                    <a:pt x="137" y="77"/>
                  </a:cubicBezTo>
                  <a:cubicBezTo>
                    <a:pt x="136" y="77"/>
                    <a:pt x="136" y="74"/>
                    <a:pt x="135" y="74"/>
                  </a:cubicBezTo>
                  <a:cubicBezTo>
                    <a:pt x="132" y="74"/>
                    <a:pt x="128" y="75"/>
                    <a:pt x="125" y="76"/>
                  </a:cubicBezTo>
                  <a:cubicBezTo>
                    <a:pt x="122" y="78"/>
                    <a:pt x="118" y="80"/>
                    <a:pt x="116" y="83"/>
                  </a:cubicBezTo>
                  <a:cubicBezTo>
                    <a:pt x="114" y="85"/>
                    <a:pt x="113" y="88"/>
                    <a:pt x="113" y="91"/>
                  </a:cubicBezTo>
                  <a:cubicBezTo>
                    <a:pt x="112" y="93"/>
                    <a:pt x="113" y="95"/>
                    <a:pt x="114" y="96"/>
                  </a:cubicBezTo>
                  <a:cubicBezTo>
                    <a:pt x="115" y="98"/>
                    <a:pt x="116" y="102"/>
                    <a:pt x="118" y="102"/>
                  </a:cubicBezTo>
                  <a:cubicBezTo>
                    <a:pt x="120" y="103"/>
                    <a:pt x="123" y="100"/>
                    <a:pt x="125" y="98"/>
                  </a:cubicBezTo>
                  <a:cubicBezTo>
                    <a:pt x="127" y="96"/>
                    <a:pt x="129" y="94"/>
                    <a:pt x="131" y="91"/>
                  </a:cubicBezTo>
                  <a:cubicBezTo>
                    <a:pt x="133" y="89"/>
                    <a:pt x="133" y="85"/>
                    <a:pt x="136" y="83"/>
                  </a:cubicBezTo>
                  <a:cubicBezTo>
                    <a:pt x="137" y="82"/>
                    <a:pt x="139" y="85"/>
                    <a:pt x="141" y="85"/>
                  </a:cubicBezTo>
                  <a:cubicBezTo>
                    <a:pt x="144" y="85"/>
                    <a:pt x="146" y="85"/>
                    <a:pt x="148" y="84"/>
                  </a:cubicBezTo>
                  <a:cubicBezTo>
                    <a:pt x="154" y="82"/>
                    <a:pt x="160" y="78"/>
                    <a:pt x="166" y="76"/>
                  </a:cubicBezTo>
                  <a:cubicBezTo>
                    <a:pt x="170" y="75"/>
                    <a:pt x="174" y="76"/>
                    <a:pt x="176" y="73"/>
                  </a:cubicBezTo>
                  <a:cubicBezTo>
                    <a:pt x="178" y="71"/>
                    <a:pt x="175" y="68"/>
                    <a:pt x="173" y="67"/>
                  </a:cubicBezTo>
                  <a:cubicBezTo>
                    <a:pt x="171" y="66"/>
                    <a:pt x="168" y="67"/>
                    <a:pt x="167" y="66"/>
                  </a:cubicBezTo>
                  <a:cubicBezTo>
                    <a:pt x="166" y="65"/>
                    <a:pt x="168" y="62"/>
                    <a:pt x="167" y="62"/>
                  </a:cubicBezTo>
                  <a:cubicBezTo>
                    <a:pt x="163" y="62"/>
                    <a:pt x="161" y="66"/>
                    <a:pt x="157" y="67"/>
                  </a:cubicBezTo>
                  <a:cubicBezTo>
                    <a:pt x="156" y="67"/>
                    <a:pt x="158" y="64"/>
                    <a:pt x="157" y="63"/>
                  </a:cubicBezTo>
                  <a:cubicBezTo>
                    <a:pt x="154" y="62"/>
                    <a:pt x="150" y="63"/>
                    <a:pt x="146" y="62"/>
                  </a:cubicBezTo>
                  <a:cubicBezTo>
                    <a:pt x="144" y="61"/>
                    <a:pt x="143" y="60"/>
                    <a:pt x="142" y="59"/>
                  </a:cubicBezTo>
                  <a:cubicBezTo>
                    <a:pt x="141" y="58"/>
                    <a:pt x="144" y="58"/>
                    <a:pt x="144" y="57"/>
                  </a:cubicBezTo>
                  <a:cubicBezTo>
                    <a:pt x="144" y="56"/>
                    <a:pt x="143" y="56"/>
                    <a:pt x="142" y="56"/>
                  </a:cubicBezTo>
                  <a:cubicBezTo>
                    <a:pt x="140" y="55"/>
                    <a:pt x="138" y="56"/>
                    <a:pt x="136" y="55"/>
                  </a:cubicBezTo>
                  <a:cubicBezTo>
                    <a:pt x="134" y="53"/>
                    <a:pt x="133" y="51"/>
                    <a:pt x="132" y="49"/>
                  </a:cubicBezTo>
                  <a:cubicBezTo>
                    <a:pt x="132" y="46"/>
                    <a:pt x="135" y="44"/>
                    <a:pt x="134" y="41"/>
                  </a:cubicBezTo>
                  <a:cubicBezTo>
                    <a:pt x="134" y="40"/>
                    <a:pt x="132" y="41"/>
                    <a:pt x="131" y="41"/>
                  </a:cubicBezTo>
                  <a:cubicBezTo>
                    <a:pt x="129" y="41"/>
                    <a:pt x="126" y="42"/>
                    <a:pt x="127" y="41"/>
                  </a:cubicBezTo>
                  <a:cubicBezTo>
                    <a:pt x="128" y="38"/>
                    <a:pt x="132" y="38"/>
                    <a:pt x="133" y="36"/>
                  </a:cubicBezTo>
                  <a:cubicBezTo>
                    <a:pt x="135" y="34"/>
                    <a:pt x="137" y="31"/>
                    <a:pt x="137" y="28"/>
                  </a:cubicBezTo>
                  <a:cubicBezTo>
                    <a:pt x="137" y="27"/>
                    <a:pt x="134" y="28"/>
                    <a:pt x="133" y="28"/>
                  </a:cubicBezTo>
                  <a:cubicBezTo>
                    <a:pt x="131" y="28"/>
                    <a:pt x="129" y="29"/>
                    <a:pt x="127" y="30"/>
                  </a:cubicBezTo>
                  <a:cubicBezTo>
                    <a:pt x="125" y="30"/>
                    <a:pt x="124" y="30"/>
                    <a:pt x="123" y="29"/>
                  </a:cubicBezTo>
                  <a:cubicBezTo>
                    <a:pt x="123" y="28"/>
                    <a:pt x="124" y="27"/>
                    <a:pt x="123" y="26"/>
                  </a:cubicBezTo>
                  <a:cubicBezTo>
                    <a:pt x="120" y="24"/>
                    <a:pt x="111" y="27"/>
                    <a:pt x="111" y="23"/>
                  </a:cubicBezTo>
                  <a:cubicBezTo>
                    <a:pt x="111" y="19"/>
                    <a:pt x="119" y="20"/>
                    <a:pt x="123" y="20"/>
                  </a:cubicBezTo>
                  <a:cubicBezTo>
                    <a:pt x="126" y="20"/>
                    <a:pt x="128" y="23"/>
                    <a:pt x="131" y="22"/>
                  </a:cubicBezTo>
                  <a:cubicBezTo>
                    <a:pt x="136" y="20"/>
                    <a:pt x="141" y="17"/>
                    <a:pt x="145" y="13"/>
                  </a:cubicBezTo>
                  <a:cubicBezTo>
                    <a:pt x="146" y="12"/>
                    <a:pt x="143" y="11"/>
                    <a:pt x="143" y="10"/>
                  </a:cubicBezTo>
                  <a:cubicBezTo>
                    <a:pt x="143" y="9"/>
                    <a:pt x="147" y="8"/>
                    <a:pt x="146" y="7"/>
                  </a:cubicBezTo>
                  <a:cubicBezTo>
                    <a:pt x="143" y="4"/>
                    <a:pt x="138" y="2"/>
                    <a:pt x="133" y="1"/>
                  </a:cubicBezTo>
                  <a:cubicBezTo>
                    <a:pt x="130" y="0"/>
                    <a:pt x="127" y="0"/>
                    <a:pt x="124" y="1"/>
                  </a:cubicBezTo>
                  <a:cubicBezTo>
                    <a:pt x="119" y="3"/>
                    <a:pt x="116" y="6"/>
                    <a:pt x="111" y="8"/>
                  </a:cubicBezTo>
                  <a:cubicBezTo>
                    <a:pt x="109" y="9"/>
                    <a:pt x="107" y="7"/>
                    <a:pt x="105" y="8"/>
                  </a:cubicBezTo>
                  <a:cubicBezTo>
                    <a:pt x="101" y="10"/>
                    <a:pt x="97" y="13"/>
                    <a:pt x="93" y="16"/>
                  </a:cubicBezTo>
                  <a:cubicBezTo>
                    <a:pt x="90" y="18"/>
                    <a:pt x="87" y="20"/>
                    <a:pt x="84" y="22"/>
                  </a:cubicBezTo>
                  <a:cubicBezTo>
                    <a:pt x="81" y="25"/>
                    <a:pt x="78" y="29"/>
                    <a:pt x="75" y="32"/>
                  </a:cubicBezTo>
                  <a:cubicBezTo>
                    <a:pt x="73" y="35"/>
                    <a:pt x="71" y="37"/>
                    <a:pt x="69" y="39"/>
                  </a:cubicBezTo>
                  <a:cubicBezTo>
                    <a:pt x="67" y="41"/>
                    <a:pt x="65" y="43"/>
                    <a:pt x="62" y="44"/>
                  </a:cubicBezTo>
                  <a:cubicBezTo>
                    <a:pt x="60" y="45"/>
                    <a:pt x="57" y="46"/>
                    <a:pt x="54" y="47"/>
                  </a:cubicBezTo>
                  <a:cubicBezTo>
                    <a:pt x="51" y="48"/>
                    <a:pt x="49" y="49"/>
                    <a:pt x="47" y="50"/>
                  </a:cubicBezTo>
                  <a:cubicBezTo>
                    <a:pt x="44" y="52"/>
                    <a:pt x="42" y="55"/>
                    <a:pt x="39" y="57"/>
                  </a:cubicBezTo>
                  <a:cubicBezTo>
                    <a:pt x="37" y="58"/>
                    <a:pt x="35" y="57"/>
                    <a:pt x="33" y="59"/>
                  </a:cubicBezTo>
                  <a:cubicBezTo>
                    <a:pt x="31" y="61"/>
                    <a:pt x="29" y="64"/>
                    <a:pt x="27" y="66"/>
                  </a:cubicBezTo>
                  <a:cubicBezTo>
                    <a:pt x="25" y="68"/>
                    <a:pt x="22" y="71"/>
                    <a:pt x="19" y="72"/>
                  </a:cubicBezTo>
                  <a:cubicBezTo>
                    <a:pt x="17" y="74"/>
                    <a:pt x="14" y="74"/>
                    <a:pt x="12" y="75"/>
                  </a:cubicBezTo>
                  <a:cubicBezTo>
                    <a:pt x="10" y="76"/>
                    <a:pt x="8" y="76"/>
                    <a:pt x="6" y="77"/>
                  </a:cubicBezTo>
                  <a:cubicBezTo>
                    <a:pt x="4" y="78"/>
                    <a:pt x="2" y="81"/>
                    <a:pt x="0" y="83"/>
                  </a:cubicBezTo>
                  <a:cubicBezTo>
                    <a:pt x="3" y="81"/>
                    <a:pt x="4" y="79"/>
                    <a:pt x="6" y="77"/>
                  </a:cubicBezTo>
                  <a:cubicBezTo>
                    <a:pt x="12" y="77"/>
                    <a:pt x="19" y="77"/>
                    <a:pt x="25" y="77"/>
                  </a:cubicBezTo>
                  <a:cubicBezTo>
                    <a:pt x="33" y="77"/>
                    <a:pt x="42" y="77"/>
                    <a:pt x="50" y="77"/>
                  </a:cubicBezTo>
                  <a:cubicBezTo>
                    <a:pt x="50" y="76"/>
                    <a:pt x="49" y="74"/>
                    <a:pt x="50" y="73"/>
                  </a:cubicBezTo>
                  <a:cubicBezTo>
                    <a:pt x="51" y="72"/>
                    <a:pt x="52" y="71"/>
                    <a:pt x="54" y="71"/>
                  </a:cubicBezTo>
                  <a:cubicBezTo>
                    <a:pt x="56" y="70"/>
                    <a:pt x="59" y="72"/>
                    <a:pt x="60" y="71"/>
                  </a:cubicBezTo>
                  <a:cubicBezTo>
                    <a:pt x="62" y="70"/>
                    <a:pt x="61" y="68"/>
                    <a:pt x="62" y="66"/>
                  </a:cubicBezTo>
                  <a:cubicBezTo>
                    <a:pt x="63" y="65"/>
                    <a:pt x="65" y="65"/>
                    <a:pt x="66" y="63"/>
                  </a:cubicBezTo>
                  <a:cubicBezTo>
                    <a:pt x="67" y="61"/>
                    <a:pt x="66" y="59"/>
                    <a:pt x="67" y="57"/>
                  </a:cubicBezTo>
                  <a:cubicBezTo>
                    <a:pt x="68" y="55"/>
                    <a:pt x="71" y="53"/>
                    <a:pt x="73" y="51"/>
                  </a:cubicBezTo>
                  <a:cubicBezTo>
                    <a:pt x="73" y="50"/>
                    <a:pt x="71" y="49"/>
                    <a:pt x="72" y="48"/>
                  </a:cubicBezTo>
                  <a:cubicBezTo>
                    <a:pt x="73" y="45"/>
                    <a:pt x="76" y="42"/>
                    <a:pt x="78" y="39"/>
                  </a:cubicBezTo>
                  <a:cubicBezTo>
                    <a:pt x="79" y="37"/>
                    <a:pt x="81" y="34"/>
                    <a:pt x="84" y="34"/>
                  </a:cubicBezTo>
                  <a:cubicBezTo>
                    <a:pt x="86" y="34"/>
                    <a:pt x="85" y="39"/>
                    <a:pt x="87" y="39"/>
                  </a:cubicBezTo>
                  <a:cubicBezTo>
                    <a:pt x="89" y="40"/>
                    <a:pt x="90" y="36"/>
                    <a:pt x="92" y="36"/>
                  </a:cubicBezTo>
                  <a:cubicBezTo>
                    <a:pt x="94" y="36"/>
                    <a:pt x="96" y="37"/>
                    <a:pt x="98" y="38"/>
                  </a:cubicBezTo>
                  <a:cubicBezTo>
                    <a:pt x="98" y="38"/>
                    <a:pt x="99" y="39"/>
                    <a:pt x="100" y="39"/>
                  </a:cubicBezTo>
                  <a:cubicBezTo>
                    <a:pt x="99" y="46"/>
                    <a:pt x="98" y="53"/>
                    <a:pt x="98" y="61"/>
                  </a:cubicBezTo>
                  <a:cubicBezTo>
                    <a:pt x="98" y="61"/>
                    <a:pt x="99" y="61"/>
                    <a:pt x="100" y="61"/>
                  </a:cubicBezTo>
                  <a:cubicBezTo>
                    <a:pt x="100" y="65"/>
                    <a:pt x="100" y="70"/>
                    <a:pt x="100" y="7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41" name="Freeform 2658"/>
            <p:cNvSpPr>
              <a:spLocks noChangeAspect="1"/>
            </p:cNvSpPr>
            <p:nvPr/>
          </p:nvSpPr>
          <p:spPr bwMode="auto">
            <a:xfrm>
              <a:off x="1213805" y="1183086"/>
              <a:ext cx="688448" cy="576138"/>
            </a:xfrm>
            <a:custGeom>
              <a:avLst/>
              <a:gdLst>
                <a:gd name="T0" fmla="*/ 460 w 394"/>
                <a:gd name="T1" fmla="*/ 395 h 329"/>
                <a:gd name="T2" fmla="*/ 456 w 394"/>
                <a:gd name="T3" fmla="*/ 369 h 329"/>
                <a:gd name="T4" fmla="*/ 447 w 394"/>
                <a:gd name="T5" fmla="*/ 366 h 329"/>
                <a:gd name="T6" fmla="*/ 432 w 394"/>
                <a:gd name="T7" fmla="*/ 343 h 329"/>
                <a:gd name="T8" fmla="*/ 419 w 394"/>
                <a:gd name="T9" fmla="*/ 311 h 329"/>
                <a:gd name="T10" fmla="*/ 420 w 394"/>
                <a:gd name="T11" fmla="*/ 324 h 329"/>
                <a:gd name="T12" fmla="*/ 416 w 394"/>
                <a:gd name="T13" fmla="*/ 347 h 329"/>
                <a:gd name="T14" fmla="*/ 404 w 394"/>
                <a:gd name="T15" fmla="*/ 309 h 329"/>
                <a:gd name="T16" fmla="*/ 393 w 394"/>
                <a:gd name="T17" fmla="*/ 322 h 329"/>
                <a:gd name="T18" fmla="*/ 357 w 394"/>
                <a:gd name="T19" fmla="*/ 298 h 329"/>
                <a:gd name="T20" fmla="*/ 340 w 394"/>
                <a:gd name="T21" fmla="*/ 285 h 329"/>
                <a:gd name="T22" fmla="*/ 295 w 394"/>
                <a:gd name="T23" fmla="*/ 270 h 329"/>
                <a:gd name="T24" fmla="*/ 274 w 394"/>
                <a:gd name="T25" fmla="*/ 257 h 329"/>
                <a:gd name="T26" fmla="*/ 248 w 394"/>
                <a:gd name="T27" fmla="*/ 256 h 329"/>
                <a:gd name="T28" fmla="*/ 230 w 394"/>
                <a:gd name="T29" fmla="*/ 280 h 329"/>
                <a:gd name="T30" fmla="*/ 188 w 394"/>
                <a:gd name="T31" fmla="*/ 297 h 329"/>
                <a:gd name="T32" fmla="*/ 200 w 394"/>
                <a:gd name="T33" fmla="*/ 271 h 329"/>
                <a:gd name="T34" fmla="*/ 241 w 394"/>
                <a:gd name="T35" fmla="*/ 253 h 329"/>
                <a:gd name="T36" fmla="*/ 219 w 394"/>
                <a:gd name="T37" fmla="*/ 246 h 329"/>
                <a:gd name="T38" fmla="*/ 184 w 394"/>
                <a:gd name="T39" fmla="*/ 281 h 329"/>
                <a:gd name="T40" fmla="*/ 164 w 394"/>
                <a:gd name="T41" fmla="*/ 307 h 329"/>
                <a:gd name="T42" fmla="*/ 129 w 394"/>
                <a:gd name="T43" fmla="*/ 334 h 329"/>
                <a:gd name="T44" fmla="*/ 85 w 394"/>
                <a:gd name="T45" fmla="*/ 357 h 329"/>
                <a:gd name="T46" fmla="*/ 58 w 394"/>
                <a:gd name="T47" fmla="*/ 373 h 329"/>
                <a:gd name="T48" fmla="*/ 16 w 394"/>
                <a:gd name="T49" fmla="*/ 389 h 329"/>
                <a:gd name="T50" fmla="*/ 28 w 394"/>
                <a:gd name="T51" fmla="*/ 371 h 329"/>
                <a:gd name="T52" fmla="*/ 85 w 394"/>
                <a:gd name="T53" fmla="*/ 342 h 329"/>
                <a:gd name="T54" fmla="*/ 115 w 394"/>
                <a:gd name="T55" fmla="*/ 304 h 329"/>
                <a:gd name="T56" fmla="*/ 85 w 394"/>
                <a:gd name="T57" fmla="*/ 319 h 329"/>
                <a:gd name="T58" fmla="*/ 69 w 394"/>
                <a:gd name="T59" fmla="*/ 303 h 329"/>
                <a:gd name="T60" fmla="*/ 47 w 394"/>
                <a:gd name="T61" fmla="*/ 305 h 329"/>
                <a:gd name="T62" fmla="*/ 52 w 394"/>
                <a:gd name="T63" fmla="*/ 275 h 329"/>
                <a:gd name="T64" fmla="*/ 29 w 394"/>
                <a:gd name="T65" fmla="*/ 285 h 329"/>
                <a:gd name="T66" fmla="*/ 30 w 394"/>
                <a:gd name="T67" fmla="*/ 259 h 329"/>
                <a:gd name="T68" fmla="*/ 17 w 394"/>
                <a:gd name="T69" fmla="*/ 250 h 329"/>
                <a:gd name="T70" fmla="*/ 42 w 394"/>
                <a:gd name="T71" fmla="*/ 211 h 329"/>
                <a:gd name="T72" fmla="*/ 91 w 394"/>
                <a:gd name="T73" fmla="*/ 198 h 329"/>
                <a:gd name="T74" fmla="*/ 105 w 394"/>
                <a:gd name="T75" fmla="*/ 173 h 329"/>
                <a:gd name="T76" fmla="*/ 75 w 394"/>
                <a:gd name="T77" fmla="*/ 175 h 329"/>
                <a:gd name="T78" fmla="*/ 41 w 394"/>
                <a:gd name="T79" fmla="*/ 152 h 329"/>
                <a:gd name="T80" fmla="*/ 60 w 394"/>
                <a:gd name="T81" fmla="*/ 133 h 329"/>
                <a:gd name="T82" fmla="*/ 80 w 394"/>
                <a:gd name="T83" fmla="*/ 133 h 329"/>
                <a:gd name="T84" fmla="*/ 110 w 394"/>
                <a:gd name="T85" fmla="*/ 116 h 329"/>
                <a:gd name="T86" fmla="*/ 115 w 394"/>
                <a:gd name="T87" fmla="*/ 116 h 329"/>
                <a:gd name="T88" fmla="*/ 86 w 394"/>
                <a:gd name="T89" fmla="*/ 95 h 329"/>
                <a:gd name="T90" fmla="*/ 111 w 394"/>
                <a:gd name="T91" fmla="*/ 60 h 329"/>
                <a:gd name="T92" fmla="*/ 165 w 394"/>
                <a:gd name="T93" fmla="*/ 24 h 329"/>
                <a:gd name="T94" fmla="*/ 217 w 394"/>
                <a:gd name="T95" fmla="*/ 12 h 329"/>
                <a:gd name="T96" fmla="*/ 236 w 394"/>
                <a:gd name="T97" fmla="*/ 17 h 329"/>
                <a:gd name="T98" fmla="*/ 255 w 394"/>
                <a:gd name="T99" fmla="*/ 19 h 329"/>
                <a:gd name="T100" fmla="*/ 282 w 394"/>
                <a:gd name="T101" fmla="*/ 20 h 329"/>
                <a:gd name="T102" fmla="*/ 321 w 394"/>
                <a:gd name="T103" fmla="*/ 23 h 329"/>
                <a:gd name="T104" fmla="*/ 374 w 394"/>
                <a:gd name="T105" fmla="*/ 38 h 329"/>
                <a:gd name="T106" fmla="*/ 423 w 394"/>
                <a:gd name="T107" fmla="*/ 46 h 329"/>
                <a:gd name="T108" fmla="*/ 367 w 394"/>
                <a:gd name="T109" fmla="*/ 269 h 329"/>
                <a:gd name="T110" fmla="*/ 388 w 394"/>
                <a:gd name="T111" fmla="*/ 304 h 329"/>
                <a:gd name="T112" fmla="*/ 409 w 394"/>
                <a:gd name="T113" fmla="*/ 289 h 329"/>
                <a:gd name="T114" fmla="*/ 431 w 394"/>
                <a:gd name="T115" fmla="*/ 304 h 329"/>
                <a:gd name="T116" fmla="*/ 453 w 394"/>
                <a:gd name="T117" fmla="*/ 355 h 3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94"/>
                <a:gd name="T178" fmla="*/ 0 h 329"/>
                <a:gd name="T179" fmla="*/ 394 w 394"/>
                <a:gd name="T180" fmla="*/ 329 h 32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94" h="329">
                  <a:moveTo>
                    <a:pt x="394" y="307"/>
                  </a:moveTo>
                  <a:cubicBezTo>
                    <a:pt x="393" y="309"/>
                    <a:pt x="391" y="310"/>
                    <a:pt x="391" y="312"/>
                  </a:cubicBezTo>
                  <a:cubicBezTo>
                    <a:pt x="389" y="316"/>
                    <a:pt x="389" y="319"/>
                    <a:pt x="388" y="323"/>
                  </a:cubicBezTo>
                  <a:cubicBezTo>
                    <a:pt x="387" y="325"/>
                    <a:pt x="386" y="328"/>
                    <a:pt x="384" y="329"/>
                  </a:cubicBezTo>
                  <a:cubicBezTo>
                    <a:pt x="382" y="329"/>
                    <a:pt x="380" y="328"/>
                    <a:pt x="380" y="327"/>
                  </a:cubicBezTo>
                  <a:cubicBezTo>
                    <a:pt x="379" y="324"/>
                    <a:pt x="381" y="322"/>
                    <a:pt x="381" y="320"/>
                  </a:cubicBezTo>
                  <a:cubicBezTo>
                    <a:pt x="381" y="317"/>
                    <a:pt x="382" y="314"/>
                    <a:pt x="382" y="311"/>
                  </a:cubicBezTo>
                  <a:cubicBezTo>
                    <a:pt x="382" y="309"/>
                    <a:pt x="383" y="307"/>
                    <a:pt x="381" y="307"/>
                  </a:cubicBezTo>
                  <a:cubicBezTo>
                    <a:pt x="378" y="306"/>
                    <a:pt x="375" y="307"/>
                    <a:pt x="373" y="309"/>
                  </a:cubicBezTo>
                  <a:cubicBezTo>
                    <a:pt x="371" y="310"/>
                    <a:pt x="372" y="314"/>
                    <a:pt x="370" y="315"/>
                  </a:cubicBezTo>
                  <a:cubicBezTo>
                    <a:pt x="369" y="316"/>
                    <a:pt x="368" y="313"/>
                    <a:pt x="368" y="312"/>
                  </a:cubicBezTo>
                  <a:cubicBezTo>
                    <a:pt x="369" y="309"/>
                    <a:pt x="372" y="308"/>
                    <a:pt x="373" y="305"/>
                  </a:cubicBezTo>
                  <a:cubicBezTo>
                    <a:pt x="373" y="303"/>
                    <a:pt x="370" y="302"/>
                    <a:pt x="369" y="300"/>
                  </a:cubicBezTo>
                  <a:cubicBezTo>
                    <a:pt x="369" y="299"/>
                    <a:pt x="370" y="297"/>
                    <a:pt x="369" y="295"/>
                  </a:cubicBezTo>
                  <a:cubicBezTo>
                    <a:pt x="368" y="292"/>
                    <a:pt x="366" y="291"/>
                    <a:pt x="364" y="289"/>
                  </a:cubicBezTo>
                  <a:cubicBezTo>
                    <a:pt x="363" y="288"/>
                    <a:pt x="361" y="288"/>
                    <a:pt x="361" y="286"/>
                  </a:cubicBezTo>
                  <a:cubicBezTo>
                    <a:pt x="360" y="284"/>
                    <a:pt x="361" y="281"/>
                    <a:pt x="361" y="278"/>
                  </a:cubicBezTo>
                  <a:cubicBezTo>
                    <a:pt x="360" y="276"/>
                    <a:pt x="360" y="274"/>
                    <a:pt x="359" y="273"/>
                  </a:cubicBezTo>
                  <a:cubicBezTo>
                    <a:pt x="358" y="271"/>
                    <a:pt x="355" y="271"/>
                    <a:pt x="354" y="269"/>
                  </a:cubicBezTo>
                  <a:cubicBezTo>
                    <a:pt x="352" y="266"/>
                    <a:pt x="351" y="262"/>
                    <a:pt x="350" y="259"/>
                  </a:cubicBezTo>
                  <a:cubicBezTo>
                    <a:pt x="349" y="257"/>
                    <a:pt x="351" y="254"/>
                    <a:pt x="350" y="252"/>
                  </a:cubicBezTo>
                  <a:cubicBezTo>
                    <a:pt x="350" y="251"/>
                    <a:pt x="347" y="251"/>
                    <a:pt x="347" y="252"/>
                  </a:cubicBezTo>
                  <a:cubicBezTo>
                    <a:pt x="346" y="256"/>
                    <a:pt x="346" y="260"/>
                    <a:pt x="347" y="264"/>
                  </a:cubicBezTo>
                  <a:cubicBezTo>
                    <a:pt x="348" y="266"/>
                    <a:pt x="349" y="268"/>
                    <a:pt x="351" y="270"/>
                  </a:cubicBezTo>
                  <a:cubicBezTo>
                    <a:pt x="352" y="272"/>
                    <a:pt x="355" y="272"/>
                    <a:pt x="356" y="274"/>
                  </a:cubicBezTo>
                  <a:cubicBezTo>
                    <a:pt x="357" y="275"/>
                    <a:pt x="358" y="277"/>
                    <a:pt x="357" y="279"/>
                  </a:cubicBezTo>
                  <a:cubicBezTo>
                    <a:pt x="356" y="281"/>
                    <a:pt x="354" y="284"/>
                    <a:pt x="352" y="286"/>
                  </a:cubicBezTo>
                  <a:cubicBezTo>
                    <a:pt x="351" y="287"/>
                    <a:pt x="349" y="288"/>
                    <a:pt x="347" y="289"/>
                  </a:cubicBezTo>
                  <a:cubicBezTo>
                    <a:pt x="346" y="289"/>
                    <a:pt x="345" y="288"/>
                    <a:pt x="345" y="288"/>
                  </a:cubicBezTo>
                  <a:cubicBezTo>
                    <a:pt x="345" y="282"/>
                    <a:pt x="349" y="276"/>
                    <a:pt x="347" y="271"/>
                  </a:cubicBezTo>
                  <a:cubicBezTo>
                    <a:pt x="347" y="268"/>
                    <a:pt x="342" y="269"/>
                    <a:pt x="340" y="267"/>
                  </a:cubicBezTo>
                  <a:cubicBezTo>
                    <a:pt x="338" y="264"/>
                    <a:pt x="339" y="260"/>
                    <a:pt x="337" y="257"/>
                  </a:cubicBezTo>
                  <a:cubicBezTo>
                    <a:pt x="336" y="256"/>
                    <a:pt x="333" y="257"/>
                    <a:pt x="332" y="257"/>
                  </a:cubicBezTo>
                  <a:cubicBezTo>
                    <a:pt x="330" y="257"/>
                    <a:pt x="326" y="256"/>
                    <a:pt x="327" y="257"/>
                  </a:cubicBezTo>
                  <a:cubicBezTo>
                    <a:pt x="328" y="260"/>
                    <a:pt x="335" y="261"/>
                    <a:pt x="335" y="264"/>
                  </a:cubicBezTo>
                  <a:cubicBezTo>
                    <a:pt x="335" y="267"/>
                    <a:pt x="331" y="268"/>
                    <a:pt x="328" y="268"/>
                  </a:cubicBezTo>
                  <a:cubicBezTo>
                    <a:pt x="325" y="268"/>
                    <a:pt x="321" y="266"/>
                    <a:pt x="318" y="264"/>
                  </a:cubicBezTo>
                  <a:cubicBezTo>
                    <a:pt x="316" y="262"/>
                    <a:pt x="316" y="259"/>
                    <a:pt x="315" y="257"/>
                  </a:cubicBezTo>
                  <a:cubicBezTo>
                    <a:pt x="313" y="255"/>
                    <a:pt x="311" y="254"/>
                    <a:pt x="309" y="253"/>
                  </a:cubicBezTo>
                  <a:cubicBezTo>
                    <a:pt x="306" y="251"/>
                    <a:pt x="300" y="252"/>
                    <a:pt x="298" y="248"/>
                  </a:cubicBezTo>
                  <a:cubicBezTo>
                    <a:pt x="297" y="245"/>
                    <a:pt x="302" y="242"/>
                    <a:pt x="303" y="239"/>
                  </a:cubicBezTo>
                  <a:cubicBezTo>
                    <a:pt x="304" y="237"/>
                    <a:pt x="305" y="233"/>
                    <a:pt x="303" y="233"/>
                  </a:cubicBezTo>
                  <a:cubicBezTo>
                    <a:pt x="299" y="234"/>
                    <a:pt x="298" y="240"/>
                    <a:pt x="293" y="241"/>
                  </a:cubicBezTo>
                  <a:cubicBezTo>
                    <a:pt x="290" y="242"/>
                    <a:pt x="287" y="239"/>
                    <a:pt x="284" y="237"/>
                  </a:cubicBezTo>
                  <a:cubicBezTo>
                    <a:pt x="283" y="236"/>
                    <a:pt x="283" y="234"/>
                    <a:pt x="281" y="233"/>
                  </a:cubicBezTo>
                  <a:cubicBezTo>
                    <a:pt x="279" y="232"/>
                    <a:pt x="276" y="231"/>
                    <a:pt x="273" y="231"/>
                  </a:cubicBezTo>
                  <a:cubicBezTo>
                    <a:pt x="266" y="230"/>
                    <a:pt x="258" y="233"/>
                    <a:pt x="252" y="231"/>
                  </a:cubicBezTo>
                  <a:cubicBezTo>
                    <a:pt x="249" y="231"/>
                    <a:pt x="247" y="228"/>
                    <a:pt x="246" y="225"/>
                  </a:cubicBezTo>
                  <a:cubicBezTo>
                    <a:pt x="245" y="224"/>
                    <a:pt x="249" y="222"/>
                    <a:pt x="248" y="221"/>
                  </a:cubicBezTo>
                  <a:cubicBezTo>
                    <a:pt x="246" y="220"/>
                    <a:pt x="245" y="223"/>
                    <a:pt x="243" y="223"/>
                  </a:cubicBezTo>
                  <a:cubicBezTo>
                    <a:pt x="241" y="223"/>
                    <a:pt x="239" y="222"/>
                    <a:pt x="237" y="221"/>
                  </a:cubicBezTo>
                  <a:cubicBezTo>
                    <a:pt x="234" y="219"/>
                    <a:pt x="230" y="218"/>
                    <a:pt x="229" y="214"/>
                  </a:cubicBezTo>
                  <a:cubicBezTo>
                    <a:pt x="229" y="212"/>
                    <a:pt x="238" y="210"/>
                    <a:pt x="236" y="208"/>
                  </a:cubicBezTo>
                  <a:cubicBezTo>
                    <a:pt x="232" y="206"/>
                    <a:pt x="228" y="211"/>
                    <a:pt x="224" y="211"/>
                  </a:cubicBezTo>
                  <a:cubicBezTo>
                    <a:pt x="221" y="211"/>
                    <a:pt x="218" y="209"/>
                    <a:pt x="215" y="209"/>
                  </a:cubicBezTo>
                  <a:cubicBezTo>
                    <a:pt x="212" y="210"/>
                    <a:pt x="208" y="211"/>
                    <a:pt x="207" y="213"/>
                  </a:cubicBezTo>
                  <a:cubicBezTo>
                    <a:pt x="206" y="215"/>
                    <a:pt x="210" y="215"/>
                    <a:pt x="210" y="217"/>
                  </a:cubicBezTo>
                  <a:cubicBezTo>
                    <a:pt x="211" y="219"/>
                    <a:pt x="212" y="221"/>
                    <a:pt x="210" y="223"/>
                  </a:cubicBezTo>
                  <a:cubicBezTo>
                    <a:pt x="208" y="227"/>
                    <a:pt x="204" y="231"/>
                    <a:pt x="200" y="233"/>
                  </a:cubicBezTo>
                  <a:cubicBezTo>
                    <a:pt x="198" y="234"/>
                    <a:pt x="194" y="232"/>
                    <a:pt x="192" y="233"/>
                  </a:cubicBezTo>
                  <a:cubicBezTo>
                    <a:pt x="190" y="234"/>
                    <a:pt x="189" y="237"/>
                    <a:pt x="187" y="238"/>
                  </a:cubicBezTo>
                  <a:cubicBezTo>
                    <a:pt x="181" y="243"/>
                    <a:pt x="175" y="249"/>
                    <a:pt x="167" y="252"/>
                  </a:cubicBezTo>
                  <a:cubicBezTo>
                    <a:pt x="164" y="253"/>
                    <a:pt x="160" y="253"/>
                    <a:pt x="157" y="252"/>
                  </a:cubicBezTo>
                  <a:cubicBezTo>
                    <a:pt x="156" y="251"/>
                    <a:pt x="156" y="248"/>
                    <a:pt x="157" y="247"/>
                  </a:cubicBezTo>
                  <a:cubicBezTo>
                    <a:pt x="160" y="244"/>
                    <a:pt x="165" y="244"/>
                    <a:pt x="168" y="242"/>
                  </a:cubicBezTo>
                  <a:cubicBezTo>
                    <a:pt x="170" y="241"/>
                    <a:pt x="173" y="239"/>
                    <a:pt x="171" y="238"/>
                  </a:cubicBezTo>
                  <a:cubicBezTo>
                    <a:pt x="168" y="236"/>
                    <a:pt x="163" y="242"/>
                    <a:pt x="162" y="239"/>
                  </a:cubicBezTo>
                  <a:cubicBezTo>
                    <a:pt x="161" y="234"/>
                    <a:pt x="165" y="230"/>
                    <a:pt x="167" y="226"/>
                  </a:cubicBezTo>
                  <a:cubicBezTo>
                    <a:pt x="169" y="224"/>
                    <a:pt x="171" y="221"/>
                    <a:pt x="173" y="219"/>
                  </a:cubicBezTo>
                  <a:cubicBezTo>
                    <a:pt x="176" y="216"/>
                    <a:pt x="178" y="214"/>
                    <a:pt x="181" y="212"/>
                  </a:cubicBezTo>
                  <a:cubicBezTo>
                    <a:pt x="184" y="210"/>
                    <a:pt x="186" y="208"/>
                    <a:pt x="189" y="208"/>
                  </a:cubicBezTo>
                  <a:cubicBezTo>
                    <a:pt x="193" y="207"/>
                    <a:pt x="197" y="211"/>
                    <a:pt x="201" y="211"/>
                  </a:cubicBezTo>
                  <a:cubicBezTo>
                    <a:pt x="202" y="210"/>
                    <a:pt x="198" y="208"/>
                    <a:pt x="198" y="206"/>
                  </a:cubicBezTo>
                  <a:cubicBezTo>
                    <a:pt x="198" y="205"/>
                    <a:pt x="201" y="203"/>
                    <a:pt x="199" y="202"/>
                  </a:cubicBezTo>
                  <a:cubicBezTo>
                    <a:pt x="198" y="200"/>
                    <a:pt x="195" y="201"/>
                    <a:pt x="193" y="202"/>
                  </a:cubicBezTo>
                  <a:cubicBezTo>
                    <a:pt x="190" y="203"/>
                    <a:pt x="186" y="204"/>
                    <a:pt x="183" y="205"/>
                  </a:cubicBezTo>
                  <a:cubicBezTo>
                    <a:pt x="177" y="209"/>
                    <a:pt x="171" y="212"/>
                    <a:pt x="165" y="217"/>
                  </a:cubicBezTo>
                  <a:cubicBezTo>
                    <a:pt x="163" y="219"/>
                    <a:pt x="163" y="224"/>
                    <a:pt x="160" y="227"/>
                  </a:cubicBezTo>
                  <a:cubicBezTo>
                    <a:pt x="159" y="228"/>
                    <a:pt x="155" y="225"/>
                    <a:pt x="154" y="227"/>
                  </a:cubicBezTo>
                  <a:cubicBezTo>
                    <a:pt x="152" y="228"/>
                    <a:pt x="155" y="232"/>
                    <a:pt x="154" y="234"/>
                  </a:cubicBezTo>
                  <a:cubicBezTo>
                    <a:pt x="151" y="237"/>
                    <a:pt x="147" y="238"/>
                    <a:pt x="144" y="240"/>
                  </a:cubicBezTo>
                  <a:cubicBezTo>
                    <a:pt x="142" y="241"/>
                    <a:pt x="140" y="241"/>
                    <a:pt x="139" y="242"/>
                  </a:cubicBezTo>
                  <a:cubicBezTo>
                    <a:pt x="136" y="245"/>
                    <a:pt x="131" y="247"/>
                    <a:pt x="130" y="252"/>
                  </a:cubicBezTo>
                  <a:cubicBezTo>
                    <a:pt x="130" y="255"/>
                    <a:pt x="135" y="254"/>
                    <a:pt x="137" y="256"/>
                  </a:cubicBezTo>
                  <a:cubicBezTo>
                    <a:pt x="138" y="257"/>
                    <a:pt x="140" y="259"/>
                    <a:pt x="139" y="260"/>
                  </a:cubicBezTo>
                  <a:cubicBezTo>
                    <a:pt x="137" y="262"/>
                    <a:pt x="133" y="261"/>
                    <a:pt x="130" y="263"/>
                  </a:cubicBezTo>
                  <a:cubicBezTo>
                    <a:pt x="127" y="265"/>
                    <a:pt x="125" y="269"/>
                    <a:pt x="122" y="271"/>
                  </a:cubicBezTo>
                  <a:cubicBezTo>
                    <a:pt x="117" y="274"/>
                    <a:pt x="112" y="276"/>
                    <a:pt x="108" y="278"/>
                  </a:cubicBezTo>
                  <a:cubicBezTo>
                    <a:pt x="104" y="280"/>
                    <a:pt x="99" y="281"/>
                    <a:pt x="96" y="283"/>
                  </a:cubicBezTo>
                  <a:cubicBezTo>
                    <a:pt x="94" y="285"/>
                    <a:pt x="94" y="288"/>
                    <a:pt x="92" y="289"/>
                  </a:cubicBezTo>
                  <a:cubicBezTo>
                    <a:pt x="88" y="292"/>
                    <a:pt x="84" y="293"/>
                    <a:pt x="80" y="295"/>
                  </a:cubicBezTo>
                  <a:cubicBezTo>
                    <a:pt x="77" y="296"/>
                    <a:pt x="74" y="295"/>
                    <a:pt x="71" y="297"/>
                  </a:cubicBezTo>
                  <a:cubicBezTo>
                    <a:pt x="70" y="297"/>
                    <a:pt x="71" y="299"/>
                    <a:pt x="70" y="300"/>
                  </a:cubicBezTo>
                  <a:cubicBezTo>
                    <a:pt x="68" y="301"/>
                    <a:pt x="65" y="299"/>
                    <a:pt x="63" y="300"/>
                  </a:cubicBezTo>
                  <a:cubicBezTo>
                    <a:pt x="60" y="302"/>
                    <a:pt x="60" y="306"/>
                    <a:pt x="57" y="308"/>
                  </a:cubicBezTo>
                  <a:cubicBezTo>
                    <a:pt x="54" y="310"/>
                    <a:pt x="51" y="310"/>
                    <a:pt x="48" y="311"/>
                  </a:cubicBezTo>
                  <a:cubicBezTo>
                    <a:pt x="42" y="312"/>
                    <a:pt x="37" y="313"/>
                    <a:pt x="31" y="315"/>
                  </a:cubicBezTo>
                  <a:cubicBezTo>
                    <a:pt x="29" y="316"/>
                    <a:pt x="27" y="318"/>
                    <a:pt x="24" y="318"/>
                  </a:cubicBezTo>
                  <a:cubicBezTo>
                    <a:pt x="23" y="318"/>
                    <a:pt x="22" y="314"/>
                    <a:pt x="21" y="315"/>
                  </a:cubicBezTo>
                  <a:cubicBezTo>
                    <a:pt x="18" y="317"/>
                    <a:pt x="16" y="322"/>
                    <a:pt x="13" y="324"/>
                  </a:cubicBezTo>
                  <a:cubicBezTo>
                    <a:pt x="11" y="324"/>
                    <a:pt x="10" y="321"/>
                    <a:pt x="9" y="321"/>
                  </a:cubicBezTo>
                  <a:cubicBezTo>
                    <a:pt x="6" y="322"/>
                    <a:pt x="4" y="328"/>
                    <a:pt x="0" y="327"/>
                  </a:cubicBezTo>
                  <a:cubicBezTo>
                    <a:pt x="0" y="325"/>
                    <a:pt x="1" y="322"/>
                    <a:pt x="3" y="320"/>
                  </a:cubicBezTo>
                  <a:cubicBezTo>
                    <a:pt x="9" y="315"/>
                    <a:pt x="16" y="312"/>
                    <a:pt x="23" y="309"/>
                  </a:cubicBezTo>
                  <a:cubicBezTo>
                    <a:pt x="26" y="307"/>
                    <a:pt x="30" y="309"/>
                    <a:pt x="34" y="308"/>
                  </a:cubicBezTo>
                  <a:cubicBezTo>
                    <a:pt x="37" y="307"/>
                    <a:pt x="39" y="305"/>
                    <a:pt x="42" y="303"/>
                  </a:cubicBezTo>
                  <a:cubicBezTo>
                    <a:pt x="47" y="300"/>
                    <a:pt x="52" y="297"/>
                    <a:pt x="57" y="294"/>
                  </a:cubicBezTo>
                  <a:cubicBezTo>
                    <a:pt x="62" y="291"/>
                    <a:pt x="67" y="288"/>
                    <a:pt x="71" y="285"/>
                  </a:cubicBezTo>
                  <a:cubicBezTo>
                    <a:pt x="74" y="283"/>
                    <a:pt x="78" y="282"/>
                    <a:pt x="80" y="279"/>
                  </a:cubicBezTo>
                  <a:cubicBezTo>
                    <a:pt x="82" y="275"/>
                    <a:pt x="83" y="271"/>
                    <a:pt x="85" y="267"/>
                  </a:cubicBezTo>
                  <a:cubicBezTo>
                    <a:pt x="87" y="264"/>
                    <a:pt x="88" y="261"/>
                    <a:pt x="90" y="258"/>
                  </a:cubicBezTo>
                  <a:cubicBezTo>
                    <a:pt x="92" y="256"/>
                    <a:pt x="99" y="253"/>
                    <a:pt x="96" y="253"/>
                  </a:cubicBezTo>
                  <a:cubicBezTo>
                    <a:pt x="91" y="254"/>
                    <a:pt x="86" y="258"/>
                    <a:pt x="80" y="259"/>
                  </a:cubicBezTo>
                  <a:cubicBezTo>
                    <a:pt x="79" y="259"/>
                    <a:pt x="78" y="256"/>
                    <a:pt x="76" y="256"/>
                  </a:cubicBezTo>
                  <a:cubicBezTo>
                    <a:pt x="74" y="256"/>
                    <a:pt x="73" y="258"/>
                    <a:pt x="72" y="260"/>
                  </a:cubicBezTo>
                  <a:cubicBezTo>
                    <a:pt x="71" y="262"/>
                    <a:pt x="73" y="265"/>
                    <a:pt x="71" y="266"/>
                  </a:cubicBezTo>
                  <a:cubicBezTo>
                    <a:pt x="70" y="267"/>
                    <a:pt x="68" y="265"/>
                    <a:pt x="67" y="263"/>
                  </a:cubicBezTo>
                  <a:cubicBezTo>
                    <a:pt x="66" y="260"/>
                    <a:pt x="67" y="256"/>
                    <a:pt x="65" y="253"/>
                  </a:cubicBezTo>
                  <a:cubicBezTo>
                    <a:pt x="63" y="252"/>
                    <a:pt x="61" y="254"/>
                    <a:pt x="59" y="254"/>
                  </a:cubicBezTo>
                  <a:cubicBezTo>
                    <a:pt x="58" y="254"/>
                    <a:pt x="59" y="252"/>
                    <a:pt x="58" y="252"/>
                  </a:cubicBezTo>
                  <a:cubicBezTo>
                    <a:pt x="53" y="253"/>
                    <a:pt x="49" y="256"/>
                    <a:pt x="45" y="258"/>
                  </a:cubicBezTo>
                  <a:cubicBezTo>
                    <a:pt x="43" y="259"/>
                    <a:pt x="41" y="262"/>
                    <a:pt x="38" y="262"/>
                  </a:cubicBezTo>
                  <a:cubicBezTo>
                    <a:pt x="37" y="263"/>
                    <a:pt x="35" y="262"/>
                    <a:pt x="35" y="261"/>
                  </a:cubicBezTo>
                  <a:cubicBezTo>
                    <a:pt x="35" y="258"/>
                    <a:pt x="37" y="256"/>
                    <a:pt x="39" y="254"/>
                  </a:cubicBezTo>
                  <a:cubicBezTo>
                    <a:pt x="40" y="252"/>
                    <a:pt x="42" y="251"/>
                    <a:pt x="42" y="249"/>
                  </a:cubicBezTo>
                  <a:cubicBezTo>
                    <a:pt x="41" y="247"/>
                    <a:pt x="37" y="247"/>
                    <a:pt x="38" y="245"/>
                  </a:cubicBezTo>
                  <a:cubicBezTo>
                    <a:pt x="38" y="242"/>
                    <a:pt x="43" y="241"/>
                    <a:pt x="44" y="239"/>
                  </a:cubicBezTo>
                  <a:cubicBezTo>
                    <a:pt x="45" y="236"/>
                    <a:pt x="43" y="232"/>
                    <a:pt x="43" y="229"/>
                  </a:cubicBezTo>
                  <a:cubicBezTo>
                    <a:pt x="44" y="227"/>
                    <a:pt x="48" y="224"/>
                    <a:pt x="47" y="222"/>
                  </a:cubicBezTo>
                  <a:cubicBezTo>
                    <a:pt x="46" y="220"/>
                    <a:pt x="43" y="223"/>
                    <a:pt x="41" y="225"/>
                  </a:cubicBezTo>
                  <a:cubicBezTo>
                    <a:pt x="39" y="227"/>
                    <a:pt x="40" y="231"/>
                    <a:pt x="38" y="233"/>
                  </a:cubicBezTo>
                  <a:cubicBezTo>
                    <a:pt x="34" y="236"/>
                    <a:pt x="29" y="237"/>
                    <a:pt x="24" y="237"/>
                  </a:cubicBezTo>
                  <a:cubicBezTo>
                    <a:pt x="22" y="237"/>
                    <a:pt x="22" y="234"/>
                    <a:pt x="20" y="233"/>
                  </a:cubicBezTo>
                  <a:cubicBezTo>
                    <a:pt x="18" y="230"/>
                    <a:pt x="15" y="229"/>
                    <a:pt x="14" y="225"/>
                  </a:cubicBezTo>
                  <a:cubicBezTo>
                    <a:pt x="13" y="222"/>
                    <a:pt x="14" y="217"/>
                    <a:pt x="17" y="215"/>
                  </a:cubicBezTo>
                  <a:cubicBezTo>
                    <a:pt x="19" y="213"/>
                    <a:pt x="23" y="215"/>
                    <a:pt x="25" y="216"/>
                  </a:cubicBezTo>
                  <a:cubicBezTo>
                    <a:pt x="28" y="217"/>
                    <a:pt x="31" y="220"/>
                    <a:pt x="33" y="219"/>
                  </a:cubicBezTo>
                  <a:cubicBezTo>
                    <a:pt x="35" y="219"/>
                    <a:pt x="35" y="215"/>
                    <a:pt x="33" y="214"/>
                  </a:cubicBezTo>
                  <a:cubicBezTo>
                    <a:pt x="30" y="212"/>
                    <a:pt x="26" y="214"/>
                    <a:pt x="22" y="213"/>
                  </a:cubicBezTo>
                  <a:cubicBezTo>
                    <a:pt x="19" y="212"/>
                    <a:pt x="15" y="211"/>
                    <a:pt x="14" y="208"/>
                  </a:cubicBezTo>
                  <a:cubicBezTo>
                    <a:pt x="12" y="205"/>
                    <a:pt x="12" y="201"/>
                    <a:pt x="14" y="198"/>
                  </a:cubicBezTo>
                  <a:cubicBezTo>
                    <a:pt x="17" y="192"/>
                    <a:pt x="22" y="187"/>
                    <a:pt x="27" y="183"/>
                  </a:cubicBezTo>
                  <a:cubicBezTo>
                    <a:pt x="29" y="181"/>
                    <a:pt x="33" y="184"/>
                    <a:pt x="35" y="182"/>
                  </a:cubicBezTo>
                  <a:cubicBezTo>
                    <a:pt x="37" y="180"/>
                    <a:pt x="34" y="178"/>
                    <a:pt x="35" y="176"/>
                  </a:cubicBezTo>
                  <a:cubicBezTo>
                    <a:pt x="37" y="173"/>
                    <a:pt x="40" y="169"/>
                    <a:pt x="43" y="169"/>
                  </a:cubicBezTo>
                  <a:cubicBezTo>
                    <a:pt x="47" y="168"/>
                    <a:pt x="50" y="172"/>
                    <a:pt x="54" y="172"/>
                  </a:cubicBezTo>
                  <a:cubicBezTo>
                    <a:pt x="57" y="171"/>
                    <a:pt x="60" y="168"/>
                    <a:pt x="63" y="167"/>
                  </a:cubicBezTo>
                  <a:cubicBezTo>
                    <a:pt x="67" y="165"/>
                    <a:pt x="71" y="166"/>
                    <a:pt x="76" y="165"/>
                  </a:cubicBezTo>
                  <a:cubicBezTo>
                    <a:pt x="79" y="164"/>
                    <a:pt x="82" y="163"/>
                    <a:pt x="84" y="160"/>
                  </a:cubicBezTo>
                  <a:cubicBezTo>
                    <a:pt x="86" y="157"/>
                    <a:pt x="85" y="154"/>
                    <a:pt x="84" y="151"/>
                  </a:cubicBezTo>
                  <a:cubicBezTo>
                    <a:pt x="84" y="149"/>
                    <a:pt x="80" y="149"/>
                    <a:pt x="80" y="147"/>
                  </a:cubicBezTo>
                  <a:cubicBezTo>
                    <a:pt x="82" y="145"/>
                    <a:pt x="86" y="146"/>
                    <a:pt x="88" y="144"/>
                  </a:cubicBezTo>
                  <a:cubicBezTo>
                    <a:pt x="90" y="142"/>
                    <a:pt x="90" y="139"/>
                    <a:pt x="88" y="139"/>
                  </a:cubicBezTo>
                  <a:cubicBezTo>
                    <a:pt x="85" y="138"/>
                    <a:pt x="81" y="141"/>
                    <a:pt x="78" y="142"/>
                  </a:cubicBezTo>
                  <a:cubicBezTo>
                    <a:pt x="74" y="144"/>
                    <a:pt x="71" y="148"/>
                    <a:pt x="67" y="149"/>
                  </a:cubicBezTo>
                  <a:cubicBezTo>
                    <a:pt x="66" y="149"/>
                    <a:pt x="65" y="146"/>
                    <a:pt x="63" y="146"/>
                  </a:cubicBezTo>
                  <a:cubicBezTo>
                    <a:pt x="58" y="144"/>
                    <a:pt x="53" y="144"/>
                    <a:pt x="47" y="144"/>
                  </a:cubicBezTo>
                  <a:cubicBezTo>
                    <a:pt x="42" y="144"/>
                    <a:pt x="36" y="146"/>
                    <a:pt x="32" y="144"/>
                  </a:cubicBezTo>
                  <a:cubicBezTo>
                    <a:pt x="29" y="142"/>
                    <a:pt x="29" y="138"/>
                    <a:pt x="29" y="136"/>
                  </a:cubicBezTo>
                  <a:cubicBezTo>
                    <a:pt x="29" y="133"/>
                    <a:pt x="36" y="130"/>
                    <a:pt x="34" y="127"/>
                  </a:cubicBezTo>
                  <a:cubicBezTo>
                    <a:pt x="30" y="123"/>
                    <a:pt x="23" y="125"/>
                    <a:pt x="19" y="122"/>
                  </a:cubicBezTo>
                  <a:cubicBezTo>
                    <a:pt x="17" y="121"/>
                    <a:pt x="20" y="120"/>
                    <a:pt x="21" y="119"/>
                  </a:cubicBezTo>
                  <a:cubicBezTo>
                    <a:pt x="28" y="116"/>
                    <a:pt x="36" y="113"/>
                    <a:pt x="44" y="111"/>
                  </a:cubicBezTo>
                  <a:cubicBezTo>
                    <a:pt x="46" y="110"/>
                    <a:pt x="48" y="112"/>
                    <a:pt x="50" y="111"/>
                  </a:cubicBezTo>
                  <a:cubicBezTo>
                    <a:pt x="51" y="110"/>
                    <a:pt x="50" y="107"/>
                    <a:pt x="52" y="107"/>
                  </a:cubicBezTo>
                  <a:cubicBezTo>
                    <a:pt x="58" y="105"/>
                    <a:pt x="65" y="103"/>
                    <a:pt x="71" y="103"/>
                  </a:cubicBezTo>
                  <a:cubicBezTo>
                    <a:pt x="73" y="103"/>
                    <a:pt x="72" y="106"/>
                    <a:pt x="71" y="106"/>
                  </a:cubicBezTo>
                  <a:cubicBezTo>
                    <a:pt x="70" y="108"/>
                    <a:pt x="64" y="111"/>
                    <a:pt x="67" y="111"/>
                  </a:cubicBezTo>
                  <a:cubicBezTo>
                    <a:pt x="74" y="114"/>
                    <a:pt x="83" y="114"/>
                    <a:pt x="91" y="112"/>
                  </a:cubicBezTo>
                  <a:cubicBezTo>
                    <a:pt x="93" y="112"/>
                    <a:pt x="94" y="109"/>
                    <a:pt x="94" y="107"/>
                  </a:cubicBezTo>
                  <a:cubicBezTo>
                    <a:pt x="93" y="103"/>
                    <a:pt x="88" y="102"/>
                    <a:pt x="88" y="98"/>
                  </a:cubicBezTo>
                  <a:cubicBezTo>
                    <a:pt x="87" y="97"/>
                    <a:pt x="91" y="97"/>
                    <a:pt x="92" y="97"/>
                  </a:cubicBezTo>
                  <a:cubicBezTo>
                    <a:pt x="95" y="99"/>
                    <a:pt x="96" y="103"/>
                    <a:pt x="99" y="104"/>
                  </a:cubicBezTo>
                  <a:cubicBezTo>
                    <a:pt x="103" y="106"/>
                    <a:pt x="108" y="107"/>
                    <a:pt x="113" y="107"/>
                  </a:cubicBezTo>
                  <a:cubicBezTo>
                    <a:pt x="114" y="107"/>
                    <a:pt x="116" y="104"/>
                    <a:pt x="114" y="103"/>
                  </a:cubicBezTo>
                  <a:cubicBezTo>
                    <a:pt x="109" y="100"/>
                    <a:pt x="102" y="100"/>
                    <a:pt x="96" y="97"/>
                  </a:cubicBezTo>
                  <a:cubicBezTo>
                    <a:pt x="95" y="97"/>
                    <a:pt x="94" y="95"/>
                    <a:pt x="93" y="94"/>
                  </a:cubicBezTo>
                  <a:cubicBezTo>
                    <a:pt x="88" y="93"/>
                    <a:pt x="82" y="96"/>
                    <a:pt x="77" y="93"/>
                  </a:cubicBezTo>
                  <a:cubicBezTo>
                    <a:pt x="75" y="92"/>
                    <a:pt x="78" y="89"/>
                    <a:pt x="77" y="87"/>
                  </a:cubicBezTo>
                  <a:cubicBezTo>
                    <a:pt x="76" y="84"/>
                    <a:pt x="74" y="81"/>
                    <a:pt x="72" y="79"/>
                  </a:cubicBezTo>
                  <a:cubicBezTo>
                    <a:pt x="68" y="74"/>
                    <a:pt x="59" y="72"/>
                    <a:pt x="58" y="65"/>
                  </a:cubicBezTo>
                  <a:cubicBezTo>
                    <a:pt x="57" y="61"/>
                    <a:pt x="62" y="57"/>
                    <a:pt x="66" y="55"/>
                  </a:cubicBezTo>
                  <a:cubicBezTo>
                    <a:pt x="68" y="53"/>
                    <a:pt x="70" y="55"/>
                    <a:pt x="73" y="55"/>
                  </a:cubicBezTo>
                  <a:cubicBezTo>
                    <a:pt x="79" y="54"/>
                    <a:pt x="86" y="53"/>
                    <a:pt x="93" y="50"/>
                  </a:cubicBezTo>
                  <a:cubicBezTo>
                    <a:pt x="97" y="49"/>
                    <a:pt x="102" y="47"/>
                    <a:pt x="106" y="43"/>
                  </a:cubicBezTo>
                  <a:cubicBezTo>
                    <a:pt x="108" y="41"/>
                    <a:pt x="108" y="37"/>
                    <a:pt x="110" y="35"/>
                  </a:cubicBezTo>
                  <a:cubicBezTo>
                    <a:pt x="113" y="31"/>
                    <a:pt x="118" y="28"/>
                    <a:pt x="123" y="25"/>
                  </a:cubicBezTo>
                  <a:cubicBezTo>
                    <a:pt x="128" y="23"/>
                    <a:pt x="133" y="22"/>
                    <a:pt x="138" y="20"/>
                  </a:cubicBezTo>
                  <a:cubicBezTo>
                    <a:pt x="141" y="19"/>
                    <a:pt x="144" y="17"/>
                    <a:pt x="148" y="15"/>
                  </a:cubicBezTo>
                  <a:cubicBezTo>
                    <a:pt x="152" y="13"/>
                    <a:pt x="155" y="10"/>
                    <a:pt x="160" y="9"/>
                  </a:cubicBezTo>
                  <a:cubicBezTo>
                    <a:pt x="163" y="9"/>
                    <a:pt x="167" y="11"/>
                    <a:pt x="170" y="11"/>
                  </a:cubicBezTo>
                  <a:cubicBezTo>
                    <a:pt x="174" y="11"/>
                    <a:pt x="178" y="11"/>
                    <a:pt x="181" y="10"/>
                  </a:cubicBezTo>
                  <a:cubicBezTo>
                    <a:pt x="186" y="7"/>
                    <a:pt x="188" y="1"/>
                    <a:pt x="192" y="0"/>
                  </a:cubicBezTo>
                  <a:cubicBezTo>
                    <a:pt x="196" y="0"/>
                    <a:pt x="201" y="2"/>
                    <a:pt x="202" y="6"/>
                  </a:cubicBezTo>
                  <a:cubicBezTo>
                    <a:pt x="203" y="8"/>
                    <a:pt x="198" y="9"/>
                    <a:pt x="197" y="11"/>
                  </a:cubicBezTo>
                  <a:cubicBezTo>
                    <a:pt x="196" y="12"/>
                    <a:pt x="196" y="14"/>
                    <a:pt x="197" y="14"/>
                  </a:cubicBezTo>
                  <a:cubicBezTo>
                    <a:pt x="199" y="14"/>
                    <a:pt x="201" y="11"/>
                    <a:pt x="203" y="10"/>
                  </a:cubicBezTo>
                  <a:cubicBezTo>
                    <a:pt x="206" y="8"/>
                    <a:pt x="208" y="6"/>
                    <a:pt x="210" y="6"/>
                  </a:cubicBezTo>
                  <a:cubicBezTo>
                    <a:pt x="212" y="6"/>
                    <a:pt x="213" y="7"/>
                    <a:pt x="213" y="8"/>
                  </a:cubicBezTo>
                  <a:cubicBezTo>
                    <a:pt x="214" y="11"/>
                    <a:pt x="211" y="15"/>
                    <a:pt x="213" y="16"/>
                  </a:cubicBezTo>
                  <a:cubicBezTo>
                    <a:pt x="216" y="17"/>
                    <a:pt x="219" y="12"/>
                    <a:pt x="222" y="11"/>
                  </a:cubicBezTo>
                  <a:cubicBezTo>
                    <a:pt x="226" y="10"/>
                    <a:pt x="230" y="11"/>
                    <a:pt x="234" y="11"/>
                  </a:cubicBezTo>
                  <a:cubicBezTo>
                    <a:pt x="236" y="11"/>
                    <a:pt x="238" y="11"/>
                    <a:pt x="239" y="13"/>
                  </a:cubicBezTo>
                  <a:cubicBezTo>
                    <a:pt x="239" y="14"/>
                    <a:pt x="235" y="15"/>
                    <a:pt x="235" y="17"/>
                  </a:cubicBezTo>
                  <a:cubicBezTo>
                    <a:pt x="236" y="19"/>
                    <a:pt x="240" y="17"/>
                    <a:pt x="241" y="18"/>
                  </a:cubicBezTo>
                  <a:cubicBezTo>
                    <a:pt x="244" y="20"/>
                    <a:pt x="244" y="25"/>
                    <a:pt x="247" y="25"/>
                  </a:cubicBezTo>
                  <a:cubicBezTo>
                    <a:pt x="251" y="25"/>
                    <a:pt x="253" y="20"/>
                    <a:pt x="257" y="19"/>
                  </a:cubicBezTo>
                  <a:cubicBezTo>
                    <a:pt x="261" y="18"/>
                    <a:pt x="265" y="19"/>
                    <a:pt x="268" y="19"/>
                  </a:cubicBezTo>
                  <a:cubicBezTo>
                    <a:pt x="271" y="20"/>
                    <a:pt x="274" y="20"/>
                    <a:pt x="276" y="21"/>
                  </a:cubicBezTo>
                  <a:cubicBezTo>
                    <a:pt x="280" y="23"/>
                    <a:pt x="283" y="25"/>
                    <a:pt x="286" y="26"/>
                  </a:cubicBezTo>
                  <a:cubicBezTo>
                    <a:pt x="292" y="27"/>
                    <a:pt x="298" y="26"/>
                    <a:pt x="304" y="27"/>
                  </a:cubicBezTo>
                  <a:cubicBezTo>
                    <a:pt x="307" y="28"/>
                    <a:pt x="309" y="32"/>
                    <a:pt x="312" y="32"/>
                  </a:cubicBezTo>
                  <a:cubicBezTo>
                    <a:pt x="317" y="32"/>
                    <a:pt x="320" y="27"/>
                    <a:pt x="325" y="27"/>
                  </a:cubicBezTo>
                  <a:cubicBezTo>
                    <a:pt x="329" y="26"/>
                    <a:pt x="332" y="28"/>
                    <a:pt x="336" y="29"/>
                  </a:cubicBezTo>
                  <a:cubicBezTo>
                    <a:pt x="339" y="30"/>
                    <a:pt x="343" y="32"/>
                    <a:pt x="346" y="33"/>
                  </a:cubicBezTo>
                  <a:cubicBezTo>
                    <a:pt x="348" y="35"/>
                    <a:pt x="351" y="36"/>
                    <a:pt x="353" y="38"/>
                  </a:cubicBezTo>
                  <a:lnTo>
                    <a:pt x="291" y="226"/>
                  </a:lnTo>
                  <a:lnTo>
                    <a:pt x="296" y="229"/>
                  </a:lnTo>
                  <a:cubicBezTo>
                    <a:pt x="298" y="230"/>
                    <a:pt x="298" y="232"/>
                    <a:pt x="300" y="231"/>
                  </a:cubicBezTo>
                  <a:cubicBezTo>
                    <a:pt x="302" y="230"/>
                    <a:pt x="303" y="223"/>
                    <a:pt x="306" y="224"/>
                  </a:cubicBezTo>
                  <a:lnTo>
                    <a:pt x="312" y="227"/>
                  </a:lnTo>
                  <a:cubicBezTo>
                    <a:pt x="315" y="228"/>
                    <a:pt x="313" y="233"/>
                    <a:pt x="314" y="236"/>
                  </a:cubicBezTo>
                  <a:cubicBezTo>
                    <a:pt x="316" y="241"/>
                    <a:pt x="319" y="245"/>
                    <a:pt x="321" y="249"/>
                  </a:cubicBezTo>
                  <a:cubicBezTo>
                    <a:pt x="322" y="251"/>
                    <a:pt x="322" y="253"/>
                    <a:pt x="324" y="253"/>
                  </a:cubicBezTo>
                  <a:cubicBezTo>
                    <a:pt x="327" y="254"/>
                    <a:pt x="327" y="251"/>
                    <a:pt x="329" y="250"/>
                  </a:cubicBezTo>
                  <a:cubicBezTo>
                    <a:pt x="331" y="249"/>
                    <a:pt x="335" y="252"/>
                    <a:pt x="336" y="250"/>
                  </a:cubicBezTo>
                  <a:cubicBezTo>
                    <a:pt x="336" y="247"/>
                    <a:pt x="338" y="245"/>
                    <a:pt x="341" y="244"/>
                  </a:cubicBezTo>
                  <a:cubicBezTo>
                    <a:pt x="342" y="244"/>
                    <a:pt x="341" y="242"/>
                    <a:pt x="341" y="241"/>
                  </a:cubicBezTo>
                  <a:cubicBezTo>
                    <a:pt x="344" y="239"/>
                    <a:pt x="348" y="237"/>
                    <a:pt x="351" y="238"/>
                  </a:cubicBezTo>
                  <a:cubicBezTo>
                    <a:pt x="353" y="238"/>
                    <a:pt x="354" y="241"/>
                    <a:pt x="355" y="244"/>
                  </a:cubicBezTo>
                  <a:cubicBezTo>
                    <a:pt x="356" y="246"/>
                    <a:pt x="353" y="248"/>
                    <a:pt x="354" y="250"/>
                  </a:cubicBezTo>
                  <a:cubicBezTo>
                    <a:pt x="355" y="252"/>
                    <a:pt x="358" y="251"/>
                    <a:pt x="360" y="253"/>
                  </a:cubicBezTo>
                  <a:cubicBezTo>
                    <a:pt x="361" y="255"/>
                    <a:pt x="361" y="259"/>
                    <a:pt x="363" y="261"/>
                  </a:cubicBezTo>
                  <a:cubicBezTo>
                    <a:pt x="365" y="265"/>
                    <a:pt x="370" y="267"/>
                    <a:pt x="372" y="271"/>
                  </a:cubicBezTo>
                  <a:cubicBezTo>
                    <a:pt x="373" y="274"/>
                    <a:pt x="370" y="279"/>
                    <a:pt x="372" y="283"/>
                  </a:cubicBezTo>
                  <a:cubicBezTo>
                    <a:pt x="374" y="287"/>
                    <a:pt x="375" y="292"/>
                    <a:pt x="378" y="296"/>
                  </a:cubicBezTo>
                  <a:cubicBezTo>
                    <a:pt x="380" y="300"/>
                    <a:pt x="385" y="299"/>
                    <a:pt x="388" y="302"/>
                  </a:cubicBezTo>
                  <a:cubicBezTo>
                    <a:pt x="389" y="302"/>
                    <a:pt x="388" y="304"/>
                    <a:pt x="389" y="305"/>
                  </a:cubicBezTo>
                  <a:cubicBezTo>
                    <a:pt x="390" y="307"/>
                    <a:pt x="392" y="307"/>
                    <a:pt x="394" y="30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42" name="Freeform 2659"/>
            <p:cNvSpPr>
              <a:spLocks noChangeAspect="1"/>
            </p:cNvSpPr>
            <p:nvPr/>
          </p:nvSpPr>
          <p:spPr bwMode="auto">
            <a:xfrm>
              <a:off x="5474307" y="2965466"/>
              <a:ext cx="227538" cy="342765"/>
            </a:xfrm>
            <a:custGeom>
              <a:avLst/>
              <a:gdLst>
                <a:gd name="T0" fmla="*/ 11 w 130"/>
                <a:gd name="T1" fmla="*/ 139 h 196"/>
                <a:gd name="T2" fmla="*/ 7 w 130"/>
                <a:gd name="T3" fmla="*/ 150 h 196"/>
                <a:gd name="T4" fmla="*/ 0 w 130"/>
                <a:gd name="T5" fmla="*/ 158 h 196"/>
                <a:gd name="T6" fmla="*/ 0 w 130"/>
                <a:gd name="T7" fmla="*/ 223 h 196"/>
                <a:gd name="T8" fmla="*/ 10 w 130"/>
                <a:gd name="T9" fmla="*/ 235 h 196"/>
                <a:gd name="T10" fmla="*/ 16 w 130"/>
                <a:gd name="T11" fmla="*/ 221 h 196"/>
                <a:gd name="T12" fmla="*/ 31 w 130"/>
                <a:gd name="T13" fmla="*/ 205 h 196"/>
                <a:gd name="T14" fmla="*/ 46 w 130"/>
                <a:gd name="T15" fmla="*/ 189 h 196"/>
                <a:gd name="T16" fmla="*/ 52 w 130"/>
                <a:gd name="T17" fmla="*/ 186 h 196"/>
                <a:gd name="T18" fmla="*/ 56 w 130"/>
                <a:gd name="T19" fmla="*/ 179 h 196"/>
                <a:gd name="T20" fmla="*/ 70 w 130"/>
                <a:gd name="T21" fmla="*/ 171 h 196"/>
                <a:gd name="T22" fmla="*/ 79 w 130"/>
                <a:gd name="T23" fmla="*/ 167 h 196"/>
                <a:gd name="T24" fmla="*/ 90 w 130"/>
                <a:gd name="T25" fmla="*/ 153 h 196"/>
                <a:gd name="T26" fmla="*/ 101 w 130"/>
                <a:gd name="T27" fmla="*/ 139 h 196"/>
                <a:gd name="T28" fmla="*/ 110 w 130"/>
                <a:gd name="T29" fmla="*/ 122 h 196"/>
                <a:gd name="T30" fmla="*/ 125 w 130"/>
                <a:gd name="T31" fmla="*/ 101 h 196"/>
                <a:gd name="T32" fmla="*/ 124 w 130"/>
                <a:gd name="T33" fmla="*/ 96 h 196"/>
                <a:gd name="T34" fmla="*/ 136 w 130"/>
                <a:gd name="T35" fmla="*/ 76 h 196"/>
                <a:gd name="T36" fmla="*/ 134 w 130"/>
                <a:gd name="T37" fmla="*/ 71 h 196"/>
                <a:gd name="T38" fmla="*/ 140 w 130"/>
                <a:gd name="T39" fmla="*/ 66 h 196"/>
                <a:gd name="T40" fmla="*/ 145 w 130"/>
                <a:gd name="T41" fmla="*/ 54 h 196"/>
                <a:gd name="T42" fmla="*/ 150 w 130"/>
                <a:gd name="T43" fmla="*/ 43 h 196"/>
                <a:gd name="T44" fmla="*/ 150 w 130"/>
                <a:gd name="T45" fmla="*/ 30 h 196"/>
                <a:gd name="T46" fmla="*/ 154 w 130"/>
                <a:gd name="T47" fmla="*/ 23 h 196"/>
                <a:gd name="T48" fmla="*/ 152 w 130"/>
                <a:gd name="T49" fmla="*/ 12 h 196"/>
                <a:gd name="T50" fmla="*/ 155 w 130"/>
                <a:gd name="T51" fmla="*/ 2 h 196"/>
                <a:gd name="T52" fmla="*/ 148 w 130"/>
                <a:gd name="T53" fmla="*/ 0 h 196"/>
                <a:gd name="T54" fmla="*/ 144 w 130"/>
                <a:gd name="T55" fmla="*/ 1 h 196"/>
                <a:gd name="T56" fmla="*/ 139 w 130"/>
                <a:gd name="T57" fmla="*/ 6 h 196"/>
                <a:gd name="T58" fmla="*/ 127 w 130"/>
                <a:gd name="T59" fmla="*/ 10 h 196"/>
                <a:gd name="T60" fmla="*/ 120 w 130"/>
                <a:gd name="T61" fmla="*/ 13 h 196"/>
                <a:gd name="T62" fmla="*/ 113 w 130"/>
                <a:gd name="T63" fmla="*/ 11 h 196"/>
                <a:gd name="T64" fmla="*/ 107 w 130"/>
                <a:gd name="T65" fmla="*/ 14 h 196"/>
                <a:gd name="T66" fmla="*/ 96 w 130"/>
                <a:gd name="T67" fmla="*/ 14 h 196"/>
                <a:gd name="T68" fmla="*/ 88 w 130"/>
                <a:gd name="T69" fmla="*/ 19 h 196"/>
                <a:gd name="T70" fmla="*/ 77 w 130"/>
                <a:gd name="T71" fmla="*/ 23 h 196"/>
                <a:gd name="T72" fmla="*/ 71 w 130"/>
                <a:gd name="T73" fmla="*/ 22 h 196"/>
                <a:gd name="T74" fmla="*/ 59 w 130"/>
                <a:gd name="T75" fmla="*/ 26 h 196"/>
                <a:gd name="T76" fmla="*/ 47 w 130"/>
                <a:gd name="T77" fmla="*/ 25 h 196"/>
                <a:gd name="T78" fmla="*/ 41 w 130"/>
                <a:gd name="T79" fmla="*/ 19 h 196"/>
                <a:gd name="T80" fmla="*/ 41 w 130"/>
                <a:gd name="T81" fmla="*/ 14 h 196"/>
                <a:gd name="T82" fmla="*/ 35 w 130"/>
                <a:gd name="T83" fmla="*/ 12 h 196"/>
                <a:gd name="T84" fmla="*/ 31 w 130"/>
                <a:gd name="T85" fmla="*/ 14 h 196"/>
                <a:gd name="T86" fmla="*/ 28 w 130"/>
                <a:gd name="T87" fmla="*/ 17 h 196"/>
                <a:gd name="T88" fmla="*/ 22 w 130"/>
                <a:gd name="T89" fmla="*/ 28 h 196"/>
                <a:gd name="T90" fmla="*/ 31 w 130"/>
                <a:gd name="T91" fmla="*/ 37 h 196"/>
                <a:gd name="T92" fmla="*/ 34 w 130"/>
                <a:gd name="T93" fmla="*/ 43 h 196"/>
                <a:gd name="T94" fmla="*/ 41 w 130"/>
                <a:gd name="T95" fmla="*/ 50 h 196"/>
                <a:gd name="T96" fmla="*/ 90 w 130"/>
                <a:gd name="T97" fmla="*/ 70 h 196"/>
                <a:gd name="T98" fmla="*/ 104 w 130"/>
                <a:gd name="T99" fmla="*/ 67 h 196"/>
                <a:gd name="T100" fmla="*/ 60 w 130"/>
                <a:gd name="T101" fmla="*/ 121 h 196"/>
                <a:gd name="T102" fmla="*/ 43 w 130"/>
                <a:gd name="T103" fmla="*/ 122 h 196"/>
                <a:gd name="T104" fmla="*/ 26 w 130"/>
                <a:gd name="T105" fmla="*/ 129 h 196"/>
                <a:gd name="T106" fmla="*/ 11 w 130"/>
                <a:gd name="T107" fmla="*/ 139 h 19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30"/>
                <a:gd name="T163" fmla="*/ 0 h 196"/>
                <a:gd name="T164" fmla="*/ 130 w 130"/>
                <a:gd name="T165" fmla="*/ 196 h 19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30" h="196">
                  <a:moveTo>
                    <a:pt x="9" y="116"/>
                  </a:moveTo>
                  <a:cubicBezTo>
                    <a:pt x="8" y="119"/>
                    <a:pt x="9" y="123"/>
                    <a:pt x="6" y="125"/>
                  </a:cubicBezTo>
                  <a:lnTo>
                    <a:pt x="0" y="132"/>
                  </a:lnTo>
                  <a:lnTo>
                    <a:pt x="0" y="186"/>
                  </a:lnTo>
                  <a:lnTo>
                    <a:pt x="8" y="196"/>
                  </a:lnTo>
                  <a:cubicBezTo>
                    <a:pt x="9" y="192"/>
                    <a:pt x="11" y="188"/>
                    <a:pt x="13" y="184"/>
                  </a:cubicBezTo>
                  <a:cubicBezTo>
                    <a:pt x="17" y="179"/>
                    <a:pt x="21" y="175"/>
                    <a:pt x="26" y="171"/>
                  </a:cubicBezTo>
                  <a:cubicBezTo>
                    <a:pt x="30" y="166"/>
                    <a:pt x="34" y="162"/>
                    <a:pt x="38" y="158"/>
                  </a:cubicBezTo>
                  <a:cubicBezTo>
                    <a:pt x="39" y="157"/>
                    <a:pt x="41" y="156"/>
                    <a:pt x="43" y="155"/>
                  </a:cubicBezTo>
                  <a:cubicBezTo>
                    <a:pt x="45" y="153"/>
                    <a:pt x="46" y="150"/>
                    <a:pt x="47" y="149"/>
                  </a:cubicBezTo>
                  <a:cubicBezTo>
                    <a:pt x="51" y="146"/>
                    <a:pt x="54" y="145"/>
                    <a:pt x="58" y="143"/>
                  </a:cubicBezTo>
                  <a:cubicBezTo>
                    <a:pt x="61" y="141"/>
                    <a:pt x="64" y="141"/>
                    <a:pt x="66" y="139"/>
                  </a:cubicBezTo>
                  <a:cubicBezTo>
                    <a:pt x="70" y="136"/>
                    <a:pt x="72" y="132"/>
                    <a:pt x="75" y="128"/>
                  </a:cubicBezTo>
                  <a:cubicBezTo>
                    <a:pt x="78" y="124"/>
                    <a:pt x="81" y="120"/>
                    <a:pt x="84" y="116"/>
                  </a:cubicBezTo>
                  <a:cubicBezTo>
                    <a:pt x="87" y="111"/>
                    <a:pt x="90" y="106"/>
                    <a:pt x="92" y="102"/>
                  </a:cubicBezTo>
                  <a:cubicBezTo>
                    <a:pt x="96" y="96"/>
                    <a:pt x="100" y="90"/>
                    <a:pt x="104" y="84"/>
                  </a:cubicBezTo>
                  <a:cubicBezTo>
                    <a:pt x="104" y="83"/>
                    <a:pt x="103" y="81"/>
                    <a:pt x="103" y="80"/>
                  </a:cubicBezTo>
                  <a:cubicBezTo>
                    <a:pt x="106" y="74"/>
                    <a:pt x="110" y="69"/>
                    <a:pt x="113" y="63"/>
                  </a:cubicBezTo>
                  <a:cubicBezTo>
                    <a:pt x="113" y="62"/>
                    <a:pt x="112" y="60"/>
                    <a:pt x="112" y="59"/>
                  </a:cubicBezTo>
                  <a:cubicBezTo>
                    <a:pt x="113" y="58"/>
                    <a:pt x="116" y="57"/>
                    <a:pt x="117" y="55"/>
                  </a:cubicBezTo>
                  <a:cubicBezTo>
                    <a:pt x="119" y="52"/>
                    <a:pt x="120" y="48"/>
                    <a:pt x="121" y="45"/>
                  </a:cubicBezTo>
                  <a:cubicBezTo>
                    <a:pt x="122" y="42"/>
                    <a:pt x="124" y="39"/>
                    <a:pt x="125" y="36"/>
                  </a:cubicBezTo>
                  <a:cubicBezTo>
                    <a:pt x="125" y="32"/>
                    <a:pt x="124" y="28"/>
                    <a:pt x="125" y="25"/>
                  </a:cubicBezTo>
                  <a:cubicBezTo>
                    <a:pt x="125" y="23"/>
                    <a:pt x="128" y="21"/>
                    <a:pt x="128" y="19"/>
                  </a:cubicBezTo>
                  <a:cubicBezTo>
                    <a:pt x="128" y="16"/>
                    <a:pt x="127" y="13"/>
                    <a:pt x="127" y="10"/>
                  </a:cubicBezTo>
                  <a:cubicBezTo>
                    <a:pt x="127" y="7"/>
                    <a:pt x="130" y="5"/>
                    <a:pt x="129" y="2"/>
                  </a:cubicBezTo>
                  <a:cubicBezTo>
                    <a:pt x="128" y="0"/>
                    <a:pt x="125" y="0"/>
                    <a:pt x="123" y="0"/>
                  </a:cubicBezTo>
                  <a:cubicBezTo>
                    <a:pt x="121" y="0"/>
                    <a:pt x="120" y="1"/>
                    <a:pt x="120" y="1"/>
                  </a:cubicBezTo>
                  <a:cubicBezTo>
                    <a:pt x="118" y="2"/>
                    <a:pt x="117" y="4"/>
                    <a:pt x="116" y="5"/>
                  </a:cubicBezTo>
                  <a:cubicBezTo>
                    <a:pt x="113" y="7"/>
                    <a:pt x="109" y="7"/>
                    <a:pt x="106" y="8"/>
                  </a:cubicBezTo>
                  <a:cubicBezTo>
                    <a:pt x="104" y="9"/>
                    <a:pt x="103" y="10"/>
                    <a:pt x="100" y="11"/>
                  </a:cubicBezTo>
                  <a:cubicBezTo>
                    <a:pt x="98" y="11"/>
                    <a:pt x="96" y="9"/>
                    <a:pt x="94" y="9"/>
                  </a:cubicBezTo>
                  <a:cubicBezTo>
                    <a:pt x="92" y="9"/>
                    <a:pt x="91" y="12"/>
                    <a:pt x="89" y="12"/>
                  </a:cubicBezTo>
                  <a:cubicBezTo>
                    <a:pt x="86" y="13"/>
                    <a:pt x="83" y="11"/>
                    <a:pt x="80" y="12"/>
                  </a:cubicBezTo>
                  <a:cubicBezTo>
                    <a:pt x="77" y="13"/>
                    <a:pt x="75" y="15"/>
                    <a:pt x="73" y="16"/>
                  </a:cubicBezTo>
                  <a:cubicBezTo>
                    <a:pt x="70" y="18"/>
                    <a:pt x="67" y="19"/>
                    <a:pt x="64" y="19"/>
                  </a:cubicBezTo>
                  <a:cubicBezTo>
                    <a:pt x="63" y="19"/>
                    <a:pt x="61" y="18"/>
                    <a:pt x="59" y="18"/>
                  </a:cubicBezTo>
                  <a:cubicBezTo>
                    <a:pt x="56" y="19"/>
                    <a:pt x="53" y="22"/>
                    <a:pt x="49" y="22"/>
                  </a:cubicBezTo>
                  <a:cubicBezTo>
                    <a:pt x="46" y="23"/>
                    <a:pt x="42" y="22"/>
                    <a:pt x="39" y="21"/>
                  </a:cubicBezTo>
                  <a:cubicBezTo>
                    <a:pt x="37" y="20"/>
                    <a:pt x="35" y="18"/>
                    <a:pt x="34" y="16"/>
                  </a:cubicBezTo>
                  <a:cubicBezTo>
                    <a:pt x="33" y="15"/>
                    <a:pt x="35" y="13"/>
                    <a:pt x="34" y="12"/>
                  </a:cubicBezTo>
                  <a:cubicBezTo>
                    <a:pt x="32" y="11"/>
                    <a:pt x="31" y="11"/>
                    <a:pt x="29" y="10"/>
                  </a:cubicBezTo>
                  <a:cubicBezTo>
                    <a:pt x="28" y="11"/>
                    <a:pt x="27" y="11"/>
                    <a:pt x="26" y="12"/>
                  </a:cubicBezTo>
                  <a:cubicBezTo>
                    <a:pt x="25" y="13"/>
                    <a:pt x="24" y="14"/>
                    <a:pt x="23" y="14"/>
                  </a:cubicBezTo>
                  <a:cubicBezTo>
                    <a:pt x="21" y="17"/>
                    <a:pt x="17" y="20"/>
                    <a:pt x="18" y="23"/>
                  </a:cubicBezTo>
                  <a:cubicBezTo>
                    <a:pt x="19" y="27"/>
                    <a:pt x="24" y="28"/>
                    <a:pt x="26" y="31"/>
                  </a:cubicBezTo>
                  <a:cubicBezTo>
                    <a:pt x="27" y="32"/>
                    <a:pt x="27" y="34"/>
                    <a:pt x="28" y="36"/>
                  </a:cubicBezTo>
                  <a:cubicBezTo>
                    <a:pt x="30" y="38"/>
                    <a:pt x="31" y="41"/>
                    <a:pt x="34" y="42"/>
                  </a:cubicBezTo>
                  <a:lnTo>
                    <a:pt x="75" y="58"/>
                  </a:lnTo>
                  <a:cubicBezTo>
                    <a:pt x="79" y="59"/>
                    <a:pt x="90" y="53"/>
                    <a:pt x="87" y="56"/>
                  </a:cubicBezTo>
                  <a:lnTo>
                    <a:pt x="50" y="101"/>
                  </a:lnTo>
                  <a:cubicBezTo>
                    <a:pt x="47" y="105"/>
                    <a:pt x="40" y="101"/>
                    <a:pt x="36" y="102"/>
                  </a:cubicBezTo>
                  <a:cubicBezTo>
                    <a:pt x="31" y="103"/>
                    <a:pt x="27" y="106"/>
                    <a:pt x="22" y="108"/>
                  </a:cubicBezTo>
                  <a:cubicBezTo>
                    <a:pt x="18" y="110"/>
                    <a:pt x="13" y="114"/>
                    <a:pt x="9" y="11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43" name="Freeform 2660"/>
            <p:cNvSpPr>
              <a:spLocks noChangeAspect="1"/>
            </p:cNvSpPr>
            <p:nvPr/>
          </p:nvSpPr>
          <p:spPr bwMode="auto">
            <a:xfrm>
              <a:off x="5159254" y="4006890"/>
              <a:ext cx="52509" cy="56884"/>
            </a:xfrm>
            <a:custGeom>
              <a:avLst/>
              <a:gdLst>
                <a:gd name="T0" fmla="*/ 23 w 30"/>
                <a:gd name="T1" fmla="*/ 0 h 32"/>
                <a:gd name="T2" fmla="*/ 35 w 30"/>
                <a:gd name="T3" fmla="*/ 11 h 32"/>
                <a:gd name="T4" fmla="*/ 35 w 30"/>
                <a:gd name="T5" fmla="*/ 18 h 32"/>
                <a:gd name="T6" fmla="*/ 29 w 30"/>
                <a:gd name="T7" fmla="*/ 28 h 32"/>
                <a:gd name="T8" fmla="*/ 25 w 30"/>
                <a:gd name="T9" fmla="*/ 29 h 32"/>
                <a:gd name="T10" fmla="*/ 19 w 30"/>
                <a:gd name="T11" fmla="*/ 29 h 32"/>
                <a:gd name="T12" fmla="*/ 14 w 30"/>
                <a:gd name="T13" fmla="*/ 38 h 32"/>
                <a:gd name="T14" fmla="*/ 10 w 30"/>
                <a:gd name="T15" fmla="*/ 38 h 32"/>
                <a:gd name="T16" fmla="*/ 5 w 30"/>
                <a:gd name="T17" fmla="*/ 32 h 32"/>
                <a:gd name="T18" fmla="*/ 1 w 30"/>
                <a:gd name="T19" fmla="*/ 26 h 32"/>
                <a:gd name="T20" fmla="*/ 1 w 30"/>
                <a:gd name="T21" fmla="*/ 18 h 32"/>
                <a:gd name="T22" fmla="*/ 7 w 30"/>
                <a:gd name="T23" fmla="*/ 15 h 32"/>
                <a:gd name="T24" fmla="*/ 13 w 30"/>
                <a:gd name="T25" fmla="*/ 6 h 32"/>
                <a:gd name="T26" fmla="*/ 19 w 30"/>
                <a:gd name="T27" fmla="*/ 4 h 32"/>
                <a:gd name="T28" fmla="*/ 23 w 30"/>
                <a:gd name="T29" fmla="*/ 0 h 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0"/>
                <a:gd name="T46" fmla="*/ 0 h 32"/>
                <a:gd name="T47" fmla="*/ 30 w 30"/>
                <a:gd name="T48" fmla="*/ 32 h 3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0" h="32">
                  <a:moveTo>
                    <a:pt x="19" y="0"/>
                  </a:moveTo>
                  <a:cubicBezTo>
                    <a:pt x="23" y="2"/>
                    <a:pt x="26" y="6"/>
                    <a:pt x="29" y="9"/>
                  </a:cubicBezTo>
                  <a:cubicBezTo>
                    <a:pt x="30" y="11"/>
                    <a:pt x="30" y="13"/>
                    <a:pt x="29" y="15"/>
                  </a:cubicBezTo>
                  <a:cubicBezTo>
                    <a:pt x="28" y="18"/>
                    <a:pt x="26" y="20"/>
                    <a:pt x="24" y="23"/>
                  </a:cubicBezTo>
                  <a:cubicBezTo>
                    <a:pt x="23" y="24"/>
                    <a:pt x="22" y="24"/>
                    <a:pt x="21" y="24"/>
                  </a:cubicBezTo>
                  <a:cubicBezTo>
                    <a:pt x="19" y="24"/>
                    <a:pt x="17" y="23"/>
                    <a:pt x="16" y="24"/>
                  </a:cubicBezTo>
                  <a:cubicBezTo>
                    <a:pt x="14" y="26"/>
                    <a:pt x="14" y="30"/>
                    <a:pt x="12" y="31"/>
                  </a:cubicBezTo>
                  <a:cubicBezTo>
                    <a:pt x="11" y="32"/>
                    <a:pt x="9" y="32"/>
                    <a:pt x="8" y="31"/>
                  </a:cubicBezTo>
                  <a:cubicBezTo>
                    <a:pt x="6" y="30"/>
                    <a:pt x="5" y="28"/>
                    <a:pt x="4" y="26"/>
                  </a:cubicBezTo>
                  <a:cubicBezTo>
                    <a:pt x="3" y="24"/>
                    <a:pt x="2" y="23"/>
                    <a:pt x="1" y="21"/>
                  </a:cubicBezTo>
                  <a:cubicBezTo>
                    <a:pt x="1" y="19"/>
                    <a:pt x="0" y="17"/>
                    <a:pt x="1" y="15"/>
                  </a:cubicBezTo>
                  <a:cubicBezTo>
                    <a:pt x="2" y="14"/>
                    <a:pt x="5" y="14"/>
                    <a:pt x="6" y="12"/>
                  </a:cubicBezTo>
                  <a:cubicBezTo>
                    <a:pt x="8" y="10"/>
                    <a:pt x="8" y="7"/>
                    <a:pt x="11" y="5"/>
                  </a:cubicBezTo>
                  <a:cubicBezTo>
                    <a:pt x="12" y="4"/>
                    <a:pt x="14" y="4"/>
                    <a:pt x="16" y="3"/>
                  </a:cubicBezTo>
                  <a:cubicBezTo>
                    <a:pt x="17" y="3"/>
                    <a:pt x="18" y="0"/>
                    <a:pt x="19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44" name="Freeform 2661"/>
            <p:cNvSpPr>
              <a:spLocks noChangeAspect="1"/>
            </p:cNvSpPr>
            <p:nvPr/>
          </p:nvSpPr>
          <p:spPr bwMode="auto">
            <a:xfrm>
              <a:off x="4798986" y="2384953"/>
              <a:ext cx="8751" cy="7293"/>
            </a:xfrm>
            <a:custGeom>
              <a:avLst/>
              <a:gdLst>
                <a:gd name="T0" fmla="*/ 2 w 5"/>
                <a:gd name="T1" fmla="*/ 0 h 4"/>
                <a:gd name="T2" fmla="*/ 6 w 5"/>
                <a:gd name="T3" fmla="*/ 3 h 4"/>
                <a:gd name="T4" fmla="*/ 2 w 5"/>
                <a:gd name="T5" fmla="*/ 5 h 4"/>
                <a:gd name="T6" fmla="*/ 0 w 5"/>
                <a:gd name="T7" fmla="*/ 3 h 4"/>
                <a:gd name="T8" fmla="*/ 2 w 5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2" y="0"/>
                  </a:moveTo>
                  <a:cubicBezTo>
                    <a:pt x="3" y="0"/>
                    <a:pt x="5" y="1"/>
                    <a:pt x="5" y="2"/>
                  </a:cubicBezTo>
                  <a:cubicBezTo>
                    <a:pt x="5" y="3"/>
                    <a:pt x="3" y="4"/>
                    <a:pt x="2" y="4"/>
                  </a:cubicBezTo>
                  <a:cubicBezTo>
                    <a:pt x="2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45" name="Freeform 2662"/>
            <p:cNvSpPr>
              <a:spLocks noChangeAspect="1"/>
            </p:cNvSpPr>
            <p:nvPr/>
          </p:nvSpPr>
          <p:spPr bwMode="auto">
            <a:xfrm>
              <a:off x="5739767" y="2945046"/>
              <a:ext cx="32089" cy="11669"/>
            </a:xfrm>
            <a:custGeom>
              <a:avLst/>
              <a:gdLst>
                <a:gd name="T0" fmla="*/ 6 w 18"/>
                <a:gd name="T1" fmla="*/ 1 h 7"/>
                <a:gd name="T2" fmla="*/ 11 w 18"/>
                <a:gd name="T3" fmla="*/ 3 h 7"/>
                <a:gd name="T4" fmla="*/ 17 w 18"/>
                <a:gd name="T5" fmla="*/ 0 h 7"/>
                <a:gd name="T6" fmla="*/ 21 w 18"/>
                <a:gd name="T7" fmla="*/ 3 h 7"/>
                <a:gd name="T8" fmla="*/ 13 w 18"/>
                <a:gd name="T9" fmla="*/ 8 h 7"/>
                <a:gd name="T10" fmla="*/ 1 w 18"/>
                <a:gd name="T11" fmla="*/ 5 h 7"/>
                <a:gd name="T12" fmla="*/ 6 w 18"/>
                <a:gd name="T13" fmla="*/ 1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7"/>
                <a:gd name="T23" fmla="*/ 18 w 18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7">
                  <a:moveTo>
                    <a:pt x="5" y="1"/>
                  </a:moveTo>
                  <a:cubicBezTo>
                    <a:pt x="6" y="1"/>
                    <a:pt x="8" y="3"/>
                    <a:pt x="9" y="3"/>
                  </a:cubicBezTo>
                  <a:cubicBezTo>
                    <a:pt x="11" y="3"/>
                    <a:pt x="12" y="0"/>
                    <a:pt x="14" y="0"/>
                  </a:cubicBezTo>
                  <a:cubicBezTo>
                    <a:pt x="15" y="0"/>
                    <a:pt x="18" y="2"/>
                    <a:pt x="17" y="3"/>
                  </a:cubicBezTo>
                  <a:cubicBezTo>
                    <a:pt x="16" y="5"/>
                    <a:pt x="14" y="7"/>
                    <a:pt x="11" y="7"/>
                  </a:cubicBezTo>
                  <a:cubicBezTo>
                    <a:pt x="8" y="7"/>
                    <a:pt x="4" y="6"/>
                    <a:pt x="1" y="4"/>
                  </a:cubicBezTo>
                  <a:cubicBezTo>
                    <a:pt x="0" y="3"/>
                    <a:pt x="3" y="1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46" name="Freeform 2663"/>
            <p:cNvSpPr>
              <a:spLocks noChangeAspect="1"/>
            </p:cNvSpPr>
            <p:nvPr/>
          </p:nvSpPr>
          <p:spPr bwMode="auto">
            <a:xfrm>
              <a:off x="5436384" y="3407415"/>
              <a:ext cx="10210" cy="21879"/>
            </a:xfrm>
            <a:custGeom>
              <a:avLst/>
              <a:gdLst>
                <a:gd name="T0" fmla="*/ 2 w 6"/>
                <a:gd name="T1" fmla="*/ 1 h 13"/>
                <a:gd name="T2" fmla="*/ 7 w 6"/>
                <a:gd name="T3" fmla="*/ 13 h 13"/>
                <a:gd name="T4" fmla="*/ 1 w 6"/>
                <a:gd name="T5" fmla="*/ 9 h 13"/>
                <a:gd name="T6" fmla="*/ 2 w 6"/>
                <a:gd name="T7" fmla="*/ 1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13"/>
                <a:gd name="T14" fmla="*/ 6 w 6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13">
                  <a:moveTo>
                    <a:pt x="2" y="1"/>
                  </a:moveTo>
                  <a:cubicBezTo>
                    <a:pt x="5" y="3"/>
                    <a:pt x="6" y="8"/>
                    <a:pt x="6" y="11"/>
                  </a:cubicBezTo>
                  <a:cubicBezTo>
                    <a:pt x="5" y="13"/>
                    <a:pt x="2" y="10"/>
                    <a:pt x="1" y="8"/>
                  </a:cubicBezTo>
                  <a:cubicBezTo>
                    <a:pt x="0" y="6"/>
                    <a:pt x="0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47" name="Freeform 2664"/>
            <p:cNvSpPr>
              <a:spLocks noChangeAspect="1"/>
            </p:cNvSpPr>
            <p:nvPr/>
          </p:nvSpPr>
          <p:spPr bwMode="auto">
            <a:xfrm>
              <a:off x="4749394" y="3171125"/>
              <a:ext cx="16044" cy="18961"/>
            </a:xfrm>
            <a:custGeom>
              <a:avLst/>
              <a:gdLst>
                <a:gd name="T0" fmla="*/ 10 w 9"/>
                <a:gd name="T1" fmla="*/ 2 h 11"/>
                <a:gd name="T2" fmla="*/ 7 w 9"/>
                <a:gd name="T3" fmla="*/ 12 h 11"/>
                <a:gd name="T4" fmla="*/ 1 w 9"/>
                <a:gd name="T5" fmla="*/ 9 h 11"/>
                <a:gd name="T6" fmla="*/ 6 w 9"/>
                <a:gd name="T7" fmla="*/ 4 h 11"/>
                <a:gd name="T8" fmla="*/ 10 w 9"/>
                <a:gd name="T9" fmla="*/ 2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8" y="2"/>
                  </a:moveTo>
                  <a:cubicBezTo>
                    <a:pt x="9" y="4"/>
                    <a:pt x="9" y="8"/>
                    <a:pt x="6" y="10"/>
                  </a:cubicBezTo>
                  <a:cubicBezTo>
                    <a:pt x="5" y="11"/>
                    <a:pt x="1" y="10"/>
                    <a:pt x="1" y="8"/>
                  </a:cubicBezTo>
                  <a:cubicBezTo>
                    <a:pt x="0" y="6"/>
                    <a:pt x="3" y="4"/>
                    <a:pt x="5" y="3"/>
                  </a:cubicBezTo>
                  <a:cubicBezTo>
                    <a:pt x="6" y="2"/>
                    <a:pt x="8" y="0"/>
                    <a:pt x="8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48" name="Freeform 2665"/>
            <p:cNvSpPr>
              <a:spLocks noChangeAspect="1"/>
            </p:cNvSpPr>
            <p:nvPr/>
          </p:nvSpPr>
          <p:spPr bwMode="auto">
            <a:xfrm>
              <a:off x="4714388" y="3252806"/>
              <a:ext cx="7293" cy="10210"/>
            </a:xfrm>
            <a:custGeom>
              <a:avLst/>
              <a:gdLst>
                <a:gd name="T0" fmla="*/ 3 w 4"/>
                <a:gd name="T1" fmla="*/ 0 h 6"/>
                <a:gd name="T2" fmla="*/ 5 w 4"/>
                <a:gd name="T3" fmla="*/ 2 h 6"/>
                <a:gd name="T4" fmla="*/ 3 w 4"/>
                <a:gd name="T5" fmla="*/ 7 h 6"/>
                <a:gd name="T6" fmla="*/ 0 w 4"/>
                <a:gd name="T7" fmla="*/ 6 h 6"/>
                <a:gd name="T8" fmla="*/ 3 w 4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2" y="0"/>
                  </a:moveTo>
                  <a:cubicBezTo>
                    <a:pt x="3" y="0"/>
                    <a:pt x="4" y="1"/>
                    <a:pt x="4" y="2"/>
                  </a:cubicBezTo>
                  <a:cubicBezTo>
                    <a:pt x="4" y="4"/>
                    <a:pt x="3" y="5"/>
                    <a:pt x="2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3"/>
                    <a:pt x="1" y="1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49" name="Oval 2666"/>
            <p:cNvSpPr>
              <a:spLocks noChangeAspect="1" noChangeArrowheads="1"/>
            </p:cNvSpPr>
            <p:nvPr/>
          </p:nvSpPr>
          <p:spPr bwMode="auto">
            <a:xfrm>
              <a:off x="4025940" y="2885244"/>
              <a:ext cx="8751" cy="7293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50" name="Freeform 2667"/>
            <p:cNvSpPr>
              <a:spLocks noChangeAspect="1"/>
            </p:cNvSpPr>
            <p:nvPr/>
          </p:nvSpPr>
          <p:spPr bwMode="auto">
            <a:xfrm>
              <a:off x="4046360" y="2879410"/>
              <a:ext cx="8751" cy="7293"/>
            </a:xfrm>
            <a:custGeom>
              <a:avLst/>
              <a:gdLst>
                <a:gd name="T0" fmla="*/ 2 w 5"/>
                <a:gd name="T1" fmla="*/ 0 h 4"/>
                <a:gd name="T2" fmla="*/ 6 w 5"/>
                <a:gd name="T3" fmla="*/ 3 h 4"/>
                <a:gd name="T4" fmla="*/ 2 w 5"/>
                <a:gd name="T5" fmla="*/ 5 h 4"/>
                <a:gd name="T6" fmla="*/ 0 w 5"/>
                <a:gd name="T7" fmla="*/ 3 h 4"/>
                <a:gd name="T8" fmla="*/ 2 w 5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2" y="0"/>
                  </a:moveTo>
                  <a:cubicBezTo>
                    <a:pt x="3" y="0"/>
                    <a:pt x="5" y="1"/>
                    <a:pt x="5" y="2"/>
                  </a:cubicBezTo>
                  <a:cubicBezTo>
                    <a:pt x="5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51" name="Oval 2668"/>
            <p:cNvSpPr>
              <a:spLocks noChangeAspect="1" noChangeArrowheads="1"/>
            </p:cNvSpPr>
            <p:nvPr/>
          </p:nvSpPr>
          <p:spPr bwMode="auto">
            <a:xfrm>
              <a:off x="4060946" y="2853156"/>
              <a:ext cx="8751" cy="5834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52" name="Freeform 2669"/>
            <p:cNvSpPr>
              <a:spLocks noChangeAspect="1"/>
            </p:cNvSpPr>
            <p:nvPr/>
          </p:nvSpPr>
          <p:spPr bwMode="auto">
            <a:xfrm>
              <a:off x="4031774" y="2842946"/>
              <a:ext cx="10210" cy="7293"/>
            </a:xfrm>
            <a:custGeom>
              <a:avLst/>
              <a:gdLst>
                <a:gd name="T0" fmla="*/ 4 w 6"/>
                <a:gd name="T1" fmla="*/ 0 h 4"/>
                <a:gd name="T2" fmla="*/ 6 w 6"/>
                <a:gd name="T3" fmla="*/ 3 h 4"/>
                <a:gd name="T4" fmla="*/ 2 w 6"/>
                <a:gd name="T5" fmla="*/ 4 h 4"/>
                <a:gd name="T6" fmla="*/ 0 w 6"/>
                <a:gd name="T7" fmla="*/ 1 h 4"/>
                <a:gd name="T8" fmla="*/ 4 w 6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4"/>
                <a:gd name="T17" fmla="*/ 6 w 6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4">
                  <a:moveTo>
                    <a:pt x="3" y="0"/>
                  </a:moveTo>
                  <a:cubicBezTo>
                    <a:pt x="4" y="0"/>
                    <a:pt x="6" y="1"/>
                    <a:pt x="5" y="2"/>
                  </a:cubicBezTo>
                  <a:cubicBezTo>
                    <a:pt x="5" y="3"/>
                    <a:pt x="3" y="4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53" name="Freeform 2670"/>
            <p:cNvSpPr>
              <a:spLocks noChangeAspect="1"/>
            </p:cNvSpPr>
            <p:nvPr/>
          </p:nvSpPr>
          <p:spPr bwMode="auto">
            <a:xfrm>
              <a:off x="4060946" y="2840029"/>
              <a:ext cx="5834" cy="4376"/>
            </a:xfrm>
            <a:custGeom>
              <a:avLst/>
              <a:gdLst>
                <a:gd name="T0" fmla="*/ 1 w 3"/>
                <a:gd name="T1" fmla="*/ 0 h 3"/>
                <a:gd name="T2" fmla="*/ 4 w 3"/>
                <a:gd name="T3" fmla="*/ 1 h 3"/>
                <a:gd name="T4" fmla="*/ 3 w 3"/>
                <a:gd name="T5" fmla="*/ 3 h 3"/>
                <a:gd name="T6" fmla="*/ 0 w 3"/>
                <a:gd name="T7" fmla="*/ 1 h 3"/>
                <a:gd name="T8" fmla="*/ 1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54" name="Freeform 2671"/>
            <p:cNvSpPr>
              <a:spLocks noChangeAspect="1"/>
            </p:cNvSpPr>
            <p:nvPr/>
          </p:nvSpPr>
          <p:spPr bwMode="auto">
            <a:xfrm>
              <a:off x="4017189" y="2835653"/>
              <a:ext cx="5834" cy="5834"/>
            </a:xfrm>
            <a:custGeom>
              <a:avLst/>
              <a:gdLst>
                <a:gd name="T0" fmla="*/ 1 w 3"/>
                <a:gd name="T1" fmla="*/ 0 h 3"/>
                <a:gd name="T2" fmla="*/ 4 w 3"/>
                <a:gd name="T3" fmla="*/ 1 h 3"/>
                <a:gd name="T4" fmla="*/ 3 w 3"/>
                <a:gd name="T5" fmla="*/ 4 h 3"/>
                <a:gd name="T6" fmla="*/ 0 w 3"/>
                <a:gd name="T7" fmla="*/ 3 h 3"/>
                <a:gd name="T8" fmla="*/ 1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55" name="Freeform 2672"/>
            <p:cNvSpPr>
              <a:spLocks noChangeAspect="1"/>
            </p:cNvSpPr>
            <p:nvPr/>
          </p:nvSpPr>
          <p:spPr bwMode="auto">
            <a:xfrm>
              <a:off x="4052194" y="2877952"/>
              <a:ext cx="7293" cy="5834"/>
            </a:xfrm>
            <a:custGeom>
              <a:avLst/>
              <a:gdLst>
                <a:gd name="T0" fmla="*/ 3 w 4"/>
                <a:gd name="T1" fmla="*/ 0 h 3"/>
                <a:gd name="T2" fmla="*/ 5 w 4"/>
                <a:gd name="T3" fmla="*/ 1 h 3"/>
                <a:gd name="T4" fmla="*/ 3 w 4"/>
                <a:gd name="T5" fmla="*/ 3 h 3"/>
                <a:gd name="T6" fmla="*/ 0 w 4"/>
                <a:gd name="T7" fmla="*/ 1 h 3"/>
                <a:gd name="T8" fmla="*/ 3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0"/>
                  </a:moveTo>
                  <a:cubicBezTo>
                    <a:pt x="2" y="0"/>
                    <a:pt x="4" y="0"/>
                    <a:pt x="4" y="1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56" name="Freeform 2673"/>
            <p:cNvSpPr>
              <a:spLocks noChangeAspect="1"/>
            </p:cNvSpPr>
            <p:nvPr/>
          </p:nvSpPr>
          <p:spPr bwMode="auto">
            <a:xfrm>
              <a:off x="4017189" y="2886703"/>
              <a:ext cx="5834" cy="4376"/>
            </a:xfrm>
            <a:custGeom>
              <a:avLst/>
              <a:gdLst>
                <a:gd name="T0" fmla="*/ 1 w 3"/>
                <a:gd name="T1" fmla="*/ 0 h 2"/>
                <a:gd name="T2" fmla="*/ 4 w 3"/>
                <a:gd name="T3" fmla="*/ 2 h 2"/>
                <a:gd name="T4" fmla="*/ 3 w 3"/>
                <a:gd name="T5" fmla="*/ 3 h 2"/>
                <a:gd name="T6" fmla="*/ 0 w 3"/>
                <a:gd name="T7" fmla="*/ 3 h 2"/>
                <a:gd name="T8" fmla="*/ 1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0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57" name="Freeform 2674"/>
            <p:cNvSpPr>
              <a:spLocks noChangeAspect="1"/>
            </p:cNvSpPr>
            <p:nvPr/>
          </p:nvSpPr>
          <p:spPr bwMode="auto">
            <a:xfrm>
              <a:off x="4011354" y="2826901"/>
              <a:ext cx="8751" cy="7293"/>
            </a:xfrm>
            <a:custGeom>
              <a:avLst/>
              <a:gdLst>
                <a:gd name="T0" fmla="*/ 1 w 5"/>
                <a:gd name="T1" fmla="*/ 1 h 4"/>
                <a:gd name="T2" fmla="*/ 5 w 5"/>
                <a:gd name="T3" fmla="*/ 1 h 4"/>
                <a:gd name="T4" fmla="*/ 4 w 5"/>
                <a:gd name="T5" fmla="*/ 5 h 4"/>
                <a:gd name="T6" fmla="*/ 0 w 5"/>
                <a:gd name="T7" fmla="*/ 4 h 4"/>
                <a:gd name="T8" fmla="*/ 1 w 5"/>
                <a:gd name="T9" fmla="*/ 1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1" y="1"/>
                  </a:moveTo>
                  <a:cubicBezTo>
                    <a:pt x="2" y="0"/>
                    <a:pt x="4" y="1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2" y="4"/>
                    <a:pt x="0" y="4"/>
                    <a:pt x="0" y="3"/>
                  </a:cubicBezTo>
                  <a:cubicBezTo>
                    <a:pt x="0" y="3"/>
                    <a:pt x="0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58" name="Freeform 2675"/>
            <p:cNvSpPr>
              <a:spLocks noChangeAspect="1"/>
            </p:cNvSpPr>
            <p:nvPr/>
          </p:nvSpPr>
          <p:spPr bwMode="auto">
            <a:xfrm>
              <a:off x="4247644" y="2524976"/>
              <a:ext cx="18961" cy="24796"/>
            </a:xfrm>
            <a:custGeom>
              <a:avLst/>
              <a:gdLst>
                <a:gd name="T0" fmla="*/ 13 w 11"/>
                <a:gd name="T1" fmla="*/ 1 h 14"/>
                <a:gd name="T2" fmla="*/ 11 w 11"/>
                <a:gd name="T3" fmla="*/ 11 h 14"/>
                <a:gd name="T4" fmla="*/ 2 w 11"/>
                <a:gd name="T5" fmla="*/ 15 h 14"/>
                <a:gd name="T6" fmla="*/ 8 w 11"/>
                <a:gd name="T7" fmla="*/ 6 h 14"/>
                <a:gd name="T8" fmla="*/ 11 w 11"/>
                <a:gd name="T9" fmla="*/ 0 h 14"/>
                <a:gd name="T10" fmla="*/ 13 w 11"/>
                <a:gd name="T11" fmla="*/ 1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4"/>
                <a:gd name="T20" fmla="*/ 11 w 11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4">
                  <a:moveTo>
                    <a:pt x="11" y="1"/>
                  </a:moveTo>
                  <a:cubicBezTo>
                    <a:pt x="11" y="4"/>
                    <a:pt x="11" y="7"/>
                    <a:pt x="9" y="9"/>
                  </a:cubicBezTo>
                  <a:cubicBezTo>
                    <a:pt x="8" y="11"/>
                    <a:pt x="3" y="14"/>
                    <a:pt x="2" y="12"/>
                  </a:cubicBezTo>
                  <a:cubicBezTo>
                    <a:pt x="0" y="9"/>
                    <a:pt x="5" y="8"/>
                    <a:pt x="7" y="5"/>
                  </a:cubicBezTo>
                  <a:cubicBezTo>
                    <a:pt x="8" y="4"/>
                    <a:pt x="8" y="2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59" name="Freeform 2676"/>
            <p:cNvSpPr>
              <a:spLocks noChangeAspect="1"/>
            </p:cNvSpPr>
            <p:nvPr/>
          </p:nvSpPr>
          <p:spPr bwMode="auto">
            <a:xfrm>
              <a:off x="4266605" y="2508932"/>
              <a:ext cx="13127" cy="16044"/>
            </a:xfrm>
            <a:custGeom>
              <a:avLst/>
              <a:gdLst>
                <a:gd name="T0" fmla="*/ 8 w 8"/>
                <a:gd name="T1" fmla="*/ 2 h 9"/>
                <a:gd name="T2" fmla="*/ 6 w 8"/>
                <a:gd name="T3" fmla="*/ 7 h 9"/>
                <a:gd name="T4" fmla="*/ 1 w 8"/>
                <a:gd name="T5" fmla="*/ 10 h 9"/>
                <a:gd name="T6" fmla="*/ 1 w 8"/>
                <a:gd name="T7" fmla="*/ 5 h 9"/>
                <a:gd name="T8" fmla="*/ 8 w 8"/>
                <a:gd name="T9" fmla="*/ 2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7" y="2"/>
                  </a:moveTo>
                  <a:cubicBezTo>
                    <a:pt x="8" y="2"/>
                    <a:pt x="6" y="5"/>
                    <a:pt x="5" y="6"/>
                  </a:cubicBezTo>
                  <a:cubicBezTo>
                    <a:pt x="4" y="7"/>
                    <a:pt x="2" y="9"/>
                    <a:pt x="1" y="8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3" y="2"/>
                    <a:pt x="5" y="0"/>
                    <a:pt x="7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60" name="Freeform 2677"/>
            <p:cNvSpPr>
              <a:spLocks noChangeAspect="1"/>
            </p:cNvSpPr>
            <p:nvPr/>
          </p:nvSpPr>
          <p:spPr bwMode="auto">
            <a:xfrm>
              <a:off x="4222848" y="2536645"/>
              <a:ext cx="13127" cy="14586"/>
            </a:xfrm>
            <a:custGeom>
              <a:avLst/>
              <a:gdLst>
                <a:gd name="T0" fmla="*/ 8 w 8"/>
                <a:gd name="T1" fmla="*/ 1 h 8"/>
                <a:gd name="T2" fmla="*/ 8 w 8"/>
                <a:gd name="T3" fmla="*/ 6 h 8"/>
                <a:gd name="T4" fmla="*/ 5 w 8"/>
                <a:gd name="T5" fmla="*/ 10 h 8"/>
                <a:gd name="T6" fmla="*/ 0 w 8"/>
                <a:gd name="T7" fmla="*/ 7 h 8"/>
                <a:gd name="T8" fmla="*/ 2 w 8"/>
                <a:gd name="T9" fmla="*/ 1 h 8"/>
                <a:gd name="T10" fmla="*/ 8 w 8"/>
                <a:gd name="T11" fmla="*/ 1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8"/>
                <a:gd name="T20" fmla="*/ 8 w 8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8">
                  <a:moveTo>
                    <a:pt x="7" y="1"/>
                  </a:moveTo>
                  <a:cubicBezTo>
                    <a:pt x="8" y="2"/>
                    <a:pt x="8" y="4"/>
                    <a:pt x="7" y="5"/>
                  </a:cubicBezTo>
                  <a:cubicBezTo>
                    <a:pt x="7" y="6"/>
                    <a:pt x="5" y="7"/>
                    <a:pt x="4" y="8"/>
                  </a:cubicBezTo>
                  <a:cubicBezTo>
                    <a:pt x="3" y="8"/>
                    <a:pt x="1" y="7"/>
                    <a:pt x="0" y="6"/>
                  </a:cubicBezTo>
                  <a:cubicBezTo>
                    <a:pt x="0" y="4"/>
                    <a:pt x="1" y="2"/>
                    <a:pt x="2" y="1"/>
                  </a:cubicBezTo>
                  <a:cubicBezTo>
                    <a:pt x="4" y="0"/>
                    <a:pt x="6" y="0"/>
                    <a:pt x="7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61" name="Freeform 2678"/>
            <p:cNvSpPr>
              <a:spLocks noChangeAspect="1"/>
            </p:cNvSpPr>
            <p:nvPr/>
          </p:nvSpPr>
          <p:spPr bwMode="auto">
            <a:xfrm>
              <a:off x="4199511" y="2527893"/>
              <a:ext cx="18961" cy="17503"/>
            </a:xfrm>
            <a:custGeom>
              <a:avLst/>
              <a:gdLst>
                <a:gd name="T0" fmla="*/ 13 w 11"/>
                <a:gd name="T1" fmla="*/ 2 h 10"/>
                <a:gd name="T2" fmla="*/ 5 w 11"/>
                <a:gd name="T3" fmla="*/ 12 h 10"/>
                <a:gd name="T4" fmla="*/ 1 w 11"/>
                <a:gd name="T5" fmla="*/ 8 h 10"/>
                <a:gd name="T6" fmla="*/ 1 w 11"/>
                <a:gd name="T7" fmla="*/ 5 h 10"/>
                <a:gd name="T8" fmla="*/ 8 w 11"/>
                <a:gd name="T9" fmla="*/ 1 h 10"/>
                <a:gd name="T10" fmla="*/ 13 w 11"/>
                <a:gd name="T11" fmla="*/ 2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0"/>
                <a:gd name="T20" fmla="*/ 11 w 11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0">
                  <a:moveTo>
                    <a:pt x="11" y="2"/>
                  </a:moveTo>
                  <a:cubicBezTo>
                    <a:pt x="9" y="5"/>
                    <a:pt x="7" y="8"/>
                    <a:pt x="4" y="10"/>
                  </a:cubicBezTo>
                  <a:cubicBezTo>
                    <a:pt x="3" y="10"/>
                    <a:pt x="2" y="8"/>
                    <a:pt x="1" y="7"/>
                  </a:cubicBezTo>
                  <a:cubicBezTo>
                    <a:pt x="1" y="6"/>
                    <a:pt x="0" y="5"/>
                    <a:pt x="1" y="4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0"/>
                    <a:pt x="11" y="1"/>
                    <a:pt x="1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62" name="Freeform 2679"/>
            <p:cNvSpPr>
              <a:spLocks noChangeAspect="1"/>
            </p:cNvSpPr>
            <p:nvPr/>
          </p:nvSpPr>
          <p:spPr bwMode="auto">
            <a:xfrm>
              <a:off x="4189301" y="2538103"/>
              <a:ext cx="10210" cy="8751"/>
            </a:xfrm>
            <a:custGeom>
              <a:avLst/>
              <a:gdLst>
                <a:gd name="T0" fmla="*/ 1 w 6"/>
                <a:gd name="T1" fmla="*/ 1 h 5"/>
                <a:gd name="T2" fmla="*/ 7 w 6"/>
                <a:gd name="T3" fmla="*/ 4 h 5"/>
                <a:gd name="T4" fmla="*/ 4 w 6"/>
                <a:gd name="T5" fmla="*/ 5 h 5"/>
                <a:gd name="T6" fmla="*/ 1 w 6"/>
                <a:gd name="T7" fmla="*/ 1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5"/>
                <a:gd name="T14" fmla="*/ 6 w 6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5">
                  <a:moveTo>
                    <a:pt x="1" y="1"/>
                  </a:moveTo>
                  <a:cubicBezTo>
                    <a:pt x="3" y="0"/>
                    <a:pt x="5" y="1"/>
                    <a:pt x="6" y="3"/>
                  </a:cubicBezTo>
                  <a:cubicBezTo>
                    <a:pt x="6" y="4"/>
                    <a:pt x="4" y="5"/>
                    <a:pt x="3" y="4"/>
                  </a:cubicBezTo>
                  <a:cubicBezTo>
                    <a:pt x="2" y="4"/>
                    <a:pt x="0" y="2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63" name="Freeform 2680"/>
            <p:cNvSpPr>
              <a:spLocks noChangeAspect="1"/>
            </p:cNvSpPr>
            <p:nvPr/>
          </p:nvSpPr>
          <p:spPr bwMode="auto">
            <a:xfrm>
              <a:off x="4174715" y="2549772"/>
              <a:ext cx="8751" cy="10210"/>
            </a:xfrm>
            <a:custGeom>
              <a:avLst/>
              <a:gdLst>
                <a:gd name="T0" fmla="*/ 5 w 5"/>
                <a:gd name="T1" fmla="*/ 0 h 6"/>
                <a:gd name="T2" fmla="*/ 4 w 5"/>
                <a:gd name="T3" fmla="*/ 6 h 6"/>
                <a:gd name="T4" fmla="*/ 1 w 5"/>
                <a:gd name="T5" fmla="*/ 2 h 6"/>
                <a:gd name="T6" fmla="*/ 5 w 5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6"/>
                <a:gd name="T14" fmla="*/ 5 w 5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6">
                  <a:moveTo>
                    <a:pt x="4" y="0"/>
                  </a:moveTo>
                  <a:cubicBezTo>
                    <a:pt x="5" y="2"/>
                    <a:pt x="4" y="4"/>
                    <a:pt x="3" y="5"/>
                  </a:cubicBezTo>
                  <a:cubicBezTo>
                    <a:pt x="2" y="6"/>
                    <a:pt x="0" y="3"/>
                    <a:pt x="1" y="2"/>
                  </a:cubicBezTo>
                  <a:cubicBezTo>
                    <a:pt x="1" y="1"/>
                    <a:pt x="3" y="0"/>
                    <a:pt x="4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64" name="Freeform 2681"/>
            <p:cNvSpPr>
              <a:spLocks noChangeAspect="1"/>
            </p:cNvSpPr>
            <p:nvPr/>
          </p:nvSpPr>
          <p:spPr bwMode="auto">
            <a:xfrm>
              <a:off x="4177632" y="2519142"/>
              <a:ext cx="5834" cy="13127"/>
            </a:xfrm>
            <a:custGeom>
              <a:avLst/>
              <a:gdLst>
                <a:gd name="T0" fmla="*/ 4 w 4"/>
                <a:gd name="T1" fmla="*/ 3 h 7"/>
                <a:gd name="T2" fmla="*/ 3 w 4"/>
                <a:gd name="T3" fmla="*/ 9 h 7"/>
                <a:gd name="T4" fmla="*/ 1 w 4"/>
                <a:gd name="T5" fmla="*/ 5 h 7"/>
                <a:gd name="T6" fmla="*/ 1 w 4"/>
                <a:gd name="T7" fmla="*/ 1 h 7"/>
                <a:gd name="T8" fmla="*/ 4 w 4"/>
                <a:gd name="T9" fmla="*/ 3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7"/>
                <a:gd name="T17" fmla="*/ 4 w 4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7">
                  <a:moveTo>
                    <a:pt x="4" y="2"/>
                  </a:moveTo>
                  <a:cubicBezTo>
                    <a:pt x="4" y="4"/>
                    <a:pt x="4" y="6"/>
                    <a:pt x="3" y="7"/>
                  </a:cubicBezTo>
                  <a:cubicBezTo>
                    <a:pt x="2" y="7"/>
                    <a:pt x="1" y="5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65" name="Freeform 2682"/>
            <p:cNvSpPr>
              <a:spLocks noChangeAspect="1"/>
            </p:cNvSpPr>
            <p:nvPr/>
          </p:nvSpPr>
          <p:spPr bwMode="auto">
            <a:xfrm>
              <a:off x="4196594" y="2412666"/>
              <a:ext cx="13127" cy="7293"/>
            </a:xfrm>
            <a:custGeom>
              <a:avLst/>
              <a:gdLst>
                <a:gd name="T0" fmla="*/ 3 w 8"/>
                <a:gd name="T1" fmla="*/ 0 h 4"/>
                <a:gd name="T2" fmla="*/ 9 w 8"/>
                <a:gd name="T3" fmla="*/ 3 h 4"/>
                <a:gd name="T4" fmla="*/ 5 w 8"/>
                <a:gd name="T5" fmla="*/ 5 h 4"/>
                <a:gd name="T6" fmla="*/ 0 w 8"/>
                <a:gd name="T7" fmla="*/ 3 h 4"/>
                <a:gd name="T8" fmla="*/ 3 w 8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"/>
                <a:gd name="T17" fmla="*/ 8 w 8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">
                  <a:moveTo>
                    <a:pt x="3" y="0"/>
                  </a:moveTo>
                  <a:cubicBezTo>
                    <a:pt x="5" y="0"/>
                    <a:pt x="7" y="0"/>
                    <a:pt x="8" y="2"/>
                  </a:cubicBezTo>
                  <a:cubicBezTo>
                    <a:pt x="8" y="4"/>
                    <a:pt x="5" y="4"/>
                    <a:pt x="4" y="4"/>
                  </a:cubicBezTo>
                  <a:cubicBezTo>
                    <a:pt x="2" y="4"/>
                    <a:pt x="0" y="4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66" name="Freeform 2683"/>
            <p:cNvSpPr>
              <a:spLocks noChangeAspect="1"/>
            </p:cNvSpPr>
            <p:nvPr/>
          </p:nvSpPr>
          <p:spPr bwMode="auto">
            <a:xfrm>
              <a:off x="5717889" y="2958173"/>
              <a:ext cx="8751" cy="4376"/>
            </a:xfrm>
            <a:custGeom>
              <a:avLst/>
              <a:gdLst>
                <a:gd name="T0" fmla="*/ 4 w 5"/>
                <a:gd name="T1" fmla="*/ 2 h 2"/>
                <a:gd name="T2" fmla="*/ 5 w 5"/>
                <a:gd name="T3" fmla="*/ 3 h 2"/>
                <a:gd name="T4" fmla="*/ 2 w 5"/>
                <a:gd name="T5" fmla="*/ 3 h 2"/>
                <a:gd name="T6" fmla="*/ 0 w 5"/>
                <a:gd name="T7" fmla="*/ 2 h 2"/>
                <a:gd name="T8" fmla="*/ 4 w 5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3" y="1"/>
                  </a:moveTo>
                  <a:cubicBezTo>
                    <a:pt x="3" y="1"/>
                    <a:pt x="5" y="1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2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67" name="Freeform 2684"/>
            <p:cNvSpPr>
              <a:spLocks noChangeAspect="1"/>
            </p:cNvSpPr>
            <p:nvPr/>
          </p:nvSpPr>
          <p:spPr bwMode="auto">
            <a:xfrm>
              <a:off x="6775357" y="3098197"/>
              <a:ext cx="1459" cy="7293"/>
            </a:xfrm>
            <a:custGeom>
              <a:avLst/>
              <a:gdLst>
                <a:gd name="T0" fmla="*/ 1 w 1"/>
                <a:gd name="T1" fmla="*/ 4 h 4"/>
                <a:gd name="T2" fmla="*/ 0 w 1"/>
                <a:gd name="T3" fmla="*/ 5 h 4"/>
                <a:gd name="T4" fmla="*/ 0 w 1"/>
                <a:gd name="T5" fmla="*/ 3 h 4"/>
                <a:gd name="T6" fmla="*/ 0 w 1"/>
                <a:gd name="T7" fmla="*/ 0 h 4"/>
                <a:gd name="T8" fmla="*/ 1 w 1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4"/>
                <a:gd name="T17" fmla="*/ 1 w 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4">
                  <a:moveTo>
                    <a:pt x="1" y="3"/>
                  </a:moveTo>
                  <a:cubicBezTo>
                    <a:pt x="1" y="3"/>
                    <a:pt x="1" y="4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0"/>
                    <a:pt x="0" y="0"/>
                  </a:cubicBezTo>
                  <a:cubicBezTo>
                    <a:pt x="1" y="0"/>
                    <a:pt x="1" y="2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68" name="Freeform 2685"/>
            <p:cNvSpPr>
              <a:spLocks noChangeAspect="1"/>
            </p:cNvSpPr>
            <p:nvPr/>
          </p:nvSpPr>
          <p:spPr bwMode="auto">
            <a:xfrm>
              <a:off x="6734517" y="2934836"/>
              <a:ext cx="1459" cy="5834"/>
            </a:xfrm>
            <a:custGeom>
              <a:avLst/>
              <a:gdLst>
                <a:gd name="T0" fmla="*/ 1 w 1"/>
                <a:gd name="T1" fmla="*/ 3 h 4"/>
                <a:gd name="T2" fmla="*/ 1 w 1"/>
                <a:gd name="T3" fmla="*/ 4 h 4"/>
                <a:gd name="T4" fmla="*/ 0 w 1"/>
                <a:gd name="T5" fmla="*/ 2 h 4"/>
                <a:gd name="T6" fmla="*/ 0 w 1"/>
                <a:gd name="T7" fmla="*/ 0 h 4"/>
                <a:gd name="T8" fmla="*/ 1 w 1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4"/>
                <a:gd name="T17" fmla="*/ 1 w 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4">
                  <a:moveTo>
                    <a:pt x="1" y="3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2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69" name="Freeform 2686"/>
            <p:cNvSpPr>
              <a:spLocks noChangeAspect="1"/>
            </p:cNvSpPr>
            <p:nvPr/>
          </p:nvSpPr>
          <p:spPr bwMode="auto">
            <a:xfrm>
              <a:off x="6731599" y="2969842"/>
              <a:ext cx="2917" cy="8751"/>
            </a:xfrm>
            <a:custGeom>
              <a:avLst/>
              <a:gdLst>
                <a:gd name="T0" fmla="*/ 2 w 2"/>
                <a:gd name="T1" fmla="*/ 4 h 5"/>
                <a:gd name="T2" fmla="*/ 1 w 2"/>
                <a:gd name="T3" fmla="*/ 6 h 5"/>
                <a:gd name="T4" fmla="*/ 0 w 2"/>
                <a:gd name="T5" fmla="*/ 4 h 5"/>
                <a:gd name="T6" fmla="*/ 1 w 2"/>
                <a:gd name="T7" fmla="*/ 0 h 5"/>
                <a:gd name="T8" fmla="*/ 2 w 2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1" y="5"/>
                    <a:pt x="1" y="5"/>
                  </a:cubicBezTo>
                  <a:cubicBezTo>
                    <a:pt x="0" y="5"/>
                    <a:pt x="0" y="3"/>
                    <a:pt x="0" y="3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70" name="Freeform 2687"/>
            <p:cNvSpPr>
              <a:spLocks noChangeAspect="1"/>
            </p:cNvSpPr>
            <p:nvPr/>
          </p:nvSpPr>
          <p:spPr bwMode="auto">
            <a:xfrm>
              <a:off x="6734517" y="2991720"/>
              <a:ext cx="4376" cy="8751"/>
            </a:xfrm>
            <a:custGeom>
              <a:avLst/>
              <a:gdLst>
                <a:gd name="T0" fmla="*/ 3 w 2"/>
                <a:gd name="T1" fmla="*/ 4 h 5"/>
                <a:gd name="T2" fmla="*/ 3 w 2"/>
                <a:gd name="T3" fmla="*/ 6 h 5"/>
                <a:gd name="T4" fmla="*/ 2 w 2"/>
                <a:gd name="T5" fmla="*/ 4 h 5"/>
                <a:gd name="T6" fmla="*/ 2 w 2"/>
                <a:gd name="T7" fmla="*/ 0 h 5"/>
                <a:gd name="T8" fmla="*/ 3 w 2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3"/>
                    <a:pt x="2" y="5"/>
                    <a:pt x="2" y="5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2"/>
                    <a:pt x="0" y="0"/>
                    <a:pt x="1" y="0"/>
                  </a:cubicBezTo>
                  <a:cubicBezTo>
                    <a:pt x="2" y="0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71" name="Freeform 2688"/>
            <p:cNvSpPr>
              <a:spLocks noChangeAspect="1"/>
            </p:cNvSpPr>
            <p:nvPr/>
          </p:nvSpPr>
          <p:spPr bwMode="auto">
            <a:xfrm>
              <a:off x="6735975" y="3013599"/>
              <a:ext cx="5834" cy="8751"/>
            </a:xfrm>
            <a:custGeom>
              <a:avLst/>
              <a:gdLst>
                <a:gd name="T0" fmla="*/ 3 w 3"/>
                <a:gd name="T1" fmla="*/ 4 h 5"/>
                <a:gd name="T2" fmla="*/ 0 w 3"/>
                <a:gd name="T3" fmla="*/ 6 h 5"/>
                <a:gd name="T4" fmla="*/ 0 w 3"/>
                <a:gd name="T5" fmla="*/ 2 h 5"/>
                <a:gd name="T6" fmla="*/ 3 w 3"/>
                <a:gd name="T7" fmla="*/ 0 h 5"/>
                <a:gd name="T8" fmla="*/ 3 w 3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3"/>
                  </a:moveTo>
                  <a:cubicBezTo>
                    <a:pt x="1" y="4"/>
                    <a:pt x="1" y="5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2" y="0"/>
                    <a:pt x="2" y="0"/>
                  </a:cubicBezTo>
                  <a:cubicBezTo>
                    <a:pt x="3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72" name="Freeform 2689"/>
            <p:cNvSpPr>
              <a:spLocks noChangeAspect="1"/>
            </p:cNvSpPr>
            <p:nvPr/>
          </p:nvSpPr>
          <p:spPr bwMode="auto">
            <a:xfrm>
              <a:off x="6735975" y="2946505"/>
              <a:ext cx="4376" cy="8751"/>
            </a:xfrm>
            <a:custGeom>
              <a:avLst/>
              <a:gdLst>
                <a:gd name="T0" fmla="*/ 3 w 2"/>
                <a:gd name="T1" fmla="*/ 4 h 5"/>
                <a:gd name="T2" fmla="*/ 2 w 2"/>
                <a:gd name="T3" fmla="*/ 6 h 5"/>
                <a:gd name="T4" fmla="*/ 0 w 2"/>
                <a:gd name="T5" fmla="*/ 4 h 5"/>
                <a:gd name="T6" fmla="*/ 2 w 2"/>
                <a:gd name="T7" fmla="*/ 1 h 5"/>
                <a:gd name="T8" fmla="*/ 3 w 2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2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73" name="Freeform 2690"/>
            <p:cNvSpPr>
              <a:spLocks noChangeAspect="1"/>
            </p:cNvSpPr>
            <p:nvPr/>
          </p:nvSpPr>
          <p:spPr bwMode="auto">
            <a:xfrm>
              <a:off x="6611996" y="2923167"/>
              <a:ext cx="7293" cy="17503"/>
            </a:xfrm>
            <a:custGeom>
              <a:avLst/>
              <a:gdLst>
                <a:gd name="T0" fmla="*/ 4 w 4"/>
                <a:gd name="T1" fmla="*/ 7 h 10"/>
                <a:gd name="T2" fmla="*/ 1 w 4"/>
                <a:gd name="T3" fmla="*/ 11 h 10"/>
                <a:gd name="T4" fmla="*/ 1 w 4"/>
                <a:gd name="T5" fmla="*/ 6 h 10"/>
                <a:gd name="T6" fmla="*/ 4 w 4"/>
                <a:gd name="T7" fmla="*/ 1 h 10"/>
                <a:gd name="T8" fmla="*/ 4 w 4"/>
                <a:gd name="T9" fmla="*/ 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0"/>
                <a:gd name="T17" fmla="*/ 4 w 4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0">
                  <a:moveTo>
                    <a:pt x="3" y="6"/>
                  </a:moveTo>
                  <a:cubicBezTo>
                    <a:pt x="3" y="8"/>
                    <a:pt x="2" y="10"/>
                    <a:pt x="1" y="9"/>
                  </a:cubicBezTo>
                  <a:cubicBezTo>
                    <a:pt x="0" y="8"/>
                    <a:pt x="0" y="6"/>
                    <a:pt x="1" y="5"/>
                  </a:cubicBezTo>
                  <a:cubicBezTo>
                    <a:pt x="1" y="3"/>
                    <a:pt x="2" y="0"/>
                    <a:pt x="3" y="1"/>
                  </a:cubicBezTo>
                  <a:cubicBezTo>
                    <a:pt x="4" y="2"/>
                    <a:pt x="3" y="5"/>
                    <a:pt x="3" y="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74" name="Freeform 2691"/>
            <p:cNvSpPr>
              <a:spLocks noChangeAspect="1"/>
            </p:cNvSpPr>
            <p:nvPr/>
          </p:nvSpPr>
          <p:spPr bwMode="auto">
            <a:xfrm>
              <a:off x="6610538" y="2940670"/>
              <a:ext cx="7293" cy="20420"/>
            </a:xfrm>
            <a:custGeom>
              <a:avLst/>
              <a:gdLst>
                <a:gd name="T0" fmla="*/ 4 w 4"/>
                <a:gd name="T1" fmla="*/ 9 h 11"/>
                <a:gd name="T2" fmla="*/ 1 w 4"/>
                <a:gd name="T3" fmla="*/ 13 h 11"/>
                <a:gd name="T4" fmla="*/ 1 w 4"/>
                <a:gd name="T5" fmla="*/ 8 h 11"/>
                <a:gd name="T6" fmla="*/ 4 w 4"/>
                <a:gd name="T7" fmla="*/ 1 h 11"/>
                <a:gd name="T8" fmla="*/ 4 w 4"/>
                <a:gd name="T9" fmla="*/ 9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1"/>
                <a:gd name="T17" fmla="*/ 4 w 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1">
                  <a:moveTo>
                    <a:pt x="3" y="7"/>
                  </a:moveTo>
                  <a:cubicBezTo>
                    <a:pt x="3" y="9"/>
                    <a:pt x="2" y="11"/>
                    <a:pt x="1" y="10"/>
                  </a:cubicBezTo>
                  <a:cubicBezTo>
                    <a:pt x="0" y="10"/>
                    <a:pt x="1" y="7"/>
                    <a:pt x="1" y="6"/>
                  </a:cubicBezTo>
                  <a:cubicBezTo>
                    <a:pt x="1" y="4"/>
                    <a:pt x="2" y="0"/>
                    <a:pt x="3" y="1"/>
                  </a:cubicBezTo>
                  <a:cubicBezTo>
                    <a:pt x="4" y="2"/>
                    <a:pt x="4" y="5"/>
                    <a:pt x="3" y="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75" name="Freeform 2692"/>
            <p:cNvSpPr>
              <a:spLocks noChangeAspect="1"/>
            </p:cNvSpPr>
            <p:nvPr/>
          </p:nvSpPr>
          <p:spPr bwMode="auto">
            <a:xfrm>
              <a:off x="6610538" y="2964008"/>
              <a:ext cx="2917" cy="17503"/>
            </a:xfrm>
            <a:custGeom>
              <a:avLst/>
              <a:gdLst>
                <a:gd name="T0" fmla="*/ 2 w 2"/>
                <a:gd name="T1" fmla="*/ 8 h 10"/>
                <a:gd name="T2" fmla="*/ 1 w 2"/>
                <a:gd name="T3" fmla="*/ 12 h 10"/>
                <a:gd name="T4" fmla="*/ 0 w 2"/>
                <a:gd name="T5" fmla="*/ 6 h 10"/>
                <a:gd name="T6" fmla="*/ 1 w 2"/>
                <a:gd name="T7" fmla="*/ 1 h 10"/>
                <a:gd name="T8" fmla="*/ 2 w 2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0"/>
                <a:gd name="T17" fmla="*/ 2 w 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0">
                  <a:moveTo>
                    <a:pt x="2" y="7"/>
                  </a:moveTo>
                  <a:cubicBezTo>
                    <a:pt x="2" y="8"/>
                    <a:pt x="2" y="10"/>
                    <a:pt x="1" y="10"/>
                  </a:cubicBezTo>
                  <a:cubicBezTo>
                    <a:pt x="0" y="9"/>
                    <a:pt x="0" y="7"/>
                    <a:pt x="0" y="5"/>
                  </a:cubicBezTo>
                  <a:cubicBezTo>
                    <a:pt x="0" y="3"/>
                    <a:pt x="0" y="0"/>
                    <a:pt x="1" y="1"/>
                  </a:cubicBezTo>
                  <a:cubicBezTo>
                    <a:pt x="2" y="1"/>
                    <a:pt x="2" y="5"/>
                    <a:pt x="2" y="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76" name="Freeform 2693"/>
            <p:cNvSpPr>
              <a:spLocks noChangeAspect="1"/>
            </p:cNvSpPr>
            <p:nvPr/>
          </p:nvSpPr>
          <p:spPr bwMode="auto">
            <a:xfrm>
              <a:off x="5497644" y="2873576"/>
              <a:ext cx="5834" cy="2917"/>
            </a:xfrm>
            <a:custGeom>
              <a:avLst/>
              <a:gdLst>
                <a:gd name="T0" fmla="*/ 2 w 4"/>
                <a:gd name="T1" fmla="*/ 0 h 2"/>
                <a:gd name="T2" fmla="*/ 3 w 4"/>
                <a:gd name="T3" fmla="*/ 1 h 2"/>
                <a:gd name="T4" fmla="*/ 2 w 4"/>
                <a:gd name="T5" fmla="*/ 2 h 2"/>
                <a:gd name="T6" fmla="*/ 0 w 4"/>
                <a:gd name="T7" fmla="*/ 1 h 2"/>
                <a:gd name="T8" fmla="*/ 2 w 4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2" y="0"/>
                  </a:moveTo>
                  <a:cubicBezTo>
                    <a:pt x="3" y="0"/>
                    <a:pt x="4" y="0"/>
                    <a:pt x="3" y="1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77" name="Freeform 2694"/>
            <p:cNvSpPr>
              <a:spLocks noChangeAspect="1"/>
            </p:cNvSpPr>
            <p:nvPr/>
          </p:nvSpPr>
          <p:spPr bwMode="auto">
            <a:xfrm>
              <a:off x="6574073" y="2692712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78" name="Freeform 2695"/>
            <p:cNvSpPr>
              <a:spLocks noChangeAspect="1"/>
            </p:cNvSpPr>
            <p:nvPr/>
          </p:nvSpPr>
          <p:spPr bwMode="auto">
            <a:xfrm>
              <a:off x="6563863" y="2686878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0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0"/>
                    <a:pt x="0" y="0"/>
                  </a:cubicBezTo>
                  <a:cubicBezTo>
                    <a:pt x="1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79" name="Freeform 2696"/>
            <p:cNvSpPr>
              <a:spLocks noChangeAspect="1"/>
            </p:cNvSpPr>
            <p:nvPr/>
          </p:nvSpPr>
          <p:spPr bwMode="auto">
            <a:xfrm>
              <a:off x="6565322" y="2695630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80" name="Freeform 2697"/>
            <p:cNvSpPr>
              <a:spLocks noChangeAspect="1"/>
            </p:cNvSpPr>
            <p:nvPr/>
          </p:nvSpPr>
          <p:spPr bwMode="auto">
            <a:xfrm>
              <a:off x="6555112" y="2686878"/>
              <a:ext cx="5834" cy="14586"/>
            </a:xfrm>
            <a:custGeom>
              <a:avLst/>
              <a:gdLst>
                <a:gd name="T0" fmla="*/ 3 w 4"/>
                <a:gd name="T1" fmla="*/ 5 h 8"/>
                <a:gd name="T2" fmla="*/ 3 w 4"/>
                <a:gd name="T3" fmla="*/ 10 h 8"/>
                <a:gd name="T4" fmla="*/ 1 w 4"/>
                <a:gd name="T5" fmla="*/ 6 h 8"/>
                <a:gd name="T6" fmla="*/ 1 w 4"/>
                <a:gd name="T7" fmla="*/ 0 h 8"/>
                <a:gd name="T8" fmla="*/ 3 w 4"/>
                <a:gd name="T9" fmla="*/ 5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8"/>
                <a:gd name="T17" fmla="*/ 4 w 4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8">
                  <a:moveTo>
                    <a:pt x="3" y="4"/>
                  </a:moveTo>
                  <a:cubicBezTo>
                    <a:pt x="4" y="5"/>
                    <a:pt x="4" y="8"/>
                    <a:pt x="3" y="8"/>
                  </a:cubicBezTo>
                  <a:cubicBezTo>
                    <a:pt x="2" y="8"/>
                    <a:pt x="1" y="7"/>
                    <a:pt x="1" y="5"/>
                  </a:cubicBezTo>
                  <a:cubicBezTo>
                    <a:pt x="0" y="4"/>
                    <a:pt x="0" y="1"/>
                    <a:pt x="1" y="0"/>
                  </a:cubicBezTo>
                  <a:cubicBezTo>
                    <a:pt x="2" y="0"/>
                    <a:pt x="3" y="2"/>
                    <a:pt x="3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81" name="Oval 2698"/>
            <p:cNvSpPr>
              <a:spLocks noChangeAspect="1" noChangeArrowheads="1"/>
            </p:cNvSpPr>
            <p:nvPr/>
          </p:nvSpPr>
          <p:spPr bwMode="auto">
            <a:xfrm>
              <a:off x="5736850" y="2961090"/>
              <a:ext cx="5834" cy="2917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82" name="Oval 2699"/>
            <p:cNvSpPr>
              <a:spLocks noChangeAspect="1" noChangeArrowheads="1"/>
            </p:cNvSpPr>
            <p:nvPr/>
          </p:nvSpPr>
          <p:spPr bwMode="auto">
            <a:xfrm>
              <a:off x="6740351" y="3066108"/>
              <a:ext cx="2917" cy="4376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83" name="Freeform 2700"/>
            <p:cNvSpPr>
              <a:spLocks noChangeAspect="1"/>
            </p:cNvSpPr>
            <p:nvPr/>
          </p:nvSpPr>
          <p:spPr bwMode="auto">
            <a:xfrm>
              <a:off x="6727224" y="2955256"/>
              <a:ext cx="5834" cy="2917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1 h 2"/>
                <a:gd name="T4" fmla="*/ 1 w 3"/>
                <a:gd name="T5" fmla="*/ 0 h 2"/>
                <a:gd name="T6" fmla="*/ 4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84" name="Freeform 2701"/>
            <p:cNvSpPr>
              <a:spLocks noChangeAspect="1"/>
            </p:cNvSpPr>
            <p:nvPr/>
          </p:nvSpPr>
          <p:spPr bwMode="auto">
            <a:xfrm>
              <a:off x="6735975" y="2971300"/>
              <a:ext cx="4376" cy="4376"/>
            </a:xfrm>
            <a:custGeom>
              <a:avLst/>
              <a:gdLst>
                <a:gd name="T0" fmla="*/ 3 w 2"/>
                <a:gd name="T1" fmla="*/ 2 h 3"/>
                <a:gd name="T2" fmla="*/ 2 w 2"/>
                <a:gd name="T3" fmla="*/ 2 h 3"/>
                <a:gd name="T4" fmla="*/ 0 w 2"/>
                <a:gd name="T5" fmla="*/ 1 h 3"/>
                <a:gd name="T6" fmla="*/ 2 w 2"/>
                <a:gd name="T7" fmla="*/ 0 h 3"/>
                <a:gd name="T8" fmla="*/ 3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85" name="Freeform 2702"/>
            <p:cNvSpPr>
              <a:spLocks noChangeAspect="1"/>
            </p:cNvSpPr>
            <p:nvPr/>
          </p:nvSpPr>
          <p:spPr bwMode="auto">
            <a:xfrm>
              <a:off x="6740351" y="2984428"/>
              <a:ext cx="2917" cy="5834"/>
            </a:xfrm>
            <a:custGeom>
              <a:avLst/>
              <a:gdLst>
                <a:gd name="T0" fmla="*/ 1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0 h 3"/>
                <a:gd name="T8" fmla="*/ 1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86" name="Freeform 2703"/>
            <p:cNvSpPr>
              <a:spLocks noChangeAspect="1"/>
            </p:cNvSpPr>
            <p:nvPr/>
          </p:nvSpPr>
          <p:spPr bwMode="auto">
            <a:xfrm>
              <a:off x="6731599" y="2961090"/>
              <a:ext cx="2917" cy="2917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1 w 2"/>
                <a:gd name="T7" fmla="*/ 0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87" name="Freeform 2704"/>
            <p:cNvSpPr>
              <a:spLocks noChangeAspect="1"/>
            </p:cNvSpPr>
            <p:nvPr/>
          </p:nvSpPr>
          <p:spPr bwMode="auto">
            <a:xfrm>
              <a:off x="6734517" y="3009223"/>
              <a:ext cx="4376" cy="4376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3 h 2"/>
                <a:gd name="T4" fmla="*/ 0 w 2"/>
                <a:gd name="T5" fmla="*/ 2 h 2"/>
                <a:gd name="T6" fmla="*/ 2 w 2"/>
                <a:gd name="T7" fmla="*/ 0 h 2"/>
                <a:gd name="T8" fmla="*/ 2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88" name="Freeform 2705"/>
            <p:cNvSpPr>
              <a:spLocks noChangeAspect="1"/>
            </p:cNvSpPr>
            <p:nvPr/>
          </p:nvSpPr>
          <p:spPr bwMode="auto">
            <a:xfrm>
              <a:off x="6633875" y="3066108"/>
              <a:ext cx="4376" cy="4376"/>
            </a:xfrm>
            <a:custGeom>
              <a:avLst/>
              <a:gdLst>
                <a:gd name="T0" fmla="*/ 2 w 3"/>
                <a:gd name="T1" fmla="*/ 2 h 3"/>
                <a:gd name="T2" fmla="*/ 2 w 3"/>
                <a:gd name="T3" fmla="*/ 3 h 3"/>
                <a:gd name="T4" fmla="*/ 1 w 3"/>
                <a:gd name="T5" fmla="*/ 2 h 3"/>
                <a:gd name="T6" fmla="*/ 1 w 3"/>
                <a:gd name="T7" fmla="*/ 0 h 3"/>
                <a:gd name="T8" fmla="*/ 2 w 3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3" y="2"/>
                    <a:pt x="2" y="3"/>
                    <a:pt x="2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89" name="Freeform 2706"/>
            <p:cNvSpPr>
              <a:spLocks noChangeAspect="1"/>
            </p:cNvSpPr>
            <p:nvPr/>
          </p:nvSpPr>
          <p:spPr bwMode="auto">
            <a:xfrm>
              <a:off x="6626582" y="3058815"/>
              <a:ext cx="2917" cy="2917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1 w 2"/>
                <a:gd name="T7" fmla="*/ 0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90" name="Freeform 2707"/>
            <p:cNvSpPr>
              <a:spLocks noChangeAspect="1"/>
            </p:cNvSpPr>
            <p:nvPr/>
          </p:nvSpPr>
          <p:spPr bwMode="auto">
            <a:xfrm>
              <a:off x="6636792" y="3080694"/>
              <a:ext cx="2917" cy="5834"/>
            </a:xfrm>
            <a:custGeom>
              <a:avLst/>
              <a:gdLst>
                <a:gd name="T0" fmla="*/ 1 w 2"/>
                <a:gd name="T1" fmla="*/ 3 h 3"/>
                <a:gd name="T2" fmla="*/ 0 w 2"/>
                <a:gd name="T3" fmla="*/ 4 h 3"/>
                <a:gd name="T4" fmla="*/ 0 w 2"/>
                <a:gd name="T5" fmla="*/ 1 h 3"/>
                <a:gd name="T6" fmla="*/ 1 w 2"/>
                <a:gd name="T7" fmla="*/ 1 h 3"/>
                <a:gd name="T8" fmla="*/ 1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" y="1"/>
                    <a:pt x="1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91" name="Freeform 2708"/>
            <p:cNvSpPr>
              <a:spLocks noChangeAspect="1"/>
            </p:cNvSpPr>
            <p:nvPr/>
          </p:nvSpPr>
          <p:spPr bwMode="auto">
            <a:xfrm>
              <a:off x="6616372" y="3034019"/>
              <a:ext cx="1459" cy="2917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92" name="Freeform 2709"/>
            <p:cNvSpPr>
              <a:spLocks noChangeAspect="1"/>
            </p:cNvSpPr>
            <p:nvPr/>
          </p:nvSpPr>
          <p:spPr bwMode="auto">
            <a:xfrm>
              <a:off x="6638251" y="3058815"/>
              <a:ext cx="5834" cy="10210"/>
            </a:xfrm>
            <a:custGeom>
              <a:avLst/>
              <a:gdLst>
                <a:gd name="T0" fmla="*/ 3 w 3"/>
                <a:gd name="T1" fmla="*/ 4 h 6"/>
                <a:gd name="T2" fmla="*/ 3 w 3"/>
                <a:gd name="T3" fmla="*/ 6 h 6"/>
                <a:gd name="T4" fmla="*/ 1 w 3"/>
                <a:gd name="T5" fmla="*/ 5 h 6"/>
                <a:gd name="T6" fmla="*/ 1 w 3"/>
                <a:gd name="T7" fmla="*/ 1 h 6"/>
                <a:gd name="T8" fmla="*/ 3 w 3"/>
                <a:gd name="T9" fmla="*/ 4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6"/>
                <a:gd name="T17" fmla="*/ 3 w 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6">
                  <a:moveTo>
                    <a:pt x="2" y="3"/>
                  </a:moveTo>
                  <a:cubicBezTo>
                    <a:pt x="3" y="4"/>
                    <a:pt x="3" y="5"/>
                    <a:pt x="2" y="5"/>
                  </a:cubicBezTo>
                  <a:cubicBezTo>
                    <a:pt x="2" y="6"/>
                    <a:pt x="1" y="4"/>
                    <a:pt x="1" y="4"/>
                  </a:cubicBezTo>
                  <a:cubicBezTo>
                    <a:pt x="1" y="3"/>
                    <a:pt x="0" y="1"/>
                    <a:pt x="1" y="1"/>
                  </a:cubicBezTo>
                  <a:cubicBezTo>
                    <a:pt x="1" y="0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93" name="Freeform 2710"/>
            <p:cNvSpPr>
              <a:spLocks noChangeAspect="1"/>
            </p:cNvSpPr>
            <p:nvPr/>
          </p:nvSpPr>
          <p:spPr bwMode="auto">
            <a:xfrm>
              <a:off x="6610538" y="2993179"/>
              <a:ext cx="2917" cy="7293"/>
            </a:xfrm>
            <a:custGeom>
              <a:avLst/>
              <a:gdLst>
                <a:gd name="T0" fmla="*/ 2 w 2"/>
                <a:gd name="T1" fmla="*/ 3 h 4"/>
                <a:gd name="T2" fmla="*/ 1 w 2"/>
                <a:gd name="T3" fmla="*/ 5 h 4"/>
                <a:gd name="T4" fmla="*/ 0 w 2"/>
                <a:gd name="T5" fmla="*/ 3 h 4"/>
                <a:gd name="T6" fmla="*/ 1 w 2"/>
                <a:gd name="T7" fmla="*/ 0 h 4"/>
                <a:gd name="T8" fmla="*/ 2 w 2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2"/>
                  </a:moveTo>
                  <a:cubicBezTo>
                    <a:pt x="2" y="3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94" name="Freeform 2711"/>
            <p:cNvSpPr>
              <a:spLocks noChangeAspect="1"/>
            </p:cNvSpPr>
            <p:nvPr/>
          </p:nvSpPr>
          <p:spPr bwMode="auto">
            <a:xfrm>
              <a:off x="6619289" y="2962549"/>
              <a:ext cx="7293" cy="7293"/>
            </a:xfrm>
            <a:custGeom>
              <a:avLst/>
              <a:gdLst>
                <a:gd name="T0" fmla="*/ 4 w 4"/>
                <a:gd name="T1" fmla="*/ 3 h 4"/>
                <a:gd name="T2" fmla="*/ 4 w 4"/>
                <a:gd name="T3" fmla="*/ 4 h 4"/>
                <a:gd name="T4" fmla="*/ 1 w 4"/>
                <a:gd name="T5" fmla="*/ 4 h 4"/>
                <a:gd name="T6" fmla="*/ 1 w 4"/>
                <a:gd name="T7" fmla="*/ 1 h 4"/>
                <a:gd name="T8" fmla="*/ 4 w 4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3" y="2"/>
                    <a:pt x="4" y="3"/>
                    <a:pt x="3" y="3"/>
                  </a:cubicBezTo>
                  <a:cubicBezTo>
                    <a:pt x="3" y="4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95" name="Freeform 2712"/>
            <p:cNvSpPr>
              <a:spLocks noChangeAspect="1"/>
            </p:cNvSpPr>
            <p:nvPr/>
          </p:nvSpPr>
          <p:spPr bwMode="auto">
            <a:xfrm>
              <a:off x="5698927" y="3000472"/>
              <a:ext cx="5834" cy="5834"/>
            </a:xfrm>
            <a:custGeom>
              <a:avLst/>
              <a:gdLst>
                <a:gd name="T0" fmla="*/ 3 w 4"/>
                <a:gd name="T1" fmla="*/ 0 h 3"/>
                <a:gd name="T2" fmla="*/ 4 w 4"/>
                <a:gd name="T3" fmla="*/ 1 h 3"/>
                <a:gd name="T4" fmla="*/ 2 w 4"/>
                <a:gd name="T5" fmla="*/ 4 h 3"/>
                <a:gd name="T6" fmla="*/ 0 w 4"/>
                <a:gd name="T7" fmla="*/ 1 h 3"/>
                <a:gd name="T8" fmla="*/ 3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0"/>
                  </a:moveTo>
                  <a:cubicBezTo>
                    <a:pt x="3" y="0"/>
                    <a:pt x="4" y="1"/>
                    <a:pt x="4" y="1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96" name="Freeform 2713"/>
            <p:cNvSpPr>
              <a:spLocks noChangeAspect="1"/>
            </p:cNvSpPr>
            <p:nvPr/>
          </p:nvSpPr>
          <p:spPr bwMode="auto">
            <a:xfrm>
              <a:off x="5518064" y="3572234"/>
              <a:ext cx="166278" cy="355893"/>
            </a:xfrm>
            <a:custGeom>
              <a:avLst/>
              <a:gdLst>
                <a:gd name="T0" fmla="*/ 102 w 95"/>
                <a:gd name="T1" fmla="*/ 16 h 204"/>
                <a:gd name="T2" fmla="*/ 112 w 95"/>
                <a:gd name="T3" fmla="*/ 50 h 204"/>
                <a:gd name="T4" fmla="*/ 110 w 95"/>
                <a:gd name="T5" fmla="*/ 72 h 204"/>
                <a:gd name="T6" fmla="*/ 100 w 95"/>
                <a:gd name="T7" fmla="*/ 67 h 204"/>
                <a:gd name="T8" fmla="*/ 97 w 95"/>
                <a:gd name="T9" fmla="*/ 99 h 204"/>
                <a:gd name="T10" fmla="*/ 91 w 95"/>
                <a:gd name="T11" fmla="*/ 128 h 204"/>
                <a:gd name="T12" fmla="*/ 78 w 95"/>
                <a:gd name="T13" fmla="*/ 163 h 204"/>
                <a:gd name="T14" fmla="*/ 65 w 95"/>
                <a:gd name="T15" fmla="*/ 209 h 204"/>
                <a:gd name="T16" fmla="*/ 50 w 95"/>
                <a:gd name="T17" fmla="*/ 236 h 204"/>
                <a:gd name="T18" fmla="*/ 36 w 95"/>
                <a:gd name="T19" fmla="*/ 243 h 204"/>
                <a:gd name="T20" fmla="*/ 5 w 95"/>
                <a:gd name="T21" fmla="*/ 222 h 204"/>
                <a:gd name="T22" fmla="*/ 7 w 95"/>
                <a:gd name="T23" fmla="*/ 205 h 204"/>
                <a:gd name="T24" fmla="*/ 0 w 95"/>
                <a:gd name="T25" fmla="*/ 179 h 204"/>
                <a:gd name="T26" fmla="*/ 10 w 95"/>
                <a:gd name="T27" fmla="*/ 164 h 204"/>
                <a:gd name="T28" fmla="*/ 18 w 95"/>
                <a:gd name="T29" fmla="*/ 146 h 204"/>
                <a:gd name="T30" fmla="*/ 16 w 95"/>
                <a:gd name="T31" fmla="*/ 126 h 204"/>
                <a:gd name="T32" fmla="*/ 13 w 95"/>
                <a:gd name="T33" fmla="*/ 108 h 204"/>
                <a:gd name="T34" fmla="*/ 13 w 95"/>
                <a:gd name="T35" fmla="*/ 98 h 204"/>
                <a:gd name="T36" fmla="*/ 23 w 95"/>
                <a:gd name="T37" fmla="*/ 74 h 204"/>
                <a:gd name="T38" fmla="*/ 36 w 95"/>
                <a:gd name="T39" fmla="*/ 72 h 204"/>
                <a:gd name="T40" fmla="*/ 48 w 95"/>
                <a:gd name="T41" fmla="*/ 69 h 204"/>
                <a:gd name="T42" fmla="*/ 52 w 95"/>
                <a:gd name="T43" fmla="*/ 63 h 204"/>
                <a:gd name="T44" fmla="*/ 62 w 95"/>
                <a:gd name="T45" fmla="*/ 60 h 204"/>
                <a:gd name="T46" fmla="*/ 67 w 95"/>
                <a:gd name="T47" fmla="*/ 57 h 204"/>
                <a:gd name="T48" fmla="*/ 76 w 95"/>
                <a:gd name="T49" fmla="*/ 53 h 204"/>
                <a:gd name="T50" fmla="*/ 72 w 95"/>
                <a:gd name="T51" fmla="*/ 44 h 204"/>
                <a:gd name="T52" fmla="*/ 77 w 95"/>
                <a:gd name="T53" fmla="*/ 41 h 204"/>
                <a:gd name="T54" fmla="*/ 74 w 95"/>
                <a:gd name="T55" fmla="*/ 28 h 204"/>
                <a:gd name="T56" fmla="*/ 82 w 95"/>
                <a:gd name="T57" fmla="*/ 29 h 204"/>
                <a:gd name="T58" fmla="*/ 89 w 95"/>
                <a:gd name="T59" fmla="*/ 20 h 204"/>
                <a:gd name="T60" fmla="*/ 86 w 95"/>
                <a:gd name="T61" fmla="*/ 10 h 204"/>
                <a:gd name="T62" fmla="*/ 97 w 95"/>
                <a:gd name="T63" fmla="*/ 1 h 20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5"/>
                <a:gd name="T97" fmla="*/ 0 h 204"/>
                <a:gd name="T98" fmla="*/ 95 w 95"/>
                <a:gd name="T99" fmla="*/ 204 h 20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5" h="204">
                  <a:moveTo>
                    <a:pt x="81" y="1"/>
                  </a:moveTo>
                  <a:cubicBezTo>
                    <a:pt x="85" y="3"/>
                    <a:pt x="84" y="9"/>
                    <a:pt x="85" y="13"/>
                  </a:cubicBezTo>
                  <a:cubicBezTo>
                    <a:pt x="86" y="17"/>
                    <a:pt x="88" y="22"/>
                    <a:pt x="90" y="26"/>
                  </a:cubicBezTo>
                  <a:cubicBezTo>
                    <a:pt x="91" y="31"/>
                    <a:pt x="92" y="37"/>
                    <a:pt x="93" y="42"/>
                  </a:cubicBezTo>
                  <a:cubicBezTo>
                    <a:pt x="94" y="45"/>
                    <a:pt x="94" y="48"/>
                    <a:pt x="94" y="51"/>
                  </a:cubicBezTo>
                  <a:cubicBezTo>
                    <a:pt x="94" y="54"/>
                    <a:pt x="95" y="61"/>
                    <a:pt x="92" y="60"/>
                  </a:cubicBezTo>
                  <a:cubicBezTo>
                    <a:pt x="87" y="59"/>
                    <a:pt x="87" y="51"/>
                    <a:pt x="83" y="49"/>
                  </a:cubicBezTo>
                  <a:cubicBezTo>
                    <a:pt x="81" y="48"/>
                    <a:pt x="83" y="54"/>
                    <a:pt x="83" y="56"/>
                  </a:cubicBezTo>
                  <a:cubicBezTo>
                    <a:pt x="83" y="61"/>
                    <a:pt x="86" y="65"/>
                    <a:pt x="85" y="70"/>
                  </a:cubicBezTo>
                  <a:cubicBezTo>
                    <a:pt x="85" y="75"/>
                    <a:pt x="82" y="79"/>
                    <a:pt x="81" y="83"/>
                  </a:cubicBezTo>
                  <a:cubicBezTo>
                    <a:pt x="80" y="85"/>
                    <a:pt x="81" y="87"/>
                    <a:pt x="81" y="89"/>
                  </a:cubicBezTo>
                  <a:cubicBezTo>
                    <a:pt x="80" y="95"/>
                    <a:pt x="79" y="101"/>
                    <a:pt x="76" y="107"/>
                  </a:cubicBezTo>
                  <a:cubicBezTo>
                    <a:pt x="74" y="111"/>
                    <a:pt x="69" y="112"/>
                    <a:pt x="67" y="117"/>
                  </a:cubicBezTo>
                  <a:cubicBezTo>
                    <a:pt x="65" y="123"/>
                    <a:pt x="67" y="130"/>
                    <a:pt x="65" y="136"/>
                  </a:cubicBezTo>
                  <a:cubicBezTo>
                    <a:pt x="63" y="145"/>
                    <a:pt x="60" y="153"/>
                    <a:pt x="58" y="161"/>
                  </a:cubicBezTo>
                  <a:cubicBezTo>
                    <a:pt x="56" y="166"/>
                    <a:pt x="55" y="170"/>
                    <a:pt x="54" y="175"/>
                  </a:cubicBezTo>
                  <a:cubicBezTo>
                    <a:pt x="52" y="181"/>
                    <a:pt x="52" y="187"/>
                    <a:pt x="49" y="192"/>
                  </a:cubicBezTo>
                  <a:cubicBezTo>
                    <a:pt x="48" y="195"/>
                    <a:pt x="45" y="196"/>
                    <a:pt x="42" y="197"/>
                  </a:cubicBezTo>
                  <a:cubicBezTo>
                    <a:pt x="39" y="199"/>
                    <a:pt x="35" y="197"/>
                    <a:pt x="32" y="198"/>
                  </a:cubicBezTo>
                  <a:cubicBezTo>
                    <a:pt x="31" y="199"/>
                    <a:pt x="32" y="204"/>
                    <a:pt x="30" y="203"/>
                  </a:cubicBezTo>
                  <a:cubicBezTo>
                    <a:pt x="23" y="203"/>
                    <a:pt x="16" y="200"/>
                    <a:pt x="10" y="197"/>
                  </a:cubicBezTo>
                  <a:cubicBezTo>
                    <a:pt x="7" y="194"/>
                    <a:pt x="5" y="190"/>
                    <a:pt x="4" y="186"/>
                  </a:cubicBezTo>
                  <a:cubicBezTo>
                    <a:pt x="3" y="183"/>
                    <a:pt x="4" y="180"/>
                    <a:pt x="4" y="176"/>
                  </a:cubicBezTo>
                  <a:cubicBezTo>
                    <a:pt x="4" y="174"/>
                    <a:pt x="6" y="173"/>
                    <a:pt x="6" y="171"/>
                  </a:cubicBezTo>
                  <a:cubicBezTo>
                    <a:pt x="5" y="168"/>
                    <a:pt x="2" y="165"/>
                    <a:pt x="1" y="162"/>
                  </a:cubicBezTo>
                  <a:cubicBezTo>
                    <a:pt x="0" y="158"/>
                    <a:pt x="0" y="154"/>
                    <a:pt x="0" y="150"/>
                  </a:cubicBezTo>
                  <a:cubicBezTo>
                    <a:pt x="0" y="147"/>
                    <a:pt x="1" y="144"/>
                    <a:pt x="3" y="141"/>
                  </a:cubicBezTo>
                  <a:cubicBezTo>
                    <a:pt x="4" y="139"/>
                    <a:pt x="7" y="139"/>
                    <a:pt x="8" y="137"/>
                  </a:cubicBezTo>
                  <a:cubicBezTo>
                    <a:pt x="9" y="135"/>
                    <a:pt x="9" y="132"/>
                    <a:pt x="10" y="130"/>
                  </a:cubicBezTo>
                  <a:cubicBezTo>
                    <a:pt x="11" y="127"/>
                    <a:pt x="13" y="124"/>
                    <a:pt x="15" y="122"/>
                  </a:cubicBezTo>
                  <a:cubicBezTo>
                    <a:pt x="16" y="119"/>
                    <a:pt x="17" y="117"/>
                    <a:pt x="17" y="115"/>
                  </a:cubicBezTo>
                  <a:cubicBezTo>
                    <a:pt x="17" y="111"/>
                    <a:pt x="14" y="108"/>
                    <a:pt x="13" y="105"/>
                  </a:cubicBezTo>
                  <a:cubicBezTo>
                    <a:pt x="13" y="103"/>
                    <a:pt x="13" y="101"/>
                    <a:pt x="13" y="99"/>
                  </a:cubicBezTo>
                  <a:cubicBezTo>
                    <a:pt x="13" y="96"/>
                    <a:pt x="11" y="93"/>
                    <a:pt x="11" y="90"/>
                  </a:cubicBezTo>
                  <a:cubicBezTo>
                    <a:pt x="11" y="89"/>
                    <a:pt x="12" y="88"/>
                    <a:pt x="12" y="87"/>
                  </a:cubicBezTo>
                  <a:cubicBezTo>
                    <a:pt x="12" y="85"/>
                    <a:pt x="10" y="84"/>
                    <a:pt x="11" y="82"/>
                  </a:cubicBezTo>
                  <a:cubicBezTo>
                    <a:pt x="12" y="77"/>
                    <a:pt x="16" y="74"/>
                    <a:pt x="18" y="70"/>
                  </a:cubicBezTo>
                  <a:cubicBezTo>
                    <a:pt x="19" y="67"/>
                    <a:pt x="17" y="64"/>
                    <a:pt x="19" y="62"/>
                  </a:cubicBezTo>
                  <a:cubicBezTo>
                    <a:pt x="20" y="61"/>
                    <a:pt x="23" y="62"/>
                    <a:pt x="25" y="62"/>
                  </a:cubicBezTo>
                  <a:cubicBezTo>
                    <a:pt x="27" y="62"/>
                    <a:pt x="28" y="61"/>
                    <a:pt x="30" y="60"/>
                  </a:cubicBezTo>
                  <a:cubicBezTo>
                    <a:pt x="32" y="59"/>
                    <a:pt x="34" y="57"/>
                    <a:pt x="37" y="56"/>
                  </a:cubicBezTo>
                  <a:cubicBezTo>
                    <a:pt x="38" y="56"/>
                    <a:pt x="39" y="57"/>
                    <a:pt x="40" y="58"/>
                  </a:cubicBezTo>
                  <a:cubicBezTo>
                    <a:pt x="42" y="59"/>
                    <a:pt x="45" y="64"/>
                    <a:pt x="47" y="62"/>
                  </a:cubicBezTo>
                  <a:cubicBezTo>
                    <a:pt x="48" y="59"/>
                    <a:pt x="42" y="56"/>
                    <a:pt x="43" y="53"/>
                  </a:cubicBezTo>
                  <a:cubicBezTo>
                    <a:pt x="43" y="51"/>
                    <a:pt x="46" y="51"/>
                    <a:pt x="49" y="50"/>
                  </a:cubicBezTo>
                  <a:cubicBezTo>
                    <a:pt x="50" y="50"/>
                    <a:pt x="51" y="50"/>
                    <a:pt x="52" y="50"/>
                  </a:cubicBezTo>
                  <a:cubicBezTo>
                    <a:pt x="54" y="48"/>
                    <a:pt x="52" y="43"/>
                    <a:pt x="55" y="42"/>
                  </a:cubicBezTo>
                  <a:cubicBezTo>
                    <a:pt x="56" y="42"/>
                    <a:pt x="54" y="49"/>
                    <a:pt x="56" y="48"/>
                  </a:cubicBezTo>
                  <a:cubicBezTo>
                    <a:pt x="58" y="47"/>
                    <a:pt x="58" y="42"/>
                    <a:pt x="60" y="41"/>
                  </a:cubicBezTo>
                  <a:cubicBezTo>
                    <a:pt x="61" y="40"/>
                    <a:pt x="62" y="45"/>
                    <a:pt x="63" y="44"/>
                  </a:cubicBezTo>
                  <a:cubicBezTo>
                    <a:pt x="65" y="43"/>
                    <a:pt x="64" y="40"/>
                    <a:pt x="63" y="39"/>
                  </a:cubicBezTo>
                  <a:cubicBezTo>
                    <a:pt x="63" y="38"/>
                    <a:pt x="61" y="38"/>
                    <a:pt x="60" y="37"/>
                  </a:cubicBezTo>
                  <a:cubicBezTo>
                    <a:pt x="59" y="36"/>
                    <a:pt x="59" y="34"/>
                    <a:pt x="60" y="34"/>
                  </a:cubicBezTo>
                  <a:cubicBezTo>
                    <a:pt x="61" y="33"/>
                    <a:pt x="64" y="35"/>
                    <a:pt x="64" y="34"/>
                  </a:cubicBezTo>
                  <a:cubicBezTo>
                    <a:pt x="65" y="32"/>
                    <a:pt x="62" y="31"/>
                    <a:pt x="62" y="29"/>
                  </a:cubicBezTo>
                  <a:cubicBezTo>
                    <a:pt x="62" y="27"/>
                    <a:pt x="61" y="24"/>
                    <a:pt x="62" y="23"/>
                  </a:cubicBezTo>
                  <a:cubicBezTo>
                    <a:pt x="64" y="23"/>
                    <a:pt x="64" y="27"/>
                    <a:pt x="66" y="27"/>
                  </a:cubicBezTo>
                  <a:cubicBezTo>
                    <a:pt x="67" y="27"/>
                    <a:pt x="67" y="25"/>
                    <a:pt x="68" y="24"/>
                  </a:cubicBezTo>
                  <a:cubicBezTo>
                    <a:pt x="69" y="23"/>
                    <a:pt x="71" y="22"/>
                    <a:pt x="72" y="21"/>
                  </a:cubicBezTo>
                  <a:cubicBezTo>
                    <a:pt x="73" y="20"/>
                    <a:pt x="73" y="18"/>
                    <a:pt x="74" y="17"/>
                  </a:cubicBezTo>
                  <a:cubicBezTo>
                    <a:pt x="74" y="15"/>
                    <a:pt x="74" y="13"/>
                    <a:pt x="74" y="12"/>
                  </a:cubicBezTo>
                  <a:cubicBezTo>
                    <a:pt x="73" y="10"/>
                    <a:pt x="71" y="9"/>
                    <a:pt x="72" y="8"/>
                  </a:cubicBezTo>
                  <a:cubicBezTo>
                    <a:pt x="72" y="6"/>
                    <a:pt x="74" y="8"/>
                    <a:pt x="75" y="8"/>
                  </a:cubicBezTo>
                  <a:cubicBezTo>
                    <a:pt x="77" y="6"/>
                    <a:pt x="79" y="0"/>
                    <a:pt x="8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97" name="Freeform 2714"/>
            <p:cNvSpPr>
              <a:spLocks noChangeAspect="1"/>
            </p:cNvSpPr>
            <p:nvPr/>
          </p:nvSpPr>
          <p:spPr bwMode="auto">
            <a:xfrm>
              <a:off x="5523898" y="3559107"/>
              <a:ext cx="4376" cy="10210"/>
            </a:xfrm>
            <a:custGeom>
              <a:avLst/>
              <a:gdLst>
                <a:gd name="T0" fmla="*/ 1 w 3"/>
                <a:gd name="T1" fmla="*/ 0 h 6"/>
                <a:gd name="T2" fmla="*/ 0 w 3"/>
                <a:gd name="T3" fmla="*/ 4 h 6"/>
                <a:gd name="T4" fmla="*/ 1 w 3"/>
                <a:gd name="T5" fmla="*/ 7 h 6"/>
                <a:gd name="T6" fmla="*/ 2 w 3"/>
                <a:gd name="T7" fmla="*/ 4 h 6"/>
                <a:gd name="T8" fmla="*/ 1 w 3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6"/>
                <a:gd name="T17" fmla="*/ 3 w 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6">
                  <a:moveTo>
                    <a:pt x="1" y="0"/>
                  </a:move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0" y="6"/>
                    <a:pt x="1" y="6"/>
                  </a:cubicBezTo>
                  <a:cubicBezTo>
                    <a:pt x="3" y="6"/>
                    <a:pt x="2" y="4"/>
                    <a:pt x="2" y="3"/>
                  </a:cubicBezTo>
                  <a:cubicBezTo>
                    <a:pt x="2" y="2"/>
                    <a:pt x="2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98" name="Freeform 2715"/>
            <p:cNvSpPr>
              <a:spLocks noChangeAspect="1"/>
            </p:cNvSpPr>
            <p:nvPr/>
          </p:nvSpPr>
          <p:spPr bwMode="auto">
            <a:xfrm>
              <a:off x="5545777" y="3573692"/>
              <a:ext cx="8751" cy="10210"/>
            </a:xfrm>
            <a:custGeom>
              <a:avLst/>
              <a:gdLst>
                <a:gd name="T0" fmla="*/ 1 w 5"/>
                <a:gd name="T1" fmla="*/ 1 h 6"/>
                <a:gd name="T2" fmla="*/ 1 w 5"/>
                <a:gd name="T3" fmla="*/ 4 h 6"/>
                <a:gd name="T4" fmla="*/ 4 w 5"/>
                <a:gd name="T5" fmla="*/ 7 h 6"/>
                <a:gd name="T6" fmla="*/ 4 w 5"/>
                <a:gd name="T7" fmla="*/ 2 h 6"/>
                <a:gd name="T8" fmla="*/ 1 w 5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1" y="1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4"/>
                    <a:pt x="2" y="6"/>
                    <a:pt x="3" y="6"/>
                  </a:cubicBezTo>
                  <a:cubicBezTo>
                    <a:pt x="5" y="5"/>
                    <a:pt x="4" y="3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99" name="Freeform 2716"/>
            <p:cNvSpPr>
              <a:spLocks noChangeAspect="1"/>
            </p:cNvSpPr>
            <p:nvPr/>
          </p:nvSpPr>
          <p:spPr bwMode="auto">
            <a:xfrm>
              <a:off x="5563280" y="3589737"/>
              <a:ext cx="8751" cy="10210"/>
            </a:xfrm>
            <a:custGeom>
              <a:avLst/>
              <a:gdLst>
                <a:gd name="T0" fmla="*/ 1 w 5"/>
                <a:gd name="T1" fmla="*/ 0 h 6"/>
                <a:gd name="T2" fmla="*/ 1 w 5"/>
                <a:gd name="T3" fmla="*/ 4 h 6"/>
                <a:gd name="T4" fmla="*/ 4 w 5"/>
                <a:gd name="T5" fmla="*/ 7 h 6"/>
                <a:gd name="T6" fmla="*/ 4 w 5"/>
                <a:gd name="T7" fmla="*/ 2 h 6"/>
                <a:gd name="T8" fmla="*/ 1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1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4"/>
                    <a:pt x="2" y="6"/>
                    <a:pt x="3" y="6"/>
                  </a:cubicBezTo>
                  <a:cubicBezTo>
                    <a:pt x="5" y="5"/>
                    <a:pt x="4" y="3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0" name="Freeform 2717"/>
            <p:cNvSpPr>
              <a:spLocks noChangeAspect="1"/>
            </p:cNvSpPr>
            <p:nvPr/>
          </p:nvSpPr>
          <p:spPr bwMode="auto">
            <a:xfrm>
              <a:off x="5631833" y="3599947"/>
              <a:ext cx="7293" cy="11669"/>
            </a:xfrm>
            <a:custGeom>
              <a:avLst/>
              <a:gdLst>
                <a:gd name="T0" fmla="*/ 0 w 4"/>
                <a:gd name="T1" fmla="*/ 1 h 7"/>
                <a:gd name="T2" fmla="*/ 0 w 4"/>
                <a:gd name="T3" fmla="*/ 3 h 7"/>
                <a:gd name="T4" fmla="*/ 4 w 4"/>
                <a:gd name="T5" fmla="*/ 7 h 7"/>
                <a:gd name="T6" fmla="*/ 4 w 4"/>
                <a:gd name="T7" fmla="*/ 2 h 7"/>
                <a:gd name="T8" fmla="*/ 0 w 4"/>
                <a:gd name="T9" fmla="*/ 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7"/>
                <a:gd name="T17" fmla="*/ 4 w 4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7">
                  <a:moveTo>
                    <a:pt x="0" y="1"/>
                  </a:moveTo>
                  <a:cubicBezTo>
                    <a:pt x="0" y="1"/>
                    <a:pt x="0" y="3"/>
                    <a:pt x="0" y="3"/>
                  </a:cubicBezTo>
                  <a:cubicBezTo>
                    <a:pt x="1" y="5"/>
                    <a:pt x="2" y="7"/>
                    <a:pt x="3" y="6"/>
                  </a:cubicBezTo>
                  <a:cubicBezTo>
                    <a:pt x="4" y="5"/>
                    <a:pt x="3" y="3"/>
                    <a:pt x="3" y="2"/>
                  </a:cubicBezTo>
                  <a:cubicBezTo>
                    <a:pt x="2" y="1"/>
                    <a:pt x="1" y="0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1" name="Freeform 2718"/>
            <p:cNvSpPr>
              <a:spLocks noChangeAspect="1"/>
            </p:cNvSpPr>
            <p:nvPr/>
          </p:nvSpPr>
          <p:spPr bwMode="auto">
            <a:xfrm>
              <a:off x="5828741" y="3776434"/>
              <a:ext cx="10210" cy="20420"/>
            </a:xfrm>
            <a:custGeom>
              <a:avLst/>
              <a:gdLst>
                <a:gd name="T0" fmla="*/ 4 w 6"/>
                <a:gd name="T1" fmla="*/ 1 h 12"/>
                <a:gd name="T2" fmla="*/ 7 w 6"/>
                <a:gd name="T3" fmla="*/ 8 h 12"/>
                <a:gd name="T4" fmla="*/ 4 w 6"/>
                <a:gd name="T5" fmla="*/ 13 h 12"/>
                <a:gd name="T6" fmla="*/ 0 w 6"/>
                <a:gd name="T7" fmla="*/ 7 h 12"/>
                <a:gd name="T8" fmla="*/ 4 w 6"/>
                <a:gd name="T9" fmla="*/ 1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2"/>
                <a:gd name="T17" fmla="*/ 6 w 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2">
                  <a:moveTo>
                    <a:pt x="3" y="1"/>
                  </a:moveTo>
                  <a:cubicBezTo>
                    <a:pt x="6" y="1"/>
                    <a:pt x="6" y="5"/>
                    <a:pt x="6" y="7"/>
                  </a:cubicBezTo>
                  <a:cubicBezTo>
                    <a:pt x="6" y="9"/>
                    <a:pt x="5" y="12"/>
                    <a:pt x="3" y="11"/>
                  </a:cubicBezTo>
                  <a:cubicBezTo>
                    <a:pt x="1" y="11"/>
                    <a:pt x="0" y="8"/>
                    <a:pt x="0" y="6"/>
                  </a:cubicBezTo>
                  <a:cubicBezTo>
                    <a:pt x="0" y="4"/>
                    <a:pt x="1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2" name="Freeform 2719"/>
            <p:cNvSpPr>
              <a:spLocks noChangeAspect="1"/>
            </p:cNvSpPr>
            <p:nvPr/>
          </p:nvSpPr>
          <p:spPr bwMode="auto">
            <a:xfrm>
              <a:off x="5782066" y="3802689"/>
              <a:ext cx="13127" cy="14586"/>
            </a:xfrm>
            <a:custGeom>
              <a:avLst/>
              <a:gdLst>
                <a:gd name="T0" fmla="*/ 3 w 7"/>
                <a:gd name="T1" fmla="*/ 0 h 8"/>
                <a:gd name="T2" fmla="*/ 9 w 7"/>
                <a:gd name="T3" fmla="*/ 6 h 8"/>
                <a:gd name="T4" fmla="*/ 8 w 7"/>
                <a:gd name="T5" fmla="*/ 10 h 8"/>
                <a:gd name="T6" fmla="*/ 1 w 7"/>
                <a:gd name="T7" fmla="*/ 7 h 8"/>
                <a:gd name="T8" fmla="*/ 3 w 7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8"/>
                <a:gd name="T17" fmla="*/ 7 w 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8">
                  <a:moveTo>
                    <a:pt x="2" y="0"/>
                  </a:moveTo>
                  <a:cubicBezTo>
                    <a:pt x="4" y="0"/>
                    <a:pt x="6" y="3"/>
                    <a:pt x="7" y="5"/>
                  </a:cubicBezTo>
                  <a:cubicBezTo>
                    <a:pt x="7" y="6"/>
                    <a:pt x="7" y="7"/>
                    <a:pt x="6" y="8"/>
                  </a:cubicBezTo>
                  <a:cubicBezTo>
                    <a:pt x="4" y="8"/>
                    <a:pt x="2" y="8"/>
                    <a:pt x="1" y="6"/>
                  </a:cubicBezTo>
                  <a:cubicBezTo>
                    <a:pt x="0" y="4"/>
                    <a:pt x="0" y="1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3" name="Freeform 2720"/>
            <p:cNvSpPr>
              <a:spLocks noChangeAspect="1"/>
            </p:cNvSpPr>
            <p:nvPr/>
          </p:nvSpPr>
          <p:spPr bwMode="auto">
            <a:xfrm>
              <a:off x="5787901" y="3376785"/>
              <a:ext cx="10210" cy="10210"/>
            </a:xfrm>
            <a:custGeom>
              <a:avLst/>
              <a:gdLst>
                <a:gd name="T0" fmla="*/ 1 w 6"/>
                <a:gd name="T1" fmla="*/ 1 h 6"/>
                <a:gd name="T2" fmla="*/ 6 w 6"/>
                <a:gd name="T3" fmla="*/ 4 h 6"/>
                <a:gd name="T4" fmla="*/ 6 w 6"/>
                <a:gd name="T5" fmla="*/ 7 h 6"/>
                <a:gd name="T6" fmla="*/ 1 w 6"/>
                <a:gd name="T7" fmla="*/ 5 h 6"/>
                <a:gd name="T8" fmla="*/ 1 w 6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1" y="1"/>
                  </a:moveTo>
                  <a:cubicBezTo>
                    <a:pt x="3" y="0"/>
                    <a:pt x="4" y="2"/>
                    <a:pt x="5" y="3"/>
                  </a:cubicBezTo>
                  <a:cubicBezTo>
                    <a:pt x="6" y="4"/>
                    <a:pt x="6" y="5"/>
                    <a:pt x="5" y="6"/>
                  </a:cubicBezTo>
                  <a:cubicBezTo>
                    <a:pt x="4" y="6"/>
                    <a:pt x="2" y="5"/>
                    <a:pt x="1" y="4"/>
                  </a:cubicBezTo>
                  <a:cubicBezTo>
                    <a:pt x="1" y="3"/>
                    <a:pt x="0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4" name="Freeform 2721"/>
            <p:cNvSpPr>
              <a:spLocks noChangeAspect="1"/>
            </p:cNvSpPr>
            <p:nvPr/>
          </p:nvSpPr>
          <p:spPr bwMode="auto">
            <a:xfrm>
              <a:off x="4365788" y="2101989"/>
              <a:ext cx="269837" cy="221704"/>
            </a:xfrm>
            <a:custGeom>
              <a:avLst/>
              <a:gdLst>
                <a:gd name="T0" fmla="*/ 26 w 154"/>
                <a:gd name="T1" fmla="*/ 123 h 126"/>
                <a:gd name="T2" fmla="*/ 35 w 154"/>
                <a:gd name="T3" fmla="*/ 113 h 126"/>
                <a:gd name="T4" fmla="*/ 30 w 154"/>
                <a:gd name="T5" fmla="*/ 103 h 126"/>
                <a:gd name="T6" fmla="*/ 35 w 154"/>
                <a:gd name="T7" fmla="*/ 94 h 126"/>
                <a:gd name="T8" fmla="*/ 29 w 154"/>
                <a:gd name="T9" fmla="*/ 84 h 126"/>
                <a:gd name="T10" fmla="*/ 36 w 154"/>
                <a:gd name="T11" fmla="*/ 76 h 126"/>
                <a:gd name="T12" fmla="*/ 37 w 154"/>
                <a:gd name="T13" fmla="*/ 69 h 126"/>
                <a:gd name="T14" fmla="*/ 42 w 154"/>
                <a:gd name="T15" fmla="*/ 51 h 126"/>
                <a:gd name="T16" fmla="*/ 41 w 154"/>
                <a:gd name="T17" fmla="*/ 42 h 126"/>
                <a:gd name="T18" fmla="*/ 34 w 154"/>
                <a:gd name="T19" fmla="*/ 36 h 126"/>
                <a:gd name="T20" fmla="*/ 25 w 154"/>
                <a:gd name="T21" fmla="*/ 39 h 126"/>
                <a:gd name="T22" fmla="*/ 20 w 154"/>
                <a:gd name="T23" fmla="*/ 35 h 126"/>
                <a:gd name="T24" fmla="*/ 7 w 154"/>
                <a:gd name="T25" fmla="*/ 37 h 126"/>
                <a:gd name="T26" fmla="*/ 8 w 154"/>
                <a:gd name="T27" fmla="*/ 28 h 126"/>
                <a:gd name="T28" fmla="*/ 6 w 154"/>
                <a:gd name="T29" fmla="*/ 23 h 126"/>
                <a:gd name="T30" fmla="*/ 1 w 154"/>
                <a:gd name="T31" fmla="*/ 14 h 126"/>
                <a:gd name="T32" fmla="*/ 17 w 154"/>
                <a:gd name="T33" fmla="*/ 8 h 126"/>
                <a:gd name="T34" fmla="*/ 20 w 154"/>
                <a:gd name="T35" fmla="*/ 1 h 126"/>
                <a:gd name="T36" fmla="*/ 35 w 154"/>
                <a:gd name="T37" fmla="*/ 4 h 126"/>
                <a:gd name="T38" fmla="*/ 59 w 154"/>
                <a:gd name="T39" fmla="*/ 2 h 126"/>
                <a:gd name="T40" fmla="*/ 79 w 154"/>
                <a:gd name="T41" fmla="*/ 6 h 126"/>
                <a:gd name="T42" fmla="*/ 93 w 154"/>
                <a:gd name="T43" fmla="*/ 8 h 126"/>
                <a:gd name="T44" fmla="*/ 103 w 154"/>
                <a:gd name="T45" fmla="*/ 10 h 126"/>
                <a:gd name="T46" fmla="*/ 117 w 154"/>
                <a:gd name="T47" fmla="*/ 10 h 126"/>
                <a:gd name="T48" fmla="*/ 126 w 154"/>
                <a:gd name="T49" fmla="*/ 16 h 126"/>
                <a:gd name="T50" fmla="*/ 141 w 154"/>
                <a:gd name="T51" fmla="*/ 21 h 126"/>
                <a:gd name="T52" fmla="*/ 148 w 154"/>
                <a:gd name="T53" fmla="*/ 17 h 126"/>
                <a:gd name="T54" fmla="*/ 163 w 154"/>
                <a:gd name="T55" fmla="*/ 25 h 126"/>
                <a:gd name="T56" fmla="*/ 178 w 154"/>
                <a:gd name="T57" fmla="*/ 27 h 126"/>
                <a:gd name="T58" fmla="*/ 184 w 154"/>
                <a:gd name="T59" fmla="*/ 31 h 126"/>
                <a:gd name="T60" fmla="*/ 172 w 154"/>
                <a:gd name="T61" fmla="*/ 45 h 126"/>
                <a:gd name="T62" fmla="*/ 151 w 154"/>
                <a:gd name="T63" fmla="*/ 53 h 126"/>
                <a:gd name="T64" fmla="*/ 149 w 154"/>
                <a:gd name="T65" fmla="*/ 63 h 126"/>
                <a:gd name="T66" fmla="*/ 133 w 154"/>
                <a:gd name="T67" fmla="*/ 83 h 126"/>
                <a:gd name="T68" fmla="*/ 137 w 154"/>
                <a:gd name="T69" fmla="*/ 97 h 126"/>
                <a:gd name="T70" fmla="*/ 133 w 154"/>
                <a:gd name="T71" fmla="*/ 105 h 126"/>
                <a:gd name="T72" fmla="*/ 125 w 154"/>
                <a:gd name="T73" fmla="*/ 121 h 126"/>
                <a:gd name="T74" fmla="*/ 117 w 154"/>
                <a:gd name="T75" fmla="*/ 124 h 126"/>
                <a:gd name="T76" fmla="*/ 108 w 154"/>
                <a:gd name="T77" fmla="*/ 138 h 126"/>
                <a:gd name="T78" fmla="*/ 101 w 154"/>
                <a:gd name="T79" fmla="*/ 138 h 126"/>
                <a:gd name="T80" fmla="*/ 86 w 154"/>
                <a:gd name="T81" fmla="*/ 140 h 126"/>
                <a:gd name="T82" fmla="*/ 70 w 154"/>
                <a:gd name="T83" fmla="*/ 142 h 126"/>
                <a:gd name="T84" fmla="*/ 58 w 154"/>
                <a:gd name="T85" fmla="*/ 151 h 126"/>
                <a:gd name="T86" fmla="*/ 44 w 154"/>
                <a:gd name="T87" fmla="*/ 142 h 126"/>
                <a:gd name="T88" fmla="*/ 36 w 154"/>
                <a:gd name="T89" fmla="*/ 130 h 12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4"/>
                <a:gd name="T136" fmla="*/ 0 h 126"/>
                <a:gd name="T137" fmla="*/ 154 w 154"/>
                <a:gd name="T138" fmla="*/ 126 h 12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4" h="126">
                  <a:moveTo>
                    <a:pt x="24" y="108"/>
                  </a:moveTo>
                  <a:cubicBezTo>
                    <a:pt x="23" y="106"/>
                    <a:pt x="22" y="105"/>
                    <a:pt x="22" y="102"/>
                  </a:cubicBezTo>
                  <a:cubicBezTo>
                    <a:pt x="22" y="101"/>
                    <a:pt x="24" y="99"/>
                    <a:pt x="25" y="98"/>
                  </a:cubicBezTo>
                  <a:cubicBezTo>
                    <a:pt x="26" y="96"/>
                    <a:pt x="29" y="96"/>
                    <a:pt x="29" y="94"/>
                  </a:cubicBezTo>
                  <a:cubicBezTo>
                    <a:pt x="29" y="92"/>
                    <a:pt x="26" y="91"/>
                    <a:pt x="25" y="89"/>
                  </a:cubicBezTo>
                  <a:cubicBezTo>
                    <a:pt x="25" y="88"/>
                    <a:pt x="25" y="86"/>
                    <a:pt x="25" y="85"/>
                  </a:cubicBezTo>
                  <a:cubicBezTo>
                    <a:pt x="26" y="84"/>
                    <a:pt x="28" y="83"/>
                    <a:pt x="29" y="81"/>
                  </a:cubicBezTo>
                  <a:cubicBezTo>
                    <a:pt x="30" y="80"/>
                    <a:pt x="30" y="79"/>
                    <a:pt x="29" y="78"/>
                  </a:cubicBezTo>
                  <a:cubicBezTo>
                    <a:pt x="29" y="77"/>
                    <a:pt x="27" y="77"/>
                    <a:pt x="26" y="76"/>
                  </a:cubicBezTo>
                  <a:cubicBezTo>
                    <a:pt x="25" y="74"/>
                    <a:pt x="23" y="72"/>
                    <a:pt x="24" y="70"/>
                  </a:cubicBezTo>
                  <a:cubicBezTo>
                    <a:pt x="24" y="68"/>
                    <a:pt x="27" y="69"/>
                    <a:pt x="29" y="68"/>
                  </a:cubicBezTo>
                  <a:cubicBezTo>
                    <a:pt x="30" y="67"/>
                    <a:pt x="30" y="65"/>
                    <a:pt x="30" y="63"/>
                  </a:cubicBezTo>
                  <a:cubicBezTo>
                    <a:pt x="30" y="62"/>
                    <a:pt x="28" y="61"/>
                    <a:pt x="29" y="60"/>
                  </a:cubicBezTo>
                  <a:cubicBezTo>
                    <a:pt x="29" y="59"/>
                    <a:pt x="31" y="58"/>
                    <a:pt x="31" y="57"/>
                  </a:cubicBezTo>
                  <a:cubicBezTo>
                    <a:pt x="32" y="53"/>
                    <a:pt x="29" y="50"/>
                    <a:pt x="30" y="46"/>
                  </a:cubicBezTo>
                  <a:cubicBezTo>
                    <a:pt x="31" y="44"/>
                    <a:pt x="33" y="44"/>
                    <a:pt x="35" y="42"/>
                  </a:cubicBezTo>
                  <a:cubicBezTo>
                    <a:pt x="36" y="40"/>
                    <a:pt x="39" y="39"/>
                    <a:pt x="39" y="36"/>
                  </a:cubicBezTo>
                  <a:cubicBezTo>
                    <a:pt x="39" y="35"/>
                    <a:pt x="35" y="36"/>
                    <a:pt x="34" y="35"/>
                  </a:cubicBezTo>
                  <a:cubicBezTo>
                    <a:pt x="34" y="33"/>
                    <a:pt x="36" y="31"/>
                    <a:pt x="35" y="30"/>
                  </a:cubicBezTo>
                  <a:cubicBezTo>
                    <a:pt x="33" y="29"/>
                    <a:pt x="30" y="30"/>
                    <a:pt x="28" y="30"/>
                  </a:cubicBezTo>
                  <a:cubicBezTo>
                    <a:pt x="27" y="30"/>
                    <a:pt x="26" y="32"/>
                    <a:pt x="25" y="33"/>
                  </a:cubicBezTo>
                  <a:cubicBezTo>
                    <a:pt x="24" y="33"/>
                    <a:pt x="22" y="32"/>
                    <a:pt x="21" y="32"/>
                  </a:cubicBezTo>
                  <a:cubicBezTo>
                    <a:pt x="19" y="32"/>
                    <a:pt x="16" y="34"/>
                    <a:pt x="15" y="33"/>
                  </a:cubicBezTo>
                  <a:cubicBezTo>
                    <a:pt x="13" y="32"/>
                    <a:pt x="17" y="31"/>
                    <a:pt x="17" y="29"/>
                  </a:cubicBezTo>
                  <a:cubicBezTo>
                    <a:pt x="17" y="28"/>
                    <a:pt x="15" y="27"/>
                    <a:pt x="14" y="27"/>
                  </a:cubicBezTo>
                  <a:cubicBezTo>
                    <a:pt x="11" y="28"/>
                    <a:pt x="9" y="30"/>
                    <a:pt x="6" y="31"/>
                  </a:cubicBezTo>
                  <a:cubicBezTo>
                    <a:pt x="7" y="29"/>
                    <a:pt x="8" y="28"/>
                    <a:pt x="8" y="26"/>
                  </a:cubicBezTo>
                  <a:cubicBezTo>
                    <a:pt x="8" y="25"/>
                    <a:pt x="7" y="24"/>
                    <a:pt x="7" y="23"/>
                  </a:cubicBezTo>
                  <a:cubicBezTo>
                    <a:pt x="7" y="21"/>
                    <a:pt x="9" y="20"/>
                    <a:pt x="8" y="18"/>
                  </a:cubicBezTo>
                  <a:cubicBezTo>
                    <a:pt x="7" y="17"/>
                    <a:pt x="6" y="20"/>
                    <a:pt x="5" y="19"/>
                  </a:cubicBezTo>
                  <a:cubicBezTo>
                    <a:pt x="4" y="19"/>
                    <a:pt x="4" y="17"/>
                    <a:pt x="4" y="15"/>
                  </a:cubicBezTo>
                  <a:cubicBezTo>
                    <a:pt x="3" y="14"/>
                    <a:pt x="0" y="13"/>
                    <a:pt x="1" y="12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10" y="6"/>
                    <a:pt x="12" y="7"/>
                    <a:pt x="14" y="7"/>
                  </a:cubicBezTo>
                  <a:cubicBezTo>
                    <a:pt x="15" y="6"/>
                    <a:pt x="13" y="5"/>
                    <a:pt x="14" y="4"/>
                  </a:cubicBezTo>
                  <a:cubicBezTo>
                    <a:pt x="15" y="3"/>
                    <a:pt x="16" y="2"/>
                    <a:pt x="17" y="1"/>
                  </a:cubicBezTo>
                  <a:cubicBezTo>
                    <a:pt x="19" y="1"/>
                    <a:pt x="21" y="0"/>
                    <a:pt x="23" y="0"/>
                  </a:cubicBezTo>
                  <a:cubicBezTo>
                    <a:pt x="25" y="0"/>
                    <a:pt x="26" y="3"/>
                    <a:pt x="29" y="3"/>
                  </a:cubicBezTo>
                  <a:cubicBezTo>
                    <a:pt x="33" y="4"/>
                    <a:pt x="37" y="3"/>
                    <a:pt x="42" y="3"/>
                  </a:cubicBezTo>
                  <a:cubicBezTo>
                    <a:pt x="44" y="3"/>
                    <a:pt x="46" y="2"/>
                    <a:pt x="49" y="2"/>
                  </a:cubicBezTo>
                  <a:cubicBezTo>
                    <a:pt x="51" y="2"/>
                    <a:pt x="53" y="5"/>
                    <a:pt x="55" y="5"/>
                  </a:cubicBezTo>
                  <a:cubicBezTo>
                    <a:pt x="59" y="5"/>
                    <a:pt x="63" y="5"/>
                    <a:pt x="66" y="5"/>
                  </a:cubicBezTo>
                  <a:cubicBezTo>
                    <a:pt x="68" y="5"/>
                    <a:pt x="70" y="4"/>
                    <a:pt x="71" y="4"/>
                  </a:cubicBezTo>
                  <a:cubicBezTo>
                    <a:pt x="73" y="4"/>
                    <a:pt x="75" y="7"/>
                    <a:pt x="77" y="7"/>
                  </a:cubicBezTo>
                  <a:cubicBezTo>
                    <a:pt x="78" y="7"/>
                    <a:pt x="78" y="4"/>
                    <a:pt x="80" y="4"/>
                  </a:cubicBezTo>
                  <a:cubicBezTo>
                    <a:pt x="82" y="4"/>
                    <a:pt x="83" y="7"/>
                    <a:pt x="86" y="8"/>
                  </a:cubicBezTo>
                  <a:cubicBezTo>
                    <a:pt x="88" y="8"/>
                    <a:pt x="90" y="7"/>
                    <a:pt x="92" y="7"/>
                  </a:cubicBezTo>
                  <a:cubicBezTo>
                    <a:pt x="94" y="7"/>
                    <a:pt x="96" y="7"/>
                    <a:pt x="97" y="8"/>
                  </a:cubicBezTo>
                  <a:cubicBezTo>
                    <a:pt x="99" y="9"/>
                    <a:pt x="98" y="11"/>
                    <a:pt x="100" y="12"/>
                  </a:cubicBezTo>
                  <a:cubicBezTo>
                    <a:pt x="101" y="13"/>
                    <a:pt x="103" y="13"/>
                    <a:pt x="105" y="13"/>
                  </a:cubicBezTo>
                  <a:cubicBezTo>
                    <a:pt x="107" y="14"/>
                    <a:pt x="109" y="15"/>
                    <a:pt x="111" y="16"/>
                  </a:cubicBezTo>
                  <a:cubicBezTo>
                    <a:pt x="113" y="16"/>
                    <a:pt x="115" y="16"/>
                    <a:pt x="117" y="17"/>
                  </a:cubicBezTo>
                  <a:cubicBezTo>
                    <a:pt x="119" y="17"/>
                    <a:pt x="121" y="17"/>
                    <a:pt x="122" y="16"/>
                  </a:cubicBezTo>
                  <a:cubicBezTo>
                    <a:pt x="123" y="16"/>
                    <a:pt x="123" y="14"/>
                    <a:pt x="123" y="14"/>
                  </a:cubicBezTo>
                  <a:cubicBezTo>
                    <a:pt x="126" y="15"/>
                    <a:pt x="129" y="17"/>
                    <a:pt x="131" y="18"/>
                  </a:cubicBezTo>
                  <a:cubicBezTo>
                    <a:pt x="133" y="19"/>
                    <a:pt x="134" y="20"/>
                    <a:pt x="136" y="21"/>
                  </a:cubicBezTo>
                  <a:cubicBezTo>
                    <a:pt x="138" y="21"/>
                    <a:pt x="139" y="21"/>
                    <a:pt x="141" y="21"/>
                  </a:cubicBezTo>
                  <a:cubicBezTo>
                    <a:pt x="143" y="22"/>
                    <a:pt x="146" y="22"/>
                    <a:pt x="148" y="22"/>
                  </a:cubicBezTo>
                  <a:cubicBezTo>
                    <a:pt x="149" y="22"/>
                    <a:pt x="150" y="21"/>
                    <a:pt x="151" y="21"/>
                  </a:cubicBezTo>
                  <a:cubicBezTo>
                    <a:pt x="152" y="22"/>
                    <a:pt x="153" y="24"/>
                    <a:pt x="153" y="26"/>
                  </a:cubicBezTo>
                  <a:cubicBezTo>
                    <a:pt x="154" y="28"/>
                    <a:pt x="154" y="30"/>
                    <a:pt x="153" y="32"/>
                  </a:cubicBezTo>
                  <a:cubicBezTo>
                    <a:pt x="150" y="34"/>
                    <a:pt x="146" y="35"/>
                    <a:pt x="143" y="37"/>
                  </a:cubicBezTo>
                  <a:cubicBezTo>
                    <a:pt x="142" y="38"/>
                    <a:pt x="142" y="41"/>
                    <a:pt x="141" y="41"/>
                  </a:cubicBezTo>
                  <a:cubicBezTo>
                    <a:pt x="136" y="43"/>
                    <a:pt x="130" y="42"/>
                    <a:pt x="126" y="44"/>
                  </a:cubicBezTo>
                  <a:cubicBezTo>
                    <a:pt x="124" y="45"/>
                    <a:pt x="124" y="48"/>
                    <a:pt x="123" y="49"/>
                  </a:cubicBezTo>
                  <a:cubicBezTo>
                    <a:pt x="123" y="50"/>
                    <a:pt x="124" y="51"/>
                    <a:pt x="124" y="52"/>
                  </a:cubicBezTo>
                  <a:cubicBezTo>
                    <a:pt x="123" y="54"/>
                    <a:pt x="121" y="54"/>
                    <a:pt x="119" y="56"/>
                  </a:cubicBezTo>
                  <a:cubicBezTo>
                    <a:pt x="116" y="60"/>
                    <a:pt x="113" y="65"/>
                    <a:pt x="111" y="69"/>
                  </a:cubicBezTo>
                  <a:cubicBezTo>
                    <a:pt x="110" y="71"/>
                    <a:pt x="110" y="73"/>
                    <a:pt x="111" y="74"/>
                  </a:cubicBezTo>
                  <a:cubicBezTo>
                    <a:pt x="111" y="76"/>
                    <a:pt x="113" y="78"/>
                    <a:pt x="114" y="80"/>
                  </a:cubicBezTo>
                  <a:cubicBezTo>
                    <a:pt x="115" y="81"/>
                    <a:pt x="117" y="82"/>
                    <a:pt x="117" y="83"/>
                  </a:cubicBezTo>
                  <a:cubicBezTo>
                    <a:pt x="116" y="85"/>
                    <a:pt x="112" y="86"/>
                    <a:pt x="111" y="87"/>
                  </a:cubicBezTo>
                  <a:cubicBezTo>
                    <a:pt x="109" y="89"/>
                    <a:pt x="107" y="91"/>
                    <a:pt x="106" y="93"/>
                  </a:cubicBezTo>
                  <a:cubicBezTo>
                    <a:pt x="105" y="95"/>
                    <a:pt x="104" y="97"/>
                    <a:pt x="104" y="100"/>
                  </a:cubicBezTo>
                  <a:cubicBezTo>
                    <a:pt x="104" y="101"/>
                    <a:pt x="107" y="101"/>
                    <a:pt x="106" y="102"/>
                  </a:cubicBezTo>
                  <a:cubicBezTo>
                    <a:pt x="103" y="103"/>
                    <a:pt x="100" y="102"/>
                    <a:pt x="97" y="103"/>
                  </a:cubicBezTo>
                  <a:cubicBezTo>
                    <a:pt x="96" y="104"/>
                    <a:pt x="94" y="105"/>
                    <a:pt x="93" y="107"/>
                  </a:cubicBezTo>
                  <a:cubicBezTo>
                    <a:pt x="91" y="109"/>
                    <a:pt x="92" y="112"/>
                    <a:pt x="90" y="114"/>
                  </a:cubicBezTo>
                  <a:cubicBezTo>
                    <a:pt x="90" y="115"/>
                    <a:pt x="88" y="116"/>
                    <a:pt x="87" y="116"/>
                  </a:cubicBezTo>
                  <a:cubicBezTo>
                    <a:pt x="86" y="116"/>
                    <a:pt x="85" y="114"/>
                    <a:pt x="84" y="114"/>
                  </a:cubicBezTo>
                  <a:cubicBezTo>
                    <a:pt x="83" y="114"/>
                    <a:pt x="82" y="116"/>
                    <a:pt x="81" y="116"/>
                  </a:cubicBezTo>
                  <a:cubicBezTo>
                    <a:pt x="78" y="117"/>
                    <a:pt x="75" y="116"/>
                    <a:pt x="72" y="116"/>
                  </a:cubicBezTo>
                  <a:cubicBezTo>
                    <a:pt x="69" y="116"/>
                    <a:pt x="67" y="115"/>
                    <a:pt x="64" y="116"/>
                  </a:cubicBezTo>
                  <a:cubicBezTo>
                    <a:pt x="62" y="116"/>
                    <a:pt x="60" y="117"/>
                    <a:pt x="58" y="118"/>
                  </a:cubicBezTo>
                  <a:cubicBezTo>
                    <a:pt x="56" y="119"/>
                    <a:pt x="53" y="120"/>
                    <a:pt x="51" y="122"/>
                  </a:cubicBezTo>
                  <a:cubicBezTo>
                    <a:pt x="50" y="122"/>
                    <a:pt x="49" y="125"/>
                    <a:pt x="48" y="125"/>
                  </a:cubicBezTo>
                  <a:cubicBezTo>
                    <a:pt x="46" y="126"/>
                    <a:pt x="43" y="126"/>
                    <a:pt x="41" y="125"/>
                  </a:cubicBezTo>
                  <a:cubicBezTo>
                    <a:pt x="39" y="124"/>
                    <a:pt x="38" y="121"/>
                    <a:pt x="37" y="118"/>
                  </a:cubicBezTo>
                  <a:cubicBezTo>
                    <a:pt x="36" y="117"/>
                    <a:pt x="37" y="115"/>
                    <a:pt x="36" y="113"/>
                  </a:cubicBezTo>
                  <a:cubicBezTo>
                    <a:pt x="34" y="111"/>
                    <a:pt x="32" y="109"/>
                    <a:pt x="30" y="108"/>
                  </a:cubicBezTo>
                  <a:cubicBezTo>
                    <a:pt x="28" y="108"/>
                    <a:pt x="26" y="108"/>
                    <a:pt x="24" y="10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5" name="Freeform 2722"/>
            <p:cNvSpPr>
              <a:spLocks noChangeAspect="1"/>
            </p:cNvSpPr>
            <p:nvPr/>
          </p:nvSpPr>
          <p:spPr bwMode="auto">
            <a:xfrm>
              <a:off x="4448927" y="2322234"/>
              <a:ext cx="5834" cy="4376"/>
            </a:xfrm>
            <a:custGeom>
              <a:avLst/>
              <a:gdLst>
                <a:gd name="T0" fmla="*/ 0 w 4"/>
                <a:gd name="T1" fmla="*/ 2 h 3"/>
                <a:gd name="T2" fmla="*/ 2 w 4"/>
                <a:gd name="T3" fmla="*/ 1 h 3"/>
                <a:gd name="T4" fmla="*/ 3 w 4"/>
                <a:gd name="T5" fmla="*/ 0 h 3"/>
                <a:gd name="T6" fmla="*/ 4 w 4"/>
                <a:gd name="T7" fmla="*/ 2 h 3"/>
                <a:gd name="T8" fmla="*/ 2 w 4"/>
                <a:gd name="T9" fmla="*/ 3 h 3"/>
                <a:gd name="T10" fmla="*/ 0 w 4"/>
                <a:gd name="T11" fmla="*/ 2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3"/>
                <a:gd name="T20" fmla="*/ 4 w 4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3">
                  <a:moveTo>
                    <a:pt x="0" y="2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3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6" name="Freeform 2723"/>
            <p:cNvSpPr>
              <a:spLocks noChangeAspect="1"/>
            </p:cNvSpPr>
            <p:nvPr/>
          </p:nvSpPr>
          <p:spPr bwMode="auto">
            <a:xfrm>
              <a:off x="4615205" y="2212841"/>
              <a:ext cx="26254" cy="20420"/>
            </a:xfrm>
            <a:custGeom>
              <a:avLst/>
              <a:gdLst>
                <a:gd name="T0" fmla="*/ 12 w 15"/>
                <a:gd name="T1" fmla="*/ 0 h 12"/>
                <a:gd name="T2" fmla="*/ 12 w 15"/>
                <a:gd name="T3" fmla="*/ 5 h 12"/>
                <a:gd name="T4" fmla="*/ 18 w 15"/>
                <a:gd name="T5" fmla="*/ 5 h 12"/>
                <a:gd name="T6" fmla="*/ 12 w 15"/>
                <a:gd name="T7" fmla="*/ 14 h 12"/>
                <a:gd name="T8" fmla="*/ 10 w 15"/>
                <a:gd name="T9" fmla="*/ 13 h 12"/>
                <a:gd name="T10" fmla="*/ 6 w 15"/>
                <a:gd name="T11" fmla="*/ 9 h 12"/>
                <a:gd name="T12" fmla="*/ 0 w 15"/>
                <a:gd name="T13" fmla="*/ 7 h 12"/>
                <a:gd name="T14" fmla="*/ 7 w 15"/>
                <a:gd name="T15" fmla="*/ 4 h 12"/>
                <a:gd name="T16" fmla="*/ 12 w 15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2"/>
                <a:gd name="T29" fmla="*/ 15 w 15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2">
                  <a:moveTo>
                    <a:pt x="10" y="0"/>
                  </a:moveTo>
                  <a:cubicBezTo>
                    <a:pt x="11" y="1"/>
                    <a:pt x="9" y="3"/>
                    <a:pt x="10" y="4"/>
                  </a:cubicBezTo>
                  <a:cubicBezTo>
                    <a:pt x="11" y="5"/>
                    <a:pt x="15" y="2"/>
                    <a:pt x="15" y="4"/>
                  </a:cubicBezTo>
                  <a:cubicBezTo>
                    <a:pt x="15" y="7"/>
                    <a:pt x="12" y="10"/>
                    <a:pt x="10" y="12"/>
                  </a:cubicBezTo>
                  <a:cubicBezTo>
                    <a:pt x="10" y="12"/>
                    <a:pt x="9" y="11"/>
                    <a:pt x="8" y="11"/>
                  </a:cubicBezTo>
                  <a:cubicBezTo>
                    <a:pt x="7" y="10"/>
                    <a:pt x="6" y="8"/>
                    <a:pt x="5" y="8"/>
                  </a:cubicBezTo>
                  <a:cubicBezTo>
                    <a:pt x="4" y="7"/>
                    <a:pt x="0" y="8"/>
                    <a:pt x="0" y="6"/>
                  </a:cubicBezTo>
                  <a:cubicBezTo>
                    <a:pt x="1" y="4"/>
                    <a:pt x="4" y="4"/>
                    <a:pt x="6" y="3"/>
                  </a:cubicBezTo>
                  <a:cubicBezTo>
                    <a:pt x="7" y="2"/>
                    <a:pt x="8" y="0"/>
                    <a:pt x="10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7" name="Freeform 2724"/>
            <p:cNvSpPr>
              <a:spLocks noChangeAspect="1"/>
            </p:cNvSpPr>
            <p:nvPr/>
          </p:nvSpPr>
          <p:spPr bwMode="auto">
            <a:xfrm>
              <a:off x="4648752" y="2209924"/>
              <a:ext cx="13127" cy="10210"/>
            </a:xfrm>
            <a:custGeom>
              <a:avLst/>
              <a:gdLst>
                <a:gd name="T0" fmla="*/ 3 w 8"/>
                <a:gd name="T1" fmla="*/ 0 h 6"/>
                <a:gd name="T2" fmla="*/ 8 w 8"/>
                <a:gd name="T3" fmla="*/ 6 h 6"/>
                <a:gd name="T4" fmla="*/ 0 w 8"/>
                <a:gd name="T5" fmla="*/ 4 h 6"/>
                <a:gd name="T6" fmla="*/ 0 w 8"/>
                <a:gd name="T7" fmla="*/ 1 h 6"/>
                <a:gd name="T8" fmla="*/ 3 w 8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"/>
                <a:gd name="T17" fmla="*/ 8 w 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">
                  <a:moveTo>
                    <a:pt x="3" y="0"/>
                  </a:moveTo>
                  <a:cubicBezTo>
                    <a:pt x="5" y="1"/>
                    <a:pt x="8" y="3"/>
                    <a:pt x="7" y="5"/>
                  </a:cubicBezTo>
                  <a:cubicBezTo>
                    <a:pt x="6" y="6"/>
                    <a:pt x="2" y="4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8" name="Freeform 2725"/>
            <p:cNvSpPr>
              <a:spLocks noChangeAspect="1"/>
            </p:cNvSpPr>
            <p:nvPr/>
          </p:nvSpPr>
          <p:spPr bwMode="auto">
            <a:xfrm>
              <a:off x="4590409" y="2236178"/>
              <a:ext cx="11669" cy="10210"/>
            </a:xfrm>
            <a:custGeom>
              <a:avLst/>
              <a:gdLst>
                <a:gd name="T0" fmla="*/ 7 w 7"/>
                <a:gd name="T1" fmla="*/ 1 h 6"/>
                <a:gd name="T2" fmla="*/ 5 w 7"/>
                <a:gd name="T3" fmla="*/ 5 h 6"/>
                <a:gd name="T4" fmla="*/ 0 w 7"/>
                <a:gd name="T5" fmla="*/ 6 h 6"/>
                <a:gd name="T6" fmla="*/ 2 w 7"/>
                <a:gd name="T7" fmla="*/ 2 h 6"/>
                <a:gd name="T8" fmla="*/ 7 w 7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6" y="1"/>
                  </a:moveTo>
                  <a:cubicBezTo>
                    <a:pt x="7" y="2"/>
                    <a:pt x="5" y="4"/>
                    <a:pt x="4" y="4"/>
                  </a:cubicBezTo>
                  <a:cubicBezTo>
                    <a:pt x="3" y="5"/>
                    <a:pt x="1" y="6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3" y="1"/>
                    <a:pt x="5" y="0"/>
                    <a:pt x="6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9" name="Freeform 2726"/>
            <p:cNvSpPr>
              <a:spLocks noChangeAspect="1"/>
            </p:cNvSpPr>
            <p:nvPr/>
          </p:nvSpPr>
          <p:spPr bwMode="auto">
            <a:xfrm>
              <a:off x="4594785" y="2247847"/>
              <a:ext cx="10210" cy="5834"/>
            </a:xfrm>
            <a:custGeom>
              <a:avLst/>
              <a:gdLst>
                <a:gd name="T0" fmla="*/ 3 w 5"/>
                <a:gd name="T1" fmla="*/ 0 h 3"/>
                <a:gd name="T2" fmla="*/ 6 w 5"/>
                <a:gd name="T3" fmla="*/ 3 h 3"/>
                <a:gd name="T4" fmla="*/ 1 w 5"/>
                <a:gd name="T5" fmla="*/ 3 h 3"/>
                <a:gd name="T6" fmla="*/ 3 w 5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3"/>
                <a:gd name="T14" fmla="*/ 5 w 5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3">
                  <a:moveTo>
                    <a:pt x="2" y="0"/>
                  </a:moveTo>
                  <a:cubicBezTo>
                    <a:pt x="3" y="0"/>
                    <a:pt x="5" y="1"/>
                    <a:pt x="4" y="2"/>
                  </a:cubicBezTo>
                  <a:cubicBezTo>
                    <a:pt x="4" y="3"/>
                    <a:pt x="1" y="3"/>
                    <a:pt x="1" y="2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10" name="Freeform 2727"/>
            <p:cNvSpPr>
              <a:spLocks noChangeAspect="1"/>
            </p:cNvSpPr>
            <p:nvPr/>
          </p:nvSpPr>
          <p:spPr bwMode="auto">
            <a:xfrm>
              <a:off x="5003186" y="2246388"/>
              <a:ext cx="7293" cy="4376"/>
            </a:xfrm>
            <a:custGeom>
              <a:avLst/>
              <a:gdLst>
                <a:gd name="T0" fmla="*/ 3 w 4"/>
                <a:gd name="T1" fmla="*/ 0 h 3"/>
                <a:gd name="T2" fmla="*/ 5 w 4"/>
                <a:gd name="T3" fmla="*/ 2 h 3"/>
                <a:gd name="T4" fmla="*/ 1 w 4"/>
                <a:gd name="T5" fmla="*/ 2 h 3"/>
                <a:gd name="T6" fmla="*/ 3 w 4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2" y="0"/>
                  </a:moveTo>
                  <a:cubicBezTo>
                    <a:pt x="3" y="0"/>
                    <a:pt x="4" y="2"/>
                    <a:pt x="4" y="2"/>
                  </a:cubicBezTo>
                  <a:cubicBezTo>
                    <a:pt x="3" y="3"/>
                    <a:pt x="1" y="3"/>
                    <a:pt x="1" y="2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11" name="Freeform 2728"/>
            <p:cNvSpPr>
              <a:spLocks noChangeAspect="1"/>
            </p:cNvSpPr>
            <p:nvPr/>
          </p:nvSpPr>
          <p:spPr bwMode="auto">
            <a:xfrm>
              <a:off x="5007562" y="2271184"/>
              <a:ext cx="5834" cy="7293"/>
            </a:xfrm>
            <a:custGeom>
              <a:avLst/>
              <a:gdLst>
                <a:gd name="T0" fmla="*/ 2 w 4"/>
                <a:gd name="T1" fmla="*/ 0 h 4"/>
                <a:gd name="T2" fmla="*/ 4 w 4"/>
                <a:gd name="T3" fmla="*/ 4 h 4"/>
                <a:gd name="T4" fmla="*/ 0 w 4"/>
                <a:gd name="T5" fmla="*/ 4 h 4"/>
                <a:gd name="T6" fmla="*/ 2 w 4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4"/>
                <a:gd name="T14" fmla="*/ 4 w 4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4">
                  <a:moveTo>
                    <a:pt x="2" y="0"/>
                  </a:moveTo>
                  <a:cubicBezTo>
                    <a:pt x="3" y="0"/>
                    <a:pt x="4" y="2"/>
                    <a:pt x="4" y="3"/>
                  </a:cubicBezTo>
                  <a:cubicBezTo>
                    <a:pt x="3" y="4"/>
                    <a:pt x="1" y="4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12" name="Freeform 2729"/>
            <p:cNvSpPr>
              <a:spLocks noChangeAspect="1"/>
            </p:cNvSpPr>
            <p:nvPr/>
          </p:nvSpPr>
          <p:spPr bwMode="auto">
            <a:xfrm>
              <a:off x="5087784" y="2189504"/>
              <a:ext cx="8751" cy="7293"/>
            </a:xfrm>
            <a:custGeom>
              <a:avLst/>
              <a:gdLst>
                <a:gd name="T0" fmla="*/ 2 w 5"/>
                <a:gd name="T1" fmla="*/ 0 h 4"/>
                <a:gd name="T2" fmla="*/ 5 w 5"/>
                <a:gd name="T3" fmla="*/ 4 h 4"/>
                <a:gd name="T4" fmla="*/ 1 w 5"/>
                <a:gd name="T5" fmla="*/ 4 h 4"/>
                <a:gd name="T6" fmla="*/ 2 w 5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4"/>
                <a:gd name="T14" fmla="*/ 5 w 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4">
                  <a:moveTo>
                    <a:pt x="2" y="0"/>
                  </a:moveTo>
                  <a:cubicBezTo>
                    <a:pt x="3" y="0"/>
                    <a:pt x="5" y="2"/>
                    <a:pt x="4" y="3"/>
                  </a:cubicBezTo>
                  <a:cubicBezTo>
                    <a:pt x="4" y="4"/>
                    <a:pt x="1" y="4"/>
                    <a:pt x="1" y="3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13" name="Freeform 2730"/>
            <p:cNvSpPr>
              <a:spLocks noChangeAspect="1"/>
            </p:cNvSpPr>
            <p:nvPr/>
          </p:nvSpPr>
          <p:spPr bwMode="auto">
            <a:xfrm>
              <a:off x="5108204" y="2195338"/>
              <a:ext cx="7293" cy="5834"/>
            </a:xfrm>
            <a:custGeom>
              <a:avLst/>
              <a:gdLst>
                <a:gd name="T0" fmla="*/ 3 w 4"/>
                <a:gd name="T1" fmla="*/ 0 h 3"/>
                <a:gd name="T2" fmla="*/ 5 w 4"/>
                <a:gd name="T3" fmla="*/ 3 h 3"/>
                <a:gd name="T4" fmla="*/ 1 w 4"/>
                <a:gd name="T5" fmla="*/ 3 h 3"/>
                <a:gd name="T6" fmla="*/ 3 w 4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2" y="0"/>
                  </a:moveTo>
                  <a:cubicBezTo>
                    <a:pt x="3" y="0"/>
                    <a:pt x="4" y="1"/>
                    <a:pt x="4" y="2"/>
                  </a:cubicBezTo>
                  <a:cubicBezTo>
                    <a:pt x="3" y="3"/>
                    <a:pt x="1" y="3"/>
                    <a:pt x="1" y="2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14" name="Freeform 2731"/>
            <p:cNvSpPr>
              <a:spLocks noChangeAspect="1"/>
            </p:cNvSpPr>
            <p:nvPr/>
          </p:nvSpPr>
          <p:spPr bwMode="auto">
            <a:xfrm>
              <a:off x="5100911" y="2211382"/>
              <a:ext cx="7293" cy="4376"/>
            </a:xfrm>
            <a:custGeom>
              <a:avLst/>
              <a:gdLst>
                <a:gd name="T0" fmla="*/ 3 w 4"/>
                <a:gd name="T1" fmla="*/ 0 h 3"/>
                <a:gd name="T2" fmla="*/ 5 w 4"/>
                <a:gd name="T3" fmla="*/ 2 h 3"/>
                <a:gd name="T4" fmla="*/ 1 w 4"/>
                <a:gd name="T5" fmla="*/ 2 h 3"/>
                <a:gd name="T6" fmla="*/ 3 w 4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2" y="0"/>
                  </a:moveTo>
                  <a:cubicBezTo>
                    <a:pt x="3" y="0"/>
                    <a:pt x="4" y="1"/>
                    <a:pt x="4" y="2"/>
                  </a:cubicBezTo>
                  <a:cubicBezTo>
                    <a:pt x="3" y="3"/>
                    <a:pt x="1" y="3"/>
                    <a:pt x="1" y="2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15" name="Freeform 2732"/>
            <p:cNvSpPr>
              <a:spLocks noChangeAspect="1"/>
            </p:cNvSpPr>
            <p:nvPr/>
          </p:nvSpPr>
          <p:spPr bwMode="auto">
            <a:xfrm>
              <a:off x="5089242" y="2240554"/>
              <a:ext cx="7293" cy="5834"/>
            </a:xfrm>
            <a:custGeom>
              <a:avLst/>
              <a:gdLst>
                <a:gd name="T0" fmla="*/ 1 w 4"/>
                <a:gd name="T1" fmla="*/ 0 h 3"/>
                <a:gd name="T2" fmla="*/ 4 w 4"/>
                <a:gd name="T3" fmla="*/ 4 h 3"/>
                <a:gd name="T4" fmla="*/ 0 w 4"/>
                <a:gd name="T5" fmla="*/ 4 h 3"/>
                <a:gd name="T6" fmla="*/ 1 w 4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1" y="0"/>
                  </a:moveTo>
                  <a:cubicBezTo>
                    <a:pt x="2" y="0"/>
                    <a:pt x="4" y="2"/>
                    <a:pt x="3" y="3"/>
                  </a:cubicBezTo>
                  <a:cubicBezTo>
                    <a:pt x="3" y="3"/>
                    <a:pt x="1" y="3"/>
                    <a:pt x="0" y="3"/>
                  </a:cubicBezTo>
                  <a:cubicBezTo>
                    <a:pt x="0" y="2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16" name="Freeform 2733"/>
            <p:cNvSpPr>
              <a:spLocks noChangeAspect="1"/>
            </p:cNvSpPr>
            <p:nvPr/>
          </p:nvSpPr>
          <p:spPr bwMode="auto">
            <a:xfrm>
              <a:off x="5095077" y="2269725"/>
              <a:ext cx="8751" cy="5834"/>
            </a:xfrm>
            <a:custGeom>
              <a:avLst/>
              <a:gdLst>
                <a:gd name="T0" fmla="*/ 4 w 5"/>
                <a:gd name="T1" fmla="*/ 1 h 4"/>
                <a:gd name="T2" fmla="*/ 5 w 5"/>
                <a:gd name="T3" fmla="*/ 4 h 4"/>
                <a:gd name="T4" fmla="*/ 0 w 5"/>
                <a:gd name="T5" fmla="*/ 1 h 4"/>
                <a:gd name="T6" fmla="*/ 4 w 5"/>
                <a:gd name="T7" fmla="*/ 1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4"/>
                <a:gd name="T14" fmla="*/ 5 w 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4">
                  <a:moveTo>
                    <a:pt x="3" y="1"/>
                  </a:moveTo>
                  <a:cubicBezTo>
                    <a:pt x="4" y="2"/>
                    <a:pt x="5" y="3"/>
                    <a:pt x="4" y="4"/>
                  </a:cubicBezTo>
                  <a:cubicBezTo>
                    <a:pt x="4" y="4"/>
                    <a:pt x="1" y="2"/>
                    <a:pt x="0" y="1"/>
                  </a:cubicBezTo>
                  <a:cubicBezTo>
                    <a:pt x="0" y="0"/>
                    <a:pt x="1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17" name="Freeform 2734"/>
            <p:cNvSpPr>
              <a:spLocks noChangeAspect="1"/>
            </p:cNvSpPr>
            <p:nvPr/>
          </p:nvSpPr>
          <p:spPr bwMode="auto">
            <a:xfrm>
              <a:off x="5135917" y="2274101"/>
              <a:ext cx="8751" cy="5834"/>
            </a:xfrm>
            <a:custGeom>
              <a:avLst/>
              <a:gdLst>
                <a:gd name="T0" fmla="*/ 4 w 5"/>
                <a:gd name="T1" fmla="*/ 1 h 3"/>
                <a:gd name="T2" fmla="*/ 5 w 5"/>
                <a:gd name="T3" fmla="*/ 4 h 3"/>
                <a:gd name="T4" fmla="*/ 0 w 5"/>
                <a:gd name="T5" fmla="*/ 1 h 3"/>
                <a:gd name="T6" fmla="*/ 4 w 5"/>
                <a:gd name="T7" fmla="*/ 1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3"/>
                <a:gd name="T14" fmla="*/ 5 w 5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3">
                  <a:moveTo>
                    <a:pt x="3" y="1"/>
                  </a:moveTo>
                  <a:cubicBezTo>
                    <a:pt x="4" y="1"/>
                    <a:pt x="5" y="3"/>
                    <a:pt x="4" y="3"/>
                  </a:cubicBezTo>
                  <a:cubicBezTo>
                    <a:pt x="4" y="3"/>
                    <a:pt x="1" y="2"/>
                    <a:pt x="0" y="1"/>
                  </a:cubicBezTo>
                  <a:cubicBezTo>
                    <a:pt x="0" y="0"/>
                    <a:pt x="1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18" name="Freeform 2735"/>
            <p:cNvSpPr>
              <a:spLocks noChangeAspect="1"/>
            </p:cNvSpPr>
            <p:nvPr/>
          </p:nvSpPr>
          <p:spPr bwMode="auto">
            <a:xfrm>
              <a:off x="5089242" y="2301814"/>
              <a:ext cx="5834" cy="7293"/>
            </a:xfrm>
            <a:custGeom>
              <a:avLst/>
              <a:gdLst>
                <a:gd name="T0" fmla="*/ 1 w 3"/>
                <a:gd name="T1" fmla="*/ 3 h 4"/>
                <a:gd name="T2" fmla="*/ 4 w 3"/>
                <a:gd name="T3" fmla="*/ 1 h 4"/>
                <a:gd name="T4" fmla="*/ 1 w 3"/>
                <a:gd name="T5" fmla="*/ 5 h 4"/>
                <a:gd name="T6" fmla="*/ 1 w 3"/>
                <a:gd name="T7" fmla="*/ 3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4"/>
                <a:gd name="T14" fmla="*/ 3 w 3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4">
                  <a:moveTo>
                    <a:pt x="1" y="2"/>
                  </a:moveTo>
                  <a:cubicBezTo>
                    <a:pt x="2" y="1"/>
                    <a:pt x="3" y="0"/>
                    <a:pt x="3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4"/>
                    <a:pt x="0" y="3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19" name="Freeform 2736"/>
            <p:cNvSpPr>
              <a:spLocks noChangeAspect="1"/>
            </p:cNvSpPr>
            <p:nvPr/>
          </p:nvSpPr>
          <p:spPr bwMode="auto">
            <a:xfrm>
              <a:off x="5122790" y="2278477"/>
              <a:ext cx="7293" cy="4376"/>
            </a:xfrm>
            <a:custGeom>
              <a:avLst/>
              <a:gdLst>
                <a:gd name="T0" fmla="*/ 1 w 4"/>
                <a:gd name="T1" fmla="*/ 1 h 3"/>
                <a:gd name="T2" fmla="*/ 5 w 4"/>
                <a:gd name="T3" fmla="*/ 1 h 3"/>
                <a:gd name="T4" fmla="*/ 1 w 4"/>
                <a:gd name="T5" fmla="*/ 3 h 3"/>
                <a:gd name="T6" fmla="*/ 1 w 4"/>
                <a:gd name="T7" fmla="*/ 1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1" y="1"/>
                  </a:moveTo>
                  <a:cubicBezTo>
                    <a:pt x="2" y="1"/>
                    <a:pt x="4" y="0"/>
                    <a:pt x="4" y="1"/>
                  </a:cubicBezTo>
                  <a:cubicBezTo>
                    <a:pt x="4" y="1"/>
                    <a:pt x="2" y="3"/>
                    <a:pt x="1" y="3"/>
                  </a:cubicBezTo>
                  <a:cubicBezTo>
                    <a:pt x="0" y="3"/>
                    <a:pt x="0" y="2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20" name="Freeform 2737"/>
            <p:cNvSpPr>
              <a:spLocks noChangeAspect="1"/>
            </p:cNvSpPr>
            <p:nvPr/>
          </p:nvSpPr>
          <p:spPr bwMode="auto">
            <a:xfrm>
              <a:off x="5121331" y="2298897"/>
              <a:ext cx="4376" cy="5834"/>
            </a:xfrm>
            <a:custGeom>
              <a:avLst/>
              <a:gdLst>
                <a:gd name="T0" fmla="*/ 1 w 3"/>
                <a:gd name="T1" fmla="*/ 1 h 3"/>
                <a:gd name="T2" fmla="*/ 3 w 3"/>
                <a:gd name="T3" fmla="*/ 0 h 3"/>
                <a:gd name="T4" fmla="*/ 1 w 3"/>
                <a:gd name="T5" fmla="*/ 4 h 3"/>
                <a:gd name="T6" fmla="*/ 1 w 3"/>
                <a:gd name="T7" fmla="*/ 1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1" y="1"/>
                  </a:moveTo>
                  <a:cubicBezTo>
                    <a:pt x="2" y="1"/>
                    <a:pt x="3" y="0"/>
                    <a:pt x="3" y="0"/>
                  </a:cubicBezTo>
                  <a:cubicBezTo>
                    <a:pt x="3" y="1"/>
                    <a:pt x="1" y="3"/>
                    <a:pt x="1" y="3"/>
                  </a:cubicBezTo>
                  <a:cubicBezTo>
                    <a:pt x="0" y="3"/>
                    <a:pt x="0" y="2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21" name="Freeform 2738"/>
            <p:cNvSpPr>
              <a:spLocks noChangeAspect="1"/>
            </p:cNvSpPr>
            <p:nvPr/>
          </p:nvSpPr>
          <p:spPr bwMode="auto">
            <a:xfrm>
              <a:off x="5074657" y="2228885"/>
              <a:ext cx="7293" cy="7293"/>
            </a:xfrm>
            <a:custGeom>
              <a:avLst/>
              <a:gdLst>
                <a:gd name="T0" fmla="*/ 1 w 4"/>
                <a:gd name="T1" fmla="*/ 3 h 4"/>
                <a:gd name="T2" fmla="*/ 4 w 4"/>
                <a:gd name="T3" fmla="*/ 1 h 4"/>
                <a:gd name="T4" fmla="*/ 1 w 4"/>
                <a:gd name="T5" fmla="*/ 5 h 4"/>
                <a:gd name="T6" fmla="*/ 1 w 4"/>
                <a:gd name="T7" fmla="*/ 3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4"/>
                <a:gd name="T14" fmla="*/ 4 w 4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4">
                  <a:moveTo>
                    <a:pt x="1" y="2"/>
                  </a:moveTo>
                  <a:cubicBezTo>
                    <a:pt x="2" y="1"/>
                    <a:pt x="4" y="0"/>
                    <a:pt x="3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4"/>
                    <a:pt x="0" y="3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22" name="Freeform 2739"/>
            <p:cNvSpPr>
              <a:spLocks noChangeAspect="1"/>
            </p:cNvSpPr>
            <p:nvPr/>
          </p:nvSpPr>
          <p:spPr bwMode="auto">
            <a:xfrm>
              <a:off x="5068822" y="2233261"/>
              <a:ext cx="4376" cy="5834"/>
            </a:xfrm>
            <a:custGeom>
              <a:avLst/>
              <a:gdLst>
                <a:gd name="T0" fmla="*/ 2 w 3"/>
                <a:gd name="T1" fmla="*/ 1 h 3"/>
                <a:gd name="T2" fmla="*/ 3 w 3"/>
                <a:gd name="T3" fmla="*/ 4 h 3"/>
                <a:gd name="T4" fmla="*/ 0 w 3"/>
                <a:gd name="T5" fmla="*/ 1 h 3"/>
                <a:gd name="T6" fmla="*/ 2 w 3"/>
                <a:gd name="T7" fmla="*/ 1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2" y="1"/>
                  </a:moveTo>
                  <a:cubicBezTo>
                    <a:pt x="3" y="1"/>
                    <a:pt x="3" y="3"/>
                    <a:pt x="3" y="3"/>
                  </a:cubicBezTo>
                  <a:cubicBezTo>
                    <a:pt x="2" y="3"/>
                    <a:pt x="0" y="1"/>
                    <a:pt x="0" y="1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23" name="Freeform 2740"/>
            <p:cNvSpPr>
              <a:spLocks noChangeAspect="1"/>
            </p:cNvSpPr>
            <p:nvPr/>
          </p:nvSpPr>
          <p:spPr bwMode="auto">
            <a:xfrm>
              <a:off x="4495602" y="1992596"/>
              <a:ext cx="5834" cy="4376"/>
            </a:xfrm>
            <a:custGeom>
              <a:avLst/>
              <a:gdLst>
                <a:gd name="T0" fmla="*/ 3 w 3"/>
                <a:gd name="T1" fmla="*/ 2 h 3"/>
                <a:gd name="T2" fmla="*/ 3 w 3"/>
                <a:gd name="T3" fmla="*/ 3 h 3"/>
                <a:gd name="T4" fmla="*/ 0 w 3"/>
                <a:gd name="T5" fmla="*/ 2 h 3"/>
                <a:gd name="T6" fmla="*/ 1 w 3"/>
                <a:gd name="T7" fmla="*/ 0 h 3"/>
                <a:gd name="T8" fmla="*/ 3 w 3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24" name="Freeform 2741"/>
            <p:cNvSpPr>
              <a:spLocks noChangeAspect="1"/>
            </p:cNvSpPr>
            <p:nvPr/>
          </p:nvSpPr>
          <p:spPr bwMode="auto">
            <a:xfrm>
              <a:off x="4514563" y="2002806"/>
              <a:ext cx="5834" cy="5834"/>
            </a:xfrm>
            <a:custGeom>
              <a:avLst/>
              <a:gdLst>
                <a:gd name="T0" fmla="*/ 3 w 3"/>
                <a:gd name="T1" fmla="*/ 1 h 3"/>
                <a:gd name="T2" fmla="*/ 4 w 3"/>
                <a:gd name="T3" fmla="*/ 3 h 3"/>
                <a:gd name="T4" fmla="*/ 1 w 3"/>
                <a:gd name="T5" fmla="*/ 3 h 3"/>
                <a:gd name="T6" fmla="*/ 1 w 3"/>
                <a:gd name="T7" fmla="*/ 1 h 3"/>
                <a:gd name="T8" fmla="*/ 3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2"/>
                    <a:pt x="3" y="2"/>
                    <a:pt x="3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25" name="Freeform 2742"/>
            <p:cNvSpPr>
              <a:spLocks noChangeAspect="1"/>
            </p:cNvSpPr>
            <p:nvPr/>
          </p:nvSpPr>
          <p:spPr bwMode="auto">
            <a:xfrm>
              <a:off x="4533525" y="2031977"/>
              <a:ext cx="5834" cy="5834"/>
            </a:xfrm>
            <a:custGeom>
              <a:avLst/>
              <a:gdLst>
                <a:gd name="T0" fmla="*/ 3 w 3"/>
                <a:gd name="T1" fmla="*/ 3 h 3"/>
                <a:gd name="T2" fmla="*/ 4 w 3"/>
                <a:gd name="T3" fmla="*/ 4 h 3"/>
                <a:gd name="T4" fmla="*/ 0 w 3"/>
                <a:gd name="T5" fmla="*/ 4 h 3"/>
                <a:gd name="T6" fmla="*/ 0 w 3"/>
                <a:gd name="T7" fmla="*/ 1 h 3"/>
                <a:gd name="T8" fmla="*/ 3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2"/>
                    <a:pt x="3" y="3"/>
                    <a:pt x="3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26" name="Freeform 2743"/>
            <p:cNvSpPr>
              <a:spLocks noChangeAspect="1"/>
            </p:cNvSpPr>
            <p:nvPr/>
          </p:nvSpPr>
          <p:spPr bwMode="auto">
            <a:xfrm>
              <a:off x="4871914" y="2062607"/>
              <a:ext cx="5834" cy="4376"/>
            </a:xfrm>
            <a:custGeom>
              <a:avLst/>
              <a:gdLst>
                <a:gd name="T0" fmla="*/ 3 w 3"/>
                <a:gd name="T1" fmla="*/ 1 h 3"/>
                <a:gd name="T2" fmla="*/ 3 w 3"/>
                <a:gd name="T3" fmla="*/ 2 h 3"/>
                <a:gd name="T4" fmla="*/ 1 w 3"/>
                <a:gd name="T5" fmla="*/ 2 h 3"/>
                <a:gd name="T6" fmla="*/ 1 w 3"/>
                <a:gd name="T7" fmla="*/ 0 h 3"/>
                <a:gd name="T8" fmla="*/ 3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27" name="Freeform 2744"/>
            <p:cNvSpPr>
              <a:spLocks noChangeAspect="1"/>
            </p:cNvSpPr>
            <p:nvPr/>
          </p:nvSpPr>
          <p:spPr bwMode="auto">
            <a:xfrm>
              <a:off x="4640001" y="1862782"/>
              <a:ext cx="10210" cy="5834"/>
            </a:xfrm>
            <a:custGeom>
              <a:avLst/>
              <a:gdLst>
                <a:gd name="T0" fmla="*/ 0 w 6"/>
                <a:gd name="T1" fmla="*/ 1 h 3"/>
                <a:gd name="T2" fmla="*/ 4 w 6"/>
                <a:gd name="T3" fmla="*/ 1 h 3"/>
                <a:gd name="T4" fmla="*/ 7 w 6"/>
                <a:gd name="T5" fmla="*/ 3 h 3"/>
                <a:gd name="T6" fmla="*/ 4 w 6"/>
                <a:gd name="T7" fmla="*/ 3 h 3"/>
                <a:gd name="T8" fmla="*/ 0 w 6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0" y="1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4" y="1"/>
                    <a:pt x="6" y="2"/>
                    <a:pt x="6" y="2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2" y="2"/>
                    <a:pt x="0" y="2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28" name="Freeform 2745"/>
            <p:cNvSpPr>
              <a:spLocks noChangeAspect="1"/>
            </p:cNvSpPr>
            <p:nvPr/>
          </p:nvSpPr>
          <p:spPr bwMode="auto">
            <a:xfrm>
              <a:off x="4660421" y="1811732"/>
              <a:ext cx="7293" cy="10210"/>
            </a:xfrm>
            <a:custGeom>
              <a:avLst/>
              <a:gdLst>
                <a:gd name="T0" fmla="*/ 1 w 4"/>
                <a:gd name="T1" fmla="*/ 6 h 6"/>
                <a:gd name="T2" fmla="*/ 3 w 4"/>
                <a:gd name="T3" fmla="*/ 2 h 6"/>
                <a:gd name="T4" fmla="*/ 5 w 4"/>
                <a:gd name="T5" fmla="*/ 1 h 6"/>
                <a:gd name="T6" fmla="*/ 4 w 4"/>
                <a:gd name="T7" fmla="*/ 5 h 6"/>
                <a:gd name="T8" fmla="*/ 1 w 4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1" y="5"/>
                  </a:moveTo>
                  <a:cubicBezTo>
                    <a:pt x="0" y="4"/>
                    <a:pt x="2" y="3"/>
                    <a:pt x="2" y="2"/>
                  </a:cubicBezTo>
                  <a:cubicBezTo>
                    <a:pt x="3" y="2"/>
                    <a:pt x="4" y="0"/>
                    <a:pt x="4" y="1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2" y="4"/>
                    <a:pt x="1" y="6"/>
                    <a:pt x="1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29" name="Freeform 2746"/>
            <p:cNvSpPr>
              <a:spLocks noChangeAspect="1"/>
            </p:cNvSpPr>
            <p:nvPr/>
          </p:nvSpPr>
          <p:spPr bwMode="auto">
            <a:xfrm>
              <a:off x="4669172" y="1804439"/>
              <a:ext cx="5834" cy="7293"/>
            </a:xfrm>
            <a:custGeom>
              <a:avLst/>
              <a:gdLst>
                <a:gd name="T0" fmla="*/ 0 w 3"/>
                <a:gd name="T1" fmla="*/ 5 h 4"/>
                <a:gd name="T2" fmla="*/ 3 w 3"/>
                <a:gd name="T3" fmla="*/ 3 h 4"/>
                <a:gd name="T4" fmla="*/ 4 w 3"/>
                <a:gd name="T5" fmla="*/ 1 h 4"/>
                <a:gd name="T6" fmla="*/ 3 w 3"/>
                <a:gd name="T7" fmla="*/ 4 h 4"/>
                <a:gd name="T8" fmla="*/ 0 w 3"/>
                <a:gd name="T9" fmla="*/ 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0" y="4"/>
                  </a:moveTo>
                  <a:cubicBezTo>
                    <a:pt x="0" y="3"/>
                    <a:pt x="1" y="2"/>
                    <a:pt x="2" y="2"/>
                  </a:cubicBezTo>
                  <a:cubicBezTo>
                    <a:pt x="2" y="2"/>
                    <a:pt x="3" y="0"/>
                    <a:pt x="3" y="1"/>
                  </a:cubicBezTo>
                  <a:cubicBezTo>
                    <a:pt x="3" y="2"/>
                    <a:pt x="3" y="2"/>
                    <a:pt x="2" y="3"/>
                  </a:cubicBezTo>
                  <a:cubicBezTo>
                    <a:pt x="1" y="3"/>
                    <a:pt x="0" y="4"/>
                    <a:pt x="0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30" name="Freeform 2747"/>
            <p:cNvSpPr>
              <a:spLocks noChangeAspect="1"/>
            </p:cNvSpPr>
            <p:nvPr/>
          </p:nvSpPr>
          <p:spPr bwMode="auto">
            <a:xfrm>
              <a:off x="4641459" y="1859865"/>
              <a:ext cx="8751" cy="4376"/>
            </a:xfrm>
            <a:custGeom>
              <a:avLst/>
              <a:gdLst>
                <a:gd name="T0" fmla="*/ 2 w 5"/>
                <a:gd name="T1" fmla="*/ 1 h 3"/>
                <a:gd name="T2" fmla="*/ 6 w 5"/>
                <a:gd name="T3" fmla="*/ 2 h 3"/>
                <a:gd name="T4" fmla="*/ 2 w 5"/>
                <a:gd name="T5" fmla="*/ 2 h 3"/>
                <a:gd name="T6" fmla="*/ 0 w 5"/>
                <a:gd name="T7" fmla="*/ 1 h 3"/>
                <a:gd name="T8" fmla="*/ 2 w 5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2" y="1"/>
                  </a:moveTo>
                  <a:cubicBezTo>
                    <a:pt x="3" y="1"/>
                    <a:pt x="5" y="1"/>
                    <a:pt x="5" y="2"/>
                  </a:cubicBezTo>
                  <a:cubicBezTo>
                    <a:pt x="5" y="3"/>
                    <a:pt x="3" y="2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31" name="Freeform 2748"/>
            <p:cNvSpPr>
              <a:spLocks noChangeAspect="1"/>
            </p:cNvSpPr>
            <p:nvPr/>
          </p:nvSpPr>
          <p:spPr bwMode="auto">
            <a:xfrm>
              <a:off x="4644377" y="1855490"/>
              <a:ext cx="7293" cy="4376"/>
            </a:xfrm>
            <a:custGeom>
              <a:avLst/>
              <a:gdLst>
                <a:gd name="T0" fmla="*/ 1 w 4"/>
                <a:gd name="T1" fmla="*/ 2 h 2"/>
                <a:gd name="T2" fmla="*/ 5 w 4"/>
                <a:gd name="T3" fmla="*/ 3 h 2"/>
                <a:gd name="T4" fmla="*/ 1 w 4"/>
                <a:gd name="T5" fmla="*/ 3 h 2"/>
                <a:gd name="T6" fmla="*/ 0 w 4"/>
                <a:gd name="T7" fmla="*/ 2 h 2"/>
                <a:gd name="T8" fmla="*/ 1 w 4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1" y="1"/>
                  </a:moveTo>
                  <a:cubicBezTo>
                    <a:pt x="2" y="1"/>
                    <a:pt x="4" y="1"/>
                    <a:pt x="4" y="2"/>
                  </a:cubicBezTo>
                  <a:cubicBezTo>
                    <a:pt x="4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32" name="Freeform 2749"/>
            <p:cNvSpPr>
              <a:spLocks noChangeAspect="1"/>
            </p:cNvSpPr>
            <p:nvPr/>
          </p:nvSpPr>
          <p:spPr bwMode="auto">
            <a:xfrm>
              <a:off x="4507270" y="1925501"/>
              <a:ext cx="4376" cy="5834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4 h 3"/>
                <a:gd name="T6" fmla="*/ 3 w 2"/>
                <a:gd name="T7" fmla="*/ 4 h 3"/>
                <a:gd name="T8" fmla="*/ 2 w 2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2"/>
                    <a:pt x="2" y="1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33" name="Freeform 2750"/>
            <p:cNvSpPr>
              <a:spLocks noChangeAspect="1"/>
            </p:cNvSpPr>
            <p:nvPr/>
          </p:nvSpPr>
          <p:spPr bwMode="auto">
            <a:xfrm>
              <a:off x="4746477" y="2122409"/>
              <a:ext cx="21879" cy="49592"/>
            </a:xfrm>
            <a:custGeom>
              <a:avLst/>
              <a:gdLst>
                <a:gd name="T0" fmla="*/ 10 w 13"/>
                <a:gd name="T1" fmla="*/ 34 h 29"/>
                <a:gd name="T2" fmla="*/ 3 w 13"/>
                <a:gd name="T3" fmla="*/ 30 h 29"/>
                <a:gd name="T4" fmla="*/ 6 w 13"/>
                <a:gd name="T5" fmla="*/ 28 h 29"/>
                <a:gd name="T6" fmla="*/ 5 w 13"/>
                <a:gd name="T7" fmla="*/ 25 h 29"/>
                <a:gd name="T8" fmla="*/ 2 w 13"/>
                <a:gd name="T9" fmla="*/ 22 h 29"/>
                <a:gd name="T10" fmla="*/ 3 w 13"/>
                <a:gd name="T11" fmla="*/ 20 h 29"/>
                <a:gd name="T12" fmla="*/ 0 w 13"/>
                <a:gd name="T13" fmla="*/ 18 h 29"/>
                <a:gd name="T14" fmla="*/ 2 w 13"/>
                <a:gd name="T15" fmla="*/ 15 h 29"/>
                <a:gd name="T16" fmla="*/ 2 w 13"/>
                <a:gd name="T17" fmla="*/ 11 h 29"/>
                <a:gd name="T18" fmla="*/ 8 w 13"/>
                <a:gd name="T19" fmla="*/ 7 h 29"/>
                <a:gd name="T20" fmla="*/ 10 w 13"/>
                <a:gd name="T21" fmla="*/ 8 h 29"/>
                <a:gd name="T22" fmla="*/ 12 w 13"/>
                <a:gd name="T23" fmla="*/ 1 h 29"/>
                <a:gd name="T24" fmla="*/ 14 w 13"/>
                <a:gd name="T25" fmla="*/ 4 h 29"/>
                <a:gd name="T26" fmla="*/ 15 w 13"/>
                <a:gd name="T27" fmla="*/ 11 h 29"/>
                <a:gd name="T28" fmla="*/ 15 w 13"/>
                <a:gd name="T29" fmla="*/ 20 h 29"/>
                <a:gd name="T30" fmla="*/ 13 w 13"/>
                <a:gd name="T31" fmla="*/ 25 h 29"/>
                <a:gd name="T32" fmla="*/ 10 w 13"/>
                <a:gd name="T33" fmla="*/ 30 h 29"/>
                <a:gd name="T34" fmla="*/ 10 w 13"/>
                <a:gd name="T35" fmla="*/ 34 h 2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"/>
                <a:gd name="T55" fmla="*/ 0 h 29"/>
                <a:gd name="T56" fmla="*/ 13 w 13"/>
                <a:gd name="T57" fmla="*/ 29 h 2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" h="29">
                  <a:moveTo>
                    <a:pt x="9" y="29"/>
                  </a:moveTo>
                  <a:cubicBezTo>
                    <a:pt x="7" y="28"/>
                    <a:pt x="5" y="27"/>
                    <a:pt x="3" y="26"/>
                  </a:cubicBezTo>
                  <a:cubicBezTo>
                    <a:pt x="3" y="25"/>
                    <a:pt x="5" y="24"/>
                    <a:pt x="5" y="24"/>
                  </a:cubicBezTo>
                  <a:cubicBezTo>
                    <a:pt x="5" y="23"/>
                    <a:pt x="5" y="22"/>
                    <a:pt x="4" y="21"/>
                  </a:cubicBezTo>
                  <a:cubicBezTo>
                    <a:pt x="4" y="20"/>
                    <a:pt x="2" y="20"/>
                    <a:pt x="2" y="19"/>
                  </a:cubicBezTo>
                  <a:cubicBezTo>
                    <a:pt x="2" y="18"/>
                    <a:pt x="3" y="17"/>
                    <a:pt x="3" y="17"/>
                  </a:cubicBezTo>
                  <a:cubicBezTo>
                    <a:pt x="3" y="16"/>
                    <a:pt x="1" y="16"/>
                    <a:pt x="0" y="15"/>
                  </a:cubicBezTo>
                  <a:cubicBezTo>
                    <a:pt x="0" y="15"/>
                    <a:pt x="2" y="14"/>
                    <a:pt x="2" y="13"/>
                  </a:cubicBezTo>
                  <a:cubicBezTo>
                    <a:pt x="3" y="12"/>
                    <a:pt x="1" y="10"/>
                    <a:pt x="2" y="9"/>
                  </a:cubicBezTo>
                  <a:cubicBezTo>
                    <a:pt x="3" y="7"/>
                    <a:pt x="6" y="7"/>
                    <a:pt x="7" y="6"/>
                  </a:cubicBezTo>
                  <a:cubicBezTo>
                    <a:pt x="8" y="6"/>
                    <a:pt x="9" y="7"/>
                    <a:pt x="9" y="7"/>
                  </a:cubicBezTo>
                  <a:cubicBezTo>
                    <a:pt x="10" y="5"/>
                    <a:pt x="9" y="3"/>
                    <a:pt x="10" y="1"/>
                  </a:cubicBezTo>
                  <a:cubicBezTo>
                    <a:pt x="10" y="0"/>
                    <a:pt x="11" y="2"/>
                    <a:pt x="12" y="3"/>
                  </a:cubicBezTo>
                  <a:cubicBezTo>
                    <a:pt x="12" y="5"/>
                    <a:pt x="12" y="7"/>
                    <a:pt x="13" y="9"/>
                  </a:cubicBezTo>
                  <a:cubicBezTo>
                    <a:pt x="13" y="12"/>
                    <a:pt x="13" y="14"/>
                    <a:pt x="13" y="17"/>
                  </a:cubicBezTo>
                  <a:cubicBezTo>
                    <a:pt x="12" y="18"/>
                    <a:pt x="11" y="20"/>
                    <a:pt x="11" y="21"/>
                  </a:cubicBezTo>
                  <a:cubicBezTo>
                    <a:pt x="10" y="23"/>
                    <a:pt x="10" y="25"/>
                    <a:pt x="9" y="26"/>
                  </a:cubicBezTo>
                  <a:cubicBezTo>
                    <a:pt x="9" y="27"/>
                    <a:pt x="10" y="29"/>
                    <a:pt x="9" y="2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34" name="Freeform 2751"/>
            <p:cNvSpPr>
              <a:spLocks noChangeAspect="1"/>
            </p:cNvSpPr>
            <p:nvPr/>
          </p:nvSpPr>
          <p:spPr bwMode="auto">
            <a:xfrm>
              <a:off x="4737725" y="2176376"/>
              <a:ext cx="37923" cy="68553"/>
            </a:xfrm>
            <a:custGeom>
              <a:avLst/>
              <a:gdLst>
                <a:gd name="T0" fmla="*/ 22 w 22"/>
                <a:gd name="T1" fmla="*/ 4 h 39"/>
                <a:gd name="T2" fmla="*/ 26 w 22"/>
                <a:gd name="T3" fmla="*/ 14 h 39"/>
                <a:gd name="T4" fmla="*/ 22 w 22"/>
                <a:gd name="T5" fmla="*/ 20 h 39"/>
                <a:gd name="T6" fmla="*/ 24 w 22"/>
                <a:gd name="T7" fmla="*/ 25 h 39"/>
                <a:gd name="T8" fmla="*/ 22 w 22"/>
                <a:gd name="T9" fmla="*/ 42 h 39"/>
                <a:gd name="T10" fmla="*/ 15 w 22"/>
                <a:gd name="T11" fmla="*/ 40 h 39"/>
                <a:gd name="T12" fmla="*/ 13 w 22"/>
                <a:gd name="T13" fmla="*/ 46 h 39"/>
                <a:gd name="T14" fmla="*/ 7 w 22"/>
                <a:gd name="T15" fmla="*/ 45 h 39"/>
                <a:gd name="T16" fmla="*/ 4 w 22"/>
                <a:gd name="T17" fmla="*/ 41 h 39"/>
                <a:gd name="T18" fmla="*/ 5 w 22"/>
                <a:gd name="T19" fmla="*/ 35 h 39"/>
                <a:gd name="T20" fmla="*/ 8 w 22"/>
                <a:gd name="T21" fmla="*/ 28 h 39"/>
                <a:gd name="T22" fmla="*/ 5 w 22"/>
                <a:gd name="T23" fmla="*/ 24 h 39"/>
                <a:gd name="T24" fmla="*/ 6 w 22"/>
                <a:gd name="T25" fmla="*/ 20 h 39"/>
                <a:gd name="T26" fmla="*/ 4 w 22"/>
                <a:gd name="T27" fmla="*/ 14 h 39"/>
                <a:gd name="T28" fmla="*/ 0 w 22"/>
                <a:gd name="T29" fmla="*/ 11 h 39"/>
                <a:gd name="T30" fmla="*/ 2 w 22"/>
                <a:gd name="T31" fmla="*/ 2 h 39"/>
                <a:gd name="T32" fmla="*/ 7 w 22"/>
                <a:gd name="T33" fmla="*/ 8 h 39"/>
                <a:gd name="T34" fmla="*/ 11 w 22"/>
                <a:gd name="T35" fmla="*/ 5 h 39"/>
                <a:gd name="T36" fmla="*/ 17 w 22"/>
                <a:gd name="T37" fmla="*/ 1 h 39"/>
                <a:gd name="T38" fmla="*/ 22 w 22"/>
                <a:gd name="T39" fmla="*/ 4 h 3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"/>
                <a:gd name="T61" fmla="*/ 0 h 39"/>
                <a:gd name="T62" fmla="*/ 22 w 22"/>
                <a:gd name="T63" fmla="*/ 39 h 3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" h="39">
                  <a:moveTo>
                    <a:pt x="19" y="3"/>
                  </a:moveTo>
                  <a:cubicBezTo>
                    <a:pt x="21" y="5"/>
                    <a:pt x="22" y="9"/>
                    <a:pt x="22" y="12"/>
                  </a:cubicBezTo>
                  <a:cubicBezTo>
                    <a:pt x="22" y="14"/>
                    <a:pt x="19" y="15"/>
                    <a:pt x="19" y="17"/>
                  </a:cubicBezTo>
                  <a:cubicBezTo>
                    <a:pt x="19" y="18"/>
                    <a:pt x="20" y="19"/>
                    <a:pt x="20" y="21"/>
                  </a:cubicBezTo>
                  <a:cubicBezTo>
                    <a:pt x="20" y="26"/>
                    <a:pt x="21" y="31"/>
                    <a:pt x="19" y="35"/>
                  </a:cubicBezTo>
                  <a:cubicBezTo>
                    <a:pt x="18" y="37"/>
                    <a:pt x="15" y="33"/>
                    <a:pt x="13" y="33"/>
                  </a:cubicBezTo>
                  <a:cubicBezTo>
                    <a:pt x="12" y="34"/>
                    <a:pt x="12" y="37"/>
                    <a:pt x="11" y="38"/>
                  </a:cubicBezTo>
                  <a:cubicBezTo>
                    <a:pt x="9" y="39"/>
                    <a:pt x="7" y="38"/>
                    <a:pt x="6" y="37"/>
                  </a:cubicBezTo>
                  <a:cubicBezTo>
                    <a:pt x="5" y="37"/>
                    <a:pt x="4" y="35"/>
                    <a:pt x="3" y="34"/>
                  </a:cubicBezTo>
                  <a:cubicBezTo>
                    <a:pt x="3" y="33"/>
                    <a:pt x="4" y="31"/>
                    <a:pt x="4" y="29"/>
                  </a:cubicBezTo>
                  <a:cubicBezTo>
                    <a:pt x="5" y="27"/>
                    <a:pt x="7" y="25"/>
                    <a:pt x="7" y="23"/>
                  </a:cubicBezTo>
                  <a:cubicBezTo>
                    <a:pt x="7" y="21"/>
                    <a:pt x="5" y="21"/>
                    <a:pt x="4" y="20"/>
                  </a:cubicBezTo>
                  <a:cubicBezTo>
                    <a:pt x="4" y="19"/>
                    <a:pt x="5" y="18"/>
                    <a:pt x="5" y="17"/>
                  </a:cubicBezTo>
                  <a:cubicBezTo>
                    <a:pt x="5" y="15"/>
                    <a:pt x="4" y="13"/>
                    <a:pt x="3" y="12"/>
                  </a:cubicBezTo>
                  <a:cubicBezTo>
                    <a:pt x="2" y="11"/>
                    <a:pt x="1" y="10"/>
                    <a:pt x="0" y="9"/>
                  </a:cubicBezTo>
                  <a:cubicBezTo>
                    <a:pt x="0" y="7"/>
                    <a:pt x="0" y="3"/>
                    <a:pt x="2" y="2"/>
                  </a:cubicBezTo>
                  <a:cubicBezTo>
                    <a:pt x="4" y="2"/>
                    <a:pt x="4" y="6"/>
                    <a:pt x="6" y="7"/>
                  </a:cubicBezTo>
                  <a:cubicBezTo>
                    <a:pt x="7" y="7"/>
                    <a:pt x="8" y="5"/>
                    <a:pt x="9" y="4"/>
                  </a:cubicBezTo>
                  <a:cubicBezTo>
                    <a:pt x="11" y="3"/>
                    <a:pt x="12" y="1"/>
                    <a:pt x="14" y="1"/>
                  </a:cubicBezTo>
                  <a:cubicBezTo>
                    <a:pt x="16" y="0"/>
                    <a:pt x="18" y="1"/>
                    <a:pt x="19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35" name="Freeform 2752"/>
            <p:cNvSpPr>
              <a:spLocks noChangeAspect="1"/>
            </p:cNvSpPr>
            <p:nvPr/>
          </p:nvSpPr>
          <p:spPr bwMode="auto">
            <a:xfrm>
              <a:off x="4832533" y="2260974"/>
              <a:ext cx="67095" cy="48133"/>
            </a:xfrm>
            <a:custGeom>
              <a:avLst/>
              <a:gdLst>
                <a:gd name="T0" fmla="*/ 46 w 39"/>
                <a:gd name="T1" fmla="*/ 0 h 28"/>
                <a:gd name="T2" fmla="*/ 40 w 39"/>
                <a:gd name="T3" fmla="*/ 13 h 28"/>
                <a:gd name="T4" fmla="*/ 40 w 39"/>
                <a:gd name="T5" fmla="*/ 20 h 28"/>
                <a:gd name="T6" fmla="*/ 42 w 39"/>
                <a:gd name="T7" fmla="*/ 25 h 28"/>
                <a:gd name="T8" fmla="*/ 40 w 39"/>
                <a:gd name="T9" fmla="*/ 28 h 28"/>
                <a:gd name="T10" fmla="*/ 40 w 39"/>
                <a:gd name="T11" fmla="*/ 33 h 28"/>
                <a:gd name="T12" fmla="*/ 31 w 39"/>
                <a:gd name="T13" fmla="*/ 28 h 28"/>
                <a:gd name="T14" fmla="*/ 25 w 39"/>
                <a:gd name="T15" fmla="*/ 24 h 28"/>
                <a:gd name="T16" fmla="*/ 14 w 39"/>
                <a:gd name="T17" fmla="*/ 19 h 28"/>
                <a:gd name="T18" fmla="*/ 9 w 39"/>
                <a:gd name="T19" fmla="*/ 14 h 28"/>
                <a:gd name="T20" fmla="*/ 1 w 39"/>
                <a:gd name="T21" fmla="*/ 12 h 28"/>
                <a:gd name="T22" fmla="*/ 2 w 39"/>
                <a:gd name="T23" fmla="*/ 5 h 28"/>
                <a:gd name="T24" fmla="*/ 9 w 39"/>
                <a:gd name="T25" fmla="*/ 5 h 28"/>
                <a:gd name="T26" fmla="*/ 15 w 39"/>
                <a:gd name="T27" fmla="*/ 6 h 28"/>
                <a:gd name="T28" fmla="*/ 25 w 39"/>
                <a:gd name="T29" fmla="*/ 6 h 28"/>
                <a:gd name="T30" fmla="*/ 38 w 39"/>
                <a:gd name="T31" fmla="*/ 2 h 28"/>
                <a:gd name="T32" fmla="*/ 46 w 39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28"/>
                <a:gd name="T53" fmla="*/ 39 w 39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28">
                  <a:moveTo>
                    <a:pt x="39" y="0"/>
                  </a:moveTo>
                  <a:cubicBezTo>
                    <a:pt x="38" y="3"/>
                    <a:pt x="35" y="7"/>
                    <a:pt x="34" y="11"/>
                  </a:cubicBezTo>
                  <a:cubicBezTo>
                    <a:pt x="33" y="13"/>
                    <a:pt x="34" y="15"/>
                    <a:pt x="34" y="17"/>
                  </a:cubicBezTo>
                  <a:cubicBezTo>
                    <a:pt x="35" y="19"/>
                    <a:pt x="37" y="20"/>
                    <a:pt x="36" y="21"/>
                  </a:cubicBezTo>
                  <a:cubicBezTo>
                    <a:pt x="36" y="23"/>
                    <a:pt x="34" y="23"/>
                    <a:pt x="34" y="24"/>
                  </a:cubicBezTo>
                  <a:cubicBezTo>
                    <a:pt x="33" y="25"/>
                    <a:pt x="35" y="28"/>
                    <a:pt x="34" y="28"/>
                  </a:cubicBezTo>
                  <a:cubicBezTo>
                    <a:pt x="31" y="28"/>
                    <a:pt x="28" y="26"/>
                    <a:pt x="26" y="24"/>
                  </a:cubicBezTo>
                  <a:cubicBezTo>
                    <a:pt x="24" y="23"/>
                    <a:pt x="23" y="21"/>
                    <a:pt x="21" y="20"/>
                  </a:cubicBezTo>
                  <a:cubicBezTo>
                    <a:pt x="18" y="19"/>
                    <a:pt x="15" y="18"/>
                    <a:pt x="12" y="16"/>
                  </a:cubicBezTo>
                  <a:cubicBezTo>
                    <a:pt x="11" y="15"/>
                    <a:pt x="10" y="13"/>
                    <a:pt x="8" y="12"/>
                  </a:cubicBezTo>
                  <a:cubicBezTo>
                    <a:pt x="6" y="11"/>
                    <a:pt x="3" y="12"/>
                    <a:pt x="1" y="10"/>
                  </a:cubicBezTo>
                  <a:cubicBezTo>
                    <a:pt x="0" y="8"/>
                    <a:pt x="1" y="5"/>
                    <a:pt x="2" y="4"/>
                  </a:cubicBezTo>
                  <a:cubicBezTo>
                    <a:pt x="4" y="3"/>
                    <a:pt x="6" y="4"/>
                    <a:pt x="8" y="4"/>
                  </a:cubicBezTo>
                  <a:cubicBezTo>
                    <a:pt x="10" y="3"/>
                    <a:pt x="12" y="5"/>
                    <a:pt x="13" y="5"/>
                  </a:cubicBezTo>
                  <a:cubicBezTo>
                    <a:pt x="16" y="5"/>
                    <a:pt x="19" y="5"/>
                    <a:pt x="21" y="5"/>
                  </a:cubicBezTo>
                  <a:cubicBezTo>
                    <a:pt x="25" y="5"/>
                    <a:pt x="29" y="3"/>
                    <a:pt x="32" y="2"/>
                  </a:cubicBezTo>
                  <a:cubicBezTo>
                    <a:pt x="35" y="2"/>
                    <a:pt x="37" y="0"/>
                    <a:pt x="39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36" name="Freeform 2753"/>
            <p:cNvSpPr>
              <a:spLocks noChangeAspect="1"/>
            </p:cNvSpPr>
            <p:nvPr/>
          </p:nvSpPr>
          <p:spPr bwMode="auto">
            <a:xfrm>
              <a:off x="4733350" y="1670250"/>
              <a:ext cx="48133" cy="33547"/>
            </a:xfrm>
            <a:custGeom>
              <a:avLst/>
              <a:gdLst>
                <a:gd name="T0" fmla="*/ 32 w 27"/>
                <a:gd name="T1" fmla="*/ 1 h 19"/>
                <a:gd name="T2" fmla="*/ 29 w 27"/>
                <a:gd name="T3" fmla="*/ 1 h 19"/>
                <a:gd name="T4" fmla="*/ 23 w 27"/>
                <a:gd name="T5" fmla="*/ 5 h 19"/>
                <a:gd name="T6" fmla="*/ 17 w 27"/>
                <a:gd name="T7" fmla="*/ 12 h 19"/>
                <a:gd name="T8" fmla="*/ 6 w 27"/>
                <a:gd name="T9" fmla="*/ 15 h 19"/>
                <a:gd name="T10" fmla="*/ 0 w 27"/>
                <a:gd name="T11" fmla="*/ 22 h 19"/>
                <a:gd name="T12" fmla="*/ 4 w 27"/>
                <a:gd name="T13" fmla="*/ 21 h 19"/>
                <a:gd name="T14" fmla="*/ 7 w 27"/>
                <a:gd name="T15" fmla="*/ 17 h 19"/>
                <a:gd name="T16" fmla="*/ 11 w 27"/>
                <a:gd name="T17" fmla="*/ 16 h 19"/>
                <a:gd name="T18" fmla="*/ 23 w 27"/>
                <a:gd name="T19" fmla="*/ 15 h 19"/>
                <a:gd name="T20" fmla="*/ 26 w 27"/>
                <a:gd name="T21" fmla="*/ 15 h 19"/>
                <a:gd name="T22" fmla="*/ 29 w 27"/>
                <a:gd name="T23" fmla="*/ 17 h 19"/>
                <a:gd name="T24" fmla="*/ 33 w 27"/>
                <a:gd name="T25" fmla="*/ 10 h 19"/>
                <a:gd name="T26" fmla="*/ 31 w 27"/>
                <a:gd name="T27" fmla="*/ 5 h 19"/>
                <a:gd name="T28" fmla="*/ 32 w 27"/>
                <a:gd name="T29" fmla="*/ 1 h 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19"/>
                <a:gd name="T47" fmla="*/ 27 w 27"/>
                <a:gd name="T48" fmla="*/ 19 h 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19">
                  <a:moveTo>
                    <a:pt x="26" y="1"/>
                  </a:moveTo>
                  <a:cubicBezTo>
                    <a:pt x="26" y="0"/>
                    <a:pt x="24" y="1"/>
                    <a:pt x="24" y="1"/>
                  </a:cubicBezTo>
                  <a:cubicBezTo>
                    <a:pt x="22" y="2"/>
                    <a:pt x="21" y="2"/>
                    <a:pt x="19" y="4"/>
                  </a:cubicBezTo>
                  <a:cubicBezTo>
                    <a:pt x="17" y="5"/>
                    <a:pt x="16" y="9"/>
                    <a:pt x="14" y="10"/>
                  </a:cubicBezTo>
                  <a:cubicBezTo>
                    <a:pt x="11" y="12"/>
                    <a:pt x="7" y="10"/>
                    <a:pt x="5" y="12"/>
                  </a:cubicBezTo>
                  <a:cubicBezTo>
                    <a:pt x="3" y="13"/>
                    <a:pt x="1" y="15"/>
                    <a:pt x="0" y="18"/>
                  </a:cubicBezTo>
                  <a:cubicBezTo>
                    <a:pt x="0" y="19"/>
                    <a:pt x="2" y="18"/>
                    <a:pt x="3" y="17"/>
                  </a:cubicBezTo>
                  <a:cubicBezTo>
                    <a:pt x="4" y="17"/>
                    <a:pt x="5" y="15"/>
                    <a:pt x="6" y="14"/>
                  </a:cubicBezTo>
                  <a:cubicBezTo>
                    <a:pt x="7" y="13"/>
                    <a:pt x="8" y="13"/>
                    <a:pt x="9" y="13"/>
                  </a:cubicBezTo>
                  <a:cubicBezTo>
                    <a:pt x="12" y="12"/>
                    <a:pt x="15" y="12"/>
                    <a:pt x="19" y="12"/>
                  </a:cubicBezTo>
                  <a:cubicBezTo>
                    <a:pt x="20" y="12"/>
                    <a:pt x="20" y="12"/>
                    <a:pt x="21" y="12"/>
                  </a:cubicBezTo>
                  <a:cubicBezTo>
                    <a:pt x="22" y="13"/>
                    <a:pt x="23" y="14"/>
                    <a:pt x="24" y="14"/>
                  </a:cubicBezTo>
                  <a:cubicBezTo>
                    <a:pt x="26" y="12"/>
                    <a:pt x="26" y="10"/>
                    <a:pt x="27" y="8"/>
                  </a:cubicBezTo>
                  <a:cubicBezTo>
                    <a:pt x="27" y="7"/>
                    <a:pt x="25" y="5"/>
                    <a:pt x="25" y="4"/>
                  </a:cubicBezTo>
                  <a:cubicBezTo>
                    <a:pt x="25" y="3"/>
                    <a:pt x="26" y="2"/>
                    <a:pt x="26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37" name="Freeform 2754"/>
            <p:cNvSpPr>
              <a:spLocks noChangeAspect="1"/>
            </p:cNvSpPr>
            <p:nvPr/>
          </p:nvSpPr>
          <p:spPr bwMode="auto">
            <a:xfrm>
              <a:off x="4730433" y="1693588"/>
              <a:ext cx="59802" cy="71470"/>
            </a:xfrm>
            <a:custGeom>
              <a:avLst/>
              <a:gdLst>
                <a:gd name="T0" fmla="*/ 18 w 34"/>
                <a:gd name="T1" fmla="*/ 49 h 41"/>
                <a:gd name="T2" fmla="*/ 24 w 34"/>
                <a:gd name="T3" fmla="*/ 48 h 41"/>
                <a:gd name="T4" fmla="*/ 22 w 34"/>
                <a:gd name="T5" fmla="*/ 44 h 41"/>
                <a:gd name="T6" fmla="*/ 23 w 34"/>
                <a:gd name="T7" fmla="*/ 42 h 41"/>
                <a:gd name="T8" fmla="*/ 22 w 34"/>
                <a:gd name="T9" fmla="*/ 35 h 41"/>
                <a:gd name="T10" fmla="*/ 25 w 34"/>
                <a:gd name="T11" fmla="*/ 35 h 41"/>
                <a:gd name="T12" fmla="*/ 24 w 34"/>
                <a:gd name="T13" fmla="*/ 31 h 41"/>
                <a:gd name="T14" fmla="*/ 28 w 34"/>
                <a:gd name="T15" fmla="*/ 27 h 41"/>
                <a:gd name="T16" fmla="*/ 31 w 34"/>
                <a:gd name="T17" fmla="*/ 20 h 41"/>
                <a:gd name="T18" fmla="*/ 37 w 34"/>
                <a:gd name="T19" fmla="*/ 19 h 41"/>
                <a:gd name="T20" fmla="*/ 41 w 34"/>
                <a:gd name="T21" fmla="*/ 13 h 41"/>
                <a:gd name="T22" fmla="*/ 34 w 34"/>
                <a:gd name="T23" fmla="*/ 12 h 41"/>
                <a:gd name="T24" fmla="*/ 30 w 34"/>
                <a:gd name="T25" fmla="*/ 8 h 41"/>
                <a:gd name="T26" fmla="*/ 30 w 34"/>
                <a:gd name="T27" fmla="*/ 2 h 41"/>
                <a:gd name="T28" fmla="*/ 25 w 34"/>
                <a:gd name="T29" fmla="*/ 0 h 41"/>
                <a:gd name="T30" fmla="*/ 18 w 34"/>
                <a:gd name="T31" fmla="*/ 2 h 41"/>
                <a:gd name="T32" fmla="*/ 17 w 34"/>
                <a:gd name="T33" fmla="*/ 4 h 41"/>
                <a:gd name="T34" fmla="*/ 17 w 34"/>
                <a:gd name="T35" fmla="*/ 11 h 41"/>
                <a:gd name="T36" fmla="*/ 13 w 34"/>
                <a:gd name="T37" fmla="*/ 11 h 41"/>
                <a:gd name="T38" fmla="*/ 13 w 34"/>
                <a:gd name="T39" fmla="*/ 6 h 41"/>
                <a:gd name="T40" fmla="*/ 11 w 34"/>
                <a:gd name="T41" fmla="*/ 7 h 41"/>
                <a:gd name="T42" fmla="*/ 10 w 34"/>
                <a:gd name="T43" fmla="*/ 10 h 41"/>
                <a:gd name="T44" fmla="*/ 10 w 34"/>
                <a:gd name="T45" fmla="*/ 10 h 41"/>
                <a:gd name="T46" fmla="*/ 10 w 34"/>
                <a:gd name="T47" fmla="*/ 13 h 41"/>
                <a:gd name="T48" fmla="*/ 7 w 34"/>
                <a:gd name="T49" fmla="*/ 11 h 41"/>
                <a:gd name="T50" fmla="*/ 1 w 34"/>
                <a:gd name="T51" fmla="*/ 8 h 41"/>
                <a:gd name="T52" fmla="*/ 2 w 34"/>
                <a:gd name="T53" fmla="*/ 14 h 41"/>
                <a:gd name="T54" fmla="*/ 1 w 34"/>
                <a:gd name="T55" fmla="*/ 18 h 41"/>
                <a:gd name="T56" fmla="*/ 2 w 34"/>
                <a:gd name="T57" fmla="*/ 22 h 41"/>
                <a:gd name="T58" fmla="*/ 1 w 34"/>
                <a:gd name="T59" fmla="*/ 27 h 41"/>
                <a:gd name="T60" fmla="*/ 0 w 34"/>
                <a:gd name="T61" fmla="*/ 32 h 41"/>
                <a:gd name="T62" fmla="*/ 4 w 34"/>
                <a:gd name="T63" fmla="*/ 32 h 41"/>
                <a:gd name="T64" fmla="*/ 7 w 34"/>
                <a:gd name="T65" fmla="*/ 36 h 41"/>
                <a:gd name="T66" fmla="*/ 10 w 34"/>
                <a:gd name="T67" fmla="*/ 41 h 41"/>
                <a:gd name="T68" fmla="*/ 10 w 34"/>
                <a:gd name="T69" fmla="*/ 47 h 41"/>
                <a:gd name="T70" fmla="*/ 14 w 34"/>
                <a:gd name="T71" fmla="*/ 48 h 41"/>
                <a:gd name="T72" fmla="*/ 18 w 34"/>
                <a:gd name="T73" fmla="*/ 49 h 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4"/>
                <a:gd name="T112" fmla="*/ 0 h 41"/>
                <a:gd name="T113" fmla="*/ 34 w 34"/>
                <a:gd name="T114" fmla="*/ 41 h 4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4" h="41">
                  <a:moveTo>
                    <a:pt x="15" y="41"/>
                  </a:moveTo>
                  <a:cubicBezTo>
                    <a:pt x="17" y="41"/>
                    <a:pt x="19" y="41"/>
                    <a:pt x="20" y="40"/>
                  </a:cubicBezTo>
                  <a:cubicBezTo>
                    <a:pt x="20" y="39"/>
                    <a:pt x="18" y="38"/>
                    <a:pt x="18" y="37"/>
                  </a:cubicBezTo>
                  <a:cubicBezTo>
                    <a:pt x="18" y="36"/>
                    <a:pt x="19" y="36"/>
                    <a:pt x="19" y="35"/>
                  </a:cubicBezTo>
                  <a:cubicBezTo>
                    <a:pt x="19" y="33"/>
                    <a:pt x="17" y="31"/>
                    <a:pt x="18" y="29"/>
                  </a:cubicBezTo>
                  <a:cubicBezTo>
                    <a:pt x="18" y="28"/>
                    <a:pt x="20" y="30"/>
                    <a:pt x="21" y="29"/>
                  </a:cubicBezTo>
                  <a:cubicBezTo>
                    <a:pt x="21" y="28"/>
                    <a:pt x="19" y="27"/>
                    <a:pt x="20" y="26"/>
                  </a:cubicBezTo>
                  <a:cubicBezTo>
                    <a:pt x="20" y="24"/>
                    <a:pt x="22" y="24"/>
                    <a:pt x="23" y="23"/>
                  </a:cubicBezTo>
                  <a:cubicBezTo>
                    <a:pt x="25" y="21"/>
                    <a:pt x="25" y="19"/>
                    <a:pt x="26" y="17"/>
                  </a:cubicBezTo>
                  <a:cubicBezTo>
                    <a:pt x="27" y="14"/>
                    <a:pt x="29" y="17"/>
                    <a:pt x="31" y="16"/>
                  </a:cubicBezTo>
                  <a:cubicBezTo>
                    <a:pt x="32" y="15"/>
                    <a:pt x="34" y="13"/>
                    <a:pt x="34" y="11"/>
                  </a:cubicBezTo>
                  <a:cubicBezTo>
                    <a:pt x="33" y="9"/>
                    <a:pt x="29" y="11"/>
                    <a:pt x="28" y="10"/>
                  </a:cubicBezTo>
                  <a:cubicBezTo>
                    <a:pt x="27" y="9"/>
                    <a:pt x="26" y="8"/>
                    <a:pt x="25" y="7"/>
                  </a:cubicBezTo>
                  <a:cubicBezTo>
                    <a:pt x="25" y="5"/>
                    <a:pt x="27" y="3"/>
                    <a:pt x="25" y="2"/>
                  </a:cubicBezTo>
                  <a:cubicBezTo>
                    <a:pt x="24" y="1"/>
                    <a:pt x="22" y="0"/>
                    <a:pt x="21" y="0"/>
                  </a:cubicBezTo>
                  <a:cubicBezTo>
                    <a:pt x="19" y="0"/>
                    <a:pt x="17" y="1"/>
                    <a:pt x="15" y="2"/>
                  </a:cubicBezTo>
                  <a:cubicBezTo>
                    <a:pt x="14" y="2"/>
                    <a:pt x="14" y="3"/>
                    <a:pt x="14" y="3"/>
                  </a:cubicBezTo>
                  <a:cubicBezTo>
                    <a:pt x="13" y="5"/>
                    <a:pt x="15" y="7"/>
                    <a:pt x="14" y="9"/>
                  </a:cubicBezTo>
                  <a:cubicBezTo>
                    <a:pt x="14" y="10"/>
                    <a:pt x="12" y="10"/>
                    <a:pt x="11" y="9"/>
                  </a:cubicBezTo>
                  <a:cubicBezTo>
                    <a:pt x="11" y="8"/>
                    <a:pt x="12" y="6"/>
                    <a:pt x="11" y="5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8" y="7"/>
                    <a:pt x="8" y="7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9"/>
                    <a:pt x="9" y="10"/>
                    <a:pt x="8" y="11"/>
                  </a:cubicBezTo>
                  <a:cubicBezTo>
                    <a:pt x="7" y="11"/>
                    <a:pt x="6" y="10"/>
                    <a:pt x="6" y="9"/>
                  </a:cubicBezTo>
                  <a:cubicBezTo>
                    <a:pt x="4" y="8"/>
                    <a:pt x="3" y="8"/>
                    <a:pt x="1" y="7"/>
                  </a:cubicBezTo>
                  <a:cubicBezTo>
                    <a:pt x="0" y="8"/>
                    <a:pt x="2" y="11"/>
                    <a:pt x="2" y="12"/>
                  </a:cubicBezTo>
                  <a:cubicBezTo>
                    <a:pt x="2" y="13"/>
                    <a:pt x="1" y="14"/>
                    <a:pt x="1" y="15"/>
                  </a:cubicBezTo>
                  <a:cubicBezTo>
                    <a:pt x="1" y="16"/>
                    <a:pt x="2" y="16"/>
                    <a:pt x="2" y="18"/>
                  </a:cubicBezTo>
                  <a:cubicBezTo>
                    <a:pt x="2" y="19"/>
                    <a:pt x="2" y="21"/>
                    <a:pt x="1" y="23"/>
                  </a:cubicBezTo>
                  <a:cubicBezTo>
                    <a:pt x="1" y="24"/>
                    <a:pt x="0" y="26"/>
                    <a:pt x="0" y="27"/>
                  </a:cubicBezTo>
                  <a:cubicBezTo>
                    <a:pt x="1" y="28"/>
                    <a:pt x="2" y="27"/>
                    <a:pt x="3" y="27"/>
                  </a:cubicBezTo>
                  <a:cubicBezTo>
                    <a:pt x="4" y="28"/>
                    <a:pt x="5" y="29"/>
                    <a:pt x="6" y="30"/>
                  </a:cubicBezTo>
                  <a:cubicBezTo>
                    <a:pt x="7" y="31"/>
                    <a:pt x="7" y="33"/>
                    <a:pt x="8" y="34"/>
                  </a:cubicBezTo>
                  <a:cubicBezTo>
                    <a:pt x="8" y="36"/>
                    <a:pt x="8" y="38"/>
                    <a:pt x="8" y="39"/>
                  </a:cubicBezTo>
                  <a:cubicBezTo>
                    <a:pt x="9" y="40"/>
                    <a:pt x="10" y="40"/>
                    <a:pt x="12" y="40"/>
                  </a:cubicBezTo>
                  <a:cubicBezTo>
                    <a:pt x="13" y="40"/>
                    <a:pt x="14" y="41"/>
                    <a:pt x="15" y="4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38" name="Freeform 2755"/>
            <p:cNvSpPr>
              <a:spLocks noChangeAspect="1"/>
            </p:cNvSpPr>
            <p:nvPr/>
          </p:nvSpPr>
          <p:spPr bwMode="auto">
            <a:xfrm>
              <a:off x="4533525" y="1887578"/>
              <a:ext cx="8751" cy="4376"/>
            </a:xfrm>
            <a:custGeom>
              <a:avLst/>
              <a:gdLst>
                <a:gd name="T0" fmla="*/ 5 w 5"/>
                <a:gd name="T1" fmla="*/ 2 h 3"/>
                <a:gd name="T2" fmla="*/ 2 w 5"/>
                <a:gd name="T3" fmla="*/ 0 h 3"/>
                <a:gd name="T4" fmla="*/ 0 w 5"/>
                <a:gd name="T5" fmla="*/ 2 h 3"/>
                <a:gd name="T6" fmla="*/ 2 w 5"/>
                <a:gd name="T7" fmla="*/ 3 h 3"/>
                <a:gd name="T8" fmla="*/ 5 w 5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4" y="2"/>
                  </a:moveTo>
                  <a:cubicBezTo>
                    <a:pt x="5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4" y="3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39" name="Freeform 2756"/>
            <p:cNvSpPr>
              <a:spLocks noChangeAspect="1"/>
            </p:cNvSpPr>
            <p:nvPr/>
          </p:nvSpPr>
          <p:spPr bwMode="auto">
            <a:xfrm>
              <a:off x="4466430" y="1775268"/>
              <a:ext cx="10210" cy="8751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1 h 5"/>
                <a:gd name="T4" fmla="*/ 1 w 6"/>
                <a:gd name="T5" fmla="*/ 5 h 5"/>
                <a:gd name="T6" fmla="*/ 5 w 6"/>
                <a:gd name="T7" fmla="*/ 5 h 5"/>
                <a:gd name="T8" fmla="*/ 6 w 6"/>
                <a:gd name="T9" fmla="*/ 1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1"/>
                  </a:moveTo>
                  <a:cubicBezTo>
                    <a:pt x="5" y="0"/>
                    <a:pt x="3" y="0"/>
                    <a:pt x="3" y="1"/>
                  </a:cubicBezTo>
                  <a:cubicBezTo>
                    <a:pt x="2" y="2"/>
                    <a:pt x="0" y="3"/>
                    <a:pt x="1" y="4"/>
                  </a:cubicBezTo>
                  <a:cubicBezTo>
                    <a:pt x="1" y="5"/>
                    <a:pt x="3" y="4"/>
                    <a:pt x="4" y="4"/>
                  </a:cubicBezTo>
                  <a:cubicBezTo>
                    <a:pt x="5" y="3"/>
                    <a:pt x="6" y="2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40" name="Freeform 2757"/>
            <p:cNvSpPr>
              <a:spLocks noChangeAspect="1"/>
            </p:cNvSpPr>
            <p:nvPr/>
          </p:nvSpPr>
          <p:spPr bwMode="auto">
            <a:xfrm>
              <a:off x="4454762" y="1732969"/>
              <a:ext cx="5834" cy="7293"/>
            </a:xfrm>
            <a:custGeom>
              <a:avLst/>
              <a:gdLst>
                <a:gd name="T0" fmla="*/ 3 w 3"/>
                <a:gd name="T1" fmla="*/ 5 h 4"/>
                <a:gd name="T2" fmla="*/ 4 w 3"/>
                <a:gd name="T3" fmla="*/ 3 h 4"/>
                <a:gd name="T4" fmla="*/ 1 w 3"/>
                <a:gd name="T5" fmla="*/ 0 h 4"/>
                <a:gd name="T6" fmla="*/ 0 w 3"/>
                <a:gd name="T7" fmla="*/ 3 h 4"/>
                <a:gd name="T8" fmla="*/ 3 w 3"/>
                <a:gd name="T9" fmla="*/ 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4"/>
                  </a:moveTo>
                  <a:cubicBezTo>
                    <a:pt x="3" y="4"/>
                    <a:pt x="3" y="3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1" y="3"/>
                    <a:pt x="1" y="4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41" name="Freeform 2758"/>
            <p:cNvSpPr>
              <a:spLocks noChangeAspect="1"/>
            </p:cNvSpPr>
            <p:nvPr/>
          </p:nvSpPr>
          <p:spPr bwMode="auto">
            <a:xfrm>
              <a:off x="4448927" y="1766516"/>
              <a:ext cx="4376" cy="7293"/>
            </a:xfrm>
            <a:custGeom>
              <a:avLst/>
              <a:gdLst>
                <a:gd name="T0" fmla="*/ 2 w 3"/>
                <a:gd name="T1" fmla="*/ 5 h 4"/>
                <a:gd name="T2" fmla="*/ 3 w 3"/>
                <a:gd name="T3" fmla="*/ 3 h 4"/>
                <a:gd name="T4" fmla="*/ 1 w 3"/>
                <a:gd name="T5" fmla="*/ 0 h 4"/>
                <a:gd name="T6" fmla="*/ 0 w 3"/>
                <a:gd name="T7" fmla="*/ 3 h 4"/>
                <a:gd name="T8" fmla="*/ 2 w 3"/>
                <a:gd name="T9" fmla="*/ 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4"/>
                  </a:moveTo>
                  <a:cubicBezTo>
                    <a:pt x="3" y="4"/>
                    <a:pt x="3" y="3"/>
                    <a:pt x="3" y="2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42" name="Freeform 2759"/>
            <p:cNvSpPr>
              <a:spLocks noChangeAspect="1"/>
            </p:cNvSpPr>
            <p:nvPr/>
          </p:nvSpPr>
          <p:spPr bwMode="auto">
            <a:xfrm>
              <a:off x="4469347" y="1807357"/>
              <a:ext cx="8751" cy="4376"/>
            </a:xfrm>
            <a:custGeom>
              <a:avLst/>
              <a:gdLst>
                <a:gd name="T0" fmla="*/ 6 w 5"/>
                <a:gd name="T1" fmla="*/ 1 h 3"/>
                <a:gd name="T2" fmla="*/ 4 w 5"/>
                <a:gd name="T3" fmla="*/ 0 h 3"/>
                <a:gd name="T4" fmla="*/ 0 w 5"/>
                <a:gd name="T5" fmla="*/ 1 h 3"/>
                <a:gd name="T6" fmla="*/ 2 w 5"/>
                <a:gd name="T7" fmla="*/ 3 h 3"/>
                <a:gd name="T8" fmla="*/ 6 w 5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5" y="1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3"/>
                    <a:pt x="2" y="3"/>
                    <a:pt x="2" y="3"/>
                  </a:cubicBezTo>
                  <a:cubicBezTo>
                    <a:pt x="3" y="3"/>
                    <a:pt x="4" y="3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43" name="Freeform 2760"/>
            <p:cNvSpPr>
              <a:spLocks noChangeAspect="1"/>
            </p:cNvSpPr>
            <p:nvPr/>
          </p:nvSpPr>
          <p:spPr bwMode="auto">
            <a:xfrm>
              <a:off x="4785858" y="1684836"/>
              <a:ext cx="5834" cy="4376"/>
            </a:xfrm>
            <a:custGeom>
              <a:avLst/>
              <a:gdLst>
                <a:gd name="T0" fmla="*/ 4 w 3"/>
                <a:gd name="T1" fmla="*/ 0 h 3"/>
                <a:gd name="T2" fmla="*/ 1 w 3"/>
                <a:gd name="T3" fmla="*/ 0 h 3"/>
                <a:gd name="T4" fmla="*/ 0 w 3"/>
                <a:gd name="T5" fmla="*/ 2 h 3"/>
                <a:gd name="T6" fmla="*/ 3 w 3"/>
                <a:gd name="T7" fmla="*/ 2 h 3"/>
                <a:gd name="T8" fmla="*/ 4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3" y="2"/>
                    <a:pt x="3" y="1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44" name="Freeform 2761"/>
            <p:cNvSpPr>
              <a:spLocks noChangeAspect="1"/>
            </p:cNvSpPr>
            <p:nvPr/>
          </p:nvSpPr>
          <p:spPr bwMode="auto">
            <a:xfrm>
              <a:off x="4765438" y="1757765"/>
              <a:ext cx="5834" cy="5834"/>
            </a:xfrm>
            <a:custGeom>
              <a:avLst/>
              <a:gdLst>
                <a:gd name="T0" fmla="*/ 4 w 3"/>
                <a:gd name="T1" fmla="*/ 4 h 3"/>
                <a:gd name="T2" fmla="*/ 3 w 3"/>
                <a:gd name="T3" fmla="*/ 1 h 3"/>
                <a:gd name="T4" fmla="*/ 0 w 3"/>
                <a:gd name="T5" fmla="*/ 1 h 3"/>
                <a:gd name="T6" fmla="*/ 1 w 3"/>
                <a:gd name="T7" fmla="*/ 3 h 3"/>
                <a:gd name="T8" fmla="*/ 4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3"/>
                  </a:moveTo>
                  <a:cubicBezTo>
                    <a:pt x="3" y="2"/>
                    <a:pt x="3" y="1"/>
                    <a:pt x="2" y="1"/>
                  </a:cubicBezTo>
                  <a:cubicBezTo>
                    <a:pt x="2" y="1"/>
                    <a:pt x="1" y="0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2" y="3"/>
                    <a:pt x="3" y="3"/>
                    <a:pt x="3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45" name="Freeform 2762"/>
            <p:cNvSpPr>
              <a:spLocks noChangeAspect="1"/>
            </p:cNvSpPr>
            <p:nvPr/>
          </p:nvSpPr>
          <p:spPr bwMode="auto">
            <a:xfrm>
              <a:off x="4775648" y="1760682"/>
              <a:ext cx="5834" cy="5834"/>
            </a:xfrm>
            <a:custGeom>
              <a:avLst/>
              <a:gdLst>
                <a:gd name="T0" fmla="*/ 4 w 3"/>
                <a:gd name="T1" fmla="*/ 3 h 3"/>
                <a:gd name="T2" fmla="*/ 3 w 3"/>
                <a:gd name="T3" fmla="*/ 1 h 3"/>
                <a:gd name="T4" fmla="*/ 0 w 3"/>
                <a:gd name="T5" fmla="*/ 0 h 3"/>
                <a:gd name="T6" fmla="*/ 1 w 3"/>
                <a:gd name="T7" fmla="*/ 3 h 3"/>
                <a:gd name="T8" fmla="*/ 4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3" y="1"/>
                    <a:pt x="2" y="1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"/>
                    <a:pt x="0" y="1"/>
                    <a:pt x="1" y="2"/>
                  </a:cubicBezTo>
                  <a:cubicBezTo>
                    <a:pt x="1" y="2"/>
                    <a:pt x="2" y="3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46" name="Freeform 2763"/>
            <p:cNvSpPr>
              <a:spLocks noChangeAspect="1"/>
            </p:cNvSpPr>
            <p:nvPr/>
          </p:nvSpPr>
          <p:spPr bwMode="auto">
            <a:xfrm>
              <a:off x="4736267" y="1757765"/>
              <a:ext cx="1459" cy="7293"/>
            </a:xfrm>
            <a:custGeom>
              <a:avLst/>
              <a:gdLst>
                <a:gd name="T0" fmla="*/ 1 w 1"/>
                <a:gd name="T1" fmla="*/ 5 h 4"/>
                <a:gd name="T2" fmla="*/ 1 w 1"/>
                <a:gd name="T3" fmla="*/ 3 h 4"/>
                <a:gd name="T4" fmla="*/ 1 w 1"/>
                <a:gd name="T5" fmla="*/ 0 h 4"/>
                <a:gd name="T6" fmla="*/ 0 w 1"/>
                <a:gd name="T7" fmla="*/ 3 h 4"/>
                <a:gd name="T8" fmla="*/ 1 w 1"/>
                <a:gd name="T9" fmla="*/ 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4"/>
                <a:gd name="T17" fmla="*/ 1 w 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4">
                  <a:moveTo>
                    <a:pt x="1" y="4"/>
                  </a:moveTo>
                  <a:cubicBezTo>
                    <a:pt x="1" y="4"/>
                    <a:pt x="1" y="3"/>
                    <a:pt x="1" y="2"/>
                  </a:cubicBezTo>
                  <a:cubicBezTo>
                    <a:pt x="1" y="2"/>
                    <a:pt x="1" y="1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47" name="Freeform 2764"/>
            <p:cNvSpPr>
              <a:spLocks noChangeAspect="1"/>
            </p:cNvSpPr>
            <p:nvPr/>
          </p:nvSpPr>
          <p:spPr bwMode="auto">
            <a:xfrm>
              <a:off x="4736267" y="1746096"/>
              <a:ext cx="2917" cy="2917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0 h 2"/>
                <a:gd name="T4" fmla="*/ 0 w 2"/>
                <a:gd name="T5" fmla="*/ 0 h 2"/>
                <a:gd name="T6" fmla="*/ 1 w 2"/>
                <a:gd name="T7" fmla="*/ 1 h 2"/>
                <a:gd name="T8" fmla="*/ 2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2"/>
                  </a:moveTo>
                  <a:cubicBezTo>
                    <a:pt x="2" y="1"/>
                    <a:pt x="2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2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48" name="Freeform 2765"/>
            <p:cNvSpPr>
              <a:spLocks noChangeAspect="1"/>
            </p:cNvSpPr>
            <p:nvPr/>
          </p:nvSpPr>
          <p:spPr bwMode="auto">
            <a:xfrm>
              <a:off x="4737725" y="1766516"/>
              <a:ext cx="2917" cy="2917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1 h 2"/>
                <a:gd name="T4" fmla="*/ 1 w 2"/>
                <a:gd name="T5" fmla="*/ 0 h 2"/>
                <a:gd name="T6" fmla="*/ 1 w 2"/>
                <a:gd name="T7" fmla="*/ 1 h 2"/>
                <a:gd name="T8" fmla="*/ 2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2"/>
                  </a:moveTo>
                  <a:cubicBezTo>
                    <a:pt x="2" y="2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49" name="Freeform 2766"/>
            <p:cNvSpPr>
              <a:spLocks noChangeAspect="1"/>
            </p:cNvSpPr>
            <p:nvPr/>
          </p:nvSpPr>
          <p:spPr bwMode="auto">
            <a:xfrm>
              <a:off x="4739184" y="1773809"/>
              <a:ext cx="5834" cy="1459"/>
            </a:xfrm>
            <a:custGeom>
              <a:avLst/>
              <a:gdLst>
                <a:gd name="T0" fmla="*/ 4 w 3"/>
                <a:gd name="T1" fmla="*/ 1 h 1"/>
                <a:gd name="T2" fmla="*/ 3 w 3"/>
                <a:gd name="T3" fmla="*/ 0 h 1"/>
                <a:gd name="T4" fmla="*/ 0 w 3"/>
                <a:gd name="T5" fmla="*/ 1 h 1"/>
                <a:gd name="T6" fmla="*/ 3 w 3"/>
                <a:gd name="T7" fmla="*/ 1 h 1"/>
                <a:gd name="T8" fmla="*/ 4 w 3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"/>
                <a:gd name="T17" fmla="*/ 3 w 3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">
                  <a:moveTo>
                    <a:pt x="3" y="1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50" name="Freeform 2767"/>
            <p:cNvSpPr>
              <a:spLocks noChangeAspect="1"/>
            </p:cNvSpPr>
            <p:nvPr/>
          </p:nvSpPr>
          <p:spPr bwMode="auto">
            <a:xfrm>
              <a:off x="4816489" y="1759224"/>
              <a:ext cx="4376" cy="4376"/>
            </a:xfrm>
            <a:custGeom>
              <a:avLst/>
              <a:gdLst>
                <a:gd name="T0" fmla="*/ 3 w 3"/>
                <a:gd name="T1" fmla="*/ 2 h 2"/>
                <a:gd name="T2" fmla="*/ 2 w 3"/>
                <a:gd name="T3" fmla="*/ 0 h 2"/>
                <a:gd name="T4" fmla="*/ 0 w 3"/>
                <a:gd name="T5" fmla="*/ 2 h 2"/>
                <a:gd name="T6" fmla="*/ 2 w 3"/>
                <a:gd name="T7" fmla="*/ 3 h 2"/>
                <a:gd name="T8" fmla="*/ 3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3" y="1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51" name="Oval 2768"/>
            <p:cNvSpPr>
              <a:spLocks noChangeAspect="1" noChangeArrowheads="1"/>
            </p:cNvSpPr>
            <p:nvPr/>
          </p:nvSpPr>
          <p:spPr bwMode="auto">
            <a:xfrm>
              <a:off x="4781483" y="1728593"/>
              <a:ext cx="2917" cy="5834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52" name="Freeform 2769"/>
            <p:cNvSpPr>
              <a:spLocks noChangeAspect="1"/>
            </p:cNvSpPr>
            <p:nvPr/>
          </p:nvSpPr>
          <p:spPr bwMode="auto">
            <a:xfrm>
              <a:off x="4870456" y="1751931"/>
              <a:ext cx="7293" cy="7293"/>
            </a:xfrm>
            <a:custGeom>
              <a:avLst/>
              <a:gdLst>
                <a:gd name="T0" fmla="*/ 0 w 4"/>
                <a:gd name="T1" fmla="*/ 1 h 4"/>
                <a:gd name="T2" fmla="*/ 1 w 4"/>
                <a:gd name="T3" fmla="*/ 4 h 4"/>
                <a:gd name="T4" fmla="*/ 4 w 4"/>
                <a:gd name="T5" fmla="*/ 5 h 4"/>
                <a:gd name="T6" fmla="*/ 4 w 4"/>
                <a:gd name="T7" fmla="*/ 3 h 4"/>
                <a:gd name="T8" fmla="*/ 0 w 4"/>
                <a:gd name="T9" fmla="*/ 1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0" y="1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4" y="4"/>
                    <a:pt x="3" y="3"/>
                    <a:pt x="3" y="2"/>
                  </a:cubicBezTo>
                  <a:cubicBezTo>
                    <a:pt x="2" y="1"/>
                    <a:pt x="1" y="0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53" name="Freeform 2770"/>
            <p:cNvSpPr>
              <a:spLocks noChangeAspect="1"/>
            </p:cNvSpPr>
            <p:nvPr/>
          </p:nvSpPr>
          <p:spPr bwMode="auto">
            <a:xfrm>
              <a:off x="4740643" y="1697963"/>
              <a:ext cx="5834" cy="7293"/>
            </a:xfrm>
            <a:custGeom>
              <a:avLst/>
              <a:gdLst>
                <a:gd name="T0" fmla="*/ 3 w 3"/>
                <a:gd name="T1" fmla="*/ 0 h 4"/>
                <a:gd name="T2" fmla="*/ 1 w 3"/>
                <a:gd name="T3" fmla="*/ 1 h 4"/>
                <a:gd name="T4" fmla="*/ 0 w 3"/>
                <a:gd name="T5" fmla="*/ 4 h 4"/>
                <a:gd name="T6" fmla="*/ 3 w 3"/>
                <a:gd name="T7" fmla="*/ 3 h 4"/>
                <a:gd name="T8" fmla="*/ 3 w 3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4"/>
                    <a:pt x="2" y="3"/>
                    <a:pt x="2" y="2"/>
                  </a:cubicBezTo>
                  <a:cubicBezTo>
                    <a:pt x="2" y="2"/>
                    <a:pt x="3" y="1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54" name="Freeform 2771"/>
            <p:cNvSpPr>
              <a:spLocks noChangeAspect="1"/>
            </p:cNvSpPr>
            <p:nvPr/>
          </p:nvSpPr>
          <p:spPr bwMode="auto">
            <a:xfrm>
              <a:off x="4766897" y="1740262"/>
              <a:ext cx="18961" cy="18961"/>
            </a:xfrm>
            <a:custGeom>
              <a:avLst/>
              <a:gdLst>
                <a:gd name="T0" fmla="*/ 6 w 11"/>
                <a:gd name="T1" fmla="*/ 0 h 11"/>
                <a:gd name="T2" fmla="*/ 11 w 11"/>
                <a:gd name="T3" fmla="*/ 2 h 11"/>
                <a:gd name="T4" fmla="*/ 13 w 11"/>
                <a:gd name="T5" fmla="*/ 8 h 11"/>
                <a:gd name="T6" fmla="*/ 11 w 11"/>
                <a:gd name="T7" fmla="*/ 13 h 11"/>
                <a:gd name="T8" fmla="*/ 4 w 11"/>
                <a:gd name="T9" fmla="*/ 9 h 11"/>
                <a:gd name="T10" fmla="*/ 0 w 11"/>
                <a:gd name="T11" fmla="*/ 6 h 11"/>
                <a:gd name="T12" fmla="*/ 2 w 11"/>
                <a:gd name="T13" fmla="*/ 1 h 11"/>
                <a:gd name="T14" fmla="*/ 6 w 11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1"/>
                <a:gd name="T26" fmla="*/ 11 w 11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1">
                  <a:moveTo>
                    <a:pt x="5" y="0"/>
                  </a:moveTo>
                  <a:cubicBezTo>
                    <a:pt x="7" y="0"/>
                    <a:pt x="8" y="1"/>
                    <a:pt x="9" y="2"/>
                  </a:cubicBezTo>
                  <a:cubicBezTo>
                    <a:pt x="10" y="3"/>
                    <a:pt x="11" y="5"/>
                    <a:pt x="11" y="7"/>
                  </a:cubicBezTo>
                  <a:cubicBezTo>
                    <a:pt x="11" y="9"/>
                    <a:pt x="10" y="10"/>
                    <a:pt x="9" y="11"/>
                  </a:cubicBezTo>
                  <a:cubicBezTo>
                    <a:pt x="7" y="11"/>
                    <a:pt x="5" y="9"/>
                    <a:pt x="3" y="8"/>
                  </a:cubicBezTo>
                  <a:cubicBezTo>
                    <a:pt x="2" y="7"/>
                    <a:pt x="1" y="6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55" name="Freeform 2772"/>
            <p:cNvSpPr>
              <a:spLocks noChangeAspect="1"/>
            </p:cNvSpPr>
            <p:nvPr/>
          </p:nvSpPr>
          <p:spPr bwMode="auto">
            <a:xfrm>
              <a:off x="4788776" y="1722759"/>
              <a:ext cx="35006" cy="40840"/>
            </a:xfrm>
            <a:custGeom>
              <a:avLst/>
              <a:gdLst>
                <a:gd name="T0" fmla="*/ 14 w 20"/>
                <a:gd name="T1" fmla="*/ 4 h 23"/>
                <a:gd name="T2" fmla="*/ 20 w 20"/>
                <a:gd name="T3" fmla="*/ 0 h 23"/>
                <a:gd name="T4" fmla="*/ 24 w 20"/>
                <a:gd name="T5" fmla="*/ 4 h 23"/>
                <a:gd name="T6" fmla="*/ 22 w 20"/>
                <a:gd name="T7" fmla="*/ 13 h 23"/>
                <a:gd name="T8" fmla="*/ 19 w 20"/>
                <a:gd name="T9" fmla="*/ 16 h 23"/>
                <a:gd name="T10" fmla="*/ 22 w 20"/>
                <a:gd name="T11" fmla="*/ 19 h 23"/>
                <a:gd name="T12" fmla="*/ 18 w 20"/>
                <a:gd name="T13" fmla="*/ 21 h 23"/>
                <a:gd name="T14" fmla="*/ 18 w 20"/>
                <a:gd name="T15" fmla="*/ 27 h 23"/>
                <a:gd name="T16" fmla="*/ 12 w 20"/>
                <a:gd name="T17" fmla="*/ 23 h 23"/>
                <a:gd name="T18" fmla="*/ 8 w 20"/>
                <a:gd name="T19" fmla="*/ 22 h 23"/>
                <a:gd name="T20" fmla="*/ 4 w 20"/>
                <a:gd name="T21" fmla="*/ 18 h 23"/>
                <a:gd name="T22" fmla="*/ 4 w 20"/>
                <a:gd name="T23" fmla="*/ 13 h 23"/>
                <a:gd name="T24" fmla="*/ 1 w 20"/>
                <a:gd name="T25" fmla="*/ 10 h 23"/>
                <a:gd name="T26" fmla="*/ 7 w 20"/>
                <a:gd name="T27" fmla="*/ 9 h 23"/>
                <a:gd name="T28" fmla="*/ 8 w 20"/>
                <a:gd name="T29" fmla="*/ 5 h 23"/>
                <a:gd name="T30" fmla="*/ 12 w 20"/>
                <a:gd name="T31" fmla="*/ 7 h 23"/>
                <a:gd name="T32" fmla="*/ 12 w 20"/>
                <a:gd name="T33" fmla="*/ 10 h 23"/>
                <a:gd name="T34" fmla="*/ 17 w 20"/>
                <a:gd name="T35" fmla="*/ 11 h 23"/>
                <a:gd name="T36" fmla="*/ 17 w 20"/>
                <a:gd name="T37" fmla="*/ 6 h 23"/>
                <a:gd name="T38" fmla="*/ 14 w 20"/>
                <a:gd name="T39" fmla="*/ 4 h 2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"/>
                <a:gd name="T61" fmla="*/ 0 h 23"/>
                <a:gd name="T62" fmla="*/ 20 w 20"/>
                <a:gd name="T63" fmla="*/ 23 h 2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" h="23">
                  <a:moveTo>
                    <a:pt x="12" y="3"/>
                  </a:moveTo>
                  <a:cubicBezTo>
                    <a:pt x="13" y="1"/>
                    <a:pt x="15" y="0"/>
                    <a:pt x="17" y="0"/>
                  </a:cubicBezTo>
                  <a:cubicBezTo>
                    <a:pt x="18" y="0"/>
                    <a:pt x="20" y="2"/>
                    <a:pt x="20" y="3"/>
                  </a:cubicBezTo>
                  <a:cubicBezTo>
                    <a:pt x="20" y="6"/>
                    <a:pt x="19" y="8"/>
                    <a:pt x="18" y="11"/>
                  </a:cubicBezTo>
                  <a:cubicBezTo>
                    <a:pt x="18" y="12"/>
                    <a:pt x="16" y="12"/>
                    <a:pt x="16" y="13"/>
                  </a:cubicBezTo>
                  <a:cubicBezTo>
                    <a:pt x="16" y="14"/>
                    <a:pt x="19" y="15"/>
                    <a:pt x="18" y="16"/>
                  </a:cubicBezTo>
                  <a:cubicBezTo>
                    <a:pt x="18" y="18"/>
                    <a:pt x="15" y="16"/>
                    <a:pt x="15" y="17"/>
                  </a:cubicBezTo>
                  <a:cubicBezTo>
                    <a:pt x="14" y="19"/>
                    <a:pt x="16" y="22"/>
                    <a:pt x="15" y="22"/>
                  </a:cubicBezTo>
                  <a:cubicBezTo>
                    <a:pt x="13" y="23"/>
                    <a:pt x="12" y="20"/>
                    <a:pt x="10" y="19"/>
                  </a:cubicBezTo>
                  <a:cubicBezTo>
                    <a:pt x="9" y="19"/>
                    <a:pt x="8" y="18"/>
                    <a:pt x="7" y="18"/>
                  </a:cubicBezTo>
                  <a:cubicBezTo>
                    <a:pt x="6" y="17"/>
                    <a:pt x="4" y="16"/>
                    <a:pt x="3" y="15"/>
                  </a:cubicBezTo>
                  <a:cubicBezTo>
                    <a:pt x="2" y="13"/>
                    <a:pt x="3" y="12"/>
                    <a:pt x="3" y="11"/>
                  </a:cubicBezTo>
                  <a:cubicBezTo>
                    <a:pt x="3" y="10"/>
                    <a:pt x="0" y="9"/>
                    <a:pt x="1" y="8"/>
                  </a:cubicBezTo>
                  <a:cubicBezTo>
                    <a:pt x="2" y="6"/>
                    <a:pt x="4" y="8"/>
                    <a:pt x="6" y="7"/>
                  </a:cubicBezTo>
                  <a:cubicBezTo>
                    <a:pt x="7" y="7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10" y="6"/>
                    <a:pt x="10" y="8"/>
                    <a:pt x="10" y="8"/>
                  </a:cubicBezTo>
                  <a:cubicBezTo>
                    <a:pt x="11" y="9"/>
                    <a:pt x="13" y="10"/>
                    <a:pt x="14" y="9"/>
                  </a:cubicBezTo>
                  <a:cubicBezTo>
                    <a:pt x="15" y="8"/>
                    <a:pt x="14" y="6"/>
                    <a:pt x="14" y="5"/>
                  </a:cubicBezTo>
                  <a:cubicBezTo>
                    <a:pt x="14" y="4"/>
                    <a:pt x="12" y="3"/>
                    <a:pt x="1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56" name="Freeform 2773"/>
            <p:cNvSpPr>
              <a:spLocks noChangeAspect="1"/>
            </p:cNvSpPr>
            <p:nvPr/>
          </p:nvSpPr>
          <p:spPr bwMode="auto">
            <a:xfrm>
              <a:off x="4806279" y="1763599"/>
              <a:ext cx="8751" cy="10210"/>
            </a:xfrm>
            <a:custGeom>
              <a:avLst/>
              <a:gdLst>
                <a:gd name="T0" fmla="*/ 6 w 5"/>
                <a:gd name="T1" fmla="*/ 1 h 6"/>
                <a:gd name="T2" fmla="*/ 1 w 5"/>
                <a:gd name="T3" fmla="*/ 0 h 6"/>
                <a:gd name="T4" fmla="*/ 2 w 5"/>
                <a:gd name="T5" fmla="*/ 4 h 6"/>
                <a:gd name="T6" fmla="*/ 4 w 5"/>
                <a:gd name="T7" fmla="*/ 7 h 6"/>
                <a:gd name="T8" fmla="*/ 6 w 5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5" y="1"/>
                  </a:moveTo>
                  <a:cubicBezTo>
                    <a:pt x="4" y="1"/>
                    <a:pt x="1" y="0"/>
                    <a:pt x="1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2" y="4"/>
                    <a:pt x="2" y="6"/>
                    <a:pt x="3" y="6"/>
                  </a:cubicBezTo>
                  <a:cubicBezTo>
                    <a:pt x="4" y="5"/>
                    <a:pt x="4" y="2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57" name="Freeform 2774"/>
            <p:cNvSpPr>
              <a:spLocks noChangeAspect="1"/>
            </p:cNvSpPr>
            <p:nvPr/>
          </p:nvSpPr>
          <p:spPr bwMode="auto">
            <a:xfrm>
              <a:off x="4791693" y="1760682"/>
              <a:ext cx="16044" cy="11669"/>
            </a:xfrm>
            <a:custGeom>
              <a:avLst/>
              <a:gdLst>
                <a:gd name="T0" fmla="*/ 2 w 9"/>
                <a:gd name="T1" fmla="*/ 0 h 6"/>
                <a:gd name="T2" fmla="*/ 9 w 9"/>
                <a:gd name="T3" fmla="*/ 4 h 6"/>
                <a:gd name="T4" fmla="*/ 11 w 9"/>
                <a:gd name="T5" fmla="*/ 8 h 6"/>
                <a:gd name="T6" fmla="*/ 4 w 9"/>
                <a:gd name="T7" fmla="*/ 7 h 6"/>
                <a:gd name="T8" fmla="*/ 0 w 9"/>
                <a:gd name="T9" fmla="*/ 4 h 6"/>
                <a:gd name="T10" fmla="*/ 0 w 9"/>
                <a:gd name="T11" fmla="*/ 1 h 6"/>
                <a:gd name="T12" fmla="*/ 2 w 9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6"/>
                <a:gd name="T23" fmla="*/ 9 w 9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6">
                  <a:moveTo>
                    <a:pt x="2" y="0"/>
                  </a:moveTo>
                  <a:cubicBezTo>
                    <a:pt x="4" y="0"/>
                    <a:pt x="5" y="2"/>
                    <a:pt x="7" y="3"/>
                  </a:cubicBezTo>
                  <a:cubicBezTo>
                    <a:pt x="8" y="4"/>
                    <a:pt x="9" y="5"/>
                    <a:pt x="9" y="6"/>
                  </a:cubicBezTo>
                  <a:cubicBezTo>
                    <a:pt x="7" y="6"/>
                    <a:pt x="5" y="5"/>
                    <a:pt x="3" y="5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58" name="Freeform 2775"/>
            <p:cNvSpPr>
              <a:spLocks noChangeAspect="1"/>
            </p:cNvSpPr>
            <p:nvPr/>
          </p:nvSpPr>
          <p:spPr bwMode="auto">
            <a:xfrm>
              <a:off x="4784400" y="1757765"/>
              <a:ext cx="4376" cy="11669"/>
            </a:xfrm>
            <a:custGeom>
              <a:avLst/>
              <a:gdLst>
                <a:gd name="T0" fmla="*/ 3 w 2"/>
                <a:gd name="T1" fmla="*/ 0 h 7"/>
                <a:gd name="T2" fmla="*/ 0 w 2"/>
                <a:gd name="T3" fmla="*/ 8 h 7"/>
                <a:gd name="T4" fmla="*/ 0 w 2"/>
                <a:gd name="T5" fmla="*/ 3 h 7"/>
                <a:gd name="T6" fmla="*/ 3 w 2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7"/>
                <a:gd name="T14" fmla="*/ 2 w 2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7">
                  <a:moveTo>
                    <a:pt x="2" y="0"/>
                  </a:moveTo>
                  <a:cubicBezTo>
                    <a:pt x="2" y="3"/>
                    <a:pt x="2" y="5"/>
                    <a:pt x="0" y="7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2"/>
                    <a:pt x="2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59" name="Freeform 2776"/>
            <p:cNvSpPr>
              <a:spLocks noChangeAspect="1"/>
            </p:cNvSpPr>
            <p:nvPr/>
          </p:nvSpPr>
          <p:spPr bwMode="auto">
            <a:xfrm>
              <a:off x="4835450" y="1769434"/>
              <a:ext cx="11669" cy="14586"/>
            </a:xfrm>
            <a:custGeom>
              <a:avLst/>
              <a:gdLst>
                <a:gd name="T0" fmla="*/ 3 w 7"/>
                <a:gd name="T1" fmla="*/ 1 h 8"/>
                <a:gd name="T2" fmla="*/ 7 w 7"/>
                <a:gd name="T3" fmla="*/ 4 h 8"/>
                <a:gd name="T4" fmla="*/ 6 w 7"/>
                <a:gd name="T5" fmla="*/ 9 h 8"/>
                <a:gd name="T6" fmla="*/ 1 w 7"/>
                <a:gd name="T7" fmla="*/ 6 h 8"/>
                <a:gd name="T8" fmla="*/ 1 w 7"/>
                <a:gd name="T9" fmla="*/ 3 h 8"/>
                <a:gd name="T10" fmla="*/ 3 w 7"/>
                <a:gd name="T11" fmla="*/ 1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8"/>
                <a:gd name="T20" fmla="*/ 7 w 7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8">
                  <a:moveTo>
                    <a:pt x="3" y="1"/>
                  </a:moveTo>
                  <a:cubicBezTo>
                    <a:pt x="4" y="1"/>
                    <a:pt x="6" y="1"/>
                    <a:pt x="6" y="3"/>
                  </a:cubicBezTo>
                  <a:cubicBezTo>
                    <a:pt x="7" y="4"/>
                    <a:pt x="7" y="7"/>
                    <a:pt x="5" y="7"/>
                  </a:cubicBezTo>
                  <a:cubicBezTo>
                    <a:pt x="4" y="8"/>
                    <a:pt x="2" y="6"/>
                    <a:pt x="1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60" name="Freeform 2777"/>
            <p:cNvSpPr>
              <a:spLocks noChangeAspect="1"/>
            </p:cNvSpPr>
            <p:nvPr/>
          </p:nvSpPr>
          <p:spPr bwMode="auto">
            <a:xfrm>
              <a:off x="4443093" y="1638162"/>
              <a:ext cx="157526" cy="277129"/>
            </a:xfrm>
            <a:custGeom>
              <a:avLst/>
              <a:gdLst>
                <a:gd name="T0" fmla="*/ 106 w 90"/>
                <a:gd name="T1" fmla="*/ 160 h 158"/>
                <a:gd name="T2" fmla="*/ 79 w 90"/>
                <a:gd name="T3" fmla="*/ 170 h 158"/>
                <a:gd name="T4" fmla="*/ 55 w 90"/>
                <a:gd name="T5" fmla="*/ 172 h 158"/>
                <a:gd name="T6" fmla="*/ 35 w 90"/>
                <a:gd name="T7" fmla="*/ 174 h 158"/>
                <a:gd name="T8" fmla="*/ 13 w 90"/>
                <a:gd name="T9" fmla="*/ 184 h 158"/>
                <a:gd name="T10" fmla="*/ 0 w 90"/>
                <a:gd name="T11" fmla="*/ 188 h 158"/>
                <a:gd name="T12" fmla="*/ 19 w 90"/>
                <a:gd name="T13" fmla="*/ 166 h 158"/>
                <a:gd name="T14" fmla="*/ 40 w 90"/>
                <a:gd name="T15" fmla="*/ 161 h 158"/>
                <a:gd name="T16" fmla="*/ 36 w 90"/>
                <a:gd name="T17" fmla="*/ 159 h 158"/>
                <a:gd name="T18" fmla="*/ 22 w 90"/>
                <a:gd name="T19" fmla="*/ 152 h 158"/>
                <a:gd name="T20" fmla="*/ 19 w 90"/>
                <a:gd name="T21" fmla="*/ 142 h 158"/>
                <a:gd name="T22" fmla="*/ 18 w 90"/>
                <a:gd name="T23" fmla="*/ 127 h 158"/>
                <a:gd name="T24" fmla="*/ 36 w 90"/>
                <a:gd name="T25" fmla="*/ 117 h 158"/>
                <a:gd name="T26" fmla="*/ 43 w 90"/>
                <a:gd name="T27" fmla="*/ 107 h 158"/>
                <a:gd name="T28" fmla="*/ 40 w 90"/>
                <a:gd name="T29" fmla="*/ 100 h 158"/>
                <a:gd name="T30" fmla="*/ 38 w 90"/>
                <a:gd name="T31" fmla="*/ 82 h 158"/>
                <a:gd name="T32" fmla="*/ 19 w 90"/>
                <a:gd name="T33" fmla="*/ 84 h 158"/>
                <a:gd name="T34" fmla="*/ 17 w 90"/>
                <a:gd name="T35" fmla="*/ 72 h 158"/>
                <a:gd name="T36" fmla="*/ 14 w 90"/>
                <a:gd name="T37" fmla="*/ 61 h 158"/>
                <a:gd name="T38" fmla="*/ 7 w 90"/>
                <a:gd name="T39" fmla="*/ 63 h 158"/>
                <a:gd name="T40" fmla="*/ 8 w 90"/>
                <a:gd name="T41" fmla="*/ 49 h 158"/>
                <a:gd name="T42" fmla="*/ 0 w 90"/>
                <a:gd name="T43" fmla="*/ 44 h 158"/>
                <a:gd name="T44" fmla="*/ 6 w 90"/>
                <a:gd name="T45" fmla="*/ 37 h 158"/>
                <a:gd name="T46" fmla="*/ 5 w 90"/>
                <a:gd name="T47" fmla="*/ 31 h 158"/>
                <a:gd name="T48" fmla="*/ 4 w 90"/>
                <a:gd name="T49" fmla="*/ 22 h 158"/>
                <a:gd name="T50" fmla="*/ 8 w 90"/>
                <a:gd name="T51" fmla="*/ 13 h 158"/>
                <a:gd name="T52" fmla="*/ 14 w 90"/>
                <a:gd name="T53" fmla="*/ 8 h 158"/>
                <a:gd name="T54" fmla="*/ 23 w 90"/>
                <a:gd name="T55" fmla="*/ 4 h 158"/>
                <a:gd name="T56" fmla="*/ 41 w 90"/>
                <a:gd name="T57" fmla="*/ 5 h 158"/>
                <a:gd name="T58" fmla="*/ 25 w 90"/>
                <a:gd name="T59" fmla="*/ 19 h 158"/>
                <a:gd name="T60" fmla="*/ 24 w 90"/>
                <a:gd name="T61" fmla="*/ 28 h 158"/>
                <a:gd name="T62" fmla="*/ 48 w 90"/>
                <a:gd name="T63" fmla="*/ 22 h 158"/>
                <a:gd name="T64" fmla="*/ 58 w 90"/>
                <a:gd name="T65" fmla="*/ 31 h 158"/>
                <a:gd name="T66" fmla="*/ 43 w 90"/>
                <a:gd name="T67" fmla="*/ 49 h 158"/>
                <a:gd name="T68" fmla="*/ 37 w 90"/>
                <a:gd name="T69" fmla="*/ 60 h 158"/>
                <a:gd name="T70" fmla="*/ 55 w 90"/>
                <a:gd name="T71" fmla="*/ 63 h 158"/>
                <a:gd name="T72" fmla="*/ 67 w 90"/>
                <a:gd name="T73" fmla="*/ 88 h 158"/>
                <a:gd name="T74" fmla="*/ 85 w 90"/>
                <a:gd name="T75" fmla="*/ 112 h 158"/>
                <a:gd name="T76" fmla="*/ 90 w 90"/>
                <a:gd name="T77" fmla="*/ 120 h 158"/>
                <a:gd name="T78" fmla="*/ 90 w 90"/>
                <a:gd name="T79" fmla="*/ 129 h 158"/>
                <a:gd name="T80" fmla="*/ 108 w 90"/>
                <a:gd name="T81" fmla="*/ 136 h 158"/>
                <a:gd name="T82" fmla="*/ 101 w 90"/>
                <a:gd name="T83" fmla="*/ 150 h 158"/>
                <a:gd name="T84" fmla="*/ 92 w 90"/>
                <a:gd name="T85" fmla="*/ 156 h 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0"/>
                <a:gd name="T130" fmla="*/ 0 h 158"/>
                <a:gd name="T131" fmla="*/ 90 w 90"/>
                <a:gd name="T132" fmla="*/ 158 h 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0" h="158">
                  <a:moveTo>
                    <a:pt x="76" y="131"/>
                  </a:moveTo>
                  <a:cubicBezTo>
                    <a:pt x="77" y="132"/>
                    <a:pt x="79" y="133"/>
                    <a:pt x="80" y="133"/>
                  </a:cubicBezTo>
                  <a:cubicBezTo>
                    <a:pt x="83" y="133"/>
                    <a:pt x="87" y="131"/>
                    <a:pt x="88" y="133"/>
                  </a:cubicBezTo>
                  <a:cubicBezTo>
                    <a:pt x="88" y="135"/>
                    <a:pt x="84" y="137"/>
                    <a:pt x="82" y="138"/>
                  </a:cubicBezTo>
                  <a:cubicBezTo>
                    <a:pt x="79" y="140"/>
                    <a:pt x="76" y="142"/>
                    <a:pt x="73" y="142"/>
                  </a:cubicBezTo>
                  <a:cubicBezTo>
                    <a:pt x="70" y="143"/>
                    <a:pt x="68" y="141"/>
                    <a:pt x="66" y="141"/>
                  </a:cubicBezTo>
                  <a:cubicBezTo>
                    <a:pt x="64" y="141"/>
                    <a:pt x="62" y="142"/>
                    <a:pt x="60" y="142"/>
                  </a:cubicBezTo>
                  <a:cubicBezTo>
                    <a:pt x="58" y="142"/>
                    <a:pt x="56" y="141"/>
                    <a:pt x="54" y="141"/>
                  </a:cubicBezTo>
                  <a:cubicBezTo>
                    <a:pt x="51" y="141"/>
                    <a:pt x="49" y="142"/>
                    <a:pt x="46" y="143"/>
                  </a:cubicBezTo>
                  <a:cubicBezTo>
                    <a:pt x="44" y="143"/>
                    <a:pt x="43" y="146"/>
                    <a:pt x="41" y="146"/>
                  </a:cubicBezTo>
                  <a:cubicBezTo>
                    <a:pt x="38" y="146"/>
                    <a:pt x="37" y="143"/>
                    <a:pt x="35" y="143"/>
                  </a:cubicBezTo>
                  <a:cubicBezTo>
                    <a:pt x="33" y="143"/>
                    <a:pt x="30" y="144"/>
                    <a:pt x="29" y="145"/>
                  </a:cubicBezTo>
                  <a:cubicBezTo>
                    <a:pt x="27" y="147"/>
                    <a:pt x="28" y="151"/>
                    <a:pt x="26" y="152"/>
                  </a:cubicBezTo>
                  <a:cubicBezTo>
                    <a:pt x="23" y="153"/>
                    <a:pt x="21" y="151"/>
                    <a:pt x="18" y="151"/>
                  </a:cubicBezTo>
                  <a:cubicBezTo>
                    <a:pt x="16" y="151"/>
                    <a:pt x="13" y="152"/>
                    <a:pt x="11" y="153"/>
                  </a:cubicBezTo>
                  <a:cubicBezTo>
                    <a:pt x="10" y="154"/>
                    <a:pt x="9" y="157"/>
                    <a:pt x="8" y="157"/>
                  </a:cubicBezTo>
                  <a:cubicBezTo>
                    <a:pt x="6" y="158"/>
                    <a:pt x="5" y="156"/>
                    <a:pt x="3" y="156"/>
                  </a:cubicBezTo>
                  <a:cubicBezTo>
                    <a:pt x="2" y="156"/>
                    <a:pt x="0" y="157"/>
                    <a:pt x="0" y="156"/>
                  </a:cubicBezTo>
                  <a:cubicBezTo>
                    <a:pt x="2" y="154"/>
                    <a:pt x="5" y="153"/>
                    <a:pt x="8" y="151"/>
                  </a:cubicBezTo>
                  <a:cubicBezTo>
                    <a:pt x="10" y="149"/>
                    <a:pt x="12" y="146"/>
                    <a:pt x="14" y="144"/>
                  </a:cubicBezTo>
                  <a:cubicBezTo>
                    <a:pt x="15" y="142"/>
                    <a:pt x="15" y="140"/>
                    <a:pt x="16" y="138"/>
                  </a:cubicBezTo>
                  <a:cubicBezTo>
                    <a:pt x="17" y="137"/>
                    <a:pt x="18" y="138"/>
                    <a:pt x="19" y="135"/>
                  </a:cubicBezTo>
                  <a:cubicBezTo>
                    <a:pt x="23" y="134"/>
                    <a:pt x="26" y="135"/>
                    <a:pt x="30" y="135"/>
                  </a:cubicBezTo>
                  <a:cubicBezTo>
                    <a:pt x="31" y="135"/>
                    <a:pt x="32" y="135"/>
                    <a:pt x="33" y="134"/>
                  </a:cubicBezTo>
                  <a:cubicBezTo>
                    <a:pt x="36" y="132"/>
                    <a:pt x="39" y="130"/>
                    <a:pt x="41" y="127"/>
                  </a:cubicBezTo>
                  <a:cubicBezTo>
                    <a:pt x="41" y="126"/>
                    <a:pt x="40" y="127"/>
                    <a:pt x="39" y="127"/>
                  </a:cubicBezTo>
                  <a:cubicBezTo>
                    <a:pt x="36" y="128"/>
                    <a:pt x="33" y="132"/>
                    <a:pt x="30" y="132"/>
                  </a:cubicBezTo>
                  <a:cubicBezTo>
                    <a:pt x="27" y="132"/>
                    <a:pt x="26" y="128"/>
                    <a:pt x="23" y="127"/>
                  </a:cubicBezTo>
                  <a:cubicBezTo>
                    <a:pt x="22" y="127"/>
                    <a:pt x="21" y="130"/>
                    <a:pt x="20" y="129"/>
                  </a:cubicBezTo>
                  <a:cubicBezTo>
                    <a:pt x="18" y="129"/>
                    <a:pt x="19" y="126"/>
                    <a:pt x="18" y="126"/>
                  </a:cubicBezTo>
                  <a:cubicBezTo>
                    <a:pt x="15" y="125"/>
                    <a:pt x="13" y="129"/>
                    <a:pt x="10" y="128"/>
                  </a:cubicBezTo>
                  <a:cubicBezTo>
                    <a:pt x="9" y="123"/>
                    <a:pt x="5" y="124"/>
                    <a:pt x="7" y="122"/>
                  </a:cubicBezTo>
                  <a:cubicBezTo>
                    <a:pt x="8" y="119"/>
                    <a:pt x="13" y="120"/>
                    <a:pt x="16" y="118"/>
                  </a:cubicBezTo>
                  <a:cubicBezTo>
                    <a:pt x="18" y="117"/>
                    <a:pt x="21" y="114"/>
                    <a:pt x="22" y="112"/>
                  </a:cubicBezTo>
                  <a:cubicBezTo>
                    <a:pt x="23" y="110"/>
                    <a:pt x="23" y="106"/>
                    <a:pt x="21" y="105"/>
                  </a:cubicBezTo>
                  <a:cubicBezTo>
                    <a:pt x="20" y="104"/>
                    <a:pt x="15" y="108"/>
                    <a:pt x="15" y="106"/>
                  </a:cubicBezTo>
                  <a:cubicBezTo>
                    <a:pt x="15" y="103"/>
                    <a:pt x="19" y="102"/>
                    <a:pt x="21" y="100"/>
                  </a:cubicBezTo>
                  <a:cubicBezTo>
                    <a:pt x="22" y="99"/>
                    <a:pt x="24" y="98"/>
                    <a:pt x="26" y="97"/>
                  </a:cubicBezTo>
                  <a:cubicBezTo>
                    <a:pt x="27" y="97"/>
                    <a:pt x="29" y="97"/>
                    <a:pt x="30" y="97"/>
                  </a:cubicBezTo>
                  <a:cubicBezTo>
                    <a:pt x="32" y="98"/>
                    <a:pt x="34" y="99"/>
                    <a:pt x="34" y="98"/>
                  </a:cubicBezTo>
                  <a:cubicBezTo>
                    <a:pt x="35" y="96"/>
                    <a:pt x="33" y="94"/>
                    <a:pt x="33" y="93"/>
                  </a:cubicBezTo>
                  <a:cubicBezTo>
                    <a:pt x="34" y="91"/>
                    <a:pt x="36" y="91"/>
                    <a:pt x="36" y="89"/>
                  </a:cubicBezTo>
                  <a:cubicBezTo>
                    <a:pt x="36" y="88"/>
                    <a:pt x="33" y="88"/>
                    <a:pt x="34" y="87"/>
                  </a:cubicBezTo>
                  <a:cubicBezTo>
                    <a:pt x="34" y="85"/>
                    <a:pt x="38" y="84"/>
                    <a:pt x="37" y="83"/>
                  </a:cubicBezTo>
                  <a:cubicBezTo>
                    <a:pt x="37" y="81"/>
                    <a:pt x="34" y="83"/>
                    <a:pt x="33" y="83"/>
                  </a:cubicBezTo>
                  <a:cubicBezTo>
                    <a:pt x="31" y="81"/>
                    <a:pt x="29" y="78"/>
                    <a:pt x="28" y="75"/>
                  </a:cubicBezTo>
                  <a:cubicBezTo>
                    <a:pt x="27" y="74"/>
                    <a:pt x="28" y="72"/>
                    <a:pt x="29" y="71"/>
                  </a:cubicBezTo>
                  <a:cubicBezTo>
                    <a:pt x="30" y="70"/>
                    <a:pt x="32" y="69"/>
                    <a:pt x="32" y="68"/>
                  </a:cubicBezTo>
                  <a:cubicBezTo>
                    <a:pt x="31" y="67"/>
                    <a:pt x="29" y="68"/>
                    <a:pt x="28" y="68"/>
                  </a:cubicBezTo>
                  <a:cubicBezTo>
                    <a:pt x="26" y="69"/>
                    <a:pt x="25" y="71"/>
                    <a:pt x="22" y="71"/>
                  </a:cubicBezTo>
                  <a:cubicBezTo>
                    <a:pt x="20" y="72"/>
                    <a:pt x="18" y="71"/>
                    <a:pt x="16" y="70"/>
                  </a:cubicBezTo>
                  <a:cubicBezTo>
                    <a:pt x="15" y="70"/>
                    <a:pt x="13" y="70"/>
                    <a:pt x="12" y="69"/>
                  </a:cubicBezTo>
                  <a:cubicBezTo>
                    <a:pt x="11" y="67"/>
                    <a:pt x="12" y="66"/>
                    <a:pt x="12" y="64"/>
                  </a:cubicBezTo>
                  <a:cubicBezTo>
                    <a:pt x="12" y="63"/>
                    <a:pt x="13" y="62"/>
                    <a:pt x="14" y="60"/>
                  </a:cubicBezTo>
                  <a:cubicBezTo>
                    <a:pt x="14" y="59"/>
                    <a:pt x="15" y="57"/>
                    <a:pt x="15" y="56"/>
                  </a:cubicBezTo>
                  <a:cubicBezTo>
                    <a:pt x="14" y="55"/>
                    <a:pt x="12" y="56"/>
                    <a:pt x="12" y="55"/>
                  </a:cubicBezTo>
                  <a:cubicBezTo>
                    <a:pt x="11" y="54"/>
                    <a:pt x="13" y="52"/>
                    <a:pt x="12" y="51"/>
                  </a:cubicBezTo>
                  <a:cubicBezTo>
                    <a:pt x="12" y="50"/>
                    <a:pt x="10" y="51"/>
                    <a:pt x="9" y="51"/>
                  </a:cubicBezTo>
                  <a:cubicBezTo>
                    <a:pt x="8" y="50"/>
                    <a:pt x="8" y="48"/>
                    <a:pt x="7" y="48"/>
                  </a:cubicBezTo>
                  <a:cubicBezTo>
                    <a:pt x="6" y="49"/>
                    <a:pt x="7" y="51"/>
                    <a:pt x="6" y="52"/>
                  </a:cubicBezTo>
                  <a:cubicBezTo>
                    <a:pt x="5" y="53"/>
                    <a:pt x="4" y="51"/>
                    <a:pt x="4" y="50"/>
                  </a:cubicBezTo>
                  <a:cubicBezTo>
                    <a:pt x="4" y="48"/>
                    <a:pt x="4" y="45"/>
                    <a:pt x="5" y="43"/>
                  </a:cubicBezTo>
                  <a:cubicBezTo>
                    <a:pt x="5" y="42"/>
                    <a:pt x="6" y="42"/>
                    <a:pt x="7" y="41"/>
                  </a:cubicBezTo>
                  <a:cubicBezTo>
                    <a:pt x="7" y="40"/>
                    <a:pt x="9" y="37"/>
                    <a:pt x="7" y="37"/>
                  </a:cubicBezTo>
                  <a:cubicBezTo>
                    <a:pt x="6" y="36"/>
                    <a:pt x="5" y="39"/>
                    <a:pt x="4" y="39"/>
                  </a:cubicBezTo>
                  <a:cubicBezTo>
                    <a:pt x="3" y="39"/>
                    <a:pt x="1" y="39"/>
                    <a:pt x="0" y="37"/>
                  </a:cubicBezTo>
                  <a:cubicBezTo>
                    <a:pt x="0" y="37"/>
                    <a:pt x="2" y="36"/>
                    <a:pt x="2" y="36"/>
                  </a:cubicBezTo>
                  <a:cubicBezTo>
                    <a:pt x="2" y="34"/>
                    <a:pt x="1" y="33"/>
                    <a:pt x="1" y="32"/>
                  </a:cubicBezTo>
                  <a:cubicBezTo>
                    <a:pt x="2" y="31"/>
                    <a:pt x="4" y="32"/>
                    <a:pt x="5" y="31"/>
                  </a:cubicBezTo>
                  <a:cubicBezTo>
                    <a:pt x="5" y="30"/>
                    <a:pt x="3" y="30"/>
                    <a:pt x="3" y="29"/>
                  </a:cubicBezTo>
                  <a:cubicBezTo>
                    <a:pt x="3" y="28"/>
                    <a:pt x="5" y="29"/>
                    <a:pt x="6" y="28"/>
                  </a:cubicBezTo>
                  <a:cubicBezTo>
                    <a:pt x="6" y="27"/>
                    <a:pt x="4" y="27"/>
                    <a:pt x="4" y="26"/>
                  </a:cubicBezTo>
                  <a:cubicBezTo>
                    <a:pt x="4" y="25"/>
                    <a:pt x="7" y="25"/>
                    <a:pt x="6" y="24"/>
                  </a:cubicBezTo>
                  <a:cubicBezTo>
                    <a:pt x="5" y="22"/>
                    <a:pt x="2" y="23"/>
                    <a:pt x="2" y="22"/>
                  </a:cubicBezTo>
                  <a:cubicBezTo>
                    <a:pt x="1" y="21"/>
                    <a:pt x="3" y="19"/>
                    <a:pt x="3" y="18"/>
                  </a:cubicBezTo>
                  <a:cubicBezTo>
                    <a:pt x="3" y="17"/>
                    <a:pt x="2" y="16"/>
                    <a:pt x="3" y="15"/>
                  </a:cubicBezTo>
                  <a:cubicBezTo>
                    <a:pt x="5" y="14"/>
                    <a:pt x="8" y="15"/>
                    <a:pt x="10" y="14"/>
                  </a:cubicBezTo>
                  <a:cubicBezTo>
                    <a:pt x="11" y="13"/>
                    <a:pt x="7" y="12"/>
                    <a:pt x="7" y="11"/>
                  </a:cubicBezTo>
                  <a:cubicBezTo>
                    <a:pt x="7" y="10"/>
                    <a:pt x="8" y="10"/>
                    <a:pt x="8" y="9"/>
                  </a:cubicBezTo>
                  <a:cubicBezTo>
                    <a:pt x="8" y="8"/>
                    <a:pt x="7" y="8"/>
                    <a:pt x="7" y="7"/>
                  </a:cubicBezTo>
                  <a:cubicBezTo>
                    <a:pt x="9" y="7"/>
                    <a:pt x="11" y="8"/>
                    <a:pt x="12" y="7"/>
                  </a:cubicBezTo>
                  <a:cubicBezTo>
                    <a:pt x="13" y="5"/>
                    <a:pt x="10" y="3"/>
                    <a:pt x="11" y="1"/>
                  </a:cubicBezTo>
                  <a:cubicBezTo>
                    <a:pt x="12" y="0"/>
                    <a:pt x="14" y="1"/>
                    <a:pt x="16" y="2"/>
                  </a:cubicBezTo>
                  <a:cubicBezTo>
                    <a:pt x="17" y="2"/>
                    <a:pt x="18" y="3"/>
                    <a:pt x="19" y="3"/>
                  </a:cubicBezTo>
                  <a:cubicBezTo>
                    <a:pt x="22" y="2"/>
                    <a:pt x="25" y="1"/>
                    <a:pt x="29" y="0"/>
                  </a:cubicBezTo>
                  <a:cubicBezTo>
                    <a:pt x="30" y="0"/>
                    <a:pt x="32" y="0"/>
                    <a:pt x="34" y="1"/>
                  </a:cubicBezTo>
                  <a:cubicBezTo>
                    <a:pt x="35" y="1"/>
                    <a:pt x="34" y="3"/>
                    <a:pt x="34" y="4"/>
                  </a:cubicBezTo>
                  <a:cubicBezTo>
                    <a:pt x="33" y="5"/>
                    <a:pt x="31" y="7"/>
                    <a:pt x="29" y="8"/>
                  </a:cubicBezTo>
                  <a:cubicBezTo>
                    <a:pt x="26" y="11"/>
                    <a:pt x="23" y="12"/>
                    <a:pt x="20" y="14"/>
                  </a:cubicBezTo>
                  <a:cubicBezTo>
                    <a:pt x="19" y="15"/>
                    <a:pt x="20" y="16"/>
                    <a:pt x="21" y="16"/>
                  </a:cubicBezTo>
                  <a:cubicBezTo>
                    <a:pt x="22" y="16"/>
                    <a:pt x="25" y="15"/>
                    <a:pt x="25" y="16"/>
                  </a:cubicBezTo>
                  <a:cubicBezTo>
                    <a:pt x="24" y="18"/>
                    <a:pt x="21" y="19"/>
                    <a:pt x="19" y="21"/>
                  </a:cubicBezTo>
                  <a:cubicBezTo>
                    <a:pt x="19" y="22"/>
                    <a:pt x="19" y="24"/>
                    <a:pt x="20" y="23"/>
                  </a:cubicBezTo>
                  <a:cubicBezTo>
                    <a:pt x="23" y="22"/>
                    <a:pt x="24" y="20"/>
                    <a:pt x="27" y="19"/>
                  </a:cubicBezTo>
                  <a:cubicBezTo>
                    <a:pt x="29" y="18"/>
                    <a:pt x="32" y="19"/>
                    <a:pt x="34" y="18"/>
                  </a:cubicBezTo>
                  <a:cubicBezTo>
                    <a:pt x="36" y="18"/>
                    <a:pt x="38" y="19"/>
                    <a:pt x="40" y="18"/>
                  </a:cubicBezTo>
                  <a:cubicBezTo>
                    <a:pt x="43" y="18"/>
                    <a:pt x="45" y="18"/>
                    <a:pt x="47" y="18"/>
                  </a:cubicBezTo>
                  <a:cubicBezTo>
                    <a:pt x="48" y="18"/>
                    <a:pt x="49" y="19"/>
                    <a:pt x="49" y="20"/>
                  </a:cubicBezTo>
                  <a:cubicBezTo>
                    <a:pt x="49" y="22"/>
                    <a:pt x="49" y="24"/>
                    <a:pt x="48" y="26"/>
                  </a:cubicBezTo>
                  <a:cubicBezTo>
                    <a:pt x="47" y="27"/>
                    <a:pt x="46" y="29"/>
                    <a:pt x="45" y="31"/>
                  </a:cubicBezTo>
                  <a:cubicBezTo>
                    <a:pt x="43" y="33"/>
                    <a:pt x="42" y="36"/>
                    <a:pt x="40" y="39"/>
                  </a:cubicBezTo>
                  <a:cubicBezTo>
                    <a:pt x="39" y="40"/>
                    <a:pt x="37" y="39"/>
                    <a:pt x="36" y="41"/>
                  </a:cubicBezTo>
                  <a:cubicBezTo>
                    <a:pt x="36" y="42"/>
                    <a:pt x="39" y="44"/>
                    <a:pt x="38" y="46"/>
                  </a:cubicBezTo>
                  <a:cubicBezTo>
                    <a:pt x="37" y="47"/>
                    <a:pt x="35" y="45"/>
                    <a:pt x="34" y="46"/>
                  </a:cubicBezTo>
                  <a:cubicBezTo>
                    <a:pt x="33" y="47"/>
                    <a:pt x="30" y="48"/>
                    <a:pt x="31" y="50"/>
                  </a:cubicBezTo>
                  <a:cubicBezTo>
                    <a:pt x="31" y="51"/>
                    <a:pt x="34" y="50"/>
                    <a:pt x="35" y="49"/>
                  </a:cubicBezTo>
                  <a:cubicBezTo>
                    <a:pt x="36" y="49"/>
                    <a:pt x="38" y="48"/>
                    <a:pt x="39" y="48"/>
                  </a:cubicBezTo>
                  <a:cubicBezTo>
                    <a:pt x="41" y="49"/>
                    <a:pt x="44" y="50"/>
                    <a:pt x="46" y="52"/>
                  </a:cubicBezTo>
                  <a:cubicBezTo>
                    <a:pt x="48" y="54"/>
                    <a:pt x="50" y="56"/>
                    <a:pt x="51" y="59"/>
                  </a:cubicBezTo>
                  <a:cubicBezTo>
                    <a:pt x="52" y="61"/>
                    <a:pt x="51" y="63"/>
                    <a:pt x="52" y="65"/>
                  </a:cubicBezTo>
                  <a:cubicBezTo>
                    <a:pt x="53" y="68"/>
                    <a:pt x="54" y="71"/>
                    <a:pt x="56" y="73"/>
                  </a:cubicBezTo>
                  <a:cubicBezTo>
                    <a:pt x="58" y="76"/>
                    <a:pt x="61" y="76"/>
                    <a:pt x="63" y="79"/>
                  </a:cubicBezTo>
                  <a:cubicBezTo>
                    <a:pt x="66" y="82"/>
                    <a:pt x="67" y="86"/>
                    <a:pt x="69" y="90"/>
                  </a:cubicBezTo>
                  <a:cubicBezTo>
                    <a:pt x="69" y="91"/>
                    <a:pt x="71" y="92"/>
                    <a:pt x="71" y="93"/>
                  </a:cubicBezTo>
                  <a:cubicBezTo>
                    <a:pt x="70" y="94"/>
                    <a:pt x="68" y="91"/>
                    <a:pt x="67" y="92"/>
                  </a:cubicBezTo>
                  <a:cubicBezTo>
                    <a:pt x="66" y="93"/>
                    <a:pt x="68" y="93"/>
                    <a:pt x="69" y="94"/>
                  </a:cubicBezTo>
                  <a:cubicBezTo>
                    <a:pt x="71" y="96"/>
                    <a:pt x="74" y="98"/>
                    <a:pt x="75" y="100"/>
                  </a:cubicBezTo>
                  <a:cubicBezTo>
                    <a:pt x="75" y="102"/>
                    <a:pt x="72" y="103"/>
                    <a:pt x="71" y="105"/>
                  </a:cubicBezTo>
                  <a:cubicBezTo>
                    <a:pt x="71" y="105"/>
                    <a:pt x="71" y="107"/>
                    <a:pt x="72" y="107"/>
                  </a:cubicBezTo>
                  <a:cubicBezTo>
                    <a:pt x="73" y="107"/>
                    <a:pt x="74" y="107"/>
                    <a:pt x="75" y="107"/>
                  </a:cubicBezTo>
                  <a:cubicBezTo>
                    <a:pt x="77" y="106"/>
                    <a:pt x="77" y="104"/>
                    <a:pt x="78" y="104"/>
                  </a:cubicBezTo>
                  <a:cubicBezTo>
                    <a:pt x="82" y="104"/>
                    <a:pt x="86" y="105"/>
                    <a:pt x="89" y="107"/>
                  </a:cubicBezTo>
                  <a:cubicBezTo>
                    <a:pt x="90" y="108"/>
                    <a:pt x="90" y="111"/>
                    <a:pt x="90" y="113"/>
                  </a:cubicBezTo>
                  <a:cubicBezTo>
                    <a:pt x="89" y="115"/>
                    <a:pt x="89" y="118"/>
                    <a:pt x="87" y="120"/>
                  </a:cubicBezTo>
                  <a:cubicBezTo>
                    <a:pt x="86" y="121"/>
                    <a:pt x="84" y="121"/>
                    <a:pt x="83" y="122"/>
                  </a:cubicBezTo>
                  <a:cubicBezTo>
                    <a:pt x="82" y="123"/>
                    <a:pt x="85" y="125"/>
                    <a:pt x="84" y="125"/>
                  </a:cubicBezTo>
                  <a:cubicBezTo>
                    <a:pt x="82" y="126"/>
                    <a:pt x="80" y="124"/>
                    <a:pt x="78" y="125"/>
                  </a:cubicBezTo>
                  <a:cubicBezTo>
                    <a:pt x="77" y="126"/>
                    <a:pt x="81" y="127"/>
                    <a:pt x="80" y="128"/>
                  </a:cubicBezTo>
                  <a:cubicBezTo>
                    <a:pt x="80" y="129"/>
                    <a:pt x="78" y="129"/>
                    <a:pt x="77" y="130"/>
                  </a:cubicBezTo>
                  <a:cubicBezTo>
                    <a:pt x="77" y="130"/>
                    <a:pt x="75" y="130"/>
                    <a:pt x="76" y="13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61" name="Freeform 2778"/>
            <p:cNvSpPr>
              <a:spLocks noChangeAspect="1"/>
            </p:cNvSpPr>
            <p:nvPr/>
          </p:nvSpPr>
          <p:spPr bwMode="auto">
            <a:xfrm>
              <a:off x="4446010" y="1734428"/>
              <a:ext cx="7293" cy="11669"/>
            </a:xfrm>
            <a:custGeom>
              <a:avLst/>
              <a:gdLst>
                <a:gd name="T0" fmla="*/ 1 w 4"/>
                <a:gd name="T1" fmla="*/ 7 h 6"/>
                <a:gd name="T2" fmla="*/ 3 w 4"/>
                <a:gd name="T3" fmla="*/ 0 h 6"/>
                <a:gd name="T4" fmla="*/ 4 w 4"/>
                <a:gd name="T5" fmla="*/ 0 h 6"/>
                <a:gd name="T6" fmla="*/ 4 w 4"/>
                <a:gd name="T7" fmla="*/ 7 h 6"/>
                <a:gd name="T8" fmla="*/ 1 w 4"/>
                <a:gd name="T9" fmla="*/ 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1" y="5"/>
                  </a:moveTo>
                  <a:cubicBezTo>
                    <a:pt x="0" y="3"/>
                    <a:pt x="1" y="2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2"/>
                    <a:pt x="4" y="4"/>
                    <a:pt x="3" y="5"/>
                  </a:cubicBezTo>
                  <a:cubicBezTo>
                    <a:pt x="2" y="6"/>
                    <a:pt x="1" y="6"/>
                    <a:pt x="1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62" name="Freeform 2779"/>
            <p:cNvSpPr>
              <a:spLocks noChangeAspect="1"/>
            </p:cNvSpPr>
            <p:nvPr/>
          </p:nvSpPr>
          <p:spPr bwMode="auto">
            <a:xfrm>
              <a:off x="4419756" y="1642537"/>
              <a:ext cx="20420" cy="27713"/>
            </a:xfrm>
            <a:custGeom>
              <a:avLst/>
              <a:gdLst>
                <a:gd name="T0" fmla="*/ 14 w 11"/>
                <a:gd name="T1" fmla="*/ 1 h 16"/>
                <a:gd name="T2" fmla="*/ 10 w 11"/>
                <a:gd name="T3" fmla="*/ 13 h 16"/>
                <a:gd name="T4" fmla="*/ 1 w 11"/>
                <a:gd name="T5" fmla="*/ 18 h 16"/>
                <a:gd name="T6" fmla="*/ 3 w 11"/>
                <a:gd name="T7" fmla="*/ 13 h 16"/>
                <a:gd name="T8" fmla="*/ 1 w 11"/>
                <a:gd name="T9" fmla="*/ 7 h 16"/>
                <a:gd name="T10" fmla="*/ 5 w 11"/>
                <a:gd name="T11" fmla="*/ 7 h 16"/>
                <a:gd name="T12" fmla="*/ 9 w 11"/>
                <a:gd name="T13" fmla="*/ 2 h 16"/>
                <a:gd name="T14" fmla="*/ 14 w 11"/>
                <a:gd name="T15" fmla="*/ 1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6"/>
                <a:gd name="T26" fmla="*/ 11 w 11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6">
                  <a:moveTo>
                    <a:pt x="11" y="1"/>
                  </a:moveTo>
                  <a:cubicBezTo>
                    <a:pt x="11" y="5"/>
                    <a:pt x="10" y="8"/>
                    <a:pt x="8" y="11"/>
                  </a:cubicBezTo>
                  <a:cubicBezTo>
                    <a:pt x="6" y="10"/>
                    <a:pt x="3" y="13"/>
                    <a:pt x="1" y="15"/>
                  </a:cubicBezTo>
                  <a:cubicBezTo>
                    <a:pt x="0" y="16"/>
                    <a:pt x="2" y="12"/>
                    <a:pt x="2" y="11"/>
                  </a:cubicBezTo>
                  <a:cubicBezTo>
                    <a:pt x="2" y="9"/>
                    <a:pt x="0" y="7"/>
                    <a:pt x="1" y="6"/>
                  </a:cubicBezTo>
                  <a:cubicBezTo>
                    <a:pt x="1" y="5"/>
                    <a:pt x="3" y="7"/>
                    <a:pt x="4" y="6"/>
                  </a:cubicBezTo>
                  <a:cubicBezTo>
                    <a:pt x="6" y="5"/>
                    <a:pt x="6" y="3"/>
                    <a:pt x="7" y="2"/>
                  </a:cubicBezTo>
                  <a:cubicBezTo>
                    <a:pt x="8" y="2"/>
                    <a:pt x="11" y="0"/>
                    <a:pt x="1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63" name="Freeform 2780"/>
            <p:cNvSpPr>
              <a:spLocks noChangeAspect="1"/>
            </p:cNvSpPr>
            <p:nvPr/>
          </p:nvSpPr>
          <p:spPr bwMode="auto">
            <a:xfrm>
              <a:off x="4425590" y="1670250"/>
              <a:ext cx="23337" cy="17503"/>
            </a:xfrm>
            <a:custGeom>
              <a:avLst/>
              <a:gdLst>
                <a:gd name="T0" fmla="*/ 10 w 13"/>
                <a:gd name="T1" fmla="*/ 0 h 10"/>
                <a:gd name="T2" fmla="*/ 11 w 13"/>
                <a:gd name="T3" fmla="*/ 7 h 10"/>
                <a:gd name="T4" fmla="*/ 15 w 13"/>
                <a:gd name="T5" fmla="*/ 10 h 10"/>
                <a:gd name="T6" fmla="*/ 10 w 13"/>
                <a:gd name="T7" fmla="*/ 11 h 10"/>
                <a:gd name="T8" fmla="*/ 5 w 13"/>
                <a:gd name="T9" fmla="*/ 7 h 10"/>
                <a:gd name="T10" fmla="*/ 1 w 13"/>
                <a:gd name="T11" fmla="*/ 4 h 10"/>
                <a:gd name="T12" fmla="*/ 7 w 13"/>
                <a:gd name="T13" fmla="*/ 4 h 10"/>
                <a:gd name="T14" fmla="*/ 10 w 13"/>
                <a:gd name="T15" fmla="*/ 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10"/>
                <a:gd name="T26" fmla="*/ 13 w 13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10">
                  <a:moveTo>
                    <a:pt x="8" y="0"/>
                  </a:moveTo>
                  <a:cubicBezTo>
                    <a:pt x="9" y="2"/>
                    <a:pt x="8" y="5"/>
                    <a:pt x="9" y="6"/>
                  </a:cubicBezTo>
                  <a:cubicBezTo>
                    <a:pt x="10" y="7"/>
                    <a:pt x="13" y="7"/>
                    <a:pt x="12" y="8"/>
                  </a:cubicBezTo>
                  <a:cubicBezTo>
                    <a:pt x="12" y="10"/>
                    <a:pt x="9" y="10"/>
                    <a:pt x="8" y="9"/>
                  </a:cubicBezTo>
                  <a:cubicBezTo>
                    <a:pt x="6" y="9"/>
                    <a:pt x="5" y="8"/>
                    <a:pt x="4" y="6"/>
                  </a:cubicBezTo>
                  <a:cubicBezTo>
                    <a:pt x="3" y="5"/>
                    <a:pt x="0" y="4"/>
                    <a:pt x="1" y="3"/>
                  </a:cubicBezTo>
                  <a:cubicBezTo>
                    <a:pt x="2" y="1"/>
                    <a:pt x="5" y="4"/>
                    <a:pt x="6" y="3"/>
                  </a:cubicBezTo>
                  <a:cubicBezTo>
                    <a:pt x="7" y="3"/>
                    <a:pt x="7" y="0"/>
                    <a:pt x="8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64" name="Freeform 2781"/>
            <p:cNvSpPr>
              <a:spLocks noChangeAspect="1"/>
            </p:cNvSpPr>
            <p:nvPr/>
          </p:nvSpPr>
          <p:spPr bwMode="auto">
            <a:xfrm>
              <a:off x="4431424" y="1725676"/>
              <a:ext cx="11669" cy="11669"/>
            </a:xfrm>
            <a:custGeom>
              <a:avLst/>
              <a:gdLst>
                <a:gd name="T0" fmla="*/ 0 w 7"/>
                <a:gd name="T1" fmla="*/ 5 h 6"/>
                <a:gd name="T2" fmla="*/ 5 w 7"/>
                <a:gd name="T3" fmla="*/ 0 h 6"/>
                <a:gd name="T4" fmla="*/ 8 w 7"/>
                <a:gd name="T5" fmla="*/ 7 h 6"/>
                <a:gd name="T6" fmla="*/ 6 w 7"/>
                <a:gd name="T7" fmla="*/ 8 h 6"/>
                <a:gd name="T8" fmla="*/ 3 w 7"/>
                <a:gd name="T9" fmla="*/ 7 h 6"/>
                <a:gd name="T10" fmla="*/ 0 w 7"/>
                <a:gd name="T11" fmla="*/ 5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6"/>
                <a:gd name="T20" fmla="*/ 7 w 7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6">
                  <a:moveTo>
                    <a:pt x="0" y="4"/>
                  </a:moveTo>
                  <a:cubicBezTo>
                    <a:pt x="1" y="2"/>
                    <a:pt x="2" y="0"/>
                    <a:pt x="4" y="0"/>
                  </a:cubicBezTo>
                  <a:cubicBezTo>
                    <a:pt x="6" y="0"/>
                    <a:pt x="7" y="3"/>
                    <a:pt x="7" y="5"/>
                  </a:cubicBezTo>
                  <a:cubicBezTo>
                    <a:pt x="7" y="5"/>
                    <a:pt x="6" y="6"/>
                    <a:pt x="5" y="6"/>
                  </a:cubicBezTo>
                  <a:cubicBezTo>
                    <a:pt x="4" y="6"/>
                    <a:pt x="4" y="5"/>
                    <a:pt x="3" y="5"/>
                  </a:cubicBezTo>
                  <a:cubicBezTo>
                    <a:pt x="2" y="4"/>
                    <a:pt x="0" y="5"/>
                    <a:pt x="0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65" name="Freeform 2782"/>
            <p:cNvSpPr>
              <a:spLocks noChangeAspect="1"/>
            </p:cNvSpPr>
            <p:nvPr/>
          </p:nvSpPr>
          <p:spPr bwMode="auto">
            <a:xfrm>
              <a:off x="4497060" y="1617742"/>
              <a:ext cx="18961" cy="16044"/>
            </a:xfrm>
            <a:custGeom>
              <a:avLst/>
              <a:gdLst>
                <a:gd name="T0" fmla="*/ 1 w 11"/>
                <a:gd name="T1" fmla="*/ 2 h 9"/>
                <a:gd name="T2" fmla="*/ 2 w 11"/>
                <a:gd name="T3" fmla="*/ 9 h 9"/>
                <a:gd name="T4" fmla="*/ 9 w 11"/>
                <a:gd name="T5" fmla="*/ 10 h 9"/>
                <a:gd name="T6" fmla="*/ 6 w 11"/>
                <a:gd name="T7" fmla="*/ 4 h 9"/>
                <a:gd name="T8" fmla="*/ 12 w 11"/>
                <a:gd name="T9" fmla="*/ 4 h 9"/>
                <a:gd name="T10" fmla="*/ 9 w 11"/>
                <a:gd name="T11" fmla="*/ 1 h 9"/>
                <a:gd name="T12" fmla="*/ 5 w 11"/>
                <a:gd name="T13" fmla="*/ 1 h 9"/>
                <a:gd name="T14" fmla="*/ 6 w 11"/>
                <a:gd name="T15" fmla="*/ 4 h 9"/>
                <a:gd name="T16" fmla="*/ 1 w 11"/>
                <a:gd name="T17" fmla="*/ 2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9"/>
                <a:gd name="T29" fmla="*/ 11 w 11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9">
                  <a:moveTo>
                    <a:pt x="1" y="2"/>
                  </a:moveTo>
                  <a:cubicBezTo>
                    <a:pt x="0" y="4"/>
                    <a:pt x="1" y="6"/>
                    <a:pt x="2" y="7"/>
                  </a:cubicBezTo>
                  <a:cubicBezTo>
                    <a:pt x="3" y="8"/>
                    <a:pt x="6" y="9"/>
                    <a:pt x="8" y="8"/>
                  </a:cubicBezTo>
                  <a:cubicBezTo>
                    <a:pt x="9" y="7"/>
                    <a:pt x="5" y="5"/>
                    <a:pt x="5" y="3"/>
                  </a:cubicBezTo>
                  <a:cubicBezTo>
                    <a:pt x="6" y="2"/>
                    <a:pt x="9" y="4"/>
                    <a:pt x="10" y="3"/>
                  </a:cubicBezTo>
                  <a:cubicBezTo>
                    <a:pt x="11" y="2"/>
                    <a:pt x="9" y="1"/>
                    <a:pt x="8" y="1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3" y="1"/>
                    <a:pt x="5" y="2"/>
                    <a:pt x="5" y="3"/>
                  </a:cubicBezTo>
                  <a:cubicBezTo>
                    <a:pt x="3" y="3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66" name="Freeform 2783"/>
            <p:cNvSpPr>
              <a:spLocks noChangeAspect="1"/>
            </p:cNvSpPr>
            <p:nvPr/>
          </p:nvSpPr>
          <p:spPr bwMode="auto">
            <a:xfrm>
              <a:off x="4432883" y="1690671"/>
              <a:ext cx="7293" cy="5834"/>
            </a:xfrm>
            <a:custGeom>
              <a:avLst/>
              <a:gdLst>
                <a:gd name="T0" fmla="*/ 3 w 4"/>
                <a:gd name="T1" fmla="*/ 0 h 3"/>
                <a:gd name="T2" fmla="*/ 5 w 4"/>
                <a:gd name="T3" fmla="*/ 3 h 3"/>
                <a:gd name="T4" fmla="*/ 3 w 4"/>
                <a:gd name="T5" fmla="*/ 4 h 3"/>
                <a:gd name="T6" fmla="*/ 0 w 4"/>
                <a:gd name="T7" fmla="*/ 1 h 3"/>
                <a:gd name="T8" fmla="*/ 3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0"/>
                  </a:moveTo>
                  <a:cubicBezTo>
                    <a:pt x="3" y="0"/>
                    <a:pt x="4" y="1"/>
                    <a:pt x="4" y="2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67" name="Freeform 2784"/>
            <p:cNvSpPr>
              <a:spLocks noChangeAspect="1"/>
            </p:cNvSpPr>
            <p:nvPr/>
          </p:nvSpPr>
          <p:spPr bwMode="auto">
            <a:xfrm>
              <a:off x="4413921" y="1670250"/>
              <a:ext cx="4376" cy="2917"/>
            </a:xfrm>
            <a:custGeom>
              <a:avLst/>
              <a:gdLst>
                <a:gd name="T0" fmla="*/ 1 w 3"/>
                <a:gd name="T1" fmla="*/ 0 h 2"/>
                <a:gd name="T2" fmla="*/ 3 w 3"/>
                <a:gd name="T3" fmla="*/ 1 h 2"/>
                <a:gd name="T4" fmla="*/ 1 w 3"/>
                <a:gd name="T5" fmla="*/ 2 h 2"/>
                <a:gd name="T6" fmla="*/ 0 w 3"/>
                <a:gd name="T7" fmla="*/ 1 h 2"/>
                <a:gd name="T8" fmla="*/ 1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68" name="Freeform 2785"/>
            <p:cNvSpPr>
              <a:spLocks noChangeAspect="1"/>
            </p:cNvSpPr>
            <p:nvPr/>
          </p:nvSpPr>
          <p:spPr bwMode="auto">
            <a:xfrm>
              <a:off x="4413921" y="1676085"/>
              <a:ext cx="4376" cy="2917"/>
            </a:xfrm>
            <a:custGeom>
              <a:avLst/>
              <a:gdLst>
                <a:gd name="T0" fmla="*/ 1 w 3"/>
                <a:gd name="T1" fmla="*/ 0 h 2"/>
                <a:gd name="T2" fmla="*/ 3 w 3"/>
                <a:gd name="T3" fmla="*/ 1 h 2"/>
                <a:gd name="T4" fmla="*/ 2 w 3"/>
                <a:gd name="T5" fmla="*/ 2 h 2"/>
                <a:gd name="T6" fmla="*/ 0 w 3"/>
                <a:gd name="T7" fmla="*/ 1 h 2"/>
                <a:gd name="T8" fmla="*/ 1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0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69" name="Freeform 2786"/>
            <p:cNvSpPr>
              <a:spLocks noChangeAspect="1"/>
            </p:cNvSpPr>
            <p:nvPr/>
          </p:nvSpPr>
          <p:spPr bwMode="auto">
            <a:xfrm>
              <a:off x="4413921" y="1680460"/>
              <a:ext cx="4376" cy="4376"/>
            </a:xfrm>
            <a:custGeom>
              <a:avLst/>
              <a:gdLst>
                <a:gd name="T0" fmla="*/ 1 w 3"/>
                <a:gd name="T1" fmla="*/ 2 h 2"/>
                <a:gd name="T2" fmla="*/ 3 w 3"/>
                <a:gd name="T3" fmla="*/ 3 h 2"/>
                <a:gd name="T4" fmla="*/ 1 w 3"/>
                <a:gd name="T5" fmla="*/ 3 h 2"/>
                <a:gd name="T6" fmla="*/ 0 w 3"/>
                <a:gd name="T7" fmla="*/ 2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1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70" name="Freeform 2787"/>
            <p:cNvSpPr>
              <a:spLocks noChangeAspect="1"/>
            </p:cNvSpPr>
            <p:nvPr/>
          </p:nvSpPr>
          <p:spPr bwMode="auto">
            <a:xfrm>
              <a:off x="4411004" y="1686295"/>
              <a:ext cx="5834" cy="2917"/>
            </a:xfrm>
            <a:custGeom>
              <a:avLst/>
              <a:gdLst>
                <a:gd name="T0" fmla="*/ 3 w 3"/>
                <a:gd name="T1" fmla="*/ 1 h 2"/>
                <a:gd name="T2" fmla="*/ 4 w 3"/>
                <a:gd name="T3" fmla="*/ 2 h 2"/>
                <a:gd name="T4" fmla="*/ 3 w 3"/>
                <a:gd name="T5" fmla="*/ 2 h 2"/>
                <a:gd name="T6" fmla="*/ 0 w 3"/>
                <a:gd name="T7" fmla="*/ 1 h 2"/>
                <a:gd name="T8" fmla="*/ 3 w 3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71" name="Oval 2788"/>
            <p:cNvSpPr>
              <a:spLocks noChangeAspect="1" noChangeArrowheads="1"/>
            </p:cNvSpPr>
            <p:nvPr/>
          </p:nvSpPr>
          <p:spPr bwMode="auto">
            <a:xfrm>
              <a:off x="4411004" y="1693588"/>
              <a:ext cx="4376" cy="1459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72" name="Freeform 2789"/>
            <p:cNvSpPr>
              <a:spLocks noChangeAspect="1"/>
            </p:cNvSpPr>
            <p:nvPr/>
          </p:nvSpPr>
          <p:spPr bwMode="auto">
            <a:xfrm>
              <a:off x="4432883" y="1705256"/>
              <a:ext cx="16044" cy="11669"/>
            </a:xfrm>
            <a:custGeom>
              <a:avLst/>
              <a:gdLst>
                <a:gd name="T0" fmla="*/ 5 w 9"/>
                <a:gd name="T1" fmla="*/ 0 h 7"/>
                <a:gd name="T2" fmla="*/ 11 w 9"/>
                <a:gd name="T3" fmla="*/ 3 h 7"/>
                <a:gd name="T4" fmla="*/ 9 w 9"/>
                <a:gd name="T5" fmla="*/ 7 h 7"/>
                <a:gd name="T6" fmla="*/ 1 w 9"/>
                <a:gd name="T7" fmla="*/ 7 h 7"/>
                <a:gd name="T8" fmla="*/ 5 w 9"/>
                <a:gd name="T9" fmla="*/ 3 h 7"/>
                <a:gd name="T10" fmla="*/ 4 w 9"/>
                <a:gd name="T11" fmla="*/ 0 h 7"/>
                <a:gd name="T12" fmla="*/ 5 w 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7"/>
                <a:gd name="T23" fmla="*/ 9 w 9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7">
                  <a:moveTo>
                    <a:pt x="4" y="0"/>
                  </a:moveTo>
                  <a:cubicBezTo>
                    <a:pt x="6" y="1"/>
                    <a:pt x="8" y="2"/>
                    <a:pt x="9" y="3"/>
                  </a:cubicBezTo>
                  <a:cubicBezTo>
                    <a:pt x="9" y="4"/>
                    <a:pt x="8" y="6"/>
                    <a:pt x="7" y="6"/>
                  </a:cubicBezTo>
                  <a:cubicBezTo>
                    <a:pt x="5" y="7"/>
                    <a:pt x="3" y="7"/>
                    <a:pt x="1" y="6"/>
                  </a:cubicBezTo>
                  <a:cubicBezTo>
                    <a:pt x="0" y="5"/>
                    <a:pt x="4" y="4"/>
                    <a:pt x="4" y="3"/>
                  </a:cubicBezTo>
                  <a:cubicBezTo>
                    <a:pt x="4" y="2"/>
                    <a:pt x="2" y="1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73" name="Freeform 2790"/>
            <p:cNvSpPr>
              <a:spLocks noChangeAspect="1"/>
            </p:cNvSpPr>
            <p:nvPr/>
          </p:nvSpPr>
          <p:spPr bwMode="auto">
            <a:xfrm>
              <a:off x="4422673" y="1702339"/>
              <a:ext cx="10210" cy="11669"/>
            </a:xfrm>
            <a:custGeom>
              <a:avLst/>
              <a:gdLst>
                <a:gd name="T0" fmla="*/ 7 w 6"/>
                <a:gd name="T1" fmla="*/ 1 h 7"/>
                <a:gd name="T2" fmla="*/ 1 w 6"/>
                <a:gd name="T3" fmla="*/ 8 h 7"/>
                <a:gd name="T4" fmla="*/ 1 w 6"/>
                <a:gd name="T5" fmla="*/ 3 h 7"/>
                <a:gd name="T6" fmla="*/ 7 w 6"/>
                <a:gd name="T7" fmla="*/ 1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7"/>
                <a:gd name="T14" fmla="*/ 6 w 6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7">
                  <a:moveTo>
                    <a:pt x="6" y="1"/>
                  </a:moveTo>
                  <a:cubicBezTo>
                    <a:pt x="6" y="4"/>
                    <a:pt x="3" y="6"/>
                    <a:pt x="1" y="7"/>
                  </a:cubicBezTo>
                  <a:cubicBezTo>
                    <a:pt x="0" y="7"/>
                    <a:pt x="0" y="4"/>
                    <a:pt x="1" y="3"/>
                  </a:cubicBezTo>
                  <a:cubicBezTo>
                    <a:pt x="2" y="2"/>
                    <a:pt x="6" y="0"/>
                    <a:pt x="6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74" name="Freeform 2791"/>
            <p:cNvSpPr>
              <a:spLocks noChangeAspect="1"/>
            </p:cNvSpPr>
            <p:nvPr/>
          </p:nvSpPr>
          <p:spPr bwMode="auto">
            <a:xfrm>
              <a:off x="4529149" y="1581277"/>
              <a:ext cx="16044" cy="18961"/>
            </a:xfrm>
            <a:custGeom>
              <a:avLst/>
              <a:gdLst>
                <a:gd name="T0" fmla="*/ 1 w 9"/>
                <a:gd name="T1" fmla="*/ 1 h 11"/>
                <a:gd name="T2" fmla="*/ 7 w 9"/>
                <a:gd name="T3" fmla="*/ 0 h 11"/>
                <a:gd name="T4" fmla="*/ 11 w 9"/>
                <a:gd name="T5" fmla="*/ 2 h 11"/>
                <a:gd name="T6" fmla="*/ 7 w 9"/>
                <a:gd name="T7" fmla="*/ 13 h 11"/>
                <a:gd name="T8" fmla="*/ 7 w 9"/>
                <a:gd name="T9" fmla="*/ 7 h 11"/>
                <a:gd name="T10" fmla="*/ 2 w 9"/>
                <a:gd name="T11" fmla="*/ 5 h 11"/>
                <a:gd name="T12" fmla="*/ 1 w 9"/>
                <a:gd name="T13" fmla="*/ 1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1"/>
                <a:gd name="T23" fmla="*/ 9 w 9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1">
                  <a:moveTo>
                    <a:pt x="1" y="1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7" y="1"/>
                    <a:pt x="9" y="1"/>
                    <a:pt x="9" y="2"/>
                  </a:cubicBezTo>
                  <a:cubicBezTo>
                    <a:pt x="9" y="5"/>
                    <a:pt x="8" y="11"/>
                    <a:pt x="6" y="11"/>
                  </a:cubicBezTo>
                  <a:cubicBezTo>
                    <a:pt x="4" y="10"/>
                    <a:pt x="6" y="6"/>
                    <a:pt x="6" y="6"/>
                  </a:cubicBezTo>
                  <a:cubicBezTo>
                    <a:pt x="5" y="4"/>
                    <a:pt x="3" y="5"/>
                    <a:pt x="2" y="4"/>
                  </a:cubicBezTo>
                  <a:cubicBezTo>
                    <a:pt x="1" y="4"/>
                    <a:pt x="0" y="2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75" name="Freeform 2792"/>
            <p:cNvSpPr>
              <a:spLocks noChangeAspect="1"/>
            </p:cNvSpPr>
            <p:nvPr/>
          </p:nvSpPr>
          <p:spPr bwMode="auto">
            <a:xfrm>
              <a:off x="4548110" y="1565233"/>
              <a:ext cx="5834" cy="7293"/>
            </a:xfrm>
            <a:custGeom>
              <a:avLst/>
              <a:gdLst>
                <a:gd name="T0" fmla="*/ 3 w 3"/>
                <a:gd name="T1" fmla="*/ 0 h 4"/>
                <a:gd name="T2" fmla="*/ 4 w 3"/>
                <a:gd name="T3" fmla="*/ 3 h 4"/>
                <a:gd name="T4" fmla="*/ 1 w 3"/>
                <a:gd name="T5" fmla="*/ 5 h 4"/>
                <a:gd name="T6" fmla="*/ 0 w 3"/>
                <a:gd name="T7" fmla="*/ 1 h 4"/>
                <a:gd name="T8" fmla="*/ 3 w 3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0"/>
                  </a:moveTo>
                  <a:cubicBezTo>
                    <a:pt x="2" y="0"/>
                    <a:pt x="3" y="1"/>
                    <a:pt x="3" y="2"/>
                  </a:cubicBezTo>
                  <a:cubicBezTo>
                    <a:pt x="2" y="3"/>
                    <a:pt x="2" y="4"/>
                    <a:pt x="1" y="4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76" name="Freeform 2793"/>
            <p:cNvSpPr>
              <a:spLocks noChangeAspect="1"/>
            </p:cNvSpPr>
            <p:nvPr/>
          </p:nvSpPr>
          <p:spPr bwMode="auto">
            <a:xfrm>
              <a:off x="4540818" y="1568150"/>
              <a:ext cx="5834" cy="8751"/>
            </a:xfrm>
            <a:custGeom>
              <a:avLst/>
              <a:gdLst>
                <a:gd name="T0" fmla="*/ 3 w 3"/>
                <a:gd name="T1" fmla="*/ 0 h 5"/>
                <a:gd name="T2" fmla="*/ 4 w 3"/>
                <a:gd name="T3" fmla="*/ 4 h 5"/>
                <a:gd name="T4" fmla="*/ 3 w 3"/>
                <a:gd name="T5" fmla="*/ 6 h 5"/>
                <a:gd name="T6" fmla="*/ 0 w 3"/>
                <a:gd name="T7" fmla="*/ 2 h 5"/>
                <a:gd name="T8" fmla="*/ 3 w 3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0"/>
                  </a:moveTo>
                  <a:cubicBezTo>
                    <a:pt x="3" y="0"/>
                    <a:pt x="3" y="2"/>
                    <a:pt x="3" y="3"/>
                  </a:cubicBezTo>
                  <a:cubicBezTo>
                    <a:pt x="3" y="3"/>
                    <a:pt x="2" y="5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77" name="Freeform 2794"/>
            <p:cNvSpPr>
              <a:spLocks noChangeAspect="1"/>
            </p:cNvSpPr>
            <p:nvPr/>
          </p:nvSpPr>
          <p:spPr bwMode="auto">
            <a:xfrm>
              <a:off x="4670631" y="1592946"/>
              <a:ext cx="5834" cy="8751"/>
            </a:xfrm>
            <a:custGeom>
              <a:avLst/>
              <a:gdLst>
                <a:gd name="T0" fmla="*/ 3 w 3"/>
                <a:gd name="T1" fmla="*/ 1 h 5"/>
                <a:gd name="T2" fmla="*/ 4 w 3"/>
                <a:gd name="T3" fmla="*/ 4 h 5"/>
                <a:gd name="T4" fmla="*/ 3 w 3"/>
                <a:gd name="T5" fmla="*/ 6 h 5"/>
                <a:gd name="T6" fmla="*/ 0 w 3"/>
                <a:gd name="T7" fmla="*/ 2 h 5"/>
                <a:gd name="T8" fmla="*/ 3 w 3"/>
                <a:gd name="T9" fmla="*/ 1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1"/>
                  </a:moveTo>
                  <a:cubicBezTo>
                    <a:pt x="3" y="1"/>
                    <a:pt x="3" y="2"/>
                    <a:pt x="3" y="3"/>
                  </a:cubicBezTo>
                  <a:cubicBezTo>
                    <a:pt x="3" y="4"/>
                    <a:pt x="3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78" name="Freeform 2795"/>
            <p:cNvSpPr>
              <a:spLocks noChangeAspect="1"/>
            </p:cNvSpPr>
            <p:nvPr/>
          </p:nvSpPr>
          <p:spPr bwMode="auto">
            <a:xfrm>
              <a:off x="4680841" y="1619200"/>
              <a:ext cx="8751" cy="5834"/>
            </a:xfrm>
            <a:custGeom>
              <a:avLst/>
              <a:gdLst>
                <a:gd name="T0" fmla="*/ 5 w 5"/>
                <a:gd name="T1" fmla="*/ 3 h 3"/>
                <a:gd name="T2" fmla="*/ 2 w 5"/>
                <a:gd name="T3" fmla="*/ 4 h 3"/>
                <a:gd name="T4" fmla="*/ 0 w 5"/>
                <a:gd name="T5" fmla="*/ 3 h 3"/>
                <a:gd name="T6" fmla="*/ 4 w 5"/>
                <a:gd name="T7" fmla="*/ 0 h 3"/>
                <a:gd name="T8" fmla="*/ 5 w 5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4" y="2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79" name="Freeform 2796"/>
            <p:cNvSpPr>
              <a:spLocks noChangeAspect="1"/>
            </p:cNvSpPr>
            <p:nvPr/>
          </p:nvSpPr>
          <p:spPr bwMode="auto">
            <a:xfrm>
              <a:off x="4675007" y="1514183"/>
              <a:ext cx="8751" cy="5834"/>
            </a:xfrm>
            <a:custGeom>
              <a:avLst/>
              <a:gdLst>
                <a:gd name="T0" fmla="*/ 6 w 5"/>
                <a:gd name="T1" fmla="*/ 3 h 3"/>
                <a:gd name="T2" fmla="*/ 4 w 5"/>
                <a:gd name="T3" fmla="*/ 4 h 3"/>
                <a:gd name="T4" fmla="*/ 1 w 5"/>
                <a:gd name="T5" fmla="*/ 1 h 3"/>
                <a:gd name="T6" fmla="*/ 4 w 5"/>
                <a:gd name="T7" fmla="*/ 0 h 3"/>
                <a:gd name="T8" fmla="*/ 6 w 5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5" y="2"/>
                  </a:moveTo>
                  <a:cubicBezTo>
                    <a:pt x="5" y="2"/>
                    <a:pt x="3" y="3"/>
                    <a:pt x="3" y="3"/>
                  </a:cubicBezTo>
                  <a:cubicBezTo>
                    <a:pt x="2" y="3"/>
                    <a:pt x="0" y="2"/>
                    <a:pt x="1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80" name="Freeform 2797"/>
            <p:cNvSpPr>
              <a:spLocks noChangeAspect="1"/>
            </p:cNvSpPr>
            <p:nvPr/>
          </p:nvSpPr>
          <p:spPr bwMode="auto">
            <a:xfrm>
              <a:off x="4712930" y="1487928"/>
              <a:ext cx="7293" cy="4376"/>
            </a:xfrm>
            <a:custGeom>
              <a:avLst/>
              <a:gdLst>
                <a:gd name="T0" fmla="*/ 5 w 4"/>
                <a:gd name="T1" fmla="*/ 2 h 2"/>
                <a:gd name="T2" fmla="*/ 3 w 4"/>
                <a:gd name="T3" fmla="*/ 3 h 2"/>
                <a:gd name="T4" fmla="*/ 0 w 4"/>
                <a:gd name="T5" fmla="*/ 2 h 2"/>
                <a:gd name="T6" fmla="*/ 3 w 4"/>
                <a:gd name="T7" fmla="*/ 0 h 2"/>
                <a:gd name="T8" fmla="*/ 5 w 4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4" y="1"/>
                  </a:move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81" name="Freeform 2798"/>
            <p:cNvSpPr>
              <a:spLocks noChangeAspect="1"/>
            </p:cNvSpPr>
            <p:nvPr/>
          </p:nvSpPr>
          <p:spPr bwMode="auto">
            <a:xfrm>
              <a:off x="4720223" y="1477718"/>
              <a:ext cx="8751" cy="5834"/>
            </a:xfrm>
            <a:custGeom>
              <a:avLst/>
              <a:gdLst>
                <a:gd name="T0" fmla="*/ 6 w 5"/>
                <a:gd name="T1" fmla="*/ 3 h 3"/>
                <a:gd name="T2" fmla="*/ 2 w 5"/>
                <a:gd name="T3" fmla="*/ 4 h 3"/>
                <a:gd name="T4" fmla="*/ 0 w 5"/>
                <a:gd name="T5" fmla="*/ 1 h 3"/>
                <a:gd name="T6" fmla="*/ 4 w 5"/>
                <a:gd name="T7" fmla="*/ 0 h 3"/>
                <a:gd name="T8" fmla="*/ 6 w 5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5" y="2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82" name="Freeform 2799"/>
            <p:cNvSpPr>
              <a:spLocks noChangeAspect="1"/>
            </p:cNvSpPr>
            <p:nvPr/>
          </p:nvSpPr>
          <p:spPr bwMode="auto">
            <a:xfrm>
              <a:off x="4793151" y="1397497"/>
              <a:ext cx="8751" cy="4376"/>
            </a:xfrm>
            <a:custGeom>
              <a:avLst/>
              <a:gdLst>
                <a:gd name="T0" fmla="*/ 6 w 5"/>
                <a:gd name="T1" fmla="*/ 2 h 3"/>
                <a:gd name="T2" fmla="*/ 4 w 5"/>
                <a:gd name="T3" fmla="*/ 3 h 3"/>
                <a:gd name="T4" fmla="*/ 1 w 5"/>
                <a:gd name="T5" fmla="*/ 2 h 3"/>
                <a:gd name="T6" fmla="*/ 4 w 5"/>
                <a:gd name="T7" fmla="*/ 0 h 3"/>
                <a:gd name="T8" fmla="*/ 6 w 5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5" y="2"/>
                  </a:moveTo>
                  <a:cubicBezTo>
                    <a:pt x="5" y="3"/>
                    <a:pt x="3" y="3"/>
                    <a:pt x="3" y="3"/>
                  </a:cubicBezTo>
                  <a:cubicBezTo>
                    <a:pt x="2" y="3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83" name="Freeform 2800"/>
            <p:cNvSpPr>
              <a:spLocks noChangeAspect="1"/>
            </p:cNvSpPr>
            <p:nvPr/>
          </p:nvSpPr>
          <p:spPr bwMode="auto">
            <a:xfrm>
              <a:off x="4863163" y="1305606"/>
              <a:ext cx="8751" cy="5834"/>
            </a:xfrm>
            <a:custGeom>
              <a:avLst/>
              <a:gdLst>
                <a:gd name="T0" fmla="*/ 6 w 5"/>
                <a:gd name="T1" fmla="*/ 3 h 3"/>
                <a:gd name="T2" fmla="*/ 2 w 5"/>
                <a:gd name="T3" fmla="*/ 4 h 3"/>
                <a:gd name="T4" fmla="*/ 0 w 5"/>
                <a:gd name="T5" fmla="*/ 3 h 3"/>
                <a:gd name="T6" fmla="*/ 4 w 5"/>
                <a:gd name="T7" fmla="*/ 0 h 3"/>
                <a:gd name="T8" fmla="*/ 6 w 5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5" y="2"/>
                  </a:moveTo>
                  <a:cubicBezTo>
                    <a:pt x="4" y="3"/>
                    <a:pt x="3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84" name="Freeform 2801"/>
            <p:cNvSpPr>
              <a:spLocks noChangeAspect="1"/>
            </p:cNvSpPr>
            <p:nvPr/>
          </p:nvSpPr>
          <p:spPr bwMode="auto">
            <a:xfrm>
              <a:off x="4924423" y="1232678"/>
              <a:ext cx="7293" cy="5834"/>
            </a:xfrm>
            <a:custGeom>
              <a:avLst/>
              <a:gdLst>
                <a:gd name="T0" fmla="*/ 5 w 4"/>
                <a:gd name="T1" fmla="*/ 3 h 3"/>
                <a:gd name="T2" fmla="*/ 3 w 4"/>
                <a:gd name="T3" fmla="*/ 4 h 3"/>
                <a:gd name="T4" fmla="*/ 0 w 4"/>
                <a:gd name="T5" fmla="*/ 3 h 3"/>
                <a:gd name="T6" fmla="*/ 4 w 4"/>
                <a:gd name="T7" fmla="*/ 0 h 3"/>
                <a:gd name="T8" fmla="*/ 5 w 4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4" y="2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85" name="Freeform 2802"/>
            <p:cNvSpPr>
              <a:spLocks noChangeAspect="1"/>
            </p:cNvSpPr>
            <p:nvPr/>
          </p:nvSpPr>
          <p:spPr bwMode="auto">
            <a:xfrm>
              <a:off x="4931716" y="1226843"/>
              <a:ext cx="5834" cy="5834"/>
            </a:xfrm>
            <a:custGeom>
              <a:avLst/>
              <a:gdLst>
                <a:gd name="T0" fmla="*/ 4 w 3"/>
                <a:gd name="T1" fmla="*/ 3 h 3"/>
                <a:gd name="T2" fmla="*/ 1 w 3"/>
                <a:gd name="T3" fmla="*/ 4 h 3"/>
                <a:gd name="T4" fmla="*/ 0 w 3"/>
                <a:gd name="T5" fmla="*/ 3 h 3"/>
                <a:gd name="T6" fmla="*/ 3 w 3"/>
                <a:gd name="T7" fmla="*/ 0 h 3"/>
                <a:gd name="T8" fmla="*/ 4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86" name="Freeform 2803"/>
            <p:cNvSpPr>
              <a:spLocks noChangeAspect="1"/>
            </p:cNvSpPr>
            <p:nvPr/>
          </p:nvSpPr>
          <p:spPr bwMode="auto">
            <a:xfrm>
              <a:off x="4946302" y="1239970"/>
              <a:ext cx="4376" cy="4376"/>
            </a:xfrm>
            <a:custGeom>
              <a:avLst/>
              <a:gdLst>
                <a:gd name="T0" fmla="*/ 3 w 3"/>
                <a:gd name="T1" fmla="*/ 0 h 3"/>
                <a:gd name="T2" fmla="*/ 2 w 3"/>
                <a:gd name="T3" fmla="*/ 2 h 3"/>
                <a:gd name="T4" fmla="*/ 0 w 3"/>
                <a:gd name="T5" fmla="*/ 3 h 3"/>
                <a:gd name="T6" fmla="*/ 1 w 3"/>
                <a:gd name="T7" fmla="*/ 0 h 3"/>
                <a:gd name="T8" fmla="*/ 3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0"/>
                  </a:moveTo>
                  <a:cubicBezTo>
                    <a:pt x="3" y="1"/>
                    <a:pt x="2" y="2"/>
                    <a:pt x="2" y="2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87" name="Freeform 2804"/>
            <p:cNvSpPr>
              <a:spLocks noChangeAspect="1"/>
            </p:cNvSpPr>
            <p:nvPr/>
          </p:nvSpPr>
          <p:spPr bwMode="auto">
            <a:xfrm>
              <a:off x="4960888" y="1226843"/>
              <a:ext cx="5834" cy="5834"/>
            </a:xfrm>
            <a:custGeom>
              <a:avLst/>
              <a:gdLst>
                <a:gd name="T0" fmla="*/ 4 w 3"/>
                <a:gd name="T1" fmla="*/ 0 h 3"/>
                <a:gd name="T2" fmla="*/ 3 w 3"/>
                <a:gd name="T3" fmla="*/ 3 h 3"/>
                <a:gd name="T4" fmla="*/ 0 w 3"/>
                <a:gd name="T5" fmla="*/ 4 h 3"/>
                <a:gd name="T6" fmla="*/ 1 w 3"/>
                <a:gd name="T7" fmla="*/ 0 h 3"/>
                <a:gd name="T8" fmla="*/ 4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0"/>
                  </a:moveTo>
                  <a:cubicBezTo>
                    <a:pt x="3" y="1"/>
                    <a:pt x="2" y="2"/>
                    <a:pt x="2" y="2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88" name="Freeform 2805"/>
            <p:cNvSpPr>
              <a:spLocks noChangeAspect="1"/>
            </p:cNvSpPr>
            <p:nvPr/>
          </p:nvSpPr>
          <p:spPr bwMode="auto">
            <a:xfrm>
              <a:off x="4998811" y="1223926"/>
              <a:ext cx="5834" cy="2917"/>
            </a:xfrm>
            <a:custGeom>
              <a:avLst/>
              <a:gdLst>
                <a:gd name="T0" fmla="*/ 4 w 4"/>
                <a:gd name="T1" fmla="*/ 2 h 2"/>
                <a:gd name="T2" fmla="*/ 2 w 4"/>
                <a:gd name="T3" fmla="*/ 2 h 2"/>
                <a:gd name="T4" fmla="*/ 0 w 4"/>
                <a:gd name="T5" fmla="*/ 1 h 2"/>
                <a:gd name="T6" fmla="*/ 3 w 4"/>
                <a:gd name="T7" fmla="*/ 0 h 2"/>
                <a:gd name="T8" fmla="*/ 4 w 4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4" y="2"/>
                  </a:move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4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89" name="Freeform 2806"/>
            <p:cNvSpPr>
              <a:spLocks noChangeAspect="1"/>
            </p:cNvSpPr>
            <p:nvPr/>
          </p:nvSpPr>
          <p:spPr bwMode="auto">
            <a:xfrm>
              <a:off x="5025065" y="1199130"/>
              <a:ext cx="5834" cy="4376"/>
            </a:xfrm>
            <a:custGeom>
              <a:avLst/>
              <a:gdLst>
                <a:gd name="T0" fmla="*/ 4 w 4"/>
                <a:gd name="T1" fmla="*/ 3 h 2"/>
                <a:gd name="T2" fmla="*/ 2 w 4"/>
                <a:gd name="T3" fmla="*/ 3 h 2"/>
                <a:gd name="T4" fmla="*/ 0 w 4"/>
                <a:gd name="T5" fmla="*/ 2 h 2"/>
                <a:gd name="T6" fmla="*/ 3 w 4"/>
                <a:gd name="T7" fmla="*/ 0 h 2"/>
                <a:gd name="T8" fmla="*/ 4 w 4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4" y="2"/>
                  </a:moveTo>
                  <a:cubicBezTo>
                    <a:pt x="4" y="2"/>
                    <a:pt x="2" y="2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90" name="Freeform 2807"/>
            <p:cNvSpPr>
              <a:spLocks noChangeAspect="1"/>
            </p:cNvSpPr>
            <p:nvPr/>
          </p:nvSpPr>
          <p:spPr bwMode="auto">
            <a:xfrm>
              <a:off x="5029441" y="1206423"/>
              <a:ext cx="7293" cy="2917"/>
            </a:xfrm>
            <a:custGeom>
              <a:avLst/>
              <a:gdLst>
                <a:gd name="T0" fmla="*/ 5 w 4"/>
                <a:gd name="T1" fmla="*/ 1 h 2"/>
                <a:gd name="T2" fmla="*/ 3 w 4"/>
                <a:gd name="T3" fmla="*/ 2 h 2"/>
                <a:gd name="T4" fmla="*/ 0 w 4"/>
                <a:gd name="T5" fmla="*/ 1 h 2"/>
                <a:gd name="T6" fmla="*/ 4 w 4"/>
                <a:gd name="T7" fmla="*/ 0 h 2"/>
                <a:gd name="T8" fmla="*/ 5 w 4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4" y="1"/>
                  </a:moveTo>
                  <a:cubicBezTo>
                    <a:pt x="4" y="2"/>
                    <a:pt x="2" y="2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1"/>
                    <a:pt x="4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91" name="Freeform 2808"/>
            <p:cNvSpPr>
              <a:spLocks noChangeAspect="1"/>
            </p:cNvSpPr>
            <p:nvPr/>
          </p:nvSpPr>
          <p:spPr bwMode="auto">
            <a:xfrm>
              <a:off x="5052778" y="1194755"/>
              <a:ext cx="10210" cy="5834"/>
            </a:xfrm>
            <a:custGeom>
              <a:avLst/>
              <a:gdLst>
                <a:gd name="T0" fmla="*/ 7 w 6"/>
                <a:gd name="T1" fmla="*/ 3 h 4"/>
                <a:gd name="T2" fmla="*/ 4 w 6"/>
                <a:gd name="T3" fmla="*/ 4 h 4"/>
                <a:gd name="T4" fmla="*/ 1 w 6"/>
                <a:gd name="T5" fmla="*/ 2 h 4"/>
                <a:gd name="T6" fmla="*/ 5 w 6"/>
                <a:gd name="T7" fmla="*/ 0 h 4"/>
                <a:gd name="T8" fmla="*/ 7 w 6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4"/>
                <a:gd name="T17" fmla="*/ 6 w 6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4">
                  <a:moveTo>
                    <a:pt x="6" y="3"/>
                  </a:moveTo>
                  <a:cubicBezTo>
                    <a:pt x="6" y="4"/>
                    <a:pt x="4" y="4"/>
                    <a:pt x="3" y="4"/>
                  </a:cubicBezTo>
                  <a:cubicBezTo>
                    <a:pt x="2" y="3"/>
                    <a:pt x="0" y="3"/>
                    <a:pt x="1" y="2"/>
                  </a:cubicBezTo>
                  <a:cubicBezTo>
                    <a:pt x="1" y="1"/>
                    <a:pt x="3" y="0"/>
                    <a:pt x="4" y="0"/>
                  </a:cubicBezTo>
                  <a:cubicBezTo>
                    <a:pt x="5" y="1"/>
                    <a:pt x="6" y="2"/>
                    <a:pt x="6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92" name="Freeform 2809"/>
            <p:cNvSpPr>
              <a:spLocks noChangeAspect="1"/>
            </p:cNvSpPr>
            <p:nvPr/>
          </p:nvSpPr>
          <p:spPr bwMode="auto">
            <a:xfrm>
              <a:off x="4803361" y="1401872"/>
              <a:ext cx="8751" cy="14586"/>
            </a:xfrm>
            <a:custGeom>
              <a:avLst/>
              <a:gdLst>
                <a:gd name="T0" fmla="*/ 6 w 5"/>
                <a:gd name="T1" fmla="*/ 1 h 8"/>
                <a:gd name="T2" fmla="*/ 5 w 5"/>
                <a:gd name="T3" fmla="*/ 7 h 8"/>
                <a:gd name="T4" fmla="*/ 1 w 5"/>
                <a:gd name="T5" fmla="*/ 9 h 8"/>
                <a:gd name="T6" fmla="*/ 1 w 5"/>
                <a:gd name="T7" fmla="*/ 3 h 8"/>
                <a:gd name="T8" fmla="*/ 6 w 5"/>
                <a:gd name="T9" fmla="*/ 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8"/>
                <a:gd name="T17" fmla="*/ 5 w 5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8">
                  <a:moveTo>
                    <a:pt x="5" y="1"/>
                  </a:moveTo>
                  <a:cubicBezTo>
                    <a:pt x="5" y="2"/>
                    <a:pt x="5" y="4"/>
                    <a:pt x="4" y="6"/>
                  </a:cubicBezTo>
                  <a:cubicBezTo>
                    <a:pt x="3" y="7"/>
                    <a:pt x="1" y="8"/>
                    <a:pt x="1" y="7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93" name="Freeform 2810"/>
            <p:cNvSpPr>
              <a:spLocks noChangeAspect="1"/>
            </p:cNvSpPr>
            <p:nvPr/>
          </p:nvSpPr>
          <p:spPr bwMode="auto">
            <a:xfrm>
              <a:off x="4427049" y="1531686"/>
              <a:ext cx="7293" cy="5834"/>
            </a:xfrm>
            <a:custGeom>
              <a:avLst/>
              <a:gdLst>
                <a:gd name="T0" fmla="*/ 0 w 4"/>
                <a:gd name="T1" fmla="*/ 0 h 3"/>
                <a:gd name="T2" fmla="*/ 4 w 4"/>
                <a:gd name="T3" fmla="*/ 1 h 3"/>
                <a:gd name="T4" fmla="*/ 4 w 4"/>
                <a:gd name="T5" fmla="*/ 3 h 3"/>
                <a:gd name="T6" fmla="*/ 0 w 4"/>
                <a:gd name="T7" fmla="*/ 3 h 3"/>
                <a:gd name="T8" fmla="*/ 0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3" y="1"/>
                    <a:pt x="4" y="2"/>
                    <a:pt x="3" y="2"/>
                  </a:cubicBezTo>
                  <a:cubicBezTo>
                    <a:pt x="3" y="3"/>
                    <a:pt x="1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94" name="Freeform 2811"/>
            <p:cNvSpPr>
              <a:spLocks noChangeAspect="1"/>
            </p:cNvSpPr>
            <p:nvPr/>
          </p:nvSpPr>
          <p:spPr bwMode="auto">
            <a:xfrm>
              <a:off x="4425590" y="1538979"/>
              <a:ext cx="7293" cy="7293"/>
            </a:xfrm>
            <a:custGeom>
              <a:avLst/>
              <a:gdLst>
                <a:gd name="T0" fmla="*/ 1 w 4"/>
                <a:gd name="T1" fmla="*/ 1 h 4"/>
                <a:gd name="T2" fmla="*/ 4 w 4"/>
                <a:gd name="T3" fmla="*/ 3 h 4"/>
                <a:gd name="T4" fmla="*/ 4 w 4"/>
                <a:gd name="T5" fmla="*/ 5 h 4"/>
                <a:gd name="T6" fmla="*/ 1 w 4"/>
                <a:gd name="T7" fmla="*/ 3 h 4"/>
                <a:gd name="T8" fmla="*/ 1 w 4"/>
                <a:gd name="T9" fmla="*/ 1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1" y="1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2" y="4"/>
                    <a:pt x="1" y="3"/>
                    <a:pt x="1" y="2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95" name="Freeform 2812"/>
            <p:cNvSpPr>
              <a:spLocks noChangeAspect="1"/>
            </p:cNvSpPr>
            <p:nvPr/>
          </p:nvSpPr>
          <p:spPr bwMode="auto">
            <a:xfrm>
              <a:off x="4432883" y="1514183"/>
              <a:ext cx="7293" cy="5834"/>
            </a:xfrm>
            <a:custGeom>
              <a:avLst/>
              <a:gdLst>
                <a:gd name="T0" fmla="*/ 1 w 4"/>
                <a:gd name="T1" fmla="*/ 0 h 3"/>
                <a:gd name="T2" fmla="*/ 4 w 4"/>
                <a:gd name="T3" fmla="*/ 1 h 3"/>
                <a:gd name="T4" fmla="*/ 4 w 4"/>
                <a:gd name="T5" fmla="*/ 4 h 3"/>
                <a:gd name="T6" fmla="*/ 1 w 4"/>
                <a:gd name="T7" fmla="*/ 1 h 3"/>
                <a:gd name="T8" fmla="*/ 1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1" y="0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4" y="3"/>
                    <a:pt x="3" y="3"/>
                  </a:cubicBezTo>
                  <a:cubicBezTo>
                    <a:pt x="2" y="3"/>
                    <a:pt x="1" y="2"/>
                    <a:pt x="1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96" name="Freeform 2813"/>
            <p:cNvSpPr>
              <a:spLocks noChangeAspect="1"/>
            </p:cNvSpPr>
            <p:nvPr/>
          </p:nvSpPr>
          <p:spPr bwMode="auto">
            <a:xfrm>
              <a:off x="4416839" y="1520017"/>
              <a:ext cx="7293" cy="4376"/>
            </a:xfrm>
            <a:custGeom>
              <a:avLst/>
              <a:gdLst>
                <a:gd name="T0" fmla="*/ 1 w 4"/>
                <a:gd name="T1" fmla="*/ 0 h 3"/>
                <a:gd name="T2" fmla="*/ 4 w 4"/>
                <a:gd name="T3" fmla="*/ 1 h 3"/>
                <a:gd name="T4" fmla="*/ 4 w 4"/>
                <a:gd name="T5" fmla="*/ 3 h 3"/>
                <a:gd name="T6" fmla="*/ 0 w 4"/>
                <a:gd name="T7" fmla="*/ 2 h 3"/>
                <a:gd name="T8" fmla="*/ 1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3" y="2"/>
                    <a:pt x="4" y="2"/>
                    <a:pt x="3" y="3"/>
                  </a:cubicBezTo>
                  <a:cubicBezTo>
                    <a:pt x="2" y="3"/>
                    <a:pt x="1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97" name="Freeform 2814"/>
            <p:cNvSpPr>
              <a:spLocks noChangeAspect="1"/>
            </p:cNvSpPr>
            <p:nvPr/>
          </p:nvSpPr>
          <p:spPr bwMode="auto">
            <a:xfrm>
              <a:off x="4533525" y="1572526"/>
              <a:ext cx="5834" cy="8751"/>
            </a:xfrm>
            <a:custGeom>
              <a:avLst/>
              <a:gdLst>
                <a:gd name="T0" fmla="*/ 3 w 3"/>
                <a:gd name="T1" fmla="*/ 1 h 5"/>
                <a:gd name="T2" fmla="*/ 4 w 3"/>
                <a:gd name="T3" fmla="*/ 4 h 5"/>
                <a:gd name="T4" fmla="*/ 1 w 3"/>
                <a:gd name="T5" fmla="*/ 6 h 5"/>
                <a:gd name="T6" fmla="*/ 0 w 3"/>
                <a:gd name="T7" fmla="*/ 2 h 5"/>
                <a:gd name="T8" fmla="*/ 3 w 3"/>
                <a:gd name="T9" fmla="*/ 1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1"/>
                  </a:moveTo>
                  <a:cubicBezTo>
                    <a:pt x="2" y="1"/>
                    <a:pt x="3" y="2"/>
                    <a:pt x="3" y="3"/>
                  </a:cubicBezTo>
                  <a:cubicBezTo>
                    <a:pt x="3" y="4"/>
                    <a:pt x="2" y="5"/>
                    <a:pt x="1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98" name="Freeform 2815"/>
            <p:cNvSpPr>
              <a:spLocks noChangeAspect="1"/>
            </p:cNvSpPr>
            <p:nvPr/>
          </p:nvSpPr>
          <p:spPr bwMode="auto">
            <a:xfrm>
              <a:off x="4419756" y="1515641"/>
              <a:ext cx="13127" cy="13127"/>
            </a:xfrm>
            <a:custGeom>
              <a:avLst/>
              <a:gdLst>
                <a:gd name="T0" fmla="*/ 0 w 7"/>
                <a:gd name="T1" fmla="*/ 1 h 7"/>
                <a:gd name="T2" fmla="*/ 6 w 7"/>
                <a:gd name="T3" fmla="*/ 5 h 7"/>
                <a:gd name="T4" fmla="*/ 8 w 7"/>
                <a:gd name="T5" fmla="*/ 9 h 7"/>
                <a:gd name="T6" fmla="*/ 4 w 7"/>
                <a:gd name="T7" fmla="*/ 6 h 7"/>
                <a:gd name="T8" fmla="*/ 0 w 7"/>
                <a:gd name="T9" fmla="*/ 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0" y="1"/>
                  </a:moveTo>
                  <a:cubicBezTo>
                    <a:pt x="2" y="0"/>
                    <a:pt x="3" y="2"/>
                    <a:pt x="5" y="4"/>
                  </a:cubicBezTo>
                  <a:cubicBezTo>
                    <a:pt x="5" y="5"/>
                    <a:pt x="7" y="6"/>
                    <a:pt x="6" y="7"/>
                  </a:cubicBezTo>
                  <a:cubicBezTo>
                    <a:pt x="5" y="7"/>
                    <a:pt x="4" y="6"/>
                    <a:pt x="3" y="5"/>
                  </a:cubicBezTo>
                  <a:cubicBezTo>
                    <a:pt x="2" y="4"/>
                    <a:pt x="0" y="2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99" name="Freeform 2816"/>
            <p:cNvSpPr>
              <a:spLocks noChangeAspect="1"/>
            </p:cNvSpPr>
            <p:nvPr/>
          </p:nvSpPr>
          <p:spPr bwMode="auto">
            <a:xfrm>
              <a:off x="4720223" y="1486470"/>
              <a:ext cx="11669" cy="11669"/>
            </a:xfrm>
            <a:custGeom>
              <a:avLst/>
              <a:gdLst>
                <a:gd name="T0" fmla="*/ 1 w 7"/>
                <a:gd name="T1" fmla="*/ 1 h 7"/>
                <a:gd name="T2" fmla="*/ 6 w 7"/>
                <a:gd name="T3" fmla="*/ 5 h 7"/>
                <a:gd name="T4" fmla="*/ 8 w 7"/>
                <a:gd name="T5" fmla="*/ 8 h 7"/>
                <a:gd name="T6" fmla="*/ 3 w 7"/>
                <a:gd name="T7" fmla="*/ 5 h 7"/>
                <a:gd name="T8" fmla="*/ 1 w 7"/>
                <a:gd name="T9" fmla="*/ 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1" y="1"/>
                  </a:moveTo>
                  <a:cubicBezTo>
                    <a:pt x="3" y="0"/>
                    <a:pt x="4" y="2"/>
                    <a:pt x="5" y="4"/>
                  </a:cubicBezTo>
                  <a:cubicBezTo>
                    <a:pt x="6" y="5"/>
                    <a:pt x="7" y="6"/>
                    <a:pt x="7" y="7"/>
                  </a:cubicBezTo>
                  <a:cubicBezTo>
                    <a:pt x="5" y="7"/>
                    <a:pt x="4" y="5"/>
                    <a:pt x="3" y="4"/>
                  </a:cubicBezTo>
                  <a:cubicBezTo>
                    <a:pt x="2" y="3"/>
                    <a:pt x="0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00" name="Freeform 2817"/>
            <p:cNvSpPr>
              <a:spLocks noChangeAspect="1"/>
            </p:cNvSpPr>
            <p:nvPr/>
          </p:nvSpPr>
          <p:spPr bwMode="auto">
            <a:xfrm>
              <a:off x="4731891" y="1461674"/>
              <a:ext cx="10210" cy="5834"/>
            </a:xfrm>
            <a:custGeom>
              <a:avLst/>
              <a:gdLst>
                <a:gd name="T0" fmla="*/ 0 w 6"/>
                <a:gd name="T1" fmla="*/ 3 h 3"/>
                <a:gd name="T2" fmla="*/ 4 w 6"/>
                <a:gd name="T3" fmla="*/ 0 h 3"/>
                <a:gd name="T4" fmla="*/ 7 w 6"/>
                <a:gd name="T5" fmla="*/ 1 h 3"/>
                <a:gd name="T6" fmla="*/ 4 w 6"/>
                <a:gd name="T7" fmla="*/ 3 h 3"/>
                <a:gd name="T8" fmla="*/ 0 w 6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0" y="2"/>
                  </a:move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6" y="0"/>
                    <a:pt x="6" y="1"/>
                  </a:cubicBezTo>
                  <a:cubicBezTo>
                    <a:pt x="5" y="2"/>
                    <a:pt x="4" y="2"/>
                    <a:pt x="3" y="2"/>
                  </a:cubicBezTo>
                  <a:cubicBezTo>
                    <a:pt x="2" y="3"/>
                    <a:pt x="0" y="3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01" name="Freeform 2818"/>
            <p:cNvSpPr>
              <a:spLocks noChangeAspect="1"/>
            </p:cNvSpPr>
            <p:nvPr/>
          </p:nvSpPr>
          <p:spPr bwMode="auto">
            <a:xfrm>
              <a:off x="4809196" y="1379994"/>
              <a:ext cx="7293" cy="10210"/>
            </a:xfrm>
            <a:custGeom>
              <a:avLst/>
              <a:gdLst>
                <a:gd name="T0" fmla="*/ 1 w 4"/>
                <a:gd name="T1" fmla="*/ 6 h 6"/>
                <a:gd name="T2" fmla="*/ 3 w 4"/>
                <a:gd name="T3" fmla="*/ 2 h 6"/>
                <a:gd name="T4" fmla="*/ 5 w 4"/>
                <a:gd name="T5" fmla="*/ 1 h 6"/>
                <a:gd name="T6" fmla="*/ 4 w 4"/>
                <a:gd name="T7" fmla="*/ 5 h 6"/>
                <a:gd name="T8" fmla="*/ 1 w 4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1" y="5"/>
                  </a:moveTo>
                  <a:cubicBezTo>
                    <a:pt x="0" y="4"/>
                    <a:pt x="1" y="3"/>
                    <a:pt x="2" y="2"/>
                  </a:cubicBezTo>
                  <a:cubicBezTo>
                    <a:pt x="2" y="1"/>
                    <a:pt x="3" y="0"/>
                    <a:pt x="4" y="1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2" y="4"/>
                    <a:pt x="1" y="6"/>
                    <a:pt x="1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02" name="Freeform 2819"/>
            <p:cNvSpPr>
              <a:spLocks noChangeAspect="1"/>
            </p:cNvSpPr>
            <p:nvPr/>
          </p:nvSpPr>
          <p:spPr bwMode="auto">
            <a:xfrm>
              <a:off x="4941926" y="1229760"/>
              <a:ext cx="10210" cy="8751"/>
            </a:xfrm>
            <a:custGeom>
              <a:avLst/>
              <a:gdLst>
                <a:gd name="T0" fmla="*/ 1 w 6"/>
                <a:gd name="T1" fmla="*/ 1 h 5"/>
                <a:gd name="T2" fmla="*/ 5 w 6"/>
                <a:gd name="T3" fmla="*/ 2 h 5"/>
                <a:gd name="T4" fmla="*/ 6 w 6"/>
                <a:gd name="T5" fmla="*/ 6 h 5"/>
                <a:gd name="T6" fmla="*/ 2 w 6"/>
                <a:gd name="T7" fmla="*/ 4 h 5"/>
                <a:gd name="T8" fmla="*/ 1 w 6"/>
                <a:gd name="T9" fmla="*/ 1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1" y="1"/>
                  </a:moveTo>
                  <a:cubicBezTo>
                    <a:pt x="2" y="0"/>
                    <a:pt x="3" y="1"/>
                    <a:pt x="4" y="2"/>
                  </a:cubicBezTo>
                  <a:cubicBezTo>
                    <a:pt x="5" y="3"/>
                    <a:pt x="6" y="4"/>
                    <a:pt x="5" y="5"/>
                  </a:cubicBezTo>
                  <a:cubicBezTo>
                    <a:pt x="4" y="5"/>
                    <a:pt x="3" y="4"/>
                    <a:pt x="2" y="3"/>
                  </a:cubicBezTo>
                  <a:cubicBezTo>
                    <a:pt x="2" y="3"/>
                    <a:pt x="0" y="2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03" name="Freeform 2820"/>
            <p:cNvSpPr>
              <a:spLocks noChangeAspect="1"/>
            </p:cNvSpPr>
            <p:nvPr/>
          </p:nvSpPr>
          <p:spPr bwMode="auto">
            <a:xfrm>
              <a:off x="4730433" y="1467508"/>
              <a:ext cx="10210" cy="8751"/>
            </a:xfrm>
            <a:custGeom>
              <a:avLst/>
              <a:gdLst>
                <a:gd name="T0" fmla="*/ 1 w 6"/>
                <a:gd name="T1" fmla="*/ 5 h 5"/>
                <a:gd name="T2" fmla="*/ 4 w 6"/>
                <a:gd name="T3" fmla="*/ 1 h 5"/>
                <a:gd name="T4" fmla="*/ 7 w 6"/>
                <a:gd name="T5" fmla="*/ 1 h 5"/>
                <a:gd name="T6" fmla="*/ 5 w 6"/>
                <a:gd name="T7" fmla="*/ 5 h 5"/>
                <a:gd name="T8" fmla="*/ 1 w 6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1" y="4"/>
                  </a:moveTo>
                  <a:cubicBezTo>
                    <a:pt x="0" y="3"/>
                    <a:pt x="2" y="2"/>
                    <a:pt x="3" y="1"/>
                  </a:cubicBezTo>
                  <a:cubicBezTo>
                    <a:pt x="4" y="1"/>
                    <a:pt x="6" y="0"/>
                    <a:pt x="6" y="1"/>
                  </a:cubicBezTo>
                  <a:cubicBezTo>
                    <a:pt x="6" y="2"/>
                    <a:pt x="5" y="3"/>
                    <a:pt x="4" y="4"/>
                  </a:cubicBezTo>
                  <a:cubicBezTo>
                    <a:pt x="3" y="4"/>
                    <a:pt x="1" y="5"/>
                    <a:pt x="1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04" name="Freeform 2821"/>
            <p:cNvSpPr>
              <a:spLocks noChangeAspect="1"/>
            </p:cNvSpPr>
            <p:nvPr/>
          </p:nvSpPr>
          <p:spPr bwMode="auto">
            <a:xfrm>
              <a:off x="4425590" y="1515641"/>
              <a:ext cx="8751" cy="8751"/>
            </a:xfrm>
            <a:custGeom>
              <a:avLst/>
              <a:gdLst>
                <a:gd name="T0" fmla="*/ 0 w 5"/>
                <a:gd name="T1" fmla="*/ 0 h 5"/>
                <a:gd name="T2" fmla="*/ 5 w 5"/>
                <a:gd name="T3" fmla="*/ 2 h 5"/>
                <a:gd name="T4" fmla="*/ 6 w 5"/>
                <a:gd name="T5" fmla="*/ 6 h 5"/>
                <a:gd name="T6" fmla="*/ 4 w 5"/>
                <a:gd name="T7" fmla="*/ 4 h 5"/>
                <a:gd name="T8" fmla="*/ 0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0" y="0"/>
                  </a:moveTo>
                  <a:cubicBezTo>
                    <a:pt x="1" y="0"/>
                    <a:pt x="3" y="2"/>
                    <a:pt x="4" y="2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4" y="5"/>
                    <a:pt x="4" y="4"/>
                    <a:pt x="3" y="3"/>
                  </a:cubicBezTo>
                  <a:cubicBezTo>
                    <a:pt x="2" y="2"/>
                    <a:pt x="0" y="1"/>
                    <a:pt x="0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05" name="Freeform 2822"/>
            <p:cNvSpPr>
              <a:spLocks noChangeAspect="1"/>
            </p:cNvSpPr>
            <p:nvPr/>
          </p:nvSpPr>
          <p:spPr bwMode="auto">
            <a:xfrm>
              <a:off x="4899627" y="1680460"/>
              <a:ext cx="16044" cy="42299"/>
            </a:xfrm>
            <a:custGeom>
              <a:avLst/>
              <a:gdLst>
                <a:gd name="T0" fmla="*/ 11 w 9"/>
                <a:gd name="T1" fmla="*/ 1 h 24"/>
                <a:gd name="T2" fmla="*/ 6 w 9"/>
                <a:gd name="T3" fmla="*/ 19 h 24"/>
                <a:gd name="T4" fmla="*/ 1 w 9"/>
                <a:gd name="T5" fmla="*/ 28 h 24"/>
                <a:gd name="T6" fmla="*/ 1 w 9"/>
                <a:gd name="T7" fmla="*/ 23 h 24"/>
                <a:gd name="T8" fmla="*/ 6 w 9"/>
                <a:gd name="T9" fmla="*/ 6 h 24"/>
                <a:gd name="T10" fmla="*/ 9 w 9"/>
                <a:gd name="T11" fmla="*/ 1 h 24"/>
                <a:gd name="T12" fmla="*/ 11 w 9"/>
                <a:gd name="T13" fmla="*/ 1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24"/>
                <a:gd name="T23" fmla="*/ 9 w 9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24">
                  <a:moveTo>
                    <a:pt x="9" y="1"/>
                  </a:moveTo>
                  <a:cubicBezTo>
                    <a:pt x="8" y="6"/>
                    <a:pt x="7" y="11"/>
                    <a:pt x="5" y="16"/>
                  </a:cubicBezTo>
                  <a:cubicBezTo>
                    <a:pt x="4" y="18"/>
                    <a:pt x="3" y="21"/>
                    <a:pt x="1" y="23"/>
                  </a:cubicBezTo>
                  <a:cubicBezTo>
                    <a:pt x="0" y="24"/>
                    <a:pt x="1" y="20"/>
                    <a:pt x="1" y="19"/>
                  </a:cubicBezTo>
                  <a:cubicBezTo>
                    <a:pt x="2" y="14"/>
                    <a:pt x="4" y="10"/>
                    <a:pt x="5" y="5"/>
                  </a:cubicBezTo>
                  <a:cubicBezTo>
                    <a:pt x="6" y="4"/>
                    <a:pt x="6" y="2"/>
                    <a:pt x="7" y="1"/>
                  </a:cubicBezTo>
                  <a:cubicBezTo>
                    <a:pt x="7" y="1"/>
                    <a:pt x="9" y="0"/>
                    <a:pt x="9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06" name="Freeform 2823"/>
            <p:cNvSpPr>
              <a:spLocks noChangeAspect="1"/>
            </p:cNvSpPr>
            <p:nvPr/>
          </p:nvSpPr>
          <p:spPr bwMode="auto">
            <a:xfrm>
              <a:off x="4933175" y="1662958"/>
              <a:ext cx="26254" cy="36464"/>
            </a:xfrm>
            <a:custGeom>
              <a:avLst/>
              <a:gdLst>
                <a:gd name="T0" fmla="*/ 18 w 15"/>
                <a:gd name="T1" fmla="*/ 1 h 21"/>
                <a:gd name="T2" fmla="*/ 10 w 15"/>
                <a:gd name="T3" fmla="*/ 7 h 21"/>
                <a:gd name="T4" fmla="*/ 10 w 15"/>
                <a:gd name="T5" fmla="*/ 18 h 21"/>
                <a:gd name="T6" fmla="*/ 5 w 15"/>
                <a:gd name="T7" fmla="*/ 25 h 21"/>
                <a:gd name="T8" fmla="*/ 5 w 15"/>
                <a:gd name="T9" fmla="*/ 18 h 21"/>
                <a:gd name="T10" fmla="*/ 2 w 15"/>
                <a:gd name="T11" fmla="*/ 10 h 21"/>
                <a:gd name="T12" fmla="*/ 13 w 15"/>
                <a:gd name="T13" fmla="*/ 0 h 21"/>
                <a:gd name="T14" fmla="*/ 18 w 15"/>
                <a:gd name="T15" fmla="*/ 1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21"/>
                <a:gd name="T26" fmla="*/ 15 w 15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21">
                  <a:moveTo>
                    <a:pt x="15" y="1"/>
                  </a:moveTo>
                  <a:cubicBezTo>
                    <a:pt x="13" y="3"/>
                    <a:pt x="9" y="3"/>
                    <a:pt x="8" y="6"/>
                  </a:cubicBezTo>
                  <a:cubicBezTo>
                    <a:pt x="7" y="9"/>
                    <a:pt x="9" y="12"/>
                    <a:pt x="8" y="15"/>
                  </a:cubicBezTo>
                  <a:cubicBezTo>
                    <a:pt x="7" y="17"/>
                    <a:pt x="6" y="21"/>
                    <a:pt x="4" y="21"/>
                  </a:cubicBezTo>
                  <a:cubicBezTo>
                    <a:pt x="3" y="21"/>
                    <a:pt x="4" y="17"/>
                    <a:pt x="4" y="15"/>
                  </a:cubicBezTo>
                  <a:cubicBezTo>
                    <a:pt x="3" y="13"/>
                    <a:pt x="0" y="10"/>
                    <a:pt x="2" y="8"/>
                  </a:cubicBezTo>
                  <a:cubicBezTo>
                    <a:pt x="3" y="4"/>
                    <a:pt x="8" y="2"/>
                    <a:pt x="11" y="0"/>
                  </a:cubicBezTo>
                  <a:cubicBezTo>
                    <a:pt x="12" y="0"/>
                    <a:pt x="15" y="0"/>
                    <a:pt x="1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07" name="Freeform 2824"/>
            <p:cNvSpPr>
              <a:spLocks noChangeAspect="1"/>
            </p:cNvSpPr>
            <p:nvPr/>
          </p:nvSpPr>
          <p:spPr bwMode="auto">
            <a:xfrm>
              <a:off x="4959429" y="1581277"/>
              <a:ext cx="18961" cy="13127"/>
            </a:xfrm>
            <a:custGeom>
              <a:avLst/>
              <a:gdLst>
                <a:gd name="T0" fmla="*/ 1 w 11"/>
                <a:gd name="T1" fmla="*/ 3 h 8"/>
                <a:gd name="T2" fmla="*/ 6 w 11"/>
                <a:gd name="T3" fmla="*/ 6 h 8"/>
                <a:gd name="T4" fmla="*/ 9 w 11"/>
                <a:gd name="T5" fmla="*/ 1 h 8"/>
                <a:gd name="T6" fmla="*/ 13 w 11"/>
                <a:gd name="T7" fmla="*/ 7 h 8"/>
                <a:gd name="T8" fmla="*/ 8 w 11"/>
                <a:gd name="T9" fmla="*/ 8 h 8"/>
                <a:gd name="T10" fmla="*/ 5 w 11"/>
                <a:gd name="T11" fmla="*/ 7 h 8"/>
                <a:gd name="T12" fmla="*/ 2 w 11"/>
                <a:gd name="T13" fmla="*/ 8 h 8"/>
                <a:gd name="T14" fmla="*/ 1 w 11"/>
                <a:gd name="T15" fmla="*/ 3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8"/>
                <a:gd name="T26" fmla="*/ 11 w 11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8">
                  <a:moveTo>
                    <a:pt x="1" y="3"/>
                  </a:moveTo>
                  <a:cubicBezTo>
                    <a:pt x="2" y="2"/>
                    <a:pt x="4" y="5"/>
                    <a:pt x="5" y="5"/>
                  </a:cubicBezTo>
                  <a:cubicBezTo>
                    <a:pt x="7" y="4"/>
                    <a:pt x="7" y="0"/>
                    <a:pt x="8" y="1"/>
                  </a:cubicBezTo>
                  <a:cubicBezTo>
                    <a:pt x="10" y="1"/>
                    <a:pt x="11" y="4"/>
                    <a:pt x="11" y="6"/>
                  </a:cubicBezTo>
                  <a:cubicBezTo>
                    <a:pt x="11" y="7"/>
                    <a:pt x="9" y="7"/>
                    <a:pt x="7" y="7"/>
                  </a:cubicBezTo>
                  <a:cubicBezTo>
                    <a:pt x="6" y="7"/>
                    <a:pt x="5" y="6"/>
                    <a:pt x="4" y="6"/>
                  </a:cubicBezTo>
                  <a:cubicBezTo>
                    <a:pt x="3" y="6"/>
                    <a:pt x="3" y="8"/>
                    <a:pt x="2" y="7"/>
                  </a:cubicBezTo>
                  <a:cubicBezTo>
                    <a:pt x="1" y="6"/>
                    <a:pt x="0" y="4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08" name="Freeform 2825"/>
            <p:cNvSpPr>
              <a:spLocks noChangeAspect="1"/>
            </p:cNvSpPr>
            <p:nvPr/>
          </p:nvSpPr>
          <p:spPr bwMode="auto">
            <a:xfrm>
              <a:off x="5011938" y="1585653"/>
              <a:ext cx="14586" cy="13127"/>
            </a:xfrm>
            <a:custGeom>
              <a:avLst/>
              <a:gdLst>
                <a:gd name="T0" fmla="*/ 1 w 8"/>
                <a:gd name="T1" fmla="*/ 1 h 7"/>
                <a:gd name="T2" fmla="*/ 9 w 8"/>
                <a:gd name="T3" fmla="*/ 1 h 7"/>
                <a:gd name="T4" fmla="*/ 9 w 8"/>
                <a:gd name="T5" fmla="*/ 8 h 7"/>
                <a:gd name="T6" fmla="*/ 1 w 8"/>
                <a:gd name="T7" fmla="*/ 6 h 7"/>
                <a:gd name="T8" fmla="*/ 3 w 8"/>
                <a:gd name="T9" fmla="*/ 4 h 7"/>
                <a:gd name="T10" fmla="*/ 1 w 8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7"/>
                <a:gd name="T20" fmla="*/ 8 w 8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7">
                  <a:moveTo>
                    <a:pt x="1" y="1"/>
                  </a:moveTo>
                  <a:cubicBezTo>
                    <a:pt x="2" y="1"/>
                    <a:pt x="5" y="0"/>
                    <a:pt x="7" y="1"/>
                  </a:cubicBezTo>
                  <a:cubicBezTo>
                    <a:pt x="8" y="2"/>
                    <a:pt x="8" y="5"/>
                    <a:pt x="7" y="6"/>
                  </a:cubicBezTo>
                  <a:cubicBezTo>
                    <a:pt x="5" y="7"/>
                    <a:pt x="3" y="6"/>
                    <a:pt x="1" y="5"/>
                  </a:cubicBezTo>
                  <a:cubicBezTo>
                    <a:pt x="0" y="5"/>
                    <a:pt x="2" y="4"/>
                    <a:pt x="2" y="3"/>
                  </a:cubicBezTo>
                  <a:cubicBezTo>
                    <a:pt x="2" y="2"/>
                    <a:pt x="0" y="2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09" name="Freeform 2826"/>
            <p:cNvSpPr>
              <a:spLocks noChangeAspect="1"/>
            </p:cNvSpPr>
            <p:nvPr/>
          </p:nvSpPr>
          <p:spPr bwMode="auto">
            <a:xfrm>
              <a:off x="4810654" y="1305606"/>
              <a:ext cx="10210" cy="17503"/>
            </a:xfrm>
            <a:custGeom>
              <a:avLst/>
              <a:gdLst>
                <a:gd name="T0" fmla="*/ 6 w 6"/>
                <a:gd name="T1" fmla="*/ 1 h 10"/>
                <a:gd name="T2" fmla="*/ 6 w 6"/>
                <a:gd name="T3" fmla="*/ 7 h 10"/>
                <a:gd name="T4" fmla="*/ 2 w 6"/>
                <a:gd name="T5" fmla="*/ 11 h 10"/>
                <a:gd name="T6" fmla="*/ 2 w 6"/>
                <a:gd name="T7" fmla="*/ 5 h 10"/>
                <a:gd name="T8" fmla="*/ 6 w 6"/>
                <a:gd name="T9" fmla="*/ 1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0"/>
                <a:gd name="T17" fmla="*/ 6 w 6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0">
                  <a:moveTo>
                    <a:pt x="5" y="1"/>
                  </a:moveTo>
                  <a:cubicBezTo>
                    <a:pt x="6" y="2"/>
                    <a:pt x="6" y="5"/>
                    <a:pt x="5" y="6"/>
                  </a:cubicBezTo>
                  <a:cubicBezTo>
                    <a:pt x="4" y="8"/>
                    <a:pt x="3" y="10"/>
                    <a:pt x="2" y="9"/>
                  </a:cubicBezTo>
                  <a:cubicBezTo>
                    <a:pt x="0" y="8"/>
                    <a:pt x="1" y="5"/>
                    <a:pt x="2" y="4"/>
                  </a:cubicBezTo>
                  <a:cubicBezTo>
                    <a:pt x="2" y="2"/>
                    <a:pt x="4" y="0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10" name="Freeform 2827"/>
            <p:cNvSpPr>
              <a:spLocks noChangeAspect="1"/>
            </p:cNvSpPr>
            <p:nvPr/>
          </p:nvSpPr>
          <p:spPr bwMode="auto">
            <a:xfrm>
              <a:off x="4826699" y="1296855"/>
              <a:ext cx="10210" cy="14586"/>
            </a:xfrm>
            <a:custGeom>
              <a:avLst/>
              <a:gdLst>
                <a:gd name="T0" fmla="*/ 6 w 6"/>
                <a:gd name="T1" fmla="*/ 1 h 8"/>
                <a:gd name="T2" fmla="*/ 7 w 6"/>
                <a:gd name="T3" fmla="*/ 5 h 8"/>
                <a:gd name="T4" fmla="*/ 2 w 6"/>
                <a:gd name="T5" fmla="*/ 9 h 8"/>
                <a:gd name="T6" fmla="*/ 1 w 6"/>
                <a:gd name="T7" fmla="*/ 3 h 8"/>
                <a:gd name="T8" fmla="*/ 6 w 6"/>
                <a:gd name="T9" fmla="*/ 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8"/>
                <a:gd name="T17" fmla="*/ 6 w 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8">
                  <a:moveTo>
                    <a:pt x="5" y="1"/>
                  </a:moveTo>
                  <a:cubicBezTo>
                    <a:pt x="6" y="1"/>
                    <a:pt x="6" y="3"/>
                    <a:pt x="6" y="4"/>
                  </a:cubicBezTo>
                  <a:cubicBezTo>
                    <a:pt x="5" y="5"/>
                    <a:pt x="3" y="8"/>
                    <a:pt x="2" y="7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2" y="1"/>
                    <a:pt x="4" y="0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11" name="Freeform 2828"/>
            <p:cNvSpPr>
              <a:spLocks noChangeAspect="1"/>
            </p:cNvSpPr>
            <p:nvPr/>
          </p:nvSpPr>
          <p:spPr bwMode="auto">
            <a:xfrm>
              <a:off x="4842743" y="1292479"/>
              <a:ext cx="13127" cy="16044"/>
            </a:xfrm>
            <a:custGeom>
              <a:avLst/>
              <a:gdLst>
                <a:gd name="T0" fmla="*/ 8 w 8"/>
                <a:gd name="T1" fmla="*/ 1 h 9"/>
                <a:gd name="T2" fmla="*/ 3 w 8"/>
                <a:gd name="T3" fmla="*/ 2 h 9"/>
                <a:gd name="T4" fmla="*/ 1 w 8"/>
                <a:gd name="T5" fmla="*/ 9 h 9"/>
                <a:gd name="T6" fmla="*/ 8 w 8"/>
                <a:gd name="T7" fmla="*/ 6 h 9"/>
                <a:gd name="T8" fmla="*/ 8 w 8"/>
                <a:gd name="T9" fmla="*/ 1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7" y="1"/>
                  </a:moveTo>
                  <a:cubicBezTo>
                    <a:pt x="6" y="0"/>
                    <a:pt x="4" y="1"/>
                    <a:pt x="3" y="2"/>
                  </a:cubicBezTo>
                  <a:cubicBezTo>
                    <a:pt x="1" y="3"/>
                    <a:pt x="0" y="6"/>
                    <a:pt x="1" y="7"/>
                  </a:cubicBezTo>
                  <a:cubicBezTo>
                    <a:pt x="3" y="9"/>
                    <a:pt x="5" y="6"/>
                    <a:pt x="7" y="5"/>
                  </a:cubicBezTo>
                  <a:cubicBezTo>
                    <a:pt x="7" y="4"/>
                    <a:pt x="8" y="2"/>
                    <a:pt x="7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12" name="Freeform 2829"/>
            <p:cNvSpPr>
              <a:spLocks noChangeAspect="1"/>
            </p:cNvSpPr>
            <p:nvPr/>
          </p:nvSpPr>
          <p:spPr bwMode="auto">
            <a:xfrm>
              <a:off x="4917130" y="1244346"/>
              <a:ext cx="13127" cy="11669"/>
            </a:xfrm>
            <a:custGeom>
              <a:avLst/>
              <a:gdLst>
                <a:gd name="T0" fmla="*/ 8 w 7"/>
                <a:gd name="T1" fmla="*/ 0 h 6"/>
                <a:gd name="T2" fmla="*/ 4 w 7"/>
                <a:gd name="T3" fmla="*/ 1 h 6"/>
                <a:gd name="T4" fmla="*/ 1 w 7"/>
                <a:gd name="T5" fmla="*/ 7 h 6"/>
                <a:gd name="T6" fmla="*/ 8 w 7"/>
                <a:gd name="T7" fmla="*/ 4 h 6"/>
                <a:gd name="T8" fmla="*/ 8 w 7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6" y="0"/>
                  </a:moveTo>
                  <a:cubicBezTo>
                    <a:pt x="5" y="0"/>
                    <a:pt x="4" y="0"/>
                    <a:pt x="3" y="1"/>
                  </a:cubicBezTo>
                  <a:cubicBezTo>
                    <a:pt x="2" y="2"/>
                    <a:pt x="0" y="4"/>
                    <a:pt x="1" y="5"/>
                  </a:cubicBezTo>
                  <a:cubicBezTo>
                    <a:pt x="3" y="6"/>
                    <a:pt x="4" y="4"/>
                    <a:pt x="6" y="3"/>
                  </a:cubicBezTo>
                  <a:cubicBezTo>
                    <a:pt x="6" y="2"/>
                    <a:pt x="7" y="1"/>
                    <a:pt x="6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13" name="Freeform 2830"/>
            <p:cNvSpPr>
              <a:spLocks noChangeAspect="1"/>
            </p:cNvSpPr>
            <p:nvPr/>
          </p:nvSpPr>
          <p:spPr bwMode="auto">
            <a:xfrm>
              <a:off x="4930258" y="1238512"/>
              <a:ext cx="11669" cy="10210"/>
            </a:xfrm>
            <a:custGeom>
              <a:avLst/>
              <a:gdLst>
                <a:gd name="T0" fmla="*/ 7 w 7"/>
                <a:gd name="T1" fmla="*/ 0 h 6"/>
                <a:gd name="T2" fmla="*/ 3 w 7"/>
                <a:gd name="T3" fmla="*/ 1 h 6"/>
                <a:gd name="T4" fmla="*/ 1 w 7"/>
                <a:gd name="T5" fmla="*/ 6 h 6"/>
                <a:gd name="T6" fmla="*/ 7 w 7"/>
                <a:gd name="T7" fmla="*/ 4 h 6"/>
                <a:gd name="T8" fmla="*/ 7 w 7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6" y="0"/>
                  </a:moveTo>
                  <a:cubicBezTo>
                    <a:pt x="5" y="0"/>
                    <a:pt x="4" y="0"/>
                    <a:pt x="3" y="1"/>
                  </a:cubicBezTo>
                  <a:cubicBezTo>
                    <a:pt x="2" y="2"/>
                    <a:pt x="0" y="4"/>
                    <a:pt x="1" y="5"/>
                  </a:cubicBezTo>
                  <a:cubicBezTo>
                    <a:pt x="2" y="6"/>
                    <a:pt x="4" y="4"/>
                    <a:pt x="6" y="3"/>
                  </a:cubicBezTo>
                  <a:cubicBezTo>
                    <a:pt x="6" y="2"/>
                    <a:pt x="7" y="1"/>
                    <a:pt x="6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14" name="Freeform 2831"/>
            <p:cNvSpPr>
              <a:spLocks noChangeAspect="1"/>
            </p:cNvSpPr>
            <p:nvPr/>
          </p:nvSpPr>
          <p:spPr bwMode="auto">
            <a:xfrm>
              <a:off x="4863163" y="1260391"/>
              <a:ext cx="17503" cy="23337"/>
            </a:xfrm>
            <a:custGeom>
              <a:avLst/>
              <a:gdLst>
                <a:gd name="T0" fmla="*/ 8 w 10"/>
                <a:gd name="T1" fmla="*/ 0 h 13"/>
                <a:gd name="T2" fmla="*/ 11 w 10"/>
                <a:gd name="T3" fmla="*/ 7 h 13"/>
                <a:gd name="T4" fmla="*/ 1 w 10"/>
                <a:gd name="T5" fmla="*/ 10 h 13"/>
                <a:gd name="T6" fmla="*/ 0 w 10"/>
                <a:gd name="T7" fmla="*/ 15 h 13"/>
                <a:gd name="T8" fmla="*/ 1 w 10"/>
                <a:gd name="T9" fmla="*/ 6 h 13"/>
                <a:gd name="T10" fmla="*/ 8 w 10"/>
                <a:gd name="T11" fmla="*/ 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3"/>
                <a:gd name="T20" fmla="*/ 10 w 10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3">
                  <a:moveTo>
                    <a:pt x="7" y="0"/>
                  </a:moveTo>
                  <a:cubicBezTo>
                    <a:pt x="9" y="0"/>
                    <a:pt x="10" y="4"/>
                    <a:pt x="9" y="6"/>
                  </a:cubicBezTo>
                  <a:cubicBezTo>
                    <a:pt x="7" y="8"/>
                    <a:pt x="3" y="7"/>
                    <a:pt x="1" y="8"/>
                  </a:cubicBezTo>
                  <a:cubicBezTo>
                    <a:pt x="0" y="9"/>
                    <a:pt x="0" y="13"/>
                    <a:pt x="0" y="12"/>
                  </a:cubicBezTo>
                  <a:cubicBezTo>
                    <a:pt x="0" y="10"/>
                    <a:pt x="0" y="7"/>
                    <a:pt x="1" y="5"/>
                  </a:cubicBezTo>
                  <a:cubicBezTo>
                    <a:pt x="2" y="3"/>
                    <a:pt x="4" y="0"/>
                    <a:pt x="7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15" name="Freeform 2832"/>
            <p:cNvSpPr>
              <a:spLocks noChangeAspect="1"/>
            </p:cNvSpPr>
            <p:nvPr/>
          </p:nvSpPr>
          <p:spPr bwMode="auto">
            <a:xfrm>
              <a:off x="4845660" y="1269142"/>
              <a:ext cx="14586" cy="21879"/>
            </a:xfrm>
            <a:custGeom>
              <a:avLst/>
              <a:gdLst>
                <a:gd name="T0" fmla="*/ 9 w 8"/>
                <a:gd name="T1" fmla="*/ 3 h 12"/>
                <a:gd name="T2" fmla="*/ 10 w 8"/>
                <a:gd name="T3" fmla="*/ 13 h 12"/>
                <a:gd name="T4" fmla="*/ 5 w 8"/>
                <a:gd name="T5" fmla="*/ 15 h 12"/>
                <a:gd name="T6" fmla="*/ 5 w 8"/>
                <a:gd name="T7" fmla="*/ 11 h 12"/>
                <a:gd name="T8" fmla="*/ 1 w 8"/>
                <a:gd name="T9" fmla="*/ 11 h 12"/>
                <a:gd name="T10" fmla="*/ 3 w 8"/>
                <a:gd name="T11" fmla="*/ 8 h 12"/>
                <a:gd name="T12" fmla="*/ 6 w 8"/>
                <a:gd name="T13" fmla="*/ 8 h 12"/>
                <a:gd name="T14" fmla="*/ 9 w 8"/>
                <a:gd name="T15" fmla="*/ 3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12"/>
                <a:gd name="T26" fmla="*/ 8 w 8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12">
                  <a:moveTo>
                    <a:pt x="7" y="2"/>
                  </a:moveTo>
                  <a:cubicBezTo>
                    <a:pt x="8" y="4"/>
                    <a:pt x="8" y="7"/>
                    <a:pt x="8" y="10"/>
                  </a:cubicBezTo>
                  <a:cubicBezTo>
                    <a:pt x="7" y="11"/>
                    <a:pt x="6" y="12"/>
                    <a:pt x="4" y="12"/>
                  </a:cubicBezTo>
                  <a:cubicBezTo>
                    <a:pt x="3" y="12"/>
                    <a:pt x="5" y="10"/>
                    <a:pt x="4" y="9"/>
                  </a:cubicBezTo>
                  <a:cubicBezTo>
                    <a:pt x="3" y="9"/>
                    <a:pt x="1" y="10"/>
                    <a:pt x="1" y="9"/>
                  </a:cubicBezTo>
                  <a:cubicBezTo>
                    <a:pt x="0" y="8"/>
                    <a:pt x="1" y="6"/>
                    <a:pt x="2" y="6"/>
                  </a:cubicBezTo>
                  <a:cubicBezTo>
                    <a:pt x="2" y="5"/>
                    <a:pt x="4" y="6"/>
                    <a:pt x="5" y="6"/>
                  </a:cubicBezTo>
                  <a:cubicBezTo>
                    <a:pt x="6" y="5"/>
                    <a:pt x="6" y="0"/>
                    <a:pt x="7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16" name="Freeform 2833"/>
            <p:cNvSpPr>
              <a:spLocks noChangeAspect="1"/>
            </p:cNvSpPr>
            <p:nvPr/>
          </p:nvSpPr>
          <p:spPr bwMode="auto">
            <a:xfrm>
              <a:off x="4893793" y="1253098"/>
              <a:ext cx="18961" cy="23337"/>
            </a:xfrm>
            <a:custGeom>
              <a:avLst/>
              <a:gdLst>
                <a:gd name="T0" fmla="*/ 13 w 11"/>
                <a:gd name="T1" fmla="*/ 1 h 13"/>
                <a:gd name="T2" fmla="*/ 11 w 11"/>
                <a:gd name="T3" fmla="*/ 11 h 13"/>
                <a:gd name="T4" fmla="*/ 7 w 11"/>
                <a:gd name="T5" fmla="*/ 12 h 13"/>
                <a:gd name="T6" fmla="*/ 4 w 11"/>
                <a:gd name="T7" fmla="*/ 11 h 13"/>
                <a:gd name="T8" fmla="*/ 2 w 11"/>
                <a:gd name="T9" fmla="*/ 16 h 13"/>
                <a:gd name="T10" fmla="*/ 1 w 11"/>
                <a:gd name="T11" fmla="*/ 10 h 13"/>
                <a:gd name="T12" fmla="*/ 1 w 11"/>
                <a:gd name="T13" fmla="*/ 4 h 13"/>
                <a:gd name="T14" fmla="*/ 9 w 11"/>
                <a:gd name="T15" fmla="*/ 1 h 13"/>
                <a:gd name="T16" fmla="*/ 13 w 11"/>
                <a:gd name="T17" fmla="*/ 1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3"/>
                <a:gd name="T29" fmla="*/ 11 w 11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3">
                  <a:moveTo>
                    <a:pt x="11" y="1"/>
                  </a:moveTo>
                  <a:cubicBezTo>
                    <a:pt x="11" y="4"/>
                    <a:pt x="11" y="7"/>
                    <a:pt x="9" y="9"/>
                  </a:cubicBezTo>
                  <a:cubicBezTo>
                    <a:pt x="9" y="10"/>
                    <a:pt x="7" y="10"/>
                    <a:pt x="6" y="10"/>
                  </a:cubicBezTo>
                  <a:cubicBezTo>
                    <a:pt x="5" y="10"/>
                    <a:pt x="4" y="9"/>
                    <a:pt x="3" y="9"/>
                  </a:cubicBezTo>
                  <a:cubicBezTo>
                    <a:pt x="2" y="10"/>
                    <a:pt x="3" y="13"/>
                    <a:pt x="2" y="13"/>
                  </a:cubicBezTo>
                  <a:cubicBezTo>
                    <a:pt x="0" y="12"/>
                    <a:pt x="1" y="10"/>
                    <a:pt x="1" y="8"/>
                  </a:cubicBezTo>
                  <a:cubicBezTo>
                    <a:pt x="1" y="7"/>
                    <a:pt x="0" y="4"/>
                    <a:pt x="1" y="3"/>
                  </a:cubicBezTo>
                  <a:cubicBezTo>
                    <a:pt x="3" y="1"/>
                    <a:pt x="6" y="1"/>
                    <a:pt x="8" y="1"/>
                  </a:cubicBezTo>
                  <a:cubicBezTo>
                    <a:pt x="9" y="0"/>
                    <a:pt x="11" y="0"/>
                    <a:pt x="1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17" name="Freeform 2834"/>
            <p:cNvSpPr>
              <a:spLocks noChangeAspect="1"/>
            </p:cNvSpPr>
            <p:nvPr/>
          </p:nvSpPr>
          <p:spPr bwMode="auto">
            <a:xfrm>
              <a:off x="4990059" y="1206423"/>
              <a:ext cx="29172" cy="16044"/>
            </a:xfrm>
            <a:custGeom>
              <a:avLst/>
              <a:gdLst>
                <a:gd name="T0" fmla="*/ 19 w 17"/>
                <a:gd name="T1" fmla="*/ 1 h 9"/>
                <a:gd name="T2" fmla="*/ 12 w 17"/>
                <a:gd name="T3" fmla="*/ 9 h 9"/>
                <a:gd name="T4" fmla="*/ 1 w 17"/>
                <a:gd name="T5" fmla="*/ 9 h 9"/>
                <a:gd name="T6" fmla="*/ 7 w 17"/>
                <a:gd name="T7" fmla="*/ 4 h 9"/>
                <a:gd name="T8" fmla="*/ 14 w 17"/>
                <a:gd name="T9" fmla="*/ 2 h 9"/>
                <a:gd name="T10" fmla="*/ 19 w 17"/>
                <a:gd name="T11" fmla="*/ 1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9"/>
                <a:gd name="T20" fmla="*/ 17 w 17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9">
                  <a:moveTo>
                    <a:pt x="16" y="1"/>
                  </a:moveTo>
                  <a:cubicBezTo>
                    <a:pt x="15" y="4"/>
                    <a:pt x="13" y="6"/>
                    <a:pt x="10" y="7"/>
                  </a:cubicBezTo>
                  <a:cubicBezTo>
                    <a:pt x="7" y="8"/>
                    <a:pt x="3" y="9"/>
                    <a:pt x="1" y="7"/>
                  </a:cubicBezTo>
                  <a:cubicBezTo>
                    <a:pt x="0" y="6"/>
                    <a:pt x="4" y="4"/>
                    <a:pt x="6" y="3"/>
                  </a:cubicBezTo>
                  <a:cubicBezTo>
                    <a:pt x="7" y="2"/>
                    <a:pt x="10" y="2"/>
                    <a:pt x="12" y="2"/>
                  </a:cubicBezTo>
                  <a:cubicBezTo>
                    <a:pt x="13" y="2"/>
                    <a:pt x="17" y="0"/>
                    <a:pt x="16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18" name="Freeform 2835"/>
            <p:cNvSpPr>
              <a:spLocks noChangeAspect="1"/>
            </p:cNvSpPr>
            <p:nvPr/>
          </p:nvSpPr>
          <p:spPr bwMode="auto">
            <a:xfrm>
              <a:off x="5007562" y="1215175"/>
              <a:ext cx="13127" cy="14586"/>
            </a:xfrm>
            <a:custGeom>
              <a:avLst/>
              <a:gdLst>
                <a:gd name="T0" fmla="*/ 3 w 8"/>
                <a:gd name="T1" fmla="*/ 3 h 8"/>
                <a:gd name="T2" fmla="*/ 0 w 8"/>
                <a:gd name="T3" fmla="*/ 5 h 8"/>
                <a:gd name="T4" fmla="*/ 2 w 8"/>
                <a:gd name="T5" fmla="*/ 10 h 8"/>
                <a:gd name="T6" fmla="*/ 8 w 8"/>
                <a:gd name="T7" fmla="*/ 4 h 8"/>
                <a:gd name="T8" fmla="*/ 8 w 8"/>
                <a:gd name="T9" fmla="*/ 0 h 8"/>
                <a:gd name="T10" fmla="*/ 3 w 8"/>
                <a:gd name="T11" fmla="*/ 3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8"/>
                <a:gd name="T20" fmla="*/ 8 w 8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8">
                  <a:moveTo>
                    <a:pt x="3" y="2"/>
                  </a:moveTo>
                  <a:cubicBezTo>
                    <a:pt x="2" y="3"/>
                    <a:pt x="0" y="3"/>
                    <a:pt x="0" y="4"/>
                  </a:cubicBezTo>
                  <a:cubicBezTo>
                    <a:pt x="0" y="5"/>
                    <a:pt x="1" y="8"/>
                    <a:pt x="2" y="8"/>
                  </a:cubicBezTo>
                  <a:cubicBezTo>
                    <a:pt x="4" y="8"/>
                    <a:pt x="6" y="5"/>
                    <a:pt x="7" y="3"/>
                  </a:cubicBezTo>
                  <a:cubicBezTo>
                    <a:pt x="8" y="3"/>
                    <a:pt x="8" y="1"/>
                    <a:pt x="7" y="0"/>
                  </a:cubicBezTo>
                  <a:cubicBezTo>
                    <a:pt x="6" y="0"/>
                    <a:pt x="4" y="2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19" name="Freeform 2836"/>
            <p:cNvSpPr>
              <a:spLocks noChangeAspect="1"/>
            </p:cNvSpPr>
            <p:nvPr/>
          </p:nvSpPr>
          <p:spPr bwMode="auto">
            <a:xfrm>
              <a:off x="4867539" y="2058232"/>
              <a:ext cx="4376" cy="23337"/>
            </a:xfrm>
            <a:custGeom>
              <a:avLst/>
              <a:gdLst>
                <a:gd name="T0" fmla="*/ 2 w 3"/>
                <a:gd name="T1" fmla="*/ 1 h 13"/>
                <a:gd name="T2" fmla="*/ 2 w 3"/>
                <a:gd name="T3" fmla="*/ 16 h 13"/>
                <a:gd name="T4" fmla="*/ 1 w 3"/>
                <a:gd name="T5" fmla="*/ 9 h 13"/>
                <a:gd name="T6" fmla="*/ 2 w 3"/>
                <a:gd name="T7" fmla="*/ 1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13"/>
                <a:gd name="T14" fmla="*/ 3 w 3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13">
                  <a:moveTo>
                    <a:pt x="2" y="1"/>
                  </a:moveTo>
                  <a:cubicBezTo>
                    <a:pt x="2" y="5"/>
                    <a:pt x="3" y="9"/>
                    <a:pt x="2" y="13"/>
                  </a:cubicBezTo>
                  <a:cubicBezTo>
                    <a:pt x="1" y="12"/>
                    <a:pt x="0" y="9"/>
                    <a:pt x="1" y="7"/>
                  </a:cubicBezTo>
                  <a:cubicBezTo>
                    <a:pt x="1" y="6"/>
                    <a:pt x="1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20" name="Freeform 2837"/>
            <p:cNvSpPr>
              <a:spLocks noChangeAspect="1"/>
            </p:cNvSpPr>
            <p:nvPr/>
          </p:nvSpPr>
          <p:spPr bwMode="auto">
            <a:xfrm>
              <a:off x="4877749" y="2088862"/>
              <a:ext cx="13127" cy="13127"/>
            </a:xfrm>
            <a:custGeom>
              <a:avLst/>
              <a:gdLst>
                <a:gd name="T0" fmla="*/ 1 w 8"/>
                <a:gd name="T1" fmla="*/ 1 h 8"/>
                <a:gd name="T2" fmla="*/ 9 w 8"/>
                <a:gd name="T3" fmla="*/ 9 h 8"/>
                <a:gd name="T4" fmla="*/ 5 w 8"/>
                <a:gd name="T5" fmla="*/ 6 h 8"/>
                <a:gd name="T6" fmla="*/ 1 w 8"/>
                <a:gd name="T7" fmla="*/ 1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1" y="1"/>
                  </a:moveTo>
                  <a:cubicBezTo>
                    <a:pt x="4" y="3"/>
                    <a:pt x="7" y="5"/>
                    <a:pt x="8" y="8"/>
                  </a:cubicBezTo>
                  <a:cubicBezTo>
                    <a:pt x="7" y="7"/>
                    <a:pt x="5" y="6"/>
                    <a:pt x="4" y="5"/>
                  </a:cubicBezTo>
                  <a:cubicBezTo>
                    <a:pt x="3" y="4"/>
                    <a:pt x="0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21" name="Freeform 2838"/>
            <p:cNvSpPr>
              <a:spLocks noChangeAspect="1"/>
            </p:cNvSpPr>
            <p:nvPr/>
          </p:nvSpPr>
          <p:spPr bwMode="auto">
            <a:xfrm>
              <a:off x="4873373" y="2072817"/>
              <a:ext cx="11669" cy="10210"/>
            </a:xfrm>
            <a:custGeom>
              <a:avLst/>
              <a:gdLst>
                <a:gd name="T0" fmla="*/ 1 w 6"/>
                <a:gd name="T1" fmla="*/ 1 h 6"/>
                <a:gd name="T2" fmla="*/ 8 w 6"/>
                <a:gd name="T3" fmla="*/ 7 h 6"/>
                <a:gd name="T4" fmla="*/ 4 w 6"/>
                <a:gd name="T5" fmla="*/ 5 h 6"/>
                <a:gd name="T6" fmla="*/ 1 w 6"/>
                <a:gd name="T7" fmla="*/ 1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6"/>
                <a:gd name="T14" fmla="*/ 6 w 6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6">
                  <a:moveTo>
                    <a:pt x="1" y="1"/>
                  </a:moveTo>
                  <a:cubicBezTo>
                    <a:pt x="3" y="2"/>
                    <a:pt x="5" y="4"/>
                    <a:pt x="6" y="6"/>
                  </a:cubicBezTo>
                  <a:cubicBezTo>
                    <a:pt x="5" y="6"/>
                    <a:pt x="3" y="5"/>
                    <a:pt x="3" y="4"/>
                  </a:cubicBezTo>
                  <a:cubicBezTo>
                    <a:pt x="2" y="3"/>
                    <a:pt x="0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22" name="Freeform 2839"/>
            <p:cNvSpPr>
              <a:spLocks noChangeAspect="1"/>
            </p:cNvSpPr>
            <p:nvPr/>
          </p:nvSpPr>
          <p:spPr bwMode="auto">
            <a:xfrm>
              <a:off x="4914213" y="2118033"/>
              <a:ext cx="14586" cy="4376"/>
            </a:xfrm>
            <a:custGeom>
              <a:avLst/>
              <a:gdLst>
                <a:gd name="T0" fmla="*/ 0 w 8"/>
                <a:gd name="T1" fmla="*/ 0 h 2"/>
                <a:gd name="T2" fmla="*/ 10 w 8"/>
                <a:gd name="T3" fmla="*/ 3 h 2"/>
                <a:gd name="T4" fmla="*/ 5 w 8"/>
                <a:gd name="T5" fmla="*/ 3 h 2"/>
                <a:gd name="T6" fmla="*/ 0 w 8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2"/>
                <a:gd name="T14" fmla="*/ 8 w 8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2">
                  <a:moveTo>
                    <a:pt x="0" y="0"/>
                  </a:moveTo>
                  <a:cubicBezTo>
                    <a:pt x="3" y="0"/>
                    <a:pt x="6" y="1"/>
                    <a:pt x="8" y="2"/>
                  </a:cubicBezTo>
                  <a:cubicBezTo>
                    <a:pt x="7" y="2"/>
                    <a:pt x="5" y="2"/>
                    <a:pt x="4" y="2"/>
                  </a:cubicBezTo>
                  <a:cubicBezTo>
                    <a:pt x="3" y="1"/>
                    <a:pt x="0" y="0"/>
                    <a:pt x="0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23" name="Freeform 2840"/>
            <p:cNvSpPr>
              <a:spLocks noChangeAspect="1"/>
            </p:cNvSpPr>
            <p:nvPr/>
          </p:nvSpPr>
          <p:spPr bwMode="auto">
            <a:xfrm>
              <a:off x="4920048" y="2125326"/>
              <a:ext cx="14586" cy="2917"/>
            </a:xfrm>
            <a:custGeom>
              <a:avLst/>
              <a:gdLst>
                <a:gd name="T0" fmla="*/ 1 w 9"/>
                <a:gd name="T1" fmla="*/ 1 h 2"/>
                <a:gd name="T2" fmla="*/ 10 w 9"/>
                <a:gd name="T3" fmla="*/ 1 h 2"/>
                <a:gd name="T4" fmla="*/ 6 w 9"/>
                <a:gd name="T5" fmla="*/ 0 h 2"/>
                <a:gd name="T6" fmla="*/ 1 w 9"/>
                <a:gd name="T7" fmla="*/ 1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2"/>
                <a:gd name="T14" fmla="*/ 9 w 9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2">
                  <a:moveTo>
                    <a:pt x="1" y="1"/>
                  </a:moveTo>
                  <a:cubicBezTo>
                    <a:pt x="3" y="2"/>
                    <a:pt x="6" y="2"/>
                    <a:pt x="9" y="1"/>
                  </a:cubicBezTo>
                  <a:cubicBezTo>
                    <a:pt x="8" y="1"/>
                    <a:pt x="7" y="0"/>
                    <a:pt x="5" y="0"/>
                  </a:cubicBezTo>
                  <a:cubicBezTo>
                    <a:pt x="4" y="1"/>
                    <a:pt x="0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24" name="Freeform 2841"/>
            <p:cNvSpPr>
              <a:spLocks noChangeAspect="1"/>
            </p:cNvSpPr>
            <p:nvPr/>
          </p:nvSpPr>
          <p:spPr bwMode="auto">
            <a:xfrm>
              <a:off x="4992976" y="1746096"/>
              <a:ext cx="7293" cy="11669"/>
            </a:xfrm>
            <a:custGeom>
              <a:avLst/>
              <a:gdLst>
                <a:gd name="T0" fmla="*/ 4 w 4"/>
                <a:gd name="T1" fmla="*/ 1 h 7"/>
                <a:gd name="T2" fmla="*/ 1 w 4"/>
                <a:gd name="T3" fmla="*/ 3 h 7"/>
                <a:gd name="T4" fmla="*/ 1 w 4"/>
                <a:gd name="T5" fmla="*/ 7 h 7"/>
                <a:gd name="T6" fmla="*/ 4 w 4"/>
                <a:gd name="T7" fmla="*/ 5 h 7"/>
                <a:gd name="T8" fmla="*/ 4 w 4"/>
                <a:gd name="T9" fmla="*/ 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7"/>
                <a:gd name="T17" fmla="*/ 4 w 4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7">
                  <a:moveTo>
                    <a:pt x="3" y="1"/>
                  </a:moveTo>
                  <a:cubicBezTo>
                    <a:pt x="2" y="0"/>
                    <a:pt x="2" y="2"/>
                    <a:pt x="1" y="3"/>
                  </a:cubicBezTo>
                  <a:cubicBezTo>
                    <a:pt x="1" y="4"/>
                    <a:pt x="0" y="6"/>
                    <a:pt x="1" y="6"/>
                  </a:cubicBezTo>
                  <a:cubicBezTo>
                    <a:pt x="2" y="7"/>
                    <a:pt x="2" y="5"/>
                    <a:pt x="3" y="4"/>
                  </a:cubicBezTo>
                  <a:cubicBezTo>
                    <a:pt x="3" y="3"/>
                    <a:pt x="4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25" name="Freeform 2842"/>
            <p:cNvSpPr>
              <a:spLocks noChangeAspect="1"/>
            </p:cNvSpPr>
            <p:nvPr/>
          </p:nvSpPr>
          <p:spPr bwMode="auto">
            <a:xfrm>
              <a:off x="5057154" y="2239095"/>
              <a:ext cx="37923" cy="33547"/>
            </a:xfrm>
            <a:custGeom>
              <a:avLst/>
              <a:gdLst>
                <a:gd name="T0" fmla="*/ 0 w 21"/>
                <a:gd name="T1" fmla="*/ 2 h 19"/>
                <a:gd name="T2" fmla="*/ 5 w 21"/>
                <a:gd name="T3" fmla="*/ 1 h 19"/>
                <a:gd name="T4" fmla="*/ 11 w 21"/>
                <a:gd name="T5" fmla="*/ 5 h 19"/>
                <a:gd name="T6" fmla="*/ 17 w 21"/>
                <a:gd name="T7" fmla="*/ 8 h 19"/>
                <a:gd name="T8" fmla="*/ 21 w 21"/>
                <a:gd name="T9" fmla="*/ 17 h 19"/>
                <a:gd name="T10" fmla="*/ 25 w 21"/>
                <a:gd name="T11" fmla="*/ 18 h 19"/>
                <a:gd name="T12" fmla="*/ 24 w 21"/>
                <a:gd name="T13" fmla="*/ 22 h 19"/>
                <a:gd name="T14" fmla="*/ 20 w 21"/>
                <a:gd name="T15" fmla="*/ 19 h 19"/>
                <a:gd name="T16" fmla="*/ 19 w 21"/>
                <a:gd name="T17" fmla="*/ 17 h 19"/>
                <a:gd name="T18" fmla="*/ 16 w 21"/>
                <a:gd name="T19" fmla="*/ 13 h 19"/>
                <a:gd name="T20" fmla="*/ 11 w 21"/>
                <a:gd name="T21" fmla="*/ 13 h 19"/>
                <a:gd name="T22" fmla="*/ 9 w 21"/>
                <a:gd name="T23" fmla="*/ 8 h 19"/>
                <a:gd name="T24" fmla="*/ 5 w 21"/>
                <a:gd name="T25" fmla="*/ 5 h 19"/>
                <a:gd name="T26" fmla="*/ 0 w 21"/>
                <a:gd name="T27" fmla="*/ 2 h 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"/>
                <a:gd name="T43" fmla="*/ 0 h 19"/>
                <a:gd name="T44" fmla="*/ 21 w 21"/>
                <a:gd name="T45" fmla="*/ 19 h 1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" h="19">
                  <a:moveTo>
                    <a:pt x="0" y="2"/>
                  </a:moveTo>
                  <a:cubicBezTo>
                    <a:pt x="0" y="1"/>
                    <a:pt x="2" y="0"/>
                    <a:pt x="4" y="1"/>
                  </a:cubicBezTo>
                  <a:cubicBezTo>
                    <a:pt x="6" y="1"/>
                    <a:pt x="7" y="3"/>
                    <a:pt x="9" y="4"/>
                  </a:cubicBezTo>
                  <a:cubicBezTo>
                    <a:pt x="11" y="5"/>
                    <a:pt x="13" y="6"/>
                    <a:pt x="14" y="7"/>
                  </a:cubicBezTo>
                  <a:cubicBezTo>
                    <a:pt x="16" y="9"/>
                    <a:pt x="15" y="12"/>
                    <a:pt x="17" y="14"/>
                  </a:cubicBezTo>
                  <a:cubicBezTo>
                    <a:pt x="18" y="15"/>
                    <a:pt x="20" y="14"/>
                    <a:pt x="20" y="15"/>
                  </a:cubicBezTo>
                  <a:cubicBezTo>
                    <a:pt x="21" y="16"/>
                    <a:pt x="21" y="18"/>
                    <a:pt x="19" y="18"/>
                  </a:cubicBezTo>
                  <a:cubicBezTo>
                    <a:pt x="18" y="19"/>
                    <a:pt x="17" y="17"/>
                    <a:pt x="16" y="16"/>
                  </a:cubicBezTo>
                  <a:cubicBezTo>
                    <a:pt x="16" y="15"/>
                    <a:pt x="16" y="14"/>
                    <a:pt x="15" y="14"/>
                  </a:cubicBezTo>
                  <a:cubicBezTo>
                    <a:pt x="15" y="13"/>
                    <a:pt x="14" y="11"/>
                    <a:pt x="13" y="11"/>
                  </a:cubicBezTo>
                  <a:cubicBezTo>
                    <a:pt x="12" y="10"/>
                    <a:pt x="11" y="11"/>
                    <a:pt x="9" y="11"/>
                  </a:cubicBezTo>
                  <a:cubicBezTo>
                    <a:pt x="8" y="10"/>
                    <a:pt x="8" y="8"/>
                    <a:pt x="7" y="7"/>
                  </a:cubicBezTo>
                  <a:cubicBezTo>
                    <a:pt x="6" y="6"/>
                    <a:pt x="5" y="5"/>
                    <a:pt x="4" y="4"/>
                  </a:cubicBezTo>
                  <a:cubicBezTo>
                    <a:pt x="3" y="4"/>
                    <a:pt x="0" y="4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26" name="Freeform 2843"/>
            <p:cNvSpPr>
              <a:spLocks noChangeAspect="1"/>
            </p:cNvSpPr>
            <p:nvPr/>
          </p:nvSpPr>
          <p:spPr bwMode="auto">
            <a:xfrm>
              <a:off x="5001728" y="2255140"/>
              <a:ext cx="10210" cy="14586"/>
            </a:xfrm>
            <a:custGeom>
              <a:avLst/>
              <a:gdLst>
                <a:gd name="T0" fmla="*/ 5 w 6"/>
                <a:gd name="T1" fmla="*/ 0 h 8"/>
                <a:gd name="T2" fmla="*/ 7 w 6"/>
                <a:gd name="T3" fmla="*/ 9 h 8"/>
                <a:gd name="T4" fmla="*/ 0 w 6"/>
                <a:gd name="T5" fmla="*/ 6 h 8"/>
                <a:gd name="T6" fmla="*/ 5 w 6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8"/>
                <a:gd name="T14" fmla="*/ 6 w 6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8">
                  <a:moveTo>
                    <a:pt x="4" y="0"/>
                  </a:moveTo>
                  <a:cubicBezTo>
                    <a:pt x="4" y="1"/>
                    <a:pt x="5" y="5"/>
                    <a:pt x="6" y="7"/>
                  </a:cubicBezTo>
                  <a:cubicBezTo>
                    <a:pt x="5" y="8"/>
                    <a:pt x="1" y="6"/>
                    <a:pt x="0" y="5"/>
                  </a:cubicBezTo>
                  <a:cubicBezTo>
                    <a:pt x="0" y="4"/>
                    <a:pt x="2" y="0"/>
                    <a:pt x="4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27" name="Freeform 2844"/>
            <p:cNvSpPr>
              <a:spLocks noChangeAspect="1"/>
            </p:cNvSpPr>
            <p:nvPr/>
          </p:nvSpPr>
          <p:spPr bwMode="auto">
            <a:xfrm>
              <a:off x="4987142" y="2218675"/>
              <a:ext cx="11669" cy="13127"/>
            </a:xfrm>
            <a:custGeom>
              <a:avLst/>
              <a:gdLst>
                <a:gd name="T0" fmla="*/ 3 w 6"/>
                <a:gd name="T1" fmla="*/ 0 h 8"/>
                <a:gd name="T2" fmla="*/ 4 w 6"/>
                <a:gd name="T3" fmla="*/ 6 h 8"/>
                <a:gd name="T4" fmla="*/ 7 w 6"/>
                <a:gd name="T5" fmla="*/ 8 h 8"/>
                <a:gd name="T6" fmla="*/ 3 w 6"/>
                <a:gd name="T7" fmla="*/ 7 h 8"/>
                <a:gd name="T8" fmla="*/ 0 w 6"/>
                <a:gd name="T9" fmla="*/ 0 h 8"/>
                <a:gd name="T10" fmla="*/ 3 w 6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8"/>
                <a:gd name="T20" fmla="*/ 6 w 6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8">
                  <a:moveTo>
                    <a:pt x="2" y="0"/>
                  </a:moveTo>
                  <a:cubicBezTo>
                    <a:pt x="3" y="1"/>
                    <a:pt x="2" y="3"/>
                    <a:pt x="3" y="5"/>
                  </a:cubicBezTo>
                  <a:cubicBezTo>
                    <a:pt x="3" y="6"/>
                    <a:pt x="6" y="7"/>
                    <a:pt x="5" y="7"/>
                  </a:cubicBezTo>
                  <a:cubicBezTo>
                    <a:pt x="5" y="8"/>
                    <a:pt x="3" y="7"/>
                    <a:pt x="2" y="6"/>
                  </a:cubicBezTo>
                  <a:cubicBezTo>
                    <a:pt x="1" y="4"/>
                    <a:pt x="0" y="2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28" name="Freeform 2845"/>
            <p:cNvSpPr>
              <a:spLocks noChangeAspect="1"/>
            </p:cNvSpPr>
            <p:nvPr/>
          </p:nvSpPr>
          <p:spPr bwMode="auto">
            <a:xfrm>
              <a:off x="5109662" y="2291604"/>
              <a:ext cx="7293" cy="8751"/>
            </a:xfrm>
            <a:custGeom>
              <a:avLst/>
              <a:gdLst>
                <a:gd name="T0" fmla="*/ 3 w 4"/>
                <a:gd name="T1" fmla="*/ 0 h 5"/>
                <a:gd name="T2" fmla="*/ 5 w 4"/>
                <a:gd name="T3" fmla="*/ 4 h 5"/>
                <a:gd name="T4" fmla="*/ 3 w 4"/>
                <a:gd name="T5" fmla="*/ 6 h 5"/>
                <a:gd name="T6" fmla="*/ 0 w 4"/>
                <a:gd name="T7" fmla="*/ 4 h 5"/>
                <a:gd name="T8" fmla="*/ 3 w 4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2" y="0"/>
                  </a:moveTo>
                  <a:cubicBezTo>
                    <a:pt x="3" y="0"/>
                    <a:pt x="4" y="2"/>
                    <a:pt x="4" y="3"/>
                  </a:cubicBez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1" y="2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29" name="Freeform 2846"/>
            <p:cNvSpPr>
              <a:spLocks noChangeAspect="1"/>
            </p:cNvSpPr>
            <p:nvPr/>
          </p:nvSpPr>
          <p:spPr bwMode="auto">
            <a:xfrm>
              <a:off x="5109662" y="2313483"/>
              <a:ext cx="5834" cy="4376"/>
            </a:xfrm>
            <a:custGeom>
              <a:avLst/>
              <a:gdLst>
                <a:gd name="T0" fmla="*/ 3 w 3"/>
                <a:gd name="T1" fmla="*/ 0 h 3"/>
                <a:gd name="T2" fmla="*/ 4 w 3"/>
                <a:gd name="T3" fmla="*/ 2 h 3"/>
                <a:gd name="T4" fmla="*/ 3 w 3"/>
                <a:gd name="T5" fmla="*/ 3 h 3"/>
                <a:gd name="T6" fmla="*/ 0 w 3"/>
                <a:gd name="T7" fmla="*/ 1 h 3"/>
                <a:gd name="T8" fmla="*/ 3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0"/>
                  </a:moveTo>
                  <a:cubicBezTo>
                    <a:pt x="2" y="0"/>
                    <a:pt x="3" y="1"/>
                    <a:pt x="3" y="2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30" name="Oval 2847"/>
            <p:cNvSpPr>
              <a:spLocks noChangeAspect="1" noChangeArrowheads="1"/>
            </p:cNvSpPr>
            <p:nvPr/>
          </p:nvSpPr>
          <p:spPr bwMode="auto">
            <a:xfrm>
              <a:off x="5095077" y="2297438"/>
              <a:ext cx="2917" cy="2917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31" name="Freeform 2848"/>
            <p:cNvSpPr>
              <a:spLocks noChangeAspect="1"/>
            </p:cNvSpPr>
            <p:nvPr/>
          </p:nvSpPr>
          <p:spPr bwMode="auto">
            <a:xfrm>
              <a:off x="5121331" y="2314941"/>
              <a:ext cx="2917" cy="2917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1 h 2"/>
                <a:gd name="T8" fmla="*/ 1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32" name="Oval 2849"/>
            <p:cNvSpPr>
              <a:spLocks noChangeAspect="1" noChangeArrowheads="1"/>
            </p:cNvSpPr>
            <p:nvPr/>
          </p:nvSpPr>
          <p:spPr bwMode="auto">
            <a:xfrm>
              <a:off x="5089242" y="2291604"/>
              <a:ext cx="2917" cy="4376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33" name="Freeform 2850"/>
            <p:cNvSpPr>
              <a:spLocks noChangeAspect="1"/>
            </p:cNvSpPr>
            <p:nvPr/>
          </p:nvSpPr>
          <p:spPr bwMode="auto">
            <a:xfrm>
              <a:off x="5105287" y="2279935"/>
              <a:ext cx="2917" cy="2917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2 h 2"/>
                <a:gd name="T4" fmla="*/ 1 w 2"/>
                <a:gd name="T5" fmla="*/ 2 h 2"/>
                <a:gd name="T6" fmla="*/ 0 w 2"/>
                <a:gd name="T7" fmla="*/ 0 h 2"/>
                <a:gd name="T8" fmla="*/ 1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34" name="Freeform 2851"/>
            <p:cNvSpPr>
              <a:spLocks noChangeAspect="1"/>
            </p:cNvSpPr>
            <p:nvPr/>
          </p:nvSpPr>
          <p:spPr bwMode="auto">
            <a:xfrm>
              <a:off x="5090701" y="2281394"/>
              <a:ext cx="5834" cy="2917"/>
            </a:xfrm>
            <a:custGeom>
              <a:avLst/>
              <a:gdLst>
                <a:gd name="T0" fmla="*/ 3 w 3"/>
                <a:gd name="T1" fmla="*/ 0 h 2"/>
                <a:gd name="T2" fmla="*/ 4 w 3"/>
                <a:gd name="T3" fmla="*/ 1 h 2"/>
                <a:gd name="T4" fmla="*/ 1 w 3"/>
                <a:gd name="T5" fmla="*/ 2 h 2"/>
                <a:gd name="T6" fmla="*/ 1 w 3"/>
                <a:gd name="T7" fmla="*/ 0 h 2"/>
                <a:gd name="T8" fmla="*/ 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35" name="Freeform 2852"/>
            <p:cNvSpPr>
              <a:spLocks noChangeAspect="1"/>
            </p:cNvSpPr>
            <p:nvPr/>
          </p:nvSpPr>
          <p:spPr bwMode="auto">
            <a:xfrm>
              <a:off x="5086325" y="2278477"/>
              <a:ext cx="2917" cy="2917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2 h 2"/>
                <a:gd name="T4" fmla="*/ 1 w 2"/>
                <a:gd name="T5" fmla="*/ 2 h 2"/>
                <a:gd name="T6" fmla="*/ 0 w 2"/>
                <a:gd name="T7" fmla="*/ 0 h 2"/>
                <a:gd name="T8" fmla="*/ 1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36" name="Freeform 2853"/>
            <p:cNvSpPr>
              <a:spLocks noChangeAspect="1"/>
            </p:cNvSpPr>
            <p:nvPr/>
          </p:nvSpPr>
          <p:spPr bwMode="auto">
            <a:xfrm>
              <a:off x="5108204" y="2304731"/>
              <a:ext cx="5834" cy="2917"/>
            </a:xfrm>
            <a:custGeom>
              <a:avLst/>
              <a:gdLst>
                <a:gd name="T0" fmla="*/ 3 w 3"/>
                <a:gd name="T1" fmla="*/ 0 h 2"/>
                <a:gd name="T2" fmla="*/ 4 w 3"/>
                <a:gd name="T3" fmla="*/ 2 h 2"/>
                <a:gd name="T4" fmla="*/ 1 w 3"/>
                <a:gd name="T5" fmla="*/ 2 h 2"/>
                <a:gd name="T6" fmla="*/ 0 w 3"/>
                <a:gd name="T7" fmla="*/ 1 h 2"/>
                <a:gd name="T8" fmla="*/ 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37" name="Freeform 2854"/>
            <p:cNvSpPr>
              <a:spLocks noChangeAspect="1"/>
            </p:cNvSpPr>
            <p:nvPr/>
          </p:nvSpPr>
          <p:spPr bwMode="auto">
            <a:xfrm>
              <a:off x="5099452" y="2306190"/>
              <a:ext cx="4376" cy="2917"/>
            </a:xfrm>
            <a:custGeom>
              <a:avLst/>
              <a:gdLst>
                <a:gd name="T0" fmla="*/ 2 w 2"/>
                <a:gd name="T1" fmla="*/ 1 h 2"/>
                <a:gd name="T2" fmla="*/ 3 w 2"/>
                <a:gd name="T3" fmla="*/ 2 h 2"/>
                <a:gd name="T4" fmla="*/ 2 w 2"/>
                <a:gd name="T5" fmla="*/ 2 h 2"/>
                <a:gd name="T6" fmla="*/ 0 w 2"/>
                <a:gd name="T7" fmla="*/ 1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1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38" name="Freeform 2855"/>
            <p:cNvSpPr>
              <a:spLocks noChangeAspect="1"/>
            </p:cNvSpPr>
            <p:nvPr/>
          </p:nvSpPr>
          <p:spPr bwMode="auto">
            <a:xfrm>
              <a:off x="5112580" y="2282852"/>
              <a:ext cx="2917" cy="1459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0 w 2"/>
                <a:gd name="T7" fmla="*/ 0 h 1"/>
                <a:gd name="T8" fmla="*/ 1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1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39" name="Freeform 2856"/>
            <p:cNvSpPr>
              <a:spLocks noChangeAspect="1"/>
            </p:cNvSpPr>
            <p:nvPr/>
          </p:nvSpPr>
          <p:spPr bwMode="auto">
            <a:xfrm>
              <a:off x="5103828" y="2293062"/>
              <a:ext cx="5834" cy="5834"/>
            </a:xfrm>
            <a:custGeom>
              <a:avLst/>
              <a:gdLst>
                <a:gd name="T0" fmla="*/ 1 w 4"/>
                <a:gd name="T1" fmla="*/ 1 h 3"/>
                <a:gd name="T2" fmla="*/ 3 w 4"/>
                <a:gd name="T3" fmla="*/ 1 h 3"/>
                <a:gd name="T4" fmla="*/ 2 w 4"/>
                <a:gd name="T5" fmla="*/ 3 h 3"/>
                <a:gd name="T6" fmla="*/ 0 w 4"/>
                <a:gd name="T7" fmla="*/ 4 h 3"/>
                <a:gd name="T8" fmla="*/ 1 w 4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1" y="1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4" y="1"/>
                    <a:pt x="3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40" name="Freeform 2857"/>
            <p:cNvSpPr>
              <a:spLocks noChangeAspect="1"/>
            </p:cNvSpPr>
            <p:nvPr/>
          </p:nvSpPr>
          <p:spPr bwMode="auto">
            <a:xfrm>
              <a:off x="5130083" y="2307648"/>
              <a:ext cx="4376" cy="5834"/>
            </a:xfrm>
            <a:custGeom>
              <a:avLst/>
              <a:gdLst>
                <a:gd name="T0" fmla="*/ 1 w 3"/>
                <a:gd name="T1" fmla="*/ 1 h 3"/>
                <a:gd name="T2" fmla="*/ 3 w 3"/>
                <a:gd name="T3" fmla="*/ 1 h 3"/>
                <a:gd name="T4" fmla="*/ 2 w 3"/>
                <a:gd name="T5" fmla="*/ 3 h 3"/>
                <a:gd name="T6" fmla="*/ 0 w 3"/>
                <a:gd name="T7" fmla="*/ 3 h 3"/>
                <a:gd name="T8" fmla="*/ 1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1"/>
                  </a:moveTo>
                  <a:cubicBezTo>
                    <a:pt x="2" y="1"/>
                    <a:pt x="2" y="0"/>
                    <a:pt x="3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2"/>
                    <a:pt x="1" y="3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41" name="Freeform 2858"/>
            <p:cNvSpPr>
              <a:spLocks noChangeAspect="1"/>
            </p:cNvSpPr>
            <p:nvPr/>
          </p:nvSpPr>
          <p:spPr bwMode="auto">
            <a:xfrm>
              <a:off x="5144668" y="2301814"/>
              <a:ext cx="5834" cy="4376"/>
            </a:xfrm>
            <a:custGeom>
              <a:avLst/>
              <a:gdLst>
                <a:gd name="T0" fmla="*/ 1 w 3"/>
                <a:gd name="T1" fmla="*/ 0 h 2"/>
                <a:gd name="T2" fmla="*/ 4 w 3"/>
                <a:gd name="T3" fmla="*/ 0 h 2"/>
                <a:gd name="T4" fmla="*/ 3 w 3"/>
                <a:gd name="T5" fmla="*/ 2 h 2"/>
                <a:gd name="T6" fmla="*/ 0 w 3"/>
                <a:gd name="T7" fmla="*/ 3 h 2"/>
                <a:gd name="T8" fmla="*/ 1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42" name="Freeform 2859"/>
            <p:cNvSpPr>
              <a:spLocks noChangeAspect="1"/>
            </p:cNvSpPr>
            <p:nvPr/>
          </p:nvSpPr>
          <p:spPr bwMode="auto">
            <a:xfrm>
              <a:off x="5118414" y="2228885"/>
              <a:ext cx="16044" cy="11669"/>
            </a:xfrm>
            <a:custGeom>
              <a:avLst/>
              <a:gdLst>
                <a:gd name="T0" fmla="*/ 7 w 9"/>
                <a:gd name="T1" fmla="*/ 1 h 7"/>
                <a:gd name="T2" fmla="*/ 11 w 9"/>
                <a:gd name="T3" fmla="*/ 7 h 7"/>
                <a:gd name="T4" fmla="*/ 10 w 9"/>
                <a:gd name="T5" fmla="*/ 8 h 7"/>
                <a:gd name="T6" fmla="*/ 5 w 9"/>
                <a:gd name="T7" fmla="*/ 7 h 7"/>
                <a:gd name="T8" fmla="*/ 6 w 9"/>
                <a:gd name="T9" fmla="*/ 5 h 7"/>
                <a:gd name="T10" fmla="*/ 2 w 9"/>
                <a:gd name="T11" fmla="*/ 6 h 7"/>
                <a:gd name="T12" fmla="*/ 1 w 9"/>
                <a:gd name="T13" fmla="*/ 2 h 7"/>
                <a:gd name="T14" fmla="*/ 7 w 9"/>
                <a:gd name="T15" fmla="*/ 1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7"/>
                <a:gd name="T26" fmla="*/ 9 w 9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7">
                  <a:moveTo>
                    <a:pt x="6" y="1"/>
                  </a:moveTo>
                  <a:cubicBezTo>
                    <a:pt x="8" y="1"/>
                    <a:pt x="9" y="4"/>
                    <a:pt x="9" y="6"/>
                  </a:cubicBezTo>
                  <a:cubicBezTo>
                    <a:pt x="9" y="6"/>
                    <a:pt x="8" y="7"/>
                    <a:pt x="8" y="7"/>
                  </a:cubicBezTo>
                  <a:cubicBezTo>
                    <a:pt x="6" y="7"/>
                    <a:pt x="5" y="7"/>
                    <a:pt x="4" y="6"/>
                  </a:cubicBezTo>
                  <a:cubicBezTo>
                    <a:pt x="3" y="6"/>
                    <a:pt x="5" y="5"/>
                    <a:pt x="5" y="4"/>
                  </a:cubicBezTo>
                  <a:cubicBezTo>
                    <a:pt x="4" y="3"/>
                    <a:pt x="3" y="5"/>
                    <a:pt x="2" y="5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43" name="Freeform 2860"/>
            <p:cNvSpPr>
              <a:spLocks noChangeAspect="1"/>
            </p:cNvSpPr>
            <p:nvPr/>
          </p:nvSpPr>
          <p:spPr bwMode="auto">
            <a:xfrm>
              <a:off x="5118414" y="2249305"/>
              <a:ext cx="8751" cy="17503"/>
            </a:xfrm>
            <a:custGeom>
              <a:avLst/>
              <a:gdLst>
                <a:gd name="T0" fmla="*/ 0 w 5"/>
                <a:gd name="T1" fmla="*/ 1 h 10"/>
                <a:gd name="T2" fmla="*/ 5 w 5"/>
                <a:gd name="T3" fmla="*/ 2 h 10"/>
                <a:gd name="T4" fmla="*/ 5 w 5"/>
                <a:gd name="T5" fmla="*/ 11 h 10"/>
                <a:gd name="T6" fmla="*/ 1 w 5"/>
                <a:gd name="T7" fmla="*/ 8 h 10"/>
                <a:gd name="T8" fmla="*/ 4 w 5"/>
                <a:gd name="T9" fmla="*/ 6 h 10"/>
                <a:gd name="T10" fmla="*/ 0 w 5"/>
                <a:gd name="T11" fmla="*/ 1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0"/>
                <a:gd name="T20" fmla="*/ 5 w 5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0">
                  <a:moveTo>
                    <a:pt x="0" y="1"/>
                  </a:moveTo>
                  <a:cubicBezTo>
                    <a:pt x="1" y="0"/>
                    <a:pt x="4" y="1"/>
                    <a:pt x="4" y="2"/>
                  </a:cubicBezTo>
                  <a:cubicBezTo>
                    <a:pt x="5" y="4"/>
                    <a:pt x="5" y="7"/>
                    <a:pt x="4" y="9"/>
                  </a:cubicBezTo>
                  <a:cubicBezTo>
                    <a:pt x="4" y="10"/>
                    <a:pt x="1" y="8"/>
                    <a:pt x="1" y="7"/>
                  </a:cubicBezTo>
                  <a:cubicBezTo>
                    <a:pt x="1" y="6"/>
                    <a:pt x="3" y="6"/>
                    <a:pt x="3" y="5"/>
                  </a:cubicBezTo>
                  <a:cubicBezTo>
                    <a:pt x="3" y="4"/>
                    <a:pt x="0" y="3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44" name="Freeform 2861"/>
            <p:cNvSpPr>
              <a:spLocks noChangeAspect="1"/>
            </p:cNvSpPr>
            <p:nvPr/>
          </p:nvSpPr>
          <p:spPr bwMode="auto">
            <a:xfrm>
              <a:off x="5112580" y="2249305"/>
              <a:ext cx="4376" cy="5834"/>
            </a:xfrm>
            <a:custGeom>
              <a:avLst/>
              <a:gdLst>
                <a:gd name="T0" fmla="*/ 0 w 3"/>
                <a:gd name="T1" fmla="*/ 0 h 3"/>
                <a:gd name="T2" fmla="*/ 2 w 3"/>
                <a:gd name="T3" fmla="*/ 3 h 3"/>
                <a:gd name="T4" fmla="*/ 1 w 3"/>
                <a:gd name="T5" fmla="*/ 4 h 3"/>
                <a:gd name="T6" fmla="*/ 0 w 3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0" y="0"/>
                  </a:moveTo>
                  <a:cubicBezTo>
                    <a:pt x="1" y="0"/>
                    <a:pt x="2" y="1"/>
                    <a:pt x="2" y="2"/>
                  </a:cubicBezTo>
                  <a:cubicBezTo>
                    <a:pt x="3" y="2"/>
                    <a:pt x="2" y="3"/>
                    <a:pt x="1" y="3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45" name="Freeform 2862"/>
            <p:cNvSpPr>
              <a:spLocks noChangeAspect="1"/>
            </p:cNvSpPr>
            <p:nvPr/>
          </p:nvSpPr>
          <p:spPr bwMode="auto">
            <a:xfrm>
              <a:off x="5071739" y="2335361"/>
              <a:ext cx="62719" cy="23337"/>
            </a:xfrm>
            <a:custGeom>
              <a:avLst/>
              <a:gdLst>
                <a:gd name="T0" fmla="*/ 4 w 36"/>
                <a:gd name="T1" fmla="*/ 0 h 13"/>
                <a:gd name="T2" fmla="*/ 1 w 36"/>
                <a:gd name="T3" fmla="*/ 5 h 13"/>
                <a:gd name="T4" fmla="*/ 1 w 36"/>
                <a:gd name="T5" fmla="*/ 9 h 13"/>
                <a:gd name="T6" fmla="*/ 14 w 36"/>
                <a:gd name="T7" fmla="*/ 10 h 13"/>
                <a:gd name="T8" fmla="*/ 19 w 36"/>
                <a:gd name="T9" fmla="*/ 12 h 13"/>
                <a:gd name="T10" fmla="*/ 20 w 36"/>
                <a:gd name="T11" fmla="*/ 16 h 13"/>
                <a:gd name="T12" fmla="*/ 41 w 36"/>
                <a:gd name="T13" fmla="*/ 14 h 13"/>
                <a:gd name="T14" fmla="*/ 42 w 36"/>
                <a:gd name="T15" fmla="*/ 10 h 13"/>
                <a:gd name="T16" fmla="*/ 35 w 36"/>
                <a:gd name="T17" fmla="*/ 11 h 13"/>
                <a:gd name="T18" fmla="*/ 35 w 36"/>
                <a:gd name="T19" fmla="*/ 7 h 13"/>
                <a:gd name="T20" fmla="*/ 26 w 36"/>
                <a:gd name="T21" fmla="*/ 7 h 13"/>
                <a:gd name="T22" fmla="*/ 20 w 36"/>
                <a:gd name="T23" fmla="*/ 5 h 13"/>
                <a:gd name="T24" fmla="*/ 13 w 36"/>
                <a:gd name="T25" fmla="*/ 6 h 13"/>
                <a:gd name="T26" fmla="*/ 8 w 36"/>
                <a:gd name="T27" fmla="*/ 2 h 13"/>
                <a:gd name="T28" fmla="*/ 4 w 36"/>
                <a:gd name="T29" fmla="*/ 0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6"/>
                <a:gd name="T46" fmla="*/ 0 h 13"/>
                <a:gd name="T47" fmla="*/ 36 w 36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6" h="13">
                  <a:moveTo>
                    <a:pt x="3" y="0"/>
                  </a:moveTo>
                  <a:cubicBezTo>
                    <a:pt x="2" y="1"/>
                    <a:pt x="2" y="3"/>
                    <a:pt x="1" y="4"/>
                  </a:cubicBezTo>
                  <a:cubicBezTo>
                    <a:pt x="1" y="5"/>
                    <a:pt x="0" y="7"/>
                    <a:pt x="1" y="7"/>
                  </a:cubicBezTo>
                  <a:cubicBezTo>
                    <a:pt x="5" y="8"/>
                    <a:pt x="9" y="8"/>
                    <a:pt x="12" y="8"/>
                  </a:cubicBezTo>
                  <a:cubicBezTo>
                    <a:pt x="14" y="8"/>
                    <a:pt x="15" y="9"/>
                    <a:pt x="16" y="10"/>
                  </a:cubicBezTo>
                  <a:cubicBezTo>
                    <a:pt x="16" y="11"/>
                    <a:pt x="16" y="13"/>
                    <a:pt x="17" y="13"/>
                  </a:cubicBezTo>
                  <a:cubicBezTo>
                    <a:pt x="22" y="12"/>
                    <a:pt x="28" y="10"/>
                    <a:pt x="34" y="11"/>
                  </a:cubicBezTo>
                  <a:cubicBezTo>
                    <a:pt x="35" y="11"/>
                    <a:pt x="36" y="8"/>
                    <a:pt x="35" y="8"/>
                  </a:cubicBezTo>
                  <a:cubicBezTo>
                    <a:pt x="33" y="7"/>
                    <a:pt x="31" y="9"/>
                    <a:pt x="29" y="9"/>
                  </a:cubicBezTo>
                  <a:cubicBezTo>
                    <a:pt x="28" y="9"/>
                    <a:pt x="29" y="7"/>
                    <a:pt x="29" y="6"/>
                  </a:cubicBezTo>
                  <a:cubicBezTo>
                    <a:pt x="26" y="6"/>
                    <a:pt x="24" y="7"/>
                    <a:pt x="22" y="6"/>
                  </a:cubicBezTo>
                  <a:cubicBezTo>
                    <a:pt x="20" y="6"/>
                    <a:pt x="19" y="4"/>
                    <a:pt x="17" y="4"/>
                  </a:cubicBezTo>
                  <a:cubicBezTo>
                    <a:pt x="15" y="3"/>
                    <a:pt x="13" y="5"/>
                    <a:pt x="11" y="5"/>
                  </a:cubicBezTo>
                  <a:cubicBezTo>
                    <a:pt x="9" y="5"/>
                    <a:pt x="8" y="3"/>
                    <a:pt x="7" y="2"/>
                  </a:cubicBezTo>
                  <a:cubicBezTo>
                    <a:pt x="6" y="1"/>
                    <a:pt x="4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46" name="Freeform 2863"/>
            <p:cNvSpPr>
              <a:spLocks noChangeAspect="1"/>
            </p:cNvSpPr>
            <p:nvPr/>
          </p:nvSpPr>
          <p:spPr bwMode="auto">
            <a:xfrm>
              <a:off x="5162171" y="2309107"/>
              <a:ext cx="13127" cy="23337"/>
            </a:xfrm>
            <a:custGeom>
              <a:avLst/>
              <a:gdLst>
                <a:gd name="T0" fmla="*/ 9 w 7"/>
                <a:gd name="T1" fmla="*/ 2 h 13"/>
                <a:gd name="T2" fmla="*/ 0 w 7"/>
                <a:gd name="T3" fmla="*/ 15 h 13"/>
                <a:gd name="T4" fmla="*/ 0 w 7"/>
                <a:gd name="T5" fmla="*/ 11 h 13"/>
                <a:gd name="T6" fmla="*/ 1 w 7"/>
                <a:gd name="T7" fmla="*/ 6 h 13"/>
                <a:gd name="T8" fmla="*/ 9 w 7"/>
                <a:gd name="T9" fmla="*/ 2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3"/>
                <a:gd name="T17" fmla="*/ 7 w 7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3">
                  <a:moveTo>
                    <a:pt x="7" y="2"/>
                  </a:moveTo>
                  <a:cubicBezTo>
                    <a:pt x="6" y="6"/>
                    <a:pt x="3" y="10"/>
                    <a:pt x="0" y="12"/>
                  </a:cubicBezTo>
                  <a:cubicBezTo>
                    <a:pt x="0" y="13"/>
                    <a:pt x="0" y="10"/>
                    <a:pt x="0" y="9"/>
                  </a:cubicBezTo>
                  <a:cubicBezTo>
                    <a:pt x="0" y="8"/>
                    <a:pt x="0" y="6"/>
                    <a:pt x="1" y="5"/>
                  </a:cubicBezTo>
                  <a:cubicBezTo>
                    <a:pt x="3" y="4"/>
                    <a:pt x="7" y="0"/>
                    <a:pt x="7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47" name="Freeform 2864"/>
            <p:cNvSpPr>
              <a:spLocks noChangeAspect="1"/>
            </p:cNvSpPr>
            <p:nvPr/>
          </p:nvSpPr>
          <p:spPr bwMode="auto">
            <a:xfrm>
              <a:off x="5149044" y="2333903"/>
              <a:ext cx="8751" cy="11669"/>
            </a:xfrm>
            <a:custGeom>
              <a:avLst/>
              <a:gdLst>
                <a:gd name="T0" fmla="*/ 2 w 5"/>
                <a:gd name="T1" fmla="*/ 1 h 7"/>
                <a:gd name="T2" fmla="*/ 6 w 5"/>
                <a:gd name="T3" fmla="*/ 7 h 7"/>
                <a:gd name="T4" fmla="*/ 1 w 5"/>
                <a:gd name="T5" fmla="*/ 6 h 7"/>
                <a:gd name="T6" fmla="*/ 2 w 5"/>
                <a:gd name="T7" fmla="*/ 1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7"/>
                <a:gd name="T14" fmla="*/ 5 w 5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7">
                  <a:moveTo>
                    <a:pt x="2" y="1"/>
                  </a:moveTo>
                  <a:cubicBezTo>
                    <a:pt x="4" y="1"/>
                    <a:pt x="5" y="4"/>
                    <a:pt x="5" y="6"/>
                  </a:cubicBezTo>
                  <a:cubicBezTo>
                    <a:pt x="5" y="7"/>
                    <a:pt x="2" y="6"/>
                    <a:pt x="1" y="5"/>
                  </a:cubicBezTo>
                  <a:cubicBezTo>
                    <a:pt x="1" y="4"/>
                    <a:pt x="0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48" name="Freeform 2865"/>
            <p:cNvSpPr>
              <a:spLocks noChangeAspect="1"/>
            </p:cNvSpPr>
            <p:nvPr/>
          </p:nvSpPr>
          <p:spPr bwMode="auto">
            <a:xfrm>
              <a:off x="5150503" y="2313483"/>
              <a:ext cx="5834" cy="2917"/>
            </a:xfrm>
            <a:custGeom>
              <a:avLst/>
              <a:gdLst>
                <a:gd name="T0" fmla="*/ 3 w 3"/>
                <a:gd name="T1" fmla="*/ 0 h 2"/>
                <a:gd name="T2" fmla="*/ 4 w 3"/>
                <a:gd name="T3" fmla="*/ 1 h 2"/>
                <a:gd name="T4" fmla="*/ 1 w 3"/>
                <a:gd name="T5" fmla="*/ 1 h 2"/>
                <a:gd name="T6" fmla="*/ 0 w 3"/>
                <a:gd name="T7" fmla="*/ 0 h 2"/>
                <a:gd name="T8" fmla="*/ 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2" y="2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49" name="Freeform 2866"/>
            <p:cNvSpPr>
              <a:spLocks noChangeAspect="1"/>
            </p:cNvSpPr>
            <p:nvPr/>
          </p:nvSpPr>
          <p:spPr bwMode="auto">
            <a:xfrm>
              <a:off x="5140293" y="2291604"/>
              <a:ext cx="4376" cy="4376"/>
            </a:xfrm>
            <a:custGeom>
              <a:avLst/>
              <a:gdLst>
                <a:gd name="T0" fmla="*/ 2 w 3"/>
                <a:gd name="T1" fmla="*/ 2 h 2"/>
                <a:gd name="T2" fmla="*/ 3 w 3"/>
                <a:gd name="T3" fmla="*/ 3 h 2"/>
                <a:gd name="T4" fmla="*/ 1 w 3"/>
                <a:gd name="T5" fmla="*/ 3 h 2"/>
                <a:gd name="T6" fmla="*/ 0 w 3"/>
                <a:gd name="T7" fmla="*/ 2 h 2"/>
                <a:gd name="T8" fmla="*/ 2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50" name="Freeform 2867"/>
            <p:cNvSpPr>
              <a:spLocks noChangeAspect="1"/>
            </p:cNvSpPr>
            <p:nvPr/>
          </p:nvSpPr>
          <p:spPr bwMode="auto">
            <a:xfrm>
              <a:off x="5115497" y="2204089"/>
              <a:ext cx="7293" cy="5834"/>
            </a:xfrm>
            <a:custGeom>
              <a:avLst/>
              <a:gdLst>
                <a:gd name="T0" fmla="*/ 3 w 4"/>
                <a:gd name="T1" fmla="*/ 1 h 3"/>
                <a:gd name="T2" fmla="*/ 5 w 4"/>
                <a:gd name="T3" fmla="*/ 3 h 3"/>
                <a:gd name="T4" fmla="*/ 3 w 4"/>
                <a:gd name="T5" fmla="*/ 3 h 3"/>
                <a:gd name="T6" fmla="*/ 0 w 4"/>
                <a:gd name="T7" fmla="*/ 1 h 3"/>
                <a:gd name="T8" fmla="*/ 3 w 4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1"/>
                  </a:moveTo>
                  <a:cubicBezTo>
                    <a:pt x="3" y="1"/>
                    <a:pt x="4" y="1"/>
                    <a:pt x="4" y="2"/>
                  </a:cubicBezTo>
                  <a:cubicBezTo>
                    <a:pt x="4" y="3"/>
                    <a:pt x="3" y="3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51" name="Freeform 2868"/>
            <p:cNvSpPr>
              <a:spLocks noChangeAspect="1"/>
            </p:cNvSpPr>
            <p:nvPr/>
          </p:nvSpPr>
          <p:spPr bwMode="auto">
            <a:xfrm>
              <a:off x="5124248" y="2198255"/>
              <a:ext cx="8751" cy="8751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1 h 5"/>
                <a:gd name="T4" fmla="*/ 1 w 5"/>
                <a:gd name="T5" fmla="*/ 5 h 5"/>
                <a:gd name="T6" fmla="*/ 4 w 5"/>
                <a:gd name="T7" fmla="*/ 2 h 5"/>
                <a:gd name="T8" fmla="*/ 5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4" y="0"/>
                  </a:moveTo>
                  <a:cubicBezTo>
                    <a:pt x="3" y="0"/>
                    <a:pt x="2" y="1"/>
                    <a:pt x="2" y="1"/>
                  </a:cubicBezTo>
                  <a:cubicBezTo>
                    <a:pt x="1" y="2"/>
                    <a:pt x="0" y="4"/>
                    <a:pt x="1" y="4"/>
                  </a:cubicBezTo>
                  <a:cubicBezTo>
                    <a:pt x="2" y="5"/>
                    <a:pt x="3" y="3"/>
                    <a:pt x="3" y="2"/>
                  </a:cubicBezTo>
                  <a:cubicBezTo>
                    <a:pt x="4" y="2"/>
                    <a:pt x="5" y="1"/>
                    <a:pt x="4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52" name="Freeform 2869"/>
            <p:cNvSpPr>
              <a:spLocks noChangeAspect="1"/>
            </p:cNvSpPr>
            <p:nvPr/>
          </p:nvSpPr>
          <p:spPr bwMode="auto">
            <a:xfrm>
              <a:off x="5009021" y="1642537"/>
              <a:ext cx="29172" cy="21879"/>
            </a:xfrm>
            <a:custGeom>
              <a:avLst/>
              <a:gdLst>
                <a:gd name="T0" fmla="*/ 19 w 17"/>
                <a:gd name="T1" fmla="*/ 2 h 13"/>
                <a:gd name="T2" fmla="*/ 7 w 17"/>
                <a:gd name="T3" fmla="*/ 9 h 13"/>
                <a:gd name="T4" fmla="*/ 5 w 17"/>
                <a:gd name="T5" fmla="*/ 15 h 13"/>
                <a:gd name="T6" fmla="*/ 2 w 17"/>
                <a:gd name="T7" fmla="*/ 14 h 13"/>
                <a:gd name="T8" fmla="*/ 5 w 17"/>
                <a:gd name="T9" fmla="*/ 9 h 13"/>
                <a:gd name="T10" fmla="*/ 0 w 17"/>
                <a:gd name="T11" fmla="*/ 6 h 13"/>
                <a:gd name="T12" fmla="*/ 4 w 17"/>
                <a:gd name="T13" fmla="*/ 2 h 13"/>
                <a:gd name="T14" fmla="*/ 14 w 17"/>
                <a:gd name="T15" fmla="*/ 0 h 13"/>
                <a:gd name="T16" fmla="*/ 19 w 17"/>
                <a:gd name="T17" fmla="*/ 1 h 13"/>
                <a:gd name="T18" fmla="*/ 19 w 17"/>
                <a:gd name="T19" fmla="*/ 2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3"/>
                <a:gd name="T32" fmla="*/ 17 w 17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3">
                  <a:moveTo>
                    <a:pt x="16" y="2"/>
                  </a:moveTo>
                  <a:cubicBezTo>
                    <a:pt x="13" y="5"/>
                    <a:pt x="9" y="5"/>
                    <a:pt x="6" y="8"/>
                  </a:cubicBezTo>
                  <a:cubicBezTo>
                    <a:pt x="5" y="9"/>
                    <a:pt x="6" y="11"/>
                    <a:pt x="4" y="13"/>
                  </a:cubicBezTo>
                  <a:cubicBezTo>
                    <a:pt x="4" y="13"/>
                    <a:pt x="2" y="13"/>
                    <a:pt x="2" y="12"/>
                  </a:cubicBezTo>
                  <a:cubicBezTo>
                    <a:pt x="2" y="10"/>
                    <a:pt x="4" y="9"/>
                    <a:pt x="4" y="8"/>
                  </a:cubicBezTo>
                  <a:cubicBezTo>
                    <a:pt x="3" y="6"/>
                    <a:pt x="0" y="6"/>
                    <a:pt x="0" y="5"/>
                  </a:cubicBezTo>
                  <a:cubicBezTo>
                    <a:pt x="0" y="3"/>
                    <a:pt x="1" y="2"/>
                    <a:pt x="3" y="2"/>
                  </a:cubicBezTo>
                  <a:cubicBezTo>
                    <a:pt x="6" y="0"/>
                    <a:pt x="9" y="0"/>
                    <a:pt x="12" y="0"/>
                  </a:cubicBezTo>
                  <a:cubicBezTo>
                    <a:pt x="13" y="0"/>
                    <a:pt x="15" y="0"/>
                    <a:pt x="16" y="1"/>
                  </a:cubicBezTo>
                  <a:cubicBezTo>
                    <a:pt x="16" y="1"/>
                    <a:pt x="17" y="2"/>
                    <a:pt x="16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53" name="Freeform 2870"/>
            <p:cNvSpPr>
              <a:spLocks noChangeAspect="1"/>
            </p:cNvSpPr>
            <p:nvPr/>
          </p:nvSpPr>
          <p:spPr bwMode="auto">
            <a:xfrm>
              <a:off x="5010479" y="1625035"/>
              <a:ext cx="20420" cy="13127"/>
            </a:xfrm>
            <a:custGeom>
              <a:avLst/>
              <a:gdLst>
                <a:gd name="T0" fmla="*/ 8 w 12"/>
                <a:gd name="T1" fmla="*/ 0 h 8"/>
                <a:gd name="T2" fmla="*/ 14 w 12"/>
                <a:gd name="T3" fmla="*/ 6 h 8"/>
                <a:gd name="T4" fmla="*/ 9 w 12"/>
                <a:gd name="T5" fmla="*/ 6 h 8"/>
                <a:gd name="T6" fmla="*/ 8 w 12"/>
                <a:gd name="T7" fmla="*/ 9 h 8"/>
                <a:gd name="T8" fmla="*/ 4 w 12"/>
                <a:gd name="T9" fmla="*/ 6 h 8"/>
                <a:gd name="T10" fmla="*/ 1 w 12"/>
                <a:gd name="T11" fmla="*/ 3 h 8"/>
                <a:gd name="T12" fmla="*/ 7 w 12"/>
                <a:gd name="T13" fmla="*/ 2 h 8"/>
                <a:gd name="T14" fmla="*/ 8 w 12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8"/>
                <a:gd name="T26" fmla="*/ 12 w 12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8">
                  <a:moveTo>
                    <a:pt x="7" y="0"/>
                  </a:moveTo>
                  <a:cubicBezTo>
                    <a:pt x="9" y="1"/>
                    <a:pt x="12" y="2"/>
                    <a:pt x="12" y="5"/>
                  </a:cubicBezTo>
                  <a:cubicBezTo>
                    <a:pt x="12" y="6"/>
                    <a:pt x="9" y="4"/>
                    <a:pt x="8" y="5"/>
                  </a:cubicBezTo>
                  <a:cubicBezTo>
                    <a:pt x="7" y="6"/>
                    <a:pt x="8" y="8"/>
                    <a:pt x="7" y="8"/>
                  </a:cubicBezTo>
                  <a:cubicBezTo>
                    <a:pt x="6" y="8"/>
                    <a:pt x="5" y="6"/>
                    <a:pt x="3" y="5"/>
                  </a:cubicBezTo>
                  <a:cubicBezTo>
                    <a:pt x="2" y="4"/>
                    <a:pt x="0" y="4"/>
                    <a:pt x="1" y="3"/>
                  </a:cubicBezTo>
                  <a:cubicBezTo>
                    <a:pt x="2" y="2"/>
                    <a:pt x="5" y="3"/>
                    <a:pt x="6" y="2"/>
                  </a:cubicBezTo>
                  <a:cubicBezTo>
                    <a:pt x="7" y="2"/>
                    <a:pt x="6" y="0"/>
                    <a:pt x="7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54" name="Freeform 2871"/>
            <p:cNvSpPr>
              <a:spLocks noChangeAspect="1"/>
            </p:cNvSpPr>
            <p:nvPr/>
          </p:nvSpPr>
          <p:spPr bwMode="auto">
            <a:xfrm>
              <a:off x="5258437" y="2335361"/>
              <a:ext cx="55426" cy="33547"/>
            </a:xfrm>
            <a:custGeom>
              <a:avLst/>
              <a:gdLst>
                <a:gd name="T0" fmla="*/ 26 w 31"/>
                <a:gd name="T1" fmla="*/ 8 h 19"/>
                <a:gd name="T2" fmla="*/ 37 w 31"/>
                <a:gd name="T3" fmla="*/ 1 h 19"/>
                <a:gd name="T4" fmla="*/ 36 w 31"/>
                <a:gd name="T5" fmla="*/ 0 h 19"/>
                <a:gd name="T6" fmla="*/ 23 w 31"/>
                <a:gd name="T7" fmla="*/ 6 h 19"/>
                <a:gd name="T8" fmla="*/ 20 w 31"/>
                <a:gd name="T9" fmla="*/ 7 h 19"/>
                <a:gd name="T10" fmla="*/ 12 w 31"/>
                <a:gd name="T11" fmla="*/ 6 h 19"/>
                <a:gd name="T12" fmla="*/ 9 w 31"/>
                <a:gd name="T13" fmla="*/ 5 h 19"/>
                <a:gd name="T14" fmla="*/ 9 w 31"/>
                <a:gd name="T15" fmla="*/ 8 h 19"/>
                <a:gd name="T16" fmla="*/ 1 w 31"/>
                <a:gd name="T17" fmla="*/ 10 h 19"/>
                <a:gd name="T18" fmla="*/ 0 w 31"/>
                <a:gd name="T19" fmla="*/ 17 h 19"/>
                <a:gd name="T20" fmla="*/ 6 w 31"/>
                <a:gd name="T21" fmla="*/ 19 h 19"/>
                <a:gd name="T22" fmla="*/ 11 w 31"/>
                <a:gd name="T23" fmla="*/ 19 h 19"/>
                <a:gd name="T24" fmla="*/ 15 w 31"/>
                <a:gd name="T25" fmla="*/ 22 h 19"/>
                <a:gd name="T26" fmla="*/ 20 w 31"/>
                <a:gd name="T27" fmla="*/ 17 h 19"/>
                <a:gd name="T28" fmla="*/ 23 w 31"/>
                <a:gd name="T29" fmla="*/ 13 h 19"/>
                <a:gd name="T30" fmla="*/ 28 w 31"/>
                <a:gd name="T31" fmla="*/ 13 h 19"/>
                <a:gd name="T32" fmla="*/ 28 w 31"/>
                <a:gd name="T33" fmla="*/ 12 h 19"/>
                <a:gd name="T34" fmla="*/ 26 w 31"/>
                <a:gd name="T35" fmla="*/ 8 h 1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1"/>
                <a:gd name="T55" fmla="*/ 0 h 19"/>
                <a:gd name="T56" fmla="*/ 31 w 31"/>
                <a:gd name="T57" fmla="*/ 19 h 1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1" h="19">
                  <a:moveTo>
                    <a:pt x="21" y="7"/>
                  </a:moveTo>
                  <a:cubicBezTo>
                    <a:pt x="24" y="4"/>
                    <a:pt x="28" y="3"/>
                    <a:pt x="30" y="1"/>
                  </a:cubicBezTo>
                  <a:cubicBezTo>
                    <a:pt x="31" y="1"/>
                    <a:pt x="29" y="0"/>
                    <a:pt x="29" y="0"/>
                  </a:cubicBezTo>
                  <a:cubicBezTo>
                    <a:pt x="25" y="1"/>
                    <a:pt x="22" y="3"/>
                    <a:pt x="19" y="5"/>
                  </a:cubicBezTo>
                  <a:cubicBezTo>
                    <a:pt x="18" y="5"/>
                    <a:pt x="17" y="6"/>
                    <a:pt x="16" y="6"/>
                  </a:cubicBezTo>
                  <a:cubicBezTo>
                    <a:pt x="14" y="6"/>
                    <a:pt x="12" y="6"/>
                    <a:pt x="10" y="5"/>
                  </a:cubicBezTo>
                  <a:cubicBezTo>
                    <a:pt x="9" y="5"/>
                    <a:pt x="8" y="4"/>
                    <a:pt x="7" y="4"/>
                  </a:cubicBezTo>
                  <a:cubicBezTo>
                    <a:pt x="6" y="4"/>
                    <a:pt x="8" y="6"/>
                    <a:pt x="7" y="7"/>
                  </a:cubicBezTo>
                  <a:cubicBezTo>
                    <a:pt x="5" y="8"/>
                    <a:pt x="2" y="7"/>
                    <a:pt x="1" y="8"/>
                  </a:cubicBezTo>
                  <a:cubicBezTo>
                    <a:pt x="1" y="10"/>
                    <a:pt x="0" y="13"/>
                    <a:pt x="0" y="14"/>
                  </a:cubicBezTo>
                  <a:cubicBezTo>
                    <a:pt x="2" y="14"/>
                    <a:pt x="4" y="15"/>
                    <a:pt x="5" y="16"/>
                  </a:cubicBezTo>
                  <a:cubicBezTo>
                    <a:pt x="7" y="16"/>
                    <a:pt x="8" y="16"/>
                    <a:pt x="9" y="16"/>
                  </a:cubicBezTo>
                  <a:cubicBezTo>
                    <a:pt x="10" y="16"/>
                    <a:pt x="11" y="19"/>
                    <a:pt x="12" y="18"/>
                  </a:cubicBezTo>
                  <a:cubicBezTo>
                    <a:pt x="13" y="16"/>
                    <a:pt x="14" y="15"/>
                    <a:pt x="16" y="14"/>
                  </a:cubicBezTo>
                  <a:cubicBezTo>
                    <a:pt x="17" y="13"/>
                    <a:pt x="18" y="12"/>
                    <a:pt x="19" y="11"/>
                  </a:cubicBezTo>
                  <a:cubicBezTo>
                    <a:pt x="20" y="11"/>
                    <a:pt x="22" y="12"/>
                    <a:pt x="23" y="11"/>
                  </a:cubicBezTo>
                  <a:cubicBezTo>
                    <a:pt x="23" y="11"/>
                    <a:pt x="23" y="10"/>
                    <a:pt x="23" y="10"/>
                  </a:cubicBezTo>
                  <a:cubicBezTo>
                    <a:pt x="22" y="9"/>
                    <a:pt x="21" y="7"/>
                    <a:pt x="21" y="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55" name="Freeform 2872"/>
            <p:cNvSpPr>
              <a:spLocks noChangeAspect="1"/>
            </p:cNvSpPr>
            <p:nvPr/>
          </p:nvSpPr>
          <p:spPr bwMode="auto">
            <a:xfrm>
              <a:off x="5503478" y="2783144"/>
              <a:ext cx="234831" cy="164819"/>
            </a:xfrm>
            <a:custGeom>
              <a:avLst/>
              <a:gdLst>
                <a:gd name="T0" fmla="*/ 161 w 134"/>
                <a:gd name="T1" fmla="*/ 42 h 94"/>
                <a:gd name="T2" fmla="*/ 147 w 134"/>
                <a:gd name="T3" fmla="*/ 50 h 94"/>
                <a:gd name="T4" fmla="*/ 147 w 134"/>
                <a:gd name="T5" fmla="*/ 60 h 94"/>
                <a:gd name="T6" fmla="*/ 121 w 134"/>
                <a:gd name="T7" fmla="*/ 70 h 94"/>
                <a:gd name="T8" fmla="*/ 103 w 134"/>
                <a:gd name="T9" fmla="*/ 79 h 94"/>
                <a:gd name="T10" fmla="*/ 95 w 134"/>
                <a:gd name="T11" fmla="*/ 88 h 94"/>
                <a:gd name="T12" fmla="*/ 85 w 134"/>
                <a:gd name="T13" fmla="*/ 88 h 94"/>
                <a:gd name="T14" fmla="*/ 71 w 134"/>
                <a:gd name="T15" fmla="*/ 95 h 94"/>
                <a:gd name="T16" fmla="*/ 58 w 134"/>
                <a:gd name="T17" fmla="*/ 95 h 94"/>
                <a:gd name="T18" fmla="*/ 46 w 134"/>
                <a:gd name="T19" fmla="*/ 100 h 94"/>
                <a:gd name="T20" fmla="*/ 37 w 134"/>
                <a:gd name="T21" fmla="*/ 111 h 94"/>
                <a:gd name="T22" fmla="*/ 17 w 134"/>
                <a:gd name="T23" fmla="*/ 111 h 94"/>
                <a:gd name="T24" fmla="*/ 12 w 134"/>
                <a:gd name="T25" fmla="*/ 101 h 94"/>
                <a:gd name="T26" fmla="*/ 11 w 134"/>
                <a:gd name="T27" fmla="*/ 87 h 94"/>
                <a:gd name="T28" fmla="*/ 5 w 134"/>
                <a:gd name="T29" fmla="*/ 71 h 94"/>
                <a:gd name="T30" fmla="*/ 0 w 134"/>
                <a:gd name="T31" fmla="*/ 70 h 94"/>
                <a:gd name="T32" fmla="*/ 5 w 134"/>
                <a:gd name="T33" fmla="*/ 65 h 94"/>
                <a:gd name="T34" fmla="*/ 6 w 134"/>
                <a:gd name="T35" fmla="*/ 54 h 94"/>
                <a:gd name="T36" fmla="*/ 5 w 134"/>
                <a:gd name="T37" fmla="*/ 48 h 94"/>
                <a:gd name="T38" fmla="*/ 10 w 134"/>
                <a:gd name="T39" fmla="*/ 42 h 94"/>
                <a:gd name="T40" fmla="*/ 10 w 134"/>
                <a:gd name="T41" fmla="*/ 32 h 94"/>
                <a:gd name="T42" fmla="*/ 13 w 134"/>
                <a:gd name="T43" fmla="*/ 29 h 94"/>
                <a:gd name="T44" fmla="*/ 18 w 134"/>
                <a:gd name="T45" fmla="*/ 31 h 94"/>
                <a:gd name="T46" fmla="*/ 60 w 134"/>
                <a:gd name="T47" fmla="*/ 29 h 94"/>
                <a:gd name="T48" fmla="*/ 68 w 134"/>
                <a:gd name="T49" fmla="*/ 35 h 94"/>
                <a:gd name="T50" fmla="*/ 77 w 134"/>
                <a:gd name="T51" fmla="*/ 34 h 94"/>
                <a:gd name="T52" fmla="*/ 90 w 134"/>
                <a:gd name="T53" fmla="*/ 16 h 94"/>
                <a:gd name="T54" fmla="*/ 141 w 134"/>
                <a:gd name="T55" fmla="*/ 0 h 94"/>
                <a:gd name="T56" fmla="*/ 161 w 134"/>
                <a:gd name="T57" fmla="*/ 42 h 9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34"/>
                <a:gd name="T88" fmla="*/ 0 h 94"/>
                <a:gd name="T89" fmla="*/ 134 w 134"/>
                <a:gd name="T90" fmla="*/ 94 h 9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34" h="94">
                  <a:moveTo>
                    <a:pt x="134" y="35"/>
                  </a:moveTo>
                  <a:cubicBezTo>
                    <a:pt x="130" y="38"/>
                    <a:pt x="125" y="39"/>
                    <a:pt x="122" y="42"/>
                  </a:cubicBezTo>
                  <a:cubicBezTo>
                    <a:pt x="121" y="45"/>
                    <a:pt x="124" y="49"/>
                    <a:pt x="122" y="50"/>
                  </a:cubicBezTo>
                  <a:cubicBezTo>
                    <a:pt x="116" y="55"/>
                    <a:pt x="108" y="55"/>
                    <a:pt x="101" y="58"/>
                  </a:cubicBezTo>
                  <a:cubicBezTo>
                    <a:pt x="96" y="60"/>
                    <a:pt x="90" y="63"/>
                    <a:pt x="86" y="66"/>
                  </a:cubicBezTo>
                  <a:cubicBezTo>
                    <a:pt x="83" y="68"/>
                    <a:pt x="82" y="72"/>
                    <a:pt x="79" y="73"/>
                  </a:cubicBezTo>
                  <a:cubicBezTo>
                    <a:pt x="76" y="74"/>
                    <a:pt x="73" y="72"/>
                    <a:pt x="71" y="73"/>
                  </a:cubicBezTo>
                  <a:cubicBezTo>
                    <a:pt x="66" y="74"/>
                    <a:pt x="63" y="78"/>
                    <a:pt x="59" y="79"/>
                  </a:cubicBezTo>
                  <a:cubicBezTo>
                    <a:pt x="56" y="80"/>
                    <a:pt x="52" y="79"/>
                    <a:pt x="48" y="79"/>
                  </a:cubicBezTo>
                  <a:cubicBezTo>
                    <a:pt x="45" y="80"/>
                    <a:pt x="41" y="81"/>
                    <a:pt x="38" y="83"/>
                  </a:cubicBezTo>
                  <a:cubicBezTo>
                    <a:pt x="35" y="85"/>
                    <a:pt x="34" y="90"/>
                    <a:pt x="31" y="92"/>
                  </a:cubicBezTo>
                  <a:cubicBezTo>
                    <a:pt x="26" y="94"/>
                    <a:pt x="20" y="94"/>
                    <a:pt x="14" y="92"/>
                  </a:cubicBezTo>
                  <a:cubicBezTo>
                    <a:pt x="11" y="91"/>
                    <a:pt x="11" y="87"/>
                    <a:pt x="10" y="84"/>
                  </a:cubicBezTo>
                  <a:cubicBezTo>
                    <a:pt x="9" y="80"/>
                    <a:pt x="10" y="76"/>
                    <a:pt x="9" y="72"/>
                  </a:cubicBezTo>
                  <a:cubicBezTo>
                    <a:pt x="8" y="68"/>
                    <a:pt x="7" y="63"/>
                    <a:pt x="4" y="59"/>
                  </a:cubicBezTo>
                  <a:cubicBezTo>
                    <a:pt x="4" y="58"/>
                    <a:pt x="0" y="59"/>
                    <a:pt x="0" y="58"/>
                  </a:cubicBezTo>
                  <a:cubicBezTo>
                    <a:pt x="0" y="56"/>
                    <a:pt x="3" y="55"/>
                    <a:pt x="4" y="54"/>
                  </a:cubicBezTo>
                  <a:cubicBezTo>
                    <a:pt x="5" y="51"/>
                    <a:pt x="5" y="48"/>
                    <a:pt x="5" y="45"/>
                  </a:cubicBezTo>
                  <a:cubicBezTo>
                    <a:pt x="5" y="43"/>
                    <a:pt x="5" y="42"/>
                    <a:pt x="4" y="40"/>
                  </a:cubicBezTo>
                  <a:cubicBezTo>
                    <a:pt x="6" y="38"/>
                    <a:pt x="7" y="37"/>
                    <a:pt x="8" y="35"/>
                  </a:cubicBezTo>
                  <a:cubicBezTo>
                    <a:pt x="9" y="32"/>
                    <a:pt x="8" y="29"/>
                    <a:pt x="8" y="27"/>
                  </a:cubicBezTo>
                  <a:cubicBezTo>
                    <a:pt x="9" y="25"/>
                    <a:pt x="10" y="24"/>
                    <a:pt x="11" y="24"/>
                  </a:cubicBezTo>
                  <a:cubicBezTo>
                    <a:pt x="13" y="23"/>
                    <a:pt x="14" y="26"/>
                    <a:pt x="15" y="26"/>
                  </a:cubicBezTo>
                  <a:cubicBezTo>
                    <a:pt x="27" y="26"/>
                    <a:pt x="39" y="24"/>
                    <a:pt x="50" y="24"/>
                  </a:cubicBezTo>
                  <a:lnTo>
                    <a:pt x="57" y="29"/>
                  </a:lnTo>
                  <a:cubicBezTo>
                    <a:pt x="59" y="31"/>
                    <a:pt x="62" y="30"/>
                    <a:pt x="64" y="28"/>
                  </a:cubicBezTo>
                  <a:cubicBezTo>
                    <a:pt x="69" y="24"/>
                    <a:pt x="71" y="18"/>
                    <a:pt x="75" y="13"/>
                  </a:cubicBezTo>
                  <a:cubicBezTo>
                    <a:pt x="89" y="9"/>
                    <a:pt x="103" y="4"/>
                    <a:pt x="117" y="0"/>
                  </a:cubicBezTo>
                  <a:lnTo>
                    <a:pt x="134" y="35"/>
                  </a:ln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56" name="Freeform 2873"/>
            <p:cNvSpPr>
              <a:spLocks noChangeAspect="1"/>
            </p:cNvSpPr>
            <p:nvPr/>
          </p:nvSpPr>
          <p:spPr bwMode="auto">
            <a:xfrm>
              <a:off x="5793735" y="2584778"/>
              <a:ext cx="11669" cy="30630"/>
            </a:xfrm>
            <a:custGeom>
              <a:avLst/>
              <a:gdLst>
                <a:gd name="T0" fmla="*/ 3 w 7"/>
                <a:gd name="T1" fmla="*/ 20 h 18"/>
                <a:gd name="T2" fmla="*/ 6 w 7"/>
                <a:gd name="T3" fmla="*/ 14 h 18"/>
                <a:gd name="T4" fmla="*/ 6 w 7"/>
                <a:gd name="T5" fmla="*/ 2 h 18"/>
                <a:gd name="T6" fmla="*/ 0 w 7"/>
                <a:gd name="T7" fmla="*/ 8 h 18"/>
                <a:gd name="T8" fmla="*/ 1 w 7"/>
                <a:gd name="T9" fmla="*/ 14 h 18"/>
                <a:gd name="T10" fmla="*/ 1 w 7"/>
                <a:gd name="T11" fmla="*/ 21 h 18"/>
                <a:gd name="T12" fmla="*/ 3 w 7"/>
                <a:gd name="T13" fmla="*/ 2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18"/>
                <a:gd name="T23" fmla="*/ 7 w 7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18">
                  <a:moveTo>
                    <a:pt x="3" y="17"/>
                  </a:moveTo>
                  <a:cubicBezTo>
                    <a:pt x="4" y="15"/>
                    <a:pt x="5" y="14"/>
                    <a:pt x="5" y="12"/>
                  </a:cubicBezTo>
                  <a:cubicBezTo>
                    <a:pt x="6" y="9"/>
                    <a:pt x="7" y="4"/>
                    <a:pt x="5" y="2"/>
                  </a:cubicBezTo>
                  <a:cubicBezTo>
                    <a:pt x="4" y="0"/>
                    <a:pt x="2" y="5"/>
                    <a:pt x="0" y="7"/>
                  </a:cubicBezTo>
                  <a:cubicBezTo>
                    <a:pt x="1" y="8"/>
                    <a:pt x="1" y="10"/>
                    <a:pt x="1" y="12"/>
                  </a:cubicBezTo>
                  <a:cubicBezTo>
                    <a:pt x="1" y="14"/>
                    <a:pt x="0" y="16"/>
                    <a:pt x="1" y="18"/>
                  </a:cubicBezTo>
                  <a:cubicBezTo>
                    <a:pt x="1" y="18"/>
                    <a:pt x="2" y="18"/>
                    <a:pt x="3" y="1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57" name="Freeform 2874"/>
            <p:cNvSpPr>
              <a:spLocks noChangeAspect="1"/>
            </p:cNvSpPr>
            <p:nvPr/>
          </p:nvSpPr>
          <p:spPr bwMode="auto">
            <a:xfrm>
              <a:off x="5678507" y="2594988"/>
              <a:ext cx="21879" cy="46674"/>
            </a:xfrm>
            <a:custGeom>
              <a:avLst/>
              <a:gdLst>
                <a:gd name="T0" fmla="*/ 6 w 12"/>
                <a:gd name="T1" fmla="*/ 30 h 27"/>
                <a:gd name="T2" fmla="*/ 13 w 12"/>
                <a:gd name="T3" fmla="*/ 27 h 27"/>
                <a:gd name="T4" fmla="*/ 14 w 12"/>
                <a:gd name="T5" fmla="*/ 21 h 27"/>
                <a:gd name="T6" fmla="*/ 9 w 12"/>
                <a:gd name="T7" fmla="*/ 14 h 27"/>
                <a:gd name="T8" fmla="*/ 11 w 12"/>
                <a:gd name="T9" fmla="*/ 8 h 27"/>
                <a:gd name="T10" fmla="*/ 6 w 12"/>
                <a:gd name="T11" fmla="*/ 0 h 27"/>
                <a:gd name="T12" fmla="*/ 1 w 12"/>
                <a:gd name="T13" fmla="*/ 6 h 27"/>
                <a:gd name="T14" fmla="*/ 1 w 12"/>
                <a:gd name="T15" fmla="*/ 13 h 27"/>
                <a:gd name="T16" fmla="*/ 1 w 12"/>
                <a:gd name="T17" fmla="*/ 19 h 27"/>
                <a:gd name="T18" fmla="*/ 1 w 12"/>
                <a:gd name="T19" fmla="*/ 25 h 27"/>
                <a:gd name="T20" fmla="*/ 0 w 12"/>
                <a:gd name="T21" fmla="*/ 27 h 27"/>
                <a:gd name="T22" fmla="*/ 3 w 12"/>
                <a:gd name="T23" fmla="*/ 32 h 27"/>
                <a:gd name="T24" fmla="*/ 6 w 12"/>
                <a:gd name="T25" fmla="*/ 30 h 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7"/>
                <a:gd name="T41" fmla="*/ 12 w 12"/>
                <a:gd name="T42" fmla="*/ 27 h 2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7">
                  <a:moveTo>
                    <a:pt x="5" y="25"/>
                  </a:moveTo>
                  <a:cubicBezTo>
                    <a:pt x="7" y="25"/>
                    <a:pt x="9" y="24"/>
                    <a:pt x="10" y="23"/>
                  </a:cubicBezTo>
                  <a:cubicBezTo>
                    <a:pt x="11" y="21"/>
                    <a:pt x="12" y="20"/>
                    <a:pt x="11" y="18"/>
                  </a:cubicBezTo>
                  <a:cubicBezTo>
                    <a:pt x="11" y="16"/>
                    <a:pt x="7" y="15"/>
                    <a:pt x="7" y="12"/>
                  </a:cubicBezTo>
                  <a:cubicBezTo>
                    <a:pt x="6" y="10"/>
                    <a:pt x="9" y="9"/>
                    <a:pt x="9" y="7"/>
                  </a:cubicBezTo>
                  <a:cubicBezTo>
                    <a:pt x="8" y="5"/>
                    <a:pt x="7" y="2"/>
                    <a:pt x="5" y="0"/>
                  </a:cubicBezTo>
                  <a:cubicBezTo>
                    <a:pt x="3" y="0"/>
                    <a:pt x="2" y="3"/>
                    <a:pt x="1" y="5"/>
                  </a:cubicBezTo>
                  <a:cubicBezTo>
                    <a:pt x="0" y="7"/>
                    <a:pt x="1" y="9"/>
                    <a:pt x="1" y="11"/>
                  </a:cubicBezTo>
                  <a:cubicBezTo>
                    <a:pt x="1" y="12"/>
                    <a:pt x="0" y="14"/>
                    <a:pt x="1" y="16"/>
                  </a:cubicBezTo>
                  <a:cubicBezTo>
                    <a:pt x="1" y="17"/>
                    <a:pt x="2" y="19"/>
                    <a:pt x="1" y="21"/>
                  </a:cubicBezTo>
                  <a:cubicBezTo>
                    <a:pt x="1" y="22"/>
                    <a:pt x="1" y="22"/>
                    <a:pt x="0" y="23"/>
                  </a:cubicBezTo>
                  <a:cubicBezTo>
                    <a:pt x="0" y="24"/>
                    <a:pt x="1" y="26"/>
                    <a:pt x="2" y="27"/>
                  </a:cubicBezTo>
                  <a:cubicBezTo>
                    <a:pt x="3" y="27"/>
                    <a:pt x="4" y="26"/>
                    <a:pt x="5" y="2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58" name="Freeform 2875"/>
            <p:cNvSpPr>
              <a:spLocks noChangeAspect="1"/>
            </p:cNvSpPr>
            <p:nvPr/>
          </p:nvSpPr>
          <p:spPr bwMode="auto">
            <a:xfrm>
              <a:off x="5612871" y="2494346"/>
              <a:ext cx="8751" cy="11669"/>
            </a:xfrm>
            <a:custGeom>
              <a:avLst/>
              <a:gdLst>
                <a:gd name="T0" fmla="*/ 0 w 5"/>
                <a:gd name="T1" fmla="*/ 1 h 6"/>
                <a:gd name="T2" fmla="*/ 1 w 5"/>
                <a:gd name="T3" fmla="*/ 7 h 6"/>
                <a:gd name="T4" fmla="*/ 4 w 5"/>
                <a:gd name="T5" fmla="*/ 7 h 6"/>
                <a:gd name="T6" fmla="*/ 6 w 5"/>
                <a:gd name="T7" fmla="*/ 4 h 6"/>
                <a:gd name="T8" fmla="*/ 4 w 5"/>
                <a:gd name="T9" fmla="*/ 1 h 6"/>
                <a:gd name="T10" fmla="*/ 0 w 5"/>
                <a:gd name="T11" fmla="*/ 1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6"/>
                <a:gd name="T20" fmla="*/ 5 w 5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6">
                  <a:moveTo>
                    <a:pt x="0" y="1"/>
                  </a:moveTo>
                  <a:cubicBezTo>
                    <a:pt x="0" y="2"/>
                    <a:pt x="0" y="4"/>
                    <a:pt x="1" y="5"/>
                  </a:cubicBezTo>
                  <a:cubicBezTo>
                    <a:pt x="1" y="6"/>
                    <a:pt x="2" y="5"/>
                    <a:pt x="3" y="5"/>
                  </a:cubicBezTo>
                  <a:cubicBezTo>
                    <a:pt x="4" y="4"/>
                    <a:pt x="5" y="4"/>
                    <a:pt x="5" y="3"/>
                  </a:cubicBezTo>
                  <a:cubicBezTo>
                    <a:pt x="5" y="2"/>
                    <a:pt x="4" y="2"/>
                    <a:pt x="3" y="1"/>
                  </a:cubicBezTo>
                  <a:cubicBezTo>
                    <a:pt x="2" y="1"/>
                    <a:pt x="1" y="0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59" name="Freeform 2876"/>
            <p:cNvSpPr>
              <a:spLocks noChangeAspect="1"/>
            </p:cNvSpPr>
            <p:nvPr/>
          </p:nvSpPr>
          <p:spPr bwMode="auto">
            <a:xfrm>
              <a:off x="5483058" y="2840029"/>
              <a:ext cx="16044" cy="17503"/>
            </a:xfrm>
            <a:custGeom>
              <a:avLst/>
              <a:gdLst>
                <a:gd name="T0" fmla="*/ 0 w 9"/>
                <a:gd name="T1" fmla="*/ 2 h 10"/>
                <a:gd name="T2" fmla="*/ 4 w 9"/>
                <a:gd name="T3" fmla="*/ 1 h 10"/>
                <a:gd name="T4" fmla="*/ 5 w 9"/>
                <a:gd name="T5" fmla="*/ 6 h 10"/>
                <a:gd name="T6" fmla="*/ 9 w 9"/>
                <a:gd name="T7" fmla="*/ 5 h 10"/>
                <a:gd name="T8" fmla="*/ 10 w 9"/>
                <a:gd name="T9" fmla="*/ 11 h 10"/>
                <a:gd name="T10" fmla="*/ 5 w 9"/>
                <a:gd name="T11" fmla="*/ 7 h 10"/>
                <a:gd name="T12" fmla="*/ 1 w 9"/>
                <a:gd name="T13" fmla="*/ 6 h 10"/>
                <a:gd name="T14" fmla="*/ 0 w 9"/>
                <a:gd name="T15" fmla="*/ 2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0"/>
                <a:gd name="T26" fmla="*/ 9 w 9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0">
                  <a:moveTo>
                    <a:pt x="0" y="2"/>
                  </a:moveTo>
                  <a:cubicBezTo>
                    <a:pt x="0" y="1"/>
                    <a:pt x="2" y="0"/>
                    <a:pt x="3" y="1"/>
                  </a:cubicBezTo>
                  <a:cubicBezTo>
                    <a:pt x="4" y="1"/>
                    <a:pt x="3" y="4"/>
                    <a:pt x="4" y="5"/>
                  </a:cubicBezTo>
                  <a:cubicBezTo>
                    <a:pt x="5" y="6"/>
                    <a:pt x="6" y="3"/>
                    <a:pt x="7" y="4"/>
                  </a:cubicBezTo>
                  <a:cubicBezTo>
                    <a:pt x="8" y="5"/>
                    <a:pt x="9" y="8"/>
                    <a:pt x="8" y="9"/>
                  </a:cubicBezTo>
                  <a:cubicBezTo>
                    <a:pt x="7" y="10"/>
                    <a:pt x="6" y="7"/>
                    <a:pt x="4" y="6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60" name="Freeform 2877"/>
            <p:cNvSpPr>
              <a:spLocks noChangeAspect="1"/>
            </p:cNvSpPr>
            <p:nvPr/>
          </p:nvSpPr>
          <p:spPr bwMode="auto">
            <a:xfrm>
              <a:off x="5771856" y="2577485"/>
              <a:ext cx="23337" cy="13127"/>
            </a:xfrm>
            <a:custGeom>
              <a:avLst/>
              <a:gdLst>
                <a:gd name="T0" fmla="*/ 1 w 13"/>
                <a:gd name="T1" fmla="*/ 7 h 8"/>
                <a:gd name="T2" fmla="*/ 1 w 13"/>
                <a:gd name="T3" fmla="*/ 8 h 8"/>
                <a:gd name="T4" fmla="*/ 9 w 13"/>
                <a:gd name="T5" fmla="*/ 5 h 8"/>
                <a:gd name="T6" fmla="*/ 14 w 13"/>
                <a:gd name="T7" fmla="*/ 5 h 8"/>
                <a:gd name="T8" fmla="*/ 16 w 13"/>
                <a:gd name="T9" fmla="*/ 1 h 8"/>
                <a:gd name="T10" fmla="*/ 14 w 13"/>
                <a:gd name="T11" fmla="*/ 0 h 8"/>
                <a:gd name="T12" fmla="*/ 7 w 13"/>
                <a:gd name="T13" fmla="*/ 2 h 8"/>
                <a:gd name="T14" fmla="*/ 6 w 13"/>
                <a:gd name="T15" fmla="*/ 5 h 8"/>
                <a:gd name="T16" fmla="*/ 1 w 13"/>
                <a:gd name="T17" fmla="*/ 7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8"/>
                <a:gd name="T29" fmla="*/ 13 w 13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8">
                  <a:moveTo>
                    <a:pt x="1" y="6"/>
                  </a:moveTo>
                  <a:cubicBezTo>
                    <a:pt x="0" y="6"/>
                    <a:pt x="1" y="8"/>
                    <a:pt x="1" y="7"/>
                  </a:cubicBezTo>
                  <a:cubicBezTo>
                    <a:pt x="3" y="7"/>
                    <a:pt x="5" y="5"/>
                    <a:pt x="7" y="4"/>
                  </a:cubicBezTo>
                  <a:cubicBezTo>
                    <a:pt x="9" y="4"/>
                    <a:pt x="10" y="5"/>
                    <a:pt x="11" y="4"/>
                  </a:cubicBezTo>
                  <a:cubicBezTo>
                    <a:pt x="12" y="3"/>
                    <a:pt x="13" y="2"/>
                    <a:pt x="13" y="1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9" y="1"/>
                    <a:pt x="8" y="1"/>
                    <a:pt x="6" y="2"/>
                  </a:cubicBezTo>
                  <a:cubicBezTo>
                    <a:pt x="5" y="2"/>
                    <a:pt x="5" y="3"/>
                    <a:pt x="5" y="4"/>
                  </a:cubicBezTo>
                  <a:cubicBezTo>
                    <a:pt x="3" y="5"/>
                    <a:pt x="2" y="4"/>
                    <a:pt x="1" y="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61" name="Freeform 2878"/>
            <p:cNvSpPr>
              <a:spLocks noChangeAspect="1"/>
            </p:cNvSpPr>
            <p:nvPr/>
          </p:nvSpPr>
          <p:spPr bwMode="auto">
            <a:xfrm>
              <a:off x="6862871" y="3004848"/>
              <a:ext cx="7293" cy="11669"/>
            </a:xfrm>
            <a:custGeom>
              <a:avLst/>
              <a:gdLst>
                <a:gd name="T0" fmla="*/ 0 w 4"/>
                <a:gd name="T1" fmla="*/ 2 h 7"/>
                <a:gd name="T2" fmla="*/ 3 w 4"/>
                <a:gd name="T3" fmla="*/ 0 h 7"/>
                <a:gd name="T4" fmla="*/ 5 w 4"/>
                <a:gd name="T5" fmla="*/ 3 h 7"/>
                <a:gd name="T6" fmla="*/ 4 w 4"/>
                <a:gd name="T7" fmla="*/ 8 h 7"/>
                <a:gd name="T8" fmla="*/ 3 w 4"/>
                <a:gd name="T9" fmla="*/ 6 h 7"/>
                <a:gd name="T10" fmla="*/ 0 w 4"/>
                <a:gd name="T11" fmla="*/ 2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7"/>
                <a:gd name="T20" fmla="*/ 4 w 4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7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2" y="7"/>
                    <a:pt x="2" y="5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62" name="Freeform 2879"/>
            <p:cNvSpPr>
              <a:spLocks noChangeAspect="1"/>
            </p:cNvSpPr>
            <p:nvPr/>
          </p:nvSpPr>
          <p:spPr bwMode="auto">
            <a:xfrm>
              <a:off x="6950386" y="2755431"/>
              <a:ext cx="53967" cy="53967"/>
            </a:xfrm>
            <a:custGeom>
              <a:avLst/>
              <a:gdLst>
                <a:gd name="T0" fmla="*/ 35 w 31"/>
                <a:gd name="T1" fmla="*/ 0 h 31"/>
                <a:gd name="T2" fmla="*/ 37 w 31"/>
                <a:gd name="T3" fmla="*/ 7 h 31"/>
                <a:gd name="T4" fmla="*/ 33 w 31"/>
                <a:gd name="T5" fmla="*/ 13 h 31"/>
                <a:gd name="T6" fmla="*/ 32 w 31"/>
                <a:gd name="T7" fmla="*/ 25 h 31"/>
                <a:gd name="T8" fmla="*/ 26 w 31"/>
                <a:gd name="T9" fmla="*/ 31 h 31"/>
                <a:gd name="T10" fmla="*/ 19 w 31"/>
                <a:gd name="T11" fmla="*/ 32 h 31"/>
                <a:gd name="T12" fmla="*/ 19 w 31"/>
                <a:gd name="T13" fmla="*/ 36 h 31"/>
                <a:gd name="T14" fmla="*/ 14 w 31"/>
                <a:gd name="T15" fmla="*/ 35 h 31"/>
                <a:gd name="T16" fmla="*/ 5 w 31"/>
                <a:gd name="T17" fmla="*/ 31 h 31"/>
                <a:gd name="T18" fmla="*/ 2 w 31"/>
                <a:gd name="T19" fmla="*/ 24 h 31"/>
                <a:gd name="T20" fmla="*/ 2 w 31"/>
                <a:gd name="T21" fmla="*/ 13 h 31"/>
                <a:gd name="T22" fmla="*/ 11 w 31"/>
                <a:gd name="T23" fmla="*/ 7 h 31"/>
                <a:gd name="T24" fmla="*/ 10 w 31"/>
                <a:gd name="T25" fmla="*/ 6 h 31"/>
                <a:gd name="T26" fmla="*/ 12 w 31"/>
                <a:gd name="T27" fmla="*/ 4 h 31"/>
                <a:gd name="T28" fmla="*/ 13 w 31"/>
                <a:gd name="T29" fmla="*/ 5 h 31"/>
                <a:gd name="T30" fmla="*/ 19 w 31"/>
                <a:gd name="T31" fmla="*/ 4 h 31"/>
                <a:gd name="T32" fmla="*/ 24 w 31"/>
                <a:gd name="T33" fmla="*/ 4 h 31"/>
                <a:gd name="T34" fmla="*/ 29 w 31"/>
                <a:gd name="T35" fmla="*/ 2 h 31"/>
                <a:gd name="T36" fmla="*/ 31 w 31"/>
                <a:gd name="T37" fmla="*/ 4 h 31"/>
                <a:gd name="T38" fmla="*/ 35 w 31"/>
                <a:gd name="T39" fmla="*/ 0 h 3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1"/>
                <a:gd name="T61" fmla="*/ 0 h 31"/>
                <a:gd name="T62" fmla="*/ 31 w 31"/>
                <a:gd name="T63" fmla="*/ 31 h 3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1" h="31">
                  <a:moveTo>
                    <a:pt x="29" y="0"/>
                  </a:moveTo>
                  <a:cubicBezTo>
                    <a:pt x="30" y="1"/>
                    <a:pt x="31" y="4"/>
                    <a:pt x="31" y="6"/>
                  </a:cubicBezTo>
                  <a:cubicBezTo>
                    <a:pt x="31" y="8"/>
                    <a:pt x="28" y="9"/>
                    <a:pt x="28" y="11"/>
                  </a:cubicBezTo>
                  <a:cubicBezTo>
                    <a:pt x="27" y="14"/>
                    <a:pt x="29" y="18"/>
                    <a:pt x="27" y="21"/>
                  </a:cubicBezTo>
                  <a:cubicBezTo>
                    <a:pt x="27" y="23"/>
                    <a:pt x="24" y="25"/>
                    <a:pt x="22" y="26"/>
                  </a:cubicBezTo>
                  <a:cubicBezTo>
                    <a:pt x="20" y="27"/>
                    <a:pt x="18" y="26"/>
                    <a:pt x="16" y="27"/>
                  </a:cubicBezTo>
                  <a:cubicBezTo>
                    <a:pt x="15" y="27"/>
                    <a:pt x="17" y="29"/>
                    <a:pt x="16" y="30"/>
                  </a:cubicBezTo>
                  <a:cubicBezTo>
                    <a:pt x="14" y="31"/>
                    <a:pt x="13" y="30"/>
                    <a:pt x="12" y="29"/>
                  </a:cubicBezTo>
                  <a:cubicBezTo>
                    <a:pt x="9" y="29"/>
                    <a:pt x="6" y="28"/>
                    <a:pt x="4" y="26"/>
                  </a:cubicBezTo>
                  <a:cubicBezTo>
                    <a:pt x="2" y="25"/>
                    <a:pt x="2" y="23"/>
                    <a:pt x="2" y="20"/>
                  </a:cubicBezTo>
                  <a:cubicBezTo>
                    <a:pt x="1" y="17"/>
                    <a:pt x="0" y="14"/>
                    <a:pt x="2" y="11"/>
                  </a:cubicBezTo>
                  <a:cubicBezTo>
                    <a:pt x="3" y="8"/>
                    <a:pt x="7" y="9"/>
                    <a:pt x="9" y="6"/>
                  </a:cubicBezTo>
                  <a:cubicBezTo>
                    <a:pt x="10" y="6"/>
                    <a:pt x="8" y="5"/>
                    <a:pt x="8" y="5"/>
                  </a:cubicBezTo>
                  <a:cubicBezTo>
                    <a:pt x="8" y="4"/>
                    <a:pt x="9" y="3"/>
                    <a:pt x="10" y="3"/>
                  </a:cubicBezTo>
                  <a:cubicBezTo>
                    <a:pt x="10" y="3"/>
                    <a:pt x="11" y="4"/>
                    <a:pt x="11" y="4"/>
                  </a:cubicBezTo>
                  <a:cubicBezTo>
                    <a:pt x="13" y="4"/>
                    <a:pt x="15" y="3"/>
                    <a:pt x="16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3" y="2"/>
                    <a:pt x="24" y="2"/>
                  </a:cubicBezTo>
                  <a:cubicBezTo>
                    <a:pt x="25" y="2"/>
                    <a:pt x="25" y="3"/>
                    <a:pt x="26" y="3"/>
                  </a:cubicBezTo>
                  <a:cubicBezTo>
                    <a:pt x="27" y="3"/>
                    <a:pt x="28" y="0"/>
                    <a:pt x="29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63" name="Freeform 2880"/>
            <p:cNvSpPr>
              <a:spLocks noChangeAspect="1"/>
            </p:cNvSpPr>
            <p:nvPr/>
          </p:nvSpPr>
          <p:spPr bwMode="auto">
            <a:xfrm>
              <a:off x="7195427" y="2621242"/>
              <a:ext cx="36464" cy="88973"/>
            </a:xfrm>
            <a:custGeom>
              <a:avLst/>
              <a:gdLst>
                <a:gd name="T0" fmla="*/ 25 w 21"/>
                <a:gd name="T1" fmla="*/ 7 h 51"/>
                <a:gd name="T2" fmla="*/ 21 w 21"/>
                <a:gd name="T3" fmla="*/ 24 h 51"/>
                <a:gd name="T4" fmla="*/ 20 w 21"/>
                <a:gd name="T5" fmla="*/ 39 h 51"/>
                <a:gd name="T6" fmla="*/ 14 w 21"/>
                <a:gd name="T7" fmla="*/ 50 h 51"/>
                <a:gd name="T8" fmla="*/ 14 w 21"/>
                <a:gd name="T9" fmla="*/ 61 h 51"/>
                <a:gd name="T10" fmla="*/ 5 w 21"/>
                <a:gd name="T11" fmla="*/ 49 h 51"/>
                <a:gd name="T12" fmla="*/ 1 w 21"/>
                <a:gd name="T13" fmla="*/ 42 h 51"/>
                <a:gd name="T14" fmla="*/ 4 w 21"/>
                <a:gd name="T15" fmla="*/ 24 h 51"/>
                <a:gd name="T16" fmla="*/ 10 w 21"/>
                <a:gd name="T17" fmla="*/ 10 h 51"/>
                <a:gd name="T18" fmla="*/ 11 w 21"/>
                <a:gd name="T19" fmla="*/ 4 h 51"/>
                <a:gd name="T20" fmla="*/ 17 w 21"/>
                <a:gd name="T21" fmla="*/ 0 h 51"/>
                <a:gd name="T22" fmla="*/ 24 w 21"/>
                <a:gd name="T23" fmla="*/ 4 h 51"/>
                <a:gd name="T24" fmla="*/ 25 w 21"/>
                <a:gd name="T25" fmla="*/ 7 h 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51"/>
                <a:gd name="T41" fmla="*/ 21 w 21"/>
                <a:gd name="T42" fmla="*/ 51 h 5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51">
                  <a:moveTo>
                    <a:pt x="21" y="6"/>
                  </a:moveTo>
                  <a:cubicBezTo>
                    <a:pt x="20" y="10"/>
                    <a:pt x="19" y="15"/>
                    <a:pt x="18" y="20"/>
                  </a:cubicBezTo>
                  <a:cubicBezTo>
                    <a:pt x="18" y="24"/>
                    <a:pt x="18" y="29"/>
                    <a:pt x="17" y="33"/>
                  </a:cubicBezTo>
                  <a:cubicBezTo>
                    <a:pt x="16" y="36"/>
                    <a:pt x="13" y="39"/>
                    <a:pt x="12" y="42"/>
                  </a:cubicBezTo>
                  <a:cubicBezTo>
                    <a:pt x="11" y="45"/>
                    <a:pt x="13" y="48"/>
                    <a:pt x="12" y="51"/>
                  </a:cubicBezTo>
                  <a:cubicBezTo>
                    <a:pt x="8" y="47"/>
                    <a:pt x="6" y="45"/>
                    <a:pt x="4" y="41"/>
                  </a:cubicBezTo>
                  <a:cubicBezTo>
                    <a:pt x="2" y="39"/>
                    <a:pt x="1" y="37"/>
                    <a:pt x="1" y="35"/>
                  </a:cubicBezTo>
                  <a:cubicBezTo>
                    <a:pt x="0" y="30"/>
                    <a:pt x="2" y="25"/>
                    <a:pt x="3" y="20"/>
                  </a:cubicBezTo>
                  <a:cubicBezTo>
                    <a:pt x="4" y="16"/>
                    <a:pt x="6" y="12"/>
                    <a:pt x="8" y="8"/>
                  </a:cubicBezTo>
                  <a:cubicBezTo>
                    <a:pt x="8" y="7"/>
                    <a:pt x="8" y="5"/>
                    <a:pt x="9" y="3"/>
                  </a:cubicBezTo>
                  <a:cubicBezTo>
                    <a:pt x="10" y="2"/>
                    <a:pt x="12" y="1"/>
                    <a:pt x="14" y="0"/>
                  </a:cubicBezTo>
                  <a:cubicBezTo>
                    <a:pt x="16" y="0"/>
                    <a:pt x="18" y="1"/>
                    <a:pt x="20" y="3"/>
                  </a:cubicBezTo>
                  <a:cubicBezTo>
                    <a:pt x="21" y="3"/>
                    <a:pt x="21" y="4"/>
                    <a:pt x="21" y="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64" name="Freeform 2881"/>
            <p:cNvSpPr>
              <a:spLocks noChangeAspect="1"/>
            </p:cNvSpPr>
            <p:nvPr/>
          </p:nvSpPr>
          <p:spPr bwMode="auto">
            <a:xfrm>
              <a:off x="7280024" y="2646038"/>
              <a:ext cx="5834" cy="8751"/>
            </a:xfrm>
            <a:custGeom>
              <a:avLst/>
              <a:gdLst>
                <a:gd name="T0" fmla="*/ 3 w 4"/>
                <a:gd name="T1" fmla="*/ 0 h 5"/>
                <a:gd name="T2" fmla="*/ 3 w 4"/>
                <a:gd name="T3" fmla="*/ 5 h 5"/>
                <a:gd name="T4" fmla="*/ 0 w 4"/>
                <a:gd name="T5" fmla="*/ 2 h 5"/>
                <a:gd name="T6" fmla="*/ 3 w 4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3" y="0"/>
                  </a:moveTo>
                  <a:cubicBezTo>
                    <a:pt x="4" y="1"/>
                    <a:pt x="4" y="4"/>
                    <a:pt x="3" y="4"/>
                  </a:cubicBezTo>
                  <a:cubicBezTo>
                    <a:pt x="2" y="5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65" name="Freeform 2882"/>
            <p:cNvSpPr>
              <a:spLocks noChangeAspect="1"/>
            </p:cNvSpPr>
            <p:nvPr/>
          </p:nvSpPr>
          <p:spPr bwMode="auto">
            <a:xfrm>
              <a:off x="7303361" y="2632911"/>
              <a:ext cx="5834" cy="7293"/>
            </a:xfrm>
            <a:custGeom>
              <a:avLst/>
              <a:gdLst>
                <a:gd name="T0" fmla="*/ 3 w 3"/>
                <a:gd name="T1" fmla="*/ 0 h 4"/>
                <a:gd name="T2" fmla="*/ 3 w 3"/>
                <a:gd name="T3" fmla="*/ 5 h 4"/>
                <a:gd name="T4" fmla="*/ 0 w 3"/>
                <a:gd name="T5" fmla="*/ 3 h 4"/>
                <a:gd name="T6" fmla="*/ 3 w 3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4"/>
                <a:gd name="T14" fmla="*/ 3 w 3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4">
                  <a:moveTo>
                    <a:pt x="2" y="0"/>
                  </a:moveTo>
                  <a:cubicBezTo>
                    <a:pt x="3" y="1"/>
                    <a:pt x="3" y="3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2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66" name="Freeform 2883"/>
            <p:cNvSpPr>
              <a:spLocks noChangeAspect="1"/>
            </p:cNvSpPr>
            <p:nvPr/>
          </p:nvSpPr>
          <p:spPr bwMode="auto">
            <a:xfrm>
              <a:off x="7266897" y="2646038"/>
              <a:ext cx="7293" cy="8751"/>
            </a:xfrm>
            <a:custGeom>
              <a:avLst/>
              <a:gdLst>
                <a:gd name="T0" fmla="*/ 5 w 4"/>
                <a:gd name="T1" fmla="*/ 2 h 5"/>
                <a:gd name="T2" fmla="*/ 1 w 4"/>
                <a:gd name="T3" fmla="*/ 6 h 5"/>
                <a:gd name="T4" fmla="*/ 1 w 4"/>
                <a:gd name="T5" fmla="*/ 1 h 5"/>
                <a:gd name="T6" fmla="*/ 5 w 4"/>
                <a:gd name="T7" fmla="*/ 2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4" y="2"/>
                  </a:moveTo>
                  <a:cubicBezTo>
                    <a:pt x="4" y="3"/>
                    <a:pt x="2" y="5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4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67" name="Freeform 2884"/>
            <p:cNvSpPr>
              <a:spLocks noChangeAspect="1"/>
            </p:cNvSpPr>
            <p:nvPr/>
          </p:nvSpPr>
          <p:spPr bwMode="auto">
            <a:xfrm>
              <a:off x="7266897" y="2646038"/>
              <a:ext cx="7293" cy="8751"/>
            </a:xfrm>
            <a:custGeom>
              <a:avLst/>
              <a:gdLst>
                <a:gd name="T0" fmla="*/ 5 w 4"/>
                <a:gd name="T1" fmla="*/ 2 h 5"/>
                <a:gd name="T2" fmla="*/ 1 w 4"/>
                <a:gd name="T3" fmla="*/ 6 h 5"/>
                <a:gd name="T4" fmla="*/ 1 w 4"/>
                <a:gd name="T5" fmla="*/ 1 h 5"/>
                <a:gd name="T6" fmla="*/ 5 w 4"/>
                <a:gd name="T7" fmla="*/ 2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4" y="2"/>
                  </a:moveTo>
                  <a:cubicBezTo>
                    <a:pt x="4" y="3"/>
                    <a:pt x="2" y="5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4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68" name="Freeform 2885"/>
            <p:cNvSpPr>
              <a:spLocks noChangeAspect="1"/>
            </p:cNvSpPr>
            <p:nvPr/>
          </p:nvSpPr>
          <p:spPr bwMode="auto">
            <a:xfrm>
              <a:off x="7293151" y="2398080"/>
              <a:ext cx="17503" cy="11669"/>
            </a:xfrm>
            <a:custGeom>
              <a:avLst/>
              <a:gdLst>
                <a:gd name="T0" fmla="*/ 8 w 10"/>
                <a:gd name="T1" fmla="*/ 0 h 6"/>
                <a:gd name="T2" fmla="*/ 12 w 10"/>
                <a:gd name="T3" fmla="*/ 4 h 6"/>
                <a:gd name="T4" fmla="*/ 7 w 10"/>
                <a:gd name="T5" fmla="*/ 7 h 6"/>
                <a:gd name="T6" fmla="*/ 2 w 10"/>
                <a:gd name="T7" fmla="*/ 8 h 6"/>
                <a:gd name="T8" fmla="*/ 1 w 10"/>
                <a:gd name="T9" fmla="*/ 5 h 6"/>
                <a:gd name="T10" fmla="*/ 8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7" y="0"/>
                  </a:moveTo>
                  <a:cubicBezTo>
                    <a:pt x="8" y="0"/>
                    <a:pt x="10" y="2"/>
                    <a:pt x="10" y="3"/>
                  </a:cubicBezTo>
                  <a:cubicBezTo>
                    <a:pt x="10" y="5"/>
                    <a:pt x="7" y="5"/>
                    <a:pt x="6" y="5"/>
                  </a:cubicBezTo>
                  <a:cubicBezTo>
                    <a:pt x="5" y="6"/>
                    <a:pt x="4" y="6"/>
                    <a:pt x="2" y="6"/>
                  </a:cubicBezTo>
                  <a:cubicBezTo>
                    <a:pt x="2" y="6"/>
                    <a:pt x="0" y="5"/>
                    <a:pt x="1" y="4"/>
                  </a:cubicBezTo>
                  <a:cubicBezTo>
                    <a:pt x="2" y="2"/>
                    <a:pt x="4" y="0"/>
                    <a:pt x="7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69" name="Freeform 2886"/>
            <p:cNvSpPr>
              <a:spLocks noChangeAspect="1"/>
            </p:cNvSpPr>
            <p:nvPr/>
          </p:nvSpPr>
          <p:spPr bwMode="auto">
            <a:xfrm>
              <a:off x="5118414" y="927835"/>
              <a:ext cx="3188448" cy="1251458"/>
            </a:xfrm>
            <a:custGeom>
              <a:avLst/>
              <a:gdLst>
                <a:gd name="T0" fmla="*/ 1579 w 1821"/>
                <a:gd name="T1" fmla="*/ 599 h 715"/>
                <a:gd name="T2" fmla="*/ 1708 w 1821"/>
                <a:gd name="T3" fmla="*/ 472 h 715"/>
                <a:gd name="T4" fmla="*/ 1833 w 1821"/>
                <a:gd name="T5" fmla="*/ 446 h 715"/>
                <a:gd name="T6" fmla="*/ 1813 w 1821"/>
                <a:gd name="T7" fmla="*/ 523 h 715"/>
                <a:gd name="T8" fmla="*/ 1905 w 1821"/>
                <a:gd name="T9" fmla="*/ 547 h 715"/>
                <a:gd name="T10" fmla="*/ 1944 w 1821"/>
                <a:gd name="T11" fmla="*/ 445 h 715"/>
                <a:gd name="T12" fmla="*/ 2058 w 1821"/>
                <a:gd name="T13" fmla="*/ 341 h 715"/>
                <a:gd name="T14" fmla="*/ 2164 w 1821"/>
                <a:gd name="T15" fmla="*/ 305 h 715"/>
                <a:gd name="T16" fmla="*/ 1874 w 1821"/>
                <a:gd name="T17" fmla="*/ 240 h 715"/>
                <a:gd name="T18" fmla="*/ 1631 w 1821"/>
                <a:gd name="T19" fmla="*/ 186 h 715"/>
                <a:gd name="T20" fmla="*/ 1520 w 1821"/>
                <a:gd name="T21" fmla="*/ 151 h 715"/>
                <a:gd name="T22" fmla="*/ 1405 w 1821"/>
                <a:gd name="T23" fmla="*/ 170 h 715"/>
                <a:gd name="T24" fmla="*/ 1229 w 1821"/>
                <a:gd name="T25" fmla="*/ 120 h 715"/>
                <a:gd name="T26" fmla="*/ 1061 w 1821"/>
                <a:gd name="T27" fmla="*/ 118 h 715"/>
                <a:gd name="T28" fmla="*/ 1074 w 1821"/>
                <a:gd name="T29" fmla="*/ 46 h 715"/>
                <a:gd name="T30" fmla="*/ 917 w 1821"/>
                <a:gd name="T31" fmla="*/ 23 h 715"/>
                <a:gd name="T32" fmla="*/ 813 w 1821"/>
                <a:gd name="T33" fmla="*/ 61 h 715"/>
                <a:gd name="T34" fmla="*/ 731 w 1821"/>
                <a:gd name="T35" fmla="*/ 116 h 715"/>
                <a:gd name="T36" fmla="*/ 714 w 1821"/>
                <a:gd name="T37" fmla="*/ 208 h 715"/>
                <a:gd name="T38" fmla="*/ 629 w 1821"/>
                <a:gd name="T39" fmla="*/ 157 h 715"/>
                <a:gd name="T40" fmla="*/ 598 w 1821"/>
                <a:gd name="T41" fmla="*/ 163 h 715"/>
                <a:gd name="T42" fmla="*/ 681 w 1821"/>
                <a:gd name="T43" fmla="*/ 275 h 715"/>
                <a:gd name="T44" fmla="*/ 598 w 1821"/>
                <a:gd name="T45" fmla="*/ 308 h 715"/>
                <a:gd name="T46" fmla="*/ 528 w 1821"/>
                <a:gd name="T47" fmla="*/ 136 h 715"/>
                <a:gd name="T48" fmla="*/ 433 w 1821"/>
                <a:gd name="T49" fmla="*/ 245 h 715"/>
                <a:gd name="T50" fmla="*/ 291 w 1821"/>
                <a:gd name="T51" fmla="*/ 262 h 715"/>
                <a:gd name="T52" fmla="*/ 211 w 1821"/>
                <a:gd name="T53" fmla="*/ 264 h 715"/>
                <a:gd name="T54" fmla="*/ 132 w 1821"/>
                <a:gd name="T55" fmla="*/ 342 h 715"/>
                <a:gd name="T56" fmla="*/ 56 w 1821"/>
                <a:gd name="T57" fmla="*/ 292 h 715"/>
                <a:gd name="T58" fmla="*/ 48 w 1821"/>
                <a:gd name="T59" fmla="*/ 222 h 715"/>
                <a:gd name="T60" fmla="*/ 1 w 1821"/>
                <a:gd name="T61" fmla="*/ 252 h 715"/>
                <a:gd name="T62" fmla="*/ 29 w 1821"/>
                <a:gd name="T63" fmla="*/ 352 h 715"/>
                <a:gd name="T64" fmla="*/ 18 w 1821"/>
                <a:gd name="T65" fmla="*/ 450 h 715"/>
                <a:gd name="T66" fmla="*/ 8 w 1821"/>
                <a:gd name="T67" fmla="*/ 478 h 715"/>
                <a:gd name="T68" fmla="*/ 17 w 1821"/>
                <a:gd name="T69" fmla="*/ 540 h 715"/>
                <a:gd name="T70" fmla="*/ 71 w 1821"/>
                <a:gd name="T71" fmla="*/ 596 h 715"/>
                <a:gd name="T72" fmla="*/ 104 w 1821"/>
                <a:gd name="T73" fmla="*/ 626 h 715"/>
                <a:gd name="T74" fmla="*/ 170 w 1821"/>
                <a:gd name="T75" fmla="*/ 674 h 715"/>
                <a:gd name="T76" fmla="*/ 176 w 1821"/>
                <a:gd name="T77" fmla="*/ 721 h 715"/>
                <a:gd name="T78" fmla="*/ 163 w 1821"/>
                <a:gd name="T79" fmla="*/ 768 h 715"/>
                <a:gd name="T80" fmla="*/ 238 w 1821"/>
                <a:gd name="T81" fmla="*/ 815 h 715"/>
                <a:gd name="T82" fmla="*/ 319 w 1821"/>
                <a:gd name="T83" fmla="*/ 857 h 715"/>
                <a:gd name="T84" fmla="*/ 313 w 1821"/>
                <a:gd name="T85" fmla="*/ 766 h 715"/>
                <a:gd name="T86" fmla="*/ 295 w 1821"/>
                <a:gd name="T87" fmla="*/ 722 h 715"/>
                <a:gd name="T88" fmla="*/ 316 w 1821"/>
                <a:gd name="T89" fmla="*/ 673 h 715"/>
                <a:gd name="T90" fmla="*/ 377 w 1821"/>
                <a:gd name="T91" fmla="*/ 643 h 715"/>
                <a:gd name="T92" fmla="*/ 454 w 1821"/>
                <a:gd name="T93" fmla="*/ 660 h 715"/>
                <a:gd name="T94" fmla="*/ 492 w 1821"/>
                <a:gd name="T95" fmla="*/ 610 h 715"/>
                <a:gd name="T96" fmla="*/ 582 w 1821"/>
                <a:gd name="T97" fmla="*/ 563 h 715"/>
                <a:gd name="T98" fmla="*/ 648 w 1821"/>
                <a:gd name="T99" fmla="*/ 593 h 715"/>
                <a:gd name="T100" fmla="*/ 762 w 1821"/>
                <a:gd name="T101" fmla="*/ 660 h 715"/>
                <a:gd name="T102" fmla="*/ 836 w 1821"/>
                <a:gd name="T103" fmla="*/ 674 h 715"/>
                <a:gd name="T104" fmla="*/ 926 w 1821"/>
                <a:gd name="T105" fmla="*/ 668 h 715"/>
                <a:gd name="T106" fmla="*/ 1007 w 1821"/>
                <a:gd name="T107" fmla="*/ 679 h 715"/>
                <a:gd name="T108" fmla="*/ 1071 w 1821"/>
                <a:gd name="T109" fmla="*/ 644 h 715"/>
                <a:gd name="T110" fmla="*/ 1167 w 1821"/>
                <a:gd name="T111" fmla="*/ 685 h 715"/>
                <a:gd name="T112" fmla="*/ 1286 w 1821"/>
                <a:gd name="T113" fmla="*/ 679 h 715"/>
                <a:gd name="T114" fmla="*/ 1341 w 1821"/>
                <a:gd name="T115" fmla="*/ 613 h 715"/>
                <a:gd name="T116" fmla="*/ 1431 w 1821"/>
                <a:gd name="T117" fmla="*/ 658 h 715"/>
                <a:gd name="T118" fmla="*/ 1502 w 1821"/>
                <a:gd name="T119" fmla="*/ 726 h 715"/>
                <a:gd name="T120" fmla="*/ 1541 w 1821"/>
                <a:gd name="T121" fmla="*/ 780 h 71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21"/>
                <a:gd name="T184" fmla="*/ 0 h 715"/>
                <a:gd name="T185" fmla="*/ 1821 w 1821"/>
                <a:gd name="T186" fmla="*/ 715 h 71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21" h="715">
                  <a:moveTo>
                    <a:pt x="1266" y="694"/>
                  </a:moveTo>
                  <a:cubicBezTo>
                    <a:pt x="1272" y="691"/>
                    <a:pt x="1278" y="683"/>
                    <a:pt x="1283" y="682"/>
                  </a:cubicBezTo>
                  <a:cubicBezTo>
                    <a:pt x="1285" y="681"/>
                    <a:pt x="1286" y="685"/>
                    <a:pt x="1288" y="686"/>
                  </a:cubicBezTo>
                  <a:cubicBezTo>
                    <a:pt x="1292" y="687"/>
                    <a:pt x="1297" y="688"/>
                    <a:pt x="1301" y="686"/>
                  </a:cubicBezTo>
                  <a:cubicBezTo>
                    <a:pt x="1307" y="684"/>
                    <a:pt x="1314" y="682"/>
                    <a:pt x="1318" y="676"/>
                  </a:cubicBezTo>
                  <a:cubicBezTo>
                    <a:pt x="1328" y="663"/>
                    <a:pt x="1334" y="646"/>
                    <a:pt x="1342" y="631"/>
                  </a:cubicBezTo>
                  <a:cubicBezTo>
                    <a:pt x="1348" y="618"/>
                    <a:pt x="1354" y="606"/>
                    <a:pt x="1361" y="593"/>
                  </a:cubicBezTo>
                  <a:cubicBezTo>
                    <a:pt x="1358" y="580"/>
                    <a:pt x="1359" y="566"/>
                    <a:pt x="1354" y="553"/>
                  </a:cubicBezTo>
                  <a:cubicBezTo>
                    <a:pt x="1350" y="544"/>
                    <a:pt x="1355" y="536"/>
                    <a:pt x="1356" y="529"/>
                  </a:cubicBezTo>
                  <a:cubicBezTo>
                    <a:pt x="1355" y="523"/>
                    <a:pt x="1353" y="516"/>
                    <a:pt x="1352" y="510"/>
                  </a:cubicBezTo>
                  <a:cubicBezTo>
                    <a:pt x="1342" y="504"/>
                    <a:pt x="1334" y="494"/>
                    <a:pt x="1323" y="490"/>
                  </a:cubicBezTo>
                  <a:cubicBezTo>
                    <a:pt x="1314" y="487"/>
                    <a:pt x="1319" y="498"/>
                    <a:pt x="1315" y="499"/>
                  </a:cubicBezTo>
                  <a:cubicBezTo>
                    <a:pt x="1312" y="500"/>
                    <a:pt x="1308" y="501"/>
                    <a:pt x="1304" y="500"/>
                  </a:cubicBezTo>
                  <a:cubicBezTo>
                    <a:pt x="1302" y="500"/>
                    <a:pt x="1301" y="487"/>
                    <a:pt x="1300" y="486"/>
                  </a:cubicBezTo>
                  <a:cubicBezTo>
                    <a:pt x="1299" y="486"/>
                    <a:pt x="1297" y="499"/>
                    <a:pt x="1296" y="498"/>
                  </a:cubicBezTo>
                  <a:cubicBezTo>
                    <a:pt x="1291" y="494"/>
                    <a:pt x="1296" y="481"/>
                    <a:pt x="1290" y="481"/>
                  </a:cubicBezTo>
                  <a:cubicBezTo>
                    <a:pt x="1286" y="481"/>
                    <a:pt x="1273" y="486"/>
                    <a:pt x="1271" y="478"/>
                  </a:cubicBezTo>
                  <a:cubicBezTo>
                    <a:pt x="1269" y="470"/>
                    <a:pt x="1281" y="467"/>
                    <a:pt x="1286" y="461"/>
                  </a:cubicBezTo>
                  <a:cubicBezTo>
                    <a:pt x="1294" y="451"/>
                    <a:pt x="1302" y="441"/>
                    <a:pt x="1309" y="431"/>
                  </a:cubicBezTo>
                  <a:cubicBezTo>
                    <a:pt x="1314" y="423"/>
                    <a:pt x="1317" y="412"/>
                    <a:pt x="1325" y="405"/>
                  </a:cubicBezTo>
                  <a:cubicBezTo>
                    <a:pt x="1333" y="399"/>
                    <a:pt x="1344" y="398"/>
                    <a:pt x="1354" y="396"/>
                  </a:cubicBezTo>
                  <a:cubicBezTo>
                    <a:pt x="1364" y="395"/>
                    <a:pt x="1375" y="399"/>
                    <a:pt x="1385" y="398"/>
                  </a:cubicBezTo>
                  <a:cubicBezTo>
                    <a:pt x="1392" y="398"/>
                    <a:pt x="1399" y="394"/>
                    <a:pt x="1406" y="393"/>
                  </a:cubicBezTo>
                  <a:cubicBezTo>
                    <a:pt x="1405" y="387"/>
                    <a:pt x="1417" y="393"/>
                    <a:pt x="1423" y="393"/>
                  </a:cubicBezTo>
                  <a:cubicBezTo>
                    <a:pt x="1430" y="394"/>
                    <a:pt x="1438" y="394"/>
                    <a:pt x="1445" y="397"/>
                  </a:cubicBezTo>
                  <a:cubicBezTo>
                    <a:pt x="1447" y="398"/>
                    <a:pt x="1436" y="400"/>
                    <a:pt x="1434" y="402"/>
                  </a:cubicBezTo>
                  <a:cubicBezTo>
                    <a:pt x="1433" y="403"/>
                    <a:pt x="1434" y="406"/>
                    <a:pt x="1435" y="407"/>
                  </a:cubicBezTo>
                  <a:cubicBezTo>
                    <a:pt x="1440" y="407"/>
                    <a:pt x="1449" y="404"/>
                    <a:pt x="1454" y="403"/>
                  </a:cubicBezTo>
                  <a:cubicBezTo>
                    <a:pt x="1460" y="399"/>
                    <a:pt x="1469" y="402"/>
                    <a:pt x="1477" y="401"/>
                  </a:cubicBezTo>
                  <a:cubicBezTo>
                    <a:pt x="1480" y="397"/>
                    <a:pt x="1472" y="394"/>
                    <a:pt x="1470" y="395"/>
                  </a:cubicBezTo>
                  <a:cubicBezTo>
                    <a:pt x="1467" y="393"/>
                    <a:pt x="1463" y="391"/>
                    <a:pt x="1464" y="387"/>
                  </a:cubicBezTo>
                  <a:cubicBezTo>
                    <a:pt x="1468" y="376"/>
                    <a:pt x="1475" y="365"/>
                    <a:pt x="1483" y="357"/>
                  </a:cubicBezTo>
                  <a:cubicBezTo>
                    <a:pt x="1489" y="352"/>
                    <a:pt x="1498" y="351"/>
                    <a:pt x="1505" y="349"/>
                  </a:cubicBezTo>
                  <a:cubicBezTo>
                    <a:pt x="1509" y="348"/>
                    <a:pt x="1515" y="344"/>
                    <a:pt x="1519" y="347"/>
                  </a:cubicBezTo>
                  <a:cubicBezTo>
                    <a:pt x="1523" y="351"/>
                    <a:pt x="1517" y="361"/>
                    <a:pt x="1520" y="366"/>
                  </a:cubicBezTo>
                  <a:cubicBezTo>
                    <a:pt x="1524" y="365"/>
                    <a:pt x="1524" y="373"/>
                    <a:pt x="1527" y="372"/>
                  </a:cubicBezTo>
                  <a:cubicBezTo>
                    <a:pt x="1534" y="365"/>
                    <a:pt x="1543" y="355"/>
                    <a:pt x="1555" y="353"/>
                  </a:cubicBezTo>
                  <a:cubicBezTo>
                    <a:pt x="1551" y="349"/>
                    <a:pt x="1545" y="339"/>
                    <a:pt x="1549" y="334"/>
                  </a:cubicBezTo>
                  <a:cubicBezTo>
                    <a:pt x="1553" y="329"/>
                    <a:pt x="1562" y="332"/>
                    <a:pt x="1568" y="335"/>
                  </a:cubicBezTo>
                  <a:cubicBezTo>
                    <a:pt x="1570" y="337"/>
                    <a:pt x="1562" y="338"/>
                    <a:pt x="1561" y="341"/>
                  </a:cubicBezTo>
                  <a:cubicBezTo>
                    <a:pt x="1559" y="346"/>
                    <a:pt x="1561" y="351"/>
                    <a:pt x="1561" y="356"/>
                  </a:cubicBezTo>
                  <a:cubicBezTo>
                    <a:pt x="1561" y="360"/>
                    <a:pt x="1563" y="364"/>
                    <a:pt x="1561" y="367"/>
                  </a:cubicBezTo>
                  <a:cubicBezTo>
                    <a:pt x="1558" y="371"/>
                    <a:pt x="1551" y="369"/>
                    <a:pt x="1547" y="373"/>
                  </a:cubicBezTo>
                  <a:cubicBezTo>
                    <a:pt x="1545" y="375"/>
                    <a:pt x="1549" y="379"/>
                    <a:pt x="1547" y="381"/>
                  </a:cubicBezTo>
                  <a:cubicBezTo>
                    <a:pt x="1544" y="387"/>
                    <a:pt x="1539" y="392"/>
                    <a:pt x="1535" y="398"/>
                  </a:cubicBezTo>
                  <a:cubicBezTo>
                    <a:pt x="1531" y="405"/>
                    <a:pt x="1530" y="415"/>
                    <a:pt x="1524" y="421"/>
                  </a:cubicBezTo>
                  <a:cubicBezTo>
                    <a:pt x="1519" y="425"/>
                    <a:pt x="1510" y="420"/>
                    <a:pt x="1506" y="425"/>
                  </a:cubicBezTo>
                  <a:cubicBezTo>
                    <a:pt x="1503" y="428"/>
                    <a:pt x="1510" y="432"/>
                    <a:pt x="1510" y="436"/>
                  </a:cubicBezTo>
                  <a:cubicBezTo>
                    <a:pt x="1509" y="441"/>
                    <a:pt x="1504" y="445"/>
                    <a:pt x="1504" y="449"/>
                  </a:cubicBezTo>
                  <a:cubicBezTo>
                    <a:pt x="1504" y="459"/>
                    <a:pt x="1505" y="469"/>
                    <a:pt x="1509" y="478"/>
                  </a:cubicBezTo>
                  <a:cubicBezTo>
                    <a:pt x="1515" y="493"/>
                    <a:pt x="1526" y="506"/>
                    <a:pt x="1533" y="521"/>
                  </a:cubicBezTo>
                  <a:cubicBezTo>
                    <a:pt x="1536" y="527"/>
                    <a:pt x="1537" y="534"/>
                    <a:pt x="1540" y="541"/>
                  </a:cubicBezTo>
                  <a:cubicBezTo>
                    <a:pt x="1541" y="543"/>
                    <a:pt x="1543" y="549"/>
                    <a:pt x="1545" y="547"/>
                  </a:cubicBezTo>
                  <a:cubicBezTo>
                    <a:pt x="1550" y="541"/>
                    <a:pt x="1557" y="534"/>
                    <a:pt x="1559" y="527"/>
                  </a:cubicBezTo>
                  <a:cubicBezTo>
                    <a:pt x="1561" y="522"/>
                    <a:pt x="1554" y="518"/>
                    <a:pt x="1556" y="513"/>
                  </a:cubicBezTo>
                  <a:cubicBezTo>
                    <a:pt x="1559" y="510"/>
                    <a:pt x="1568" y="516"/>
                    <a:pt x="1570" y="512"/>
                  </a:cubicBezTo>
                  <a:cubicBezTo>
                    <a:pt x="1573" y="505"/>
                    <a:pt x="1562" y="496"/>
                    <a:pt x="1566" y="490"/>
                  </a:cubicBezTo>
                  <a:cubicBezTo>
                    <a:pt x="1570" y="484"/>
                    <a:pt x="1583" y="491"/>
                    <a:pt x="1586" y="485"/>
                  </a:cubicBezTo>
                  <a:cubicBezTo>
                    <a:pt x="1589" y="480"/>
                    <a:pt x="1577" y="476"/>
                    <a:pt x="1578" y="470"/>
                  </a:cubicBezTo>
                  <a:cubicBezTo>
                    <a:pt x="1578" y="466"/>
                    <a:pt x="1580" y="448"/>
                    <a:pt x="1587" y="456"/>
                  </a:cubicBezTo>
                  <a:cubicBezTo>
                    <a:pt x="1589" y="454"/>
                    <a:pt x="1587" y="450"/>
                    <a:pt x="1587" y="448"/>
                  </a:cubicBezTo>
                  <a:cubicBezTo>
                    <a:pt x="1588" y="443"/>
                    <a:pt x="1580" y="447"/>
                    <a:pt x="1579" y="442"/>
                  </a:cubicBezTo>
                  <a:cubicBezTo>
                    <a:pt x="1577" y="437"/>
                    <a:pt x="1577" y="430"/>
                    <a:pt x="1580" y="424"/>
                  </a:cubicBezTo>
                  <a:cubicBezTo>
                    <a:pt x="1577" y="420"/>
                    <a:pt x="1569" y="428"/>
                    <a:pt x="1565" y="424"/>
                  </a:cubicBezTo>
                  <a:cubicBezTo>
                    <a:pt x="1562" y="421"/>
                    <a:pt x="1564" y="415"/>
                    <a:pt x="1565" y="410"/>
                  </a:cubicBezTo>
                  <a:cubicBezTo>
                    <a:pt x="1570" y="403"/>
                    <a:pt x="1565" y="393"/>
                    <a:pt x="1571" y="387"/>
                  </a:cubicBezTo>
                  <a:cubicBezTo>
                    <a:pt x="1574" y="384"/>
                    <a:pt x="1580" y="392"/>
                    <a:pt x="1585" y="391"/>
                  </a:cubicBezTo>
                  <a:cubicBezTo>
                    <a:pt x="1587" y="391"/>
                    <a:pt x="1583" y="386"/>
                    <a:pt x="1584" y="384"/>
                  </a:cubicBezTo>
                  <a:cubicBezTo>
                    <a:pt x="1587" y="380"/>
                    <a:pt x="1592" y="374"/>
                    <a:pt x="1597" y="375"/>
                  </a:cubicBezTo>
                  <a:cubicBezTo>
                    <a:pt x="1601" y="376"/>
                    <a:pt x="1596" y="384"/>
                    <a:pt x="1598" y="387"/>
                  </a:cubicBezTo>
                  <a:cubicBezTo>
                    <a:pt x="1599" y="389"/>
                    <a:pt x="1601" y="385"/>
                    <a:pt x="1603" y="384"/>
                  </a:cubicBezTo>
                  <a:cubicBezTo>
                    <a:pt x="1609" y="380"/>
                    <a:pt x="1612" y="372"/>
                    <a:pt x="1619" y="371"/>
                  </a:cubicBezTo>
                  <a:cubicBezTo>
                    <a:pt x="1626" y="371"/>
                    <a:pt x="1633" y="377"/>
                    <a:pt x="1640" y="379"/>
                  </a:cubicBezTo>
                  <a:cubicBezTo>
                    <a:pt x="1642" y="380"/>
                    <a:pt x="1645" y="383"/>
                    <a:pt x="1646" y="381"/>
                  </a:cubicBezTo>
                  <a:cubicBezTo>
                    <a:pt x="1648" y="380"/>
                    <a:pt x="1646" y="375"/>
                    <a:pt x="1648" y="373"/>
                  </a:cubicBezTo>
                  <a:cubicBezTo>
                    <a:pt x="1654" y="365"/>
                    <a:pt x="1662" y="359"/>
                    <a:pt x="1670" y="353"/>
                  </a:cubicBezTo>
                  <a:cubicBezTo>
                    <a:pt x="1678" y="348"/>
                    <a:pt x="1686" y="342"/>
                    <a:pt x="1695" y="339"/>
                  </a:cubicBezTo>
                  <a:cubicBezTo>
                    <a:pt x="1705" y="333"/>
                    <a:pt x="1717" y="338"/>
                    <a:pt x="1727" y="337"/>
                  </a:cubicBezTo>
                  <a:cubicBezTo>
                    <a:pt x="1731" y="335"/>
                    <a:pt x="1729" y="328"/>
                    <a:pt x="1727" y="325"/>
                  </a:cubicBezTo>
                  <a:cubicBezTo>
                    <a:pt x="1721" y="315"/>
                    <a:pt x="1713" y="308"/>
                    <a:pt x="1704" y="301"/>
                  </a:cubicBezTo>
                  <a:cubicBezTo>
                    <a:pt x="1698" y="297"/>
                    <a:pt x="1690" y="298"/>
                    <a:pt x="1685" y="294"/>
                  </a:cubicBezTo>
                  <a:cubicBezTo>
                    <a:pt x="1682" y="293"/>
                    <a:pt x="1679" y="288"/>
                    <a:pt x="1682" y="286"/>
                  </a:cubicBezTo>
                  <a:cubicBezTo>
                    <a:pt x="1686" y="284"/>
                    <a:pt x="1690" y="290"/>
                    <a:pt x="1695" y="289"/>
                  </a:cubicBezTo>
                  <a:cubicBezTo>
                    <a:pt x="1701" y="289"/>
                    <a:pt x="1710" y="289"/>
                    <a:pt x="1714" y="284"/>
                  </a:cubicBezTo>
                  <a:cubicBezTo>
                    <a:pt x="1717" y="280"/>
                    <a:pt x="1712" y="274"/>
                    <a:pt x="1712" y="270"/>
                  </a:cubicBezTo>
                  <a:cubicBezTo>
                    <a:pt x="1712" y="266"/>
                    <a:pt x="1711" y="259"/>
                    <a:pt x="1714" y="258"/>
                  </a:cubicBezTo>
                  <a:cubicBezTo>
                    <a:pt x="1718" y="257"/>
                    <a:pt x="1722" y="263"/>
                    <a:pt x="1724" y="266"/>
                  </a:cubicBezTo>
                  <a:cubicBezTo>
                    <a:pt x="1727" y="270"/>
                    <a:pt x="1726" y="279"/>
                    <a:pt x="1731" y="280"/>
                  </a:cubicBezTo>
                  <a:cubicBezTo>
                    <a:pt x="1737" y="282"/>
                    <a:pt x="1744" y="272"/>
                    <a:pt x="1750" y="274"/>
                  </a:cubicBezTo>
                  <a:cubicBezTo>
                    <a:pt x="1759" y="276"/>
                    <a:pt x="1765" y="288"/>
                    <a:pt x="1772" y="293"/>
                  </a:cubicBezTo>
                  <a:cubicBezTo>
                    <a:pt x="1779" y="293"/>
                    <a:pt x="1785" y="300"/>
                    <a:pt x="1793" y="302"/>
                  </a:cubicBezTo>
                  <a:cubicBezTo>
                    <a:pt x="1796" y="302"/>
                    <a:pt x="1811" y="299"/>
                    <a:pt x="1801" y="295"/>
                  </a:cubicBezTo>
                  <a:cubicBezTo>
                    <a:pt x="1802" y="289"/>
                    <a:pt x="1797" y="281"/>
                    <a:pt x="1800" y="276"/>
                  </a:cubicBezTo>
                  <a:cubicBezTo>
                    <a:pt x="1804" y="278"/>
                    <a:pt x="1811" y="279"/>
                    <a:pt x="1816" y="276"/>
                  </a:cubicBezTo>
                  <a:cubicBezTo>
                    <a:pt x="1819" y="275"/>
                    <a:pt x="1819" y="267"/>
                    <a:pt x="1821" y="264"/>
                  </a:cubicBezTo>
                  <a:cubicBezTo>
                    <a:pt x="1813" y="260"/>
                    <a:pt x="1809" y="257"/>
                    <a:pt x="1803" y="254"/>
                  </a:cubicBezTo>
                  <a:cubicBezTo>
                    <a:pt x="1792" y="251"/>
                    <a:pt x="1781" y="245"/>
                    <a:pt x="1769" y="245"/>
                  </a:cubicBezTo>
                  <a:cubicBezTo>
                    <a:pt x="1766" y="246"/>
                    <a:pt x="1773" y="253"/>
                    <a:pt x="1771" y="255"/>
                  </a:cubicBezTo>
                  <a:cubicBezTo>
                    <a:pt x="1768" y="258"/>
                    <a:pt x="1763" y="257"/>
                    <a:pt x="1760" y="254"/>
                  </a:cubicBezTo>
                  <a:cubicBezTo>
                    <a:pt x="1754" y="248"/>
                    <a:pt x="1754" y="235"/>
                    <a:pt x="1746" y="230"/>
                  </a:cubicBezTo>
                  <a:cubicBezTo>
                    <a:pt x="1725" y="221"/>
                    <a:pt x="1710" y="214"/>
                    <a:pt x="1692" y="207"/>
                  </a:cubicBezTo>
                  <a:cubicBezTo>
                    <a:pt x="1670" y="199"/>
                    <a:pt x="1649" y="187"/>
                    <a:pt x="1626" y="182"/>
                  </a:cubicBezTo>
                  <a:cubicBezTo>
                    <a:pt x="1617" y="180"/>
                    <a:pt x="1607" y="186"/>
                    <a:pt x="1598" y="185"/>
                  </a:cubicBezTo>
                  <a:cubicBezTo>
                    <a:pt x="1589" y="184"/>
                    <a:pt x="1580" y="179"/>
                    <a:pt x="1571" y="177"/>
                  </a:cubicBezTo>
                  <a:cubicBezTo>
                    <a:pt x="1569" y="177"/>
                    <a:pt x="1564" y="177"/>
                    <a:pt x="1568" y="183"/>
                  </a:cubicBezTo>
                  <a:cubicBezTo>
                    <a:pt x="1570" y="189"/>
                    <a:pt x="1578" y="192"/>
                    <a:pt x="1579" y="199"/>
                  </a:cubicBezTo>
                  <a:cubicBezTo>
                    <a:pt x="1580" y="202"/>
                    <a:pt x="1577" y="206"/>
                    <a:pt x="1574" y="207"/>
                  </a:cubicBezTo>
                  <a:cubicBezTo>
                    <a:pt x="1569" y="209"/>
                    <a:pt x="1564" y="206"/>
                    <a:pt x="1561" y="200"/>
                  </a:cubicBezTo>
                  <a:cubicBezTo>
                    <a:pt x="1557" y="199"/>
                    <a:pt x="1552" y="200"/>
                    <a:pt x="1548" y="197"/>
                  </a:cubicBezTo>
                  <a:cubicBezTo>
                    <a:pt x="1544" y="195"/>
                    <a:pt x="1544" y="187"/>
                    <a:pt x="1540" y="185"/>
                  </a:cubicBezTo>
                  <a:cubicBezTo>
                    <a:pt x="1537" y="184"/>
                    <a:pt x="1533" y="191"/>
                    <a:pt x="1530" y="192"/>
                  </a:cubicBezTo>
                  <a:cubicBezTo>
                    <a:pt x="1517" y="192"/>
                    <a:pt x="1503" y="185"/>
                    <a:pt x="1490" y="187"/>
                  </a:cubicBezTo>
                  <a:cubicBezTo>
                    <a:pt x="1484" y="188"/>
                    <a:pt x="1475" y="191"/>
                    <a:pt x="1474" y="199"/>
                  </a:cubicBezTo>
                  <a:cubicBezTo>
                    <a:pt x="1470" y="199"/>
                    <a:pt x="1470" y="191"/>
                    <a:pt x="1467" y="190"/>
                  </a:cubicBezTo>
                  <a:cubicBezTo>
                    <a:pt x="1462" y="187"/>
                    <a:pt x="1456" y="189"/>
                    <a:pt x="1451" y="187"/>
                  </a:cubicBezTo>
                  <a:cubicBezTo>
                    <a:pt x="1450" y="187"/>
                    <a:pt x="1451" y="184"/>
                    <a:pt x="1451" y="183"/>
                  </a:cubicBezTo>
                  <a:cubicBezTo>
                    <a:pt x="1451" y="176"/>
                    <a:pt x="1448" y="168"/>
                    <a:pt x="1438" y="163"/>
                  </a:cubicBezTo>
                  <a:cubicBezTo>
                    <a:pt x="1428" y="159"/>
                    <a:pt x="1415" y="159"/>
                    <a:pt x="1404" y="159"/>
                  </a:cubicBezTo>
                  <a:cubicBezTo>
                    <a:pt x="1389" y="160"/>
                    <a:pt x="1374" y="163"/>
                    <a:pt x="1359" y="162"/>
                  </a:cubicBezTo>
                  <a:cubicBezTo>
                    <a:pt x="1357" y="161"/>
                    <a:pt x="1361" y="156"/>
                    <a:pt x="1359" y="155"/>
                  </a:cubicBezTo>
                  <a:cubicBezTo>
                    <a:pt x="1354" y="150"/>
                    <a:pt x="1351" y="148"/>
                    <a:pt x="1344" y="147"/>
                  </a:cubicBezTo>
                  <a:cubicBezTo>
                    <a:pt x="1337" y="150"/>
                    <a:pt x="1323" y="147"/>
                    <a:pt x="1316" y="145"/>
                  </a:cubicBezTo>
                  <a:cubicBezTo>
                    <a:pt x="1312" y="143"/>
                    <a:pt x="1325" y="143"/>
                    <a:pt x="1327" y="139"/>
                  </a:cubicBezTo>
                  <a:cubicBezTo>
                    <a:pt x="1319" y="132"/>
                    <a:pt x="1304" y="129"/>
                    <a:pt x="1293" y="130"/>
                  </a:cubicBezTo>
                  <a:cubicBezTo>
                    <a:pt x="1287" y="130"/>
                    <a:pt x="1289" y="135"/>
                    <a:pt x="1285" y="138"/>
                  </a:cubicBezTo>
                  <a:cubicBezTo>
                    <a:pt x="1282" y="141"/>
                    <a:pt x="1280" y="148"/>
                    <a:pt x="1276" y="147"/>
                  </a:cubicBezTo>
                  <a:cubicBezTo>
                    <a:pt x="1275" y="146"/>
                    <a:pt x="1272" y="143"/>
                    <a:pt x="1273" y="141"/>
                  </a:cubicBezTo>
                  <a:cubicBezTo>
                    <a:pt x="1277" y="140"/>
                    <a:pt x="1276" y="134"/>
                    <a:pt x="1280" y="134"/>
                  </a:cubicBezTo>
                  <a:cubicBezTo>
                    <a:pt x="1280" y="133"/>
                    <a:pt x="1281" y="140"/>
                    <a:pt x="1282" y="139"/>
                  </a:cubicBezTo>
                  <a:cubicBezTo>
                    <a:pt x="1284" y="138"/>
                    <a:pt x="1287" y="131"/>
                    <a:pt x="1286" y="131"/>
                  </a:cubicBezTo>
                  <a:cubicBezTo>
                    <a:pt x="1282" y="127"/>
                    <a:pt x="1257" y="136"/>
                    <a:pt x="1258" y="131"/>
                  </a:cubicBezTo>
                  <a:cubicBezTo>
                    <a:pt x="1259" y="129"/>
                    <a:pt x="1262" y="126"/>
                    <a:pt x="1266" y="126"/>
                  </a:cubicBezTo>
                  <a:cubicBezTo>
                    <a:pt x="1272" y="126"/>
                    <a:pt x="1280" y="129"/>
                    <a:pt x="1283" y="127"/>
                  </a:cubicBezTo>
                  <a:cubicBezTo>
                    <a:pt x="1276" y="122"/>
                    <a:pt x="1267" y="125"/>
                    <a:pt x="1262" y="124"/>
                  </a:cubicBezTo>
                  <a:cubicBezTo>
                    <a:pt x="1248" y="121"/>
                    <a:pt x="1230" y="118"/>
                    <a:pt x="1218" y="114"/>
                  </a:cubicBezTo>
                  <a:cubicBezTo>
                    <a:pt x="1216" y="116"/>
                    <a:pt x="1222" y="120"/>
                    <a:pt x="1221" y="121"/>
                  </a:cubicBezTo>
                  <a:cubicBezTo>
                    <a:pt x="1219" y="125"/>
                    <a:pt x="1211" y="122"/>
                    <a:pt x="1207" y="124"/>
                  </a:cubicBezTo>
                  <a:cubicBezTo>
                    <a:pt x="1207" y="125"/>
                    <a:pt x="1205" y="130"/>
                    <a:pt x="1206" y="132"/>
                  </a:cubicBezTo>
                  <a:cubicBezTo>
                    <a:pt x="1208" y="134"/>
                    <a:pt x="1215" y="128"/>
                    <a:pt x="1215" y="130"/>
                  </a:cubicBezTo>
                  <a:cubicBezTo>
                    <a:pt x="1210" y="135"/>
                    <a:pt x="1214" y="140"/>
                    <a:pt x="1219" y="149"/>
                  </a:cubicBezTo>
                  <a:cubicBezTo>
                    <a:pt x="1215" y="149"/>
                    <a:pt x="1208" y="144"/>
                    <a:pt x="1203" y="144"/>
                  </a:cubicBezTo>
                  <a:cubicBezTo>
                    <a:pt x="1201" y="144"/>
                    <a:pt x="1191" y="146"/>
                    <a:pt x="1203" y="151"/>
                  </a:cubicBezTo>
                  <a:cubicBezTo>
                    <a:pt x="1202" y="153"/>
                    <a:pt x="1201" y="155"/>
                    <a:pt x="1199" y="155"/>
                  </a:cubicBezTo>
                  <a:cubicBezTo>
                    <a:pt x="1189" y="152"/>
                    <a:pt x="1180" y="144"/>
                    <a:pt x="1170" y="142"/>
                  </a:cubicBezTo>
                  <a:cubicBezTo>
                    <a:pt x="1166" y="141"/>
                    <a:pt x="1165" y="148"/>
                    <a:pt x="1162" y="149"/>
                  </a:cubicBezTo>
                  <a:cubicBezTo>
                    <a:pt x="1158" y="150"/>
                    <a:pt x="1152" y="151"/>
                    <a:pt x="1148" y="149"/>
                  </a:cubicBezTo>
                  <a:cubicBezTo>
                    <a:pt x="1143" y="143"/>
                    <a:pt x="1136" y="144"/>
                    <a:pt x="1134" y="137"/>
                  </a:cubicBezTo>
                  <a:cubicBezTo>
                    <a:pt x="1130" y="138"/>
                    <a:pt x="1133" y="147"/>
                    <a:pt x="1133" y="152"/>
                  </a:cubicBezTo>
                  <a:cubicBezTo>
                    <a:pt x="1133" y="157"/>
                    <a:pt x="1131" y="164"/>
                    <a:pt x="1127" y="164"/>
                  </a:cubicBezTo>
                  <a:cubicBezTo>
                    <a:pt x="1118" y="164"/>
                    <a:pt x="1114" y="156"/>
                    <a:pt x="1106" y="151"/>
                  </a:cubicBezTo>
                  <a:cubicBezTo>
                    <a:pt x="1101" y="147"/>
                    <a:pt x="1092" y="142"/>
                    <a:pt x="1089" y="136"/>
                  </a:cubicBezTo>
                  <a:cubicBezTo>
                    <a:pt x="1091" y="134"/>
                    <a:pt x="1096" y="135"/>
                    <a:pt x="1096" y="133"/>
                  </a:cubicBezTo>
                  <a:cubicBezTo>
                    <a:pt x="1096" y="129"/>
                    <a:pt x="1095" y="126"/>
                    <a:pt x="1093" y="122"/>
                  </a:cubicBezTo>
                  <a:cubicBezTo>
                    <a:pt x="1092" y="108"/>
                    <a:pt x="1082" y="104"/>
                    <a:pt x="1073" y="100"/>
                  </a:cubicBezTo>
                  <a:cubicBezTo>
                    <a:pt x="1065" y="96"/>
                    <a:pt x="1056" y="97"/>
                    <a:pt x="1047" y="97"/>
                  </a:cubicBezTo>
                  <a:cubicBezTo>
                    <a:pt x="1034" y="97"/>
                    <a:pt x="1032" y="89"/>
                    <a:pt x="1024" y="100"/>
                  </a:cubicBezTo>
                  <a:cubicBezTo>
                    <a:pt x="1020" y="103"/>
                    <a:pt x="1030" y="112"/>
                    <a:pt x="1026" y="112"/>
                  </a:cubicBezTo>
                  <a:cubicBezTo>
                    <a:pt x="1009" y="114"/>
                    <a:pt x="985" y="110"/>
                    <a:pt x="969" y="106"/>
                  </a:cubicBezTo>
                  <a:cubicBezTo>
                    <a:pt x="973" y="103"/>
                    <a:pt x="976" y="99"/>
                    <a:pt x="973" y="99"/>
                  </a:cubicBezTo>
                  <a:cubicBezTo>
                    <a:pt x="956" y="97"/>
                    <a:pt x="938" y="96"/>
                    <a:pt x="921" y="100"/>
                  </a:cubicBezTo>
                  <a:cubicBezTo>
                    <a:pt x="917" y="101"/>
                    <a:pt x="924" y="113"/>
                    <a:pt x="921" y="113"/>
                  </a:cubicBezTo>
                  <a:cubicBezTo>
                    <a:pt x="915" y="108"/>
                    <a:pt x="916" y="96"/>
                    <a:pt x="909" y="93"/>
                  </a:cubicBezTo>
                  <a:cubicBezTo>
                    <a:pt x="907" y="92"/>
                    <a:pt x="910" y="99"/>
                    <a:pt x="908" y="100"/>
                  </a:cubicBezTo>
                  <a:cubicBezTo>
                    <a:pt x="904" y="101"/>
                    <a:pt x="899" y="101"/>
                    <a:pt x="895" y="100"/>
                  </a:cubicBezTo>
                  <a:cubicBezTo>
                    <a:pt x="891" y="98"/>
                    <a:pt x="892" y="92"/>
                    <a:pt x="888" y="91"/>
                  </a:cubicBezTo>
                  <a:cubicBezTo>
                    <a:pt x="885" y="95"/>
                    <a:pt x="876" y="87"/>
                    <a:pt x="874" y="90"/>
                  </a:cubicBezTo>
                  <a:cubicBezTo>
                    <a:pt x="873" y="92"/>
                    <a:pt x="871" y="96"/>
                    <a:pt x="873" y="97"/>
                  </a:cubicBezTo>
                  <a:cubicBezTo>
                    <a:pt x="878" y="97"/>
                    <a:pt x="883" y="95"/>
                    <a:pt x="884" y="98"/>
                  </a:cubicBezTo>
                  <a:cubicBezTo>
                    <a:pt x="880" y="101"/>
                    <a:pt x="875" y="101"/>
                    <a:pt x="870" y="103"/>
                  </a:cubicBezTo>
                  <a:cubicBezTo>
                    <a:pt x="865" y="108"/>
                    <a:pt x="857" y="108"/>
                    <a:pt x="851" y="110"/>
                  </a:cubicBezTo>
                  <a:cubicBezTo>
                    <a:pt x="848" y="112"/>
                    <a:pt x="845" y="107"/>
                    <a:pt x="841" y="109"/>
                  </a:cubicBezTo>
                  <a:cubicBezTo>
                    <a:pt x="841" y="114"/>
                    <a:pt x="833" y="119"/>
                    <a:pt x="828" y="121"/>
                  </a:cubicBezTo>
                  <a:cubicBezTo>
                    <a:pt x="828" y="121"/>
                    <a:pt x="827" y="119"/>
                    <a:pt x="828" y="119"/>
                  </a:cubicBezTo>
                  <a:cubicBezTo>
                    <a:pt x="836" y="112"/>
                    <a:pt x="845" y="95"/>
                    <a:pt x="848" y="99"/>
                  </a:cubicBezTo>
                  <a:cubicBezTo>
                    <a:pt x="859" y="91"/>
                    <a:pt x="873" y="86"/>
                    <a:pt x="884" y="78"/>
                  </a:cubicBezTo>
                  <a:cubicBezTo>
                    <a:pt x="892" y="73"/>
                    <a:pt x="901" y="68"/>
                    <a:pt x="905" y="60"/>
                  </a:cubicBezTo>
                  <a:cubicBezTo>
                    <a:pt x="907" y="57"/>
                    <a:pt x="899" y="59"/>
                    <a:pt x="897" y="57"/>
                  </a:cubicBezTo>
                  <a:cubicBezTo>
                    <a:pt x="895" y="55"/>
                    <a:pt x="889" y="50"/>
                    <a:pt x="892" y="48"/>
                  </a:cubicBezTo>
                  <a:cubicBezTo>
                    <a:pt x="896" y="46"/>
                    <a:pt x="904" y="57"/>
                    <a:pt x="905" y="52"/>
                  </a:cubicBezTo>
                  <a:cubicBezTo>
                    <a:pt x="903" y="47"/>
                    <a:pt x="900" y="42"/>
                    <a:pt x="895" y="38"/>
                  </a:cubicBezTo>
                  <a:cubicBezTo>
                    <a:pt x="893" y="37"/>
                    <a:pt x="893" y="44"/>
                    <a:pt x="891" y="43"/>
                  </a:cubicBezTo>
                  <a:cubicBezTo>
                    <a:pt x="888" y="40"/>
                    <a:pt x="885" y="34"/>
                    <a:pt x="881" y="33"/>
                  </a:cubicBezTo>
                  <a:cubicBezTo>
                    <a:pt x="870" y="29"/>
                    <a:pt x="859" y="27"/>
                    <a:pt x="847" y="26"/>
                  </a:cubicBezTo>
                  <a:cubicBezTo>
                    <a:pt x="839" y="26"/>
                    <a:pt x="828" y="34"/>
                    <a:pt x="820" y="32"/>
                  </a:cubicBezTo>
                  <a:cubicBezTo>
                    <a:pt x="821" y="27"/>
                    <a:pt x="831" y="23"/>
                    <a:pt x="828" y="21"/>
                  </a:cubicBezTo>
                  <a:cubicBezTo>
                    <a:pt x="821" y="18"/>
                    <a:pt x="816" y="20"/>
                    <a:pt x="808" y="21"/>
                  </a:cubicBezTo>
                  <a:cubicBezTo>
                    <a:pt x="813" y="15"/>
                    <a:pt x="807" y="17"/>
                    <a:pt x="802" y="19"/>
                  </a:cubicBezTo>
                  <a:cubicBezTo>
                    <a:pt x="798" y="19"/>
                    <a:pt x="794" y="20"/>
                    <a:pt x="793" y="19"/>
                  </a:cubicBezTo>
                  <a:cubicBezTo>
                    <a:pt x="795" y="16"/>
                    <a:pt x="807" y="13"/>
                    <a:pt x="810" y="9"/>
                  </a:cubicBezTo>
                  <a:cubicBezTo>
                    <a:pt x="809" y="6"/>
                    <a:pt x="807" y="4"/>
                    <a:pt x="805" y="3"/>
                  </a:cubicBezTo>
                  <a:cubicBezTo>
                    <a:pt x="807" y="13"/>
                    <a:pt x="793" y="0"/>
                    <a:pt x="788" y="1"/>
                  </a:cubicBezTo>
                  <a:cubicBezTo>
                    <a:pt x="781" y="5"/>
                    <a:pt x="770" y="11"/>
                    <a:pt x="764" y="19"/>
                  </a:cubicBezTo>
                  <a:cubicBezTo>
                    <a:pt x="762" y="22"/>
                    <a:pt x="763" y="27"/>
                    <a:pt x="764" y="31"/>
                  </a:cubicBezTo>
                  <a:cubicBezTo>
                    <a:pt x="766" y="35"/>
                    <a:pt x="780" y="37"/>
                    <a:pt x="776" y="40"/>
                  </a:cubicBezTo>
                  <a:cubicBezTo>
                    <a:pt x="772" y="43"/>
                    <a:pt x="764" y="36"/>
                    <a:pt x="758" y="35"/>
                  </a:cubicBezTo>
                  <a:cubicBezTo>
                    <a:pt x="752" y="34"/>
                    <a:pt x="746" y="35"/>
                    <a:pt x="739" y="34"/>
                  </a:cubicBezTo>
                  <a:cubicBezTo>
                    <a:pt x="736" y="38"/>
                    <a:pt x="751" y="39"/>
                    <a:pt x="754" y="44"/>
                  </a:cubicBezTo>
                  <a:cubicBezTo>
                    <a:pt x="755" y="46"/>
                    <a:pt x="753" y="51"/>
                    <a:pt x="751" y="51"/>
                  </a:cubicBezTo>
                  <a:cubicBezTo>
                    <a:pt x="753" y="43"/>
                    <a:pt x="744" y="42"/>
                    <a:pt x="740" y="42"/>
                  </a:cubicBezTo>
                  <a:cubicBezTo>
                    <a:pt x="730" y="41"/>
                    <a:pt x="720" y="47"/>
                    <a:pt x="710" y="47"/>
                  </a:cubicBezTo>
                  <a:cubicBezTo>
                    <a:pt x="709" y="47"/>
                    <a:pt x="712" y="40"/>
                    <a:pt x="710" y="40"/>
                  </a:cubicBezTo>
                  <a:cubicBezTo>
                    <a:pt x="700" y="40"/>
                    <a:pt x="691" y="41"/>
                    <a:pt x="682" y="45"/>
                  </a:cubicBezTo>
                  <a:cubicBezTo>
                    <a:pt x="679" y="46"/>
                    <a:pt x="693" y="45"/>
                    <a:pt x="691" y="48"/>
                  </a:cubicBezTo>
                  <a:cubicBezTo>
                    <a:pt x="688" y="51"/>
                    <a:pt x="682" y="50"/>
                    <a:pt x="677" y="51"/>
                  </a:cubicBezTo>
                  <a:cubicBezTo>
                    <a:pt x="664" y="53"/>
                    <a:pt x="650" y="53"/>
                    <a:pt x="637" y="57"/>
                  </a:cubicBezTo>
                  <a:cubicBezTo>
                    <a:pt x="634" y="58"/>
                    <a:pt x="632" y="61"/>
                    <a:pt x="629" y="63"/>
                  </a:cubicBezTo>
                  <a:cubicBezTo>
                    <a:pt x="618" y="62"/>
                    <a:pt x="618" y="63"/>
                    <a:pt x="626" y="68"/>
                  </a:cubicBezTo>
                  <a:cubicBezTo>
                    <a:pt x="625" y="70"/>
                    <a:pt x="621" y="74"/>
                    <a:pt x="620" y="77"/>
                  </a:cubicBezTo>
                  <a:cubicBezTo>
                    <a:pt x="620" y="77"/>
                    <a:pt x="617" y="72"/>
                    <a:pt x="615" y="71"/>
                  </a:cubicBezTo>
                  <a:cubicBezTo>
                    <a:pt x="611" y="71"/>
                    <a:pt x="609" y="74"/>
                    <a:pt x="612" y="76"/>
                  </a:cubicBezTo>
                  <a:cubicBezTo>
                    <a:pt x="613" y="76"/>
                    <a:pt x="625" y="81"/>
                    <a:pt x="623" y="82"/>
                  </a:cubicBezTo>
                  <a:cubicBezTo>
                    <a:pt x="614" y="79"/>
                    <a:pt x="612" y="81"/>
                    <a:pt x="612" y="83"/>
                  </a:cubicBezTo>
                  <a:cubicBezTo>
                    <a:pt x="612" y="84"/>
                    <a:pt x="620" y="86"/>
                    <a:pt x="621" y="87"/>
                  </a:cubicBezTo>
                  <a:cubicBezTo>
                    <a:pt x="623" y="90"/>
                    <a:pt x="631" y="94"/>
                    <a:pt x="628" y="97"/>
                  </a:cubicBezTo>
                  <a:cubicBezTo>
                    <a:pt x="627" y="98"/>
                    <a:pt x="625" y="99"/>
                    <a:pt x="624" y="99"/>
                  </a:cubicBezTo>
                  <a:cubicBezTo>
                    <a:pt x="631" y="87"/>
                    <a:pt x="613" y="97"/>
                    <a:pt x="609" y="97"/>
                  </a:cubicBezTo>
                  <a:cubicBezTo>
                    <a:pt x="607" y="96"/>
                    <a:pt x="604" y="94"/>
                    <a:pt x="602" y="94"/>
                  </a:cubicBezTo>
                  <a:cubicBezTo>
                    <a:pt x="597" y="94"/>
                    <a:pt x="593" y="97"/>
                    <a:pt x="589" y="97"/>
                  </a:cubicBezTo>
                  <a:cubicBezTo>
                    <a:pt x="579" y="99"/>
                    <a:pt x="567" y="99"/>
                    <a:pt x="558" y="100"/>
                  </a:cubicBezTo>
                  <a:cubicBezTo>
                    <a:pt x="559" y="103"/>
                    <a:pt x="562" y="108"/>
                    <a:pt x="563" y="113"/>
                  </a:cubicBezTo>
                  <a:cubicBezTo>
                    <a:pt x="565" y="116"/>
                    <a:pt x="563" y="124"/>
                    <a:pt x="566" y="127"/>
                  </a:cubicBezTo>
                  <a:cubicBezTo>
                    <a:pt x="569" y="131"/>
                    <a:pt x="575" y="128"/>
                    <a:pt x="579" y="130"/>
                  </a:cubicBezTo>
                  <a:cubicBezTo>
                    <a:pt x="582" y="132"/>
                    <a:pt x="583" y="136"/>
                    <a:pt x="586" y="138"/>
                  </a:cubicBezTo>
                  <a:cubicBezTo>
                    <a:pt x="590" y="140"/>
                    <a:pt x="594" y="138"/>
                    <a:pt x="597" y="142"/>
                  </a:cubicBezTo>
                  <a:cubicBezTo>
                    <a:pt x="599" y="145"/>
                    <a:pt x="597" y="150"/>
                    <a:pt x="599" y="153"/>
                  </a:cubicBezTo>
                  <a:cubicBezTo>
                    <a:pt x="601" y="159"/>
                    <a:pt x="608" y="162"/>
                    <a:pt x="609" y="168"/>
                  </a:cubicBezTo>
                  <a:cubicBezTo>
                    <a:pt x="609" y="172"/>
                    <a:pt x="605" y="174"/>
                    <a:pt x="602" y="175"/>
                  </a:cubicBezTo>
                  <a:cubicBezTo>
                    <a:pt x="600" y="176"/>
                    <a:pt x="597" y="174"/>
                    <a:pt x="595" y="173"/>
                  </a:cubicBezTo>
                  <a:cubicBezTo>
                    <a:pt x="594" y="172"/>
                    <a:pt x="600" y="163"/>
                    <a:pt x="598" y="160"/>
                  </a:cubicBezTo>
                  <a:cubicBezTo>
                    <a:pt x="596" y="158"/>
                    <a:pt x="592" y="168"/>
                    <a:pt x="589" y="169"/>
                  </a:cubicBezTo>
                  <a:cubicBezTo>
                    <a:pt x="590" y="161"/>
                    <a:pt x="586" y="156"/>
                    <a:pt x="587" y="151"/>
                  </a:cubicBezTo>
                  <a:cubicBezTo>
                    <a:pt x="588" y="148"/>
                    <a:pt x="593" y="149"/>
                    <a:pt x="593" y="147"/>
                  </a:cubicBezTo>
                  <a:cubicBezTo>
                    <a:pt x="593" y="146"/>
                    <a:pt x="594" y="142"/>
                    <a:pt x="590" y="142"/>
                  </a:cubicBezTo>
                  <a:cubicBezTo>
                    <a:pt x="586" y="143"/>
                    <a:pt x="581" y="144"/>
                    <a:pt x="577" y="142"/>
                  </a:cubicBezTo>
                  <a:cubicBezTo>
                    <a:pt x="572" y="140"/>
                    <a:pt x="567" y="136"/>
                    <a:pt x="565" y="131"/>
                  </a:cubicBezTo>
                  <a:cubicBezTo>
                    <a:pt x="559" y="131"/>
                    <a:pt x="550" y="126"/>
                    <a:pt x="542" y="125"/>
                  </a:cubicBezTo>
                  <a:cubicBezTo>
                    <a:pt x="538" y="125"/>
                    <a:pt x="532" y="128"/>
                    <a:pt x="532" y="132"/>
                  </a:cubicBezTo>
                  <a:cubicBezTo>
                    <a:pt x="537" y="132"/>
                    <a:pt x="540" y="133"/>
                    <a:pt x="541" y="137"/>
                  </a:cubicBezTo>
                  <a:cubicBezTo>
                    <a:pt x="542" y="139"/>
                    <a:pt x="538" y="143"/>
                    <a:pt x="535" y="142"/>
                  </a:cubicBezTo>
                  <a:cubicBezTo>
                    <a:pt x="531" y="140"/>
                    <a:pt x="529" y="133"/>
                    <a:pt x="524" y="131"/>
                  </a:cubicBezTo>
                  <a:cubicBezTo>
                    <a:pt x="523" y="132"/>
                    <a:pt x="518" y="136"/>
                    <a:pt x="516" y="137"/>
                  </a:cubicBezTo>
                  <a:cubicBezTo>
                    <a:pt x="515" y="141"/>
                    <a:pt x="519" y="143"/>
                    <a:pt x="522" y="145"/>
                  </a:cubicBezTo>
                  <a:cubicBezTo>
                    <a:pt x="527" y="148"/>
                    <a:pt x="533" y="151"/>
                    <a:pt x="539" y="150"/>
                  </a:cubicBezTo>
                  <a:cubicBezTo>
                    <a:pt x="543" y="152"/>
                    <a:pt x="546" y="156"/>
                    <a:pt x="549" y="158"/>
                  </a:cubicBezTo>
                  <a:cubicBezTo>
                    <a:pt x="550" y="159"/>
                    <a:pt x="547" y="159"/>
                    <a:pt x="546" y="159"/>
                  </a:cubicBezTo>
                  <a:cubicBezTo>
                    <a:pt x="541" y="158"/>
                    <a:pt x="538" y="153"/>
                    <a:pt x="531" y="154"/>
                  </a:cubicBezTo>
                  <a:cubicBezTo>
                    <a:pt x="524" y="152"/>
                    <a:pt x="515" y="154"/>
                    <a:pt x="511" y="148"/>
                  </a:cubicBezTo>
                  <a:cubicBezTo>
                    <a:pt x="509" y="146"/>
                    <a:pt x="511" y="141"/>
                    <a:pt x="508" y="140"/>
                  </a:cubicBezTo>
                  <a:cubicBezTo>
                    <a:pt x="507" y="134"/>
                    <a:pt x="508" y="129"/>
                    <a:pt x="507" y="124"/>
                  </a:cubicBezTo>
                  <a:cubicBezTo>
                    <a:pt x="506" y="120"/>
                    <a:pt x="503" y="116"/>
                    <a:pt x="500" y="114"/>
                  </a:cubicBezTo>
                  <a:cubicBezTo>
                    <a:pt x="499" y="113"/>
                    <a:pt x="500" y="117"/>
                    <a:pt x="501" y="119"/>
                  </a:cubicBezTo>
                  <a:cubicBezTo>
                    <a:pt x="502" y="125"/>
                    <a:pt x="503" y="131"/>
                    <a:pt x="498" y="136"/>
                  </a:cubicBezTo>
                  <a:cubicBezTo>
                    <a:pt x="497" y="138"/>
                    <a:pt x="494" y="139"/>
                    <a:pt x="491" y="140"/>
                  </a:cubicBezTo>
                  <a:cubicBezTo>
                    <a:pt x="491" y="142"/>
                    <a:pt x="488" y="146"/>
                    <a:pt x="484" y="149"/>
                  </a:cubicBezTo>
                  <a:cubicBezTo>
                    <a:pt x="490" y="154"/>
                    <a:pt x="498" y="157"/>
                    <a:pt x="501" y="164"/>
                  </a:cubicBezTo>
                  <a:cubicBezTo>
                    <a:pt x="503" y="167"/>
                    <a:pt x="499" y="173"/>
                    <a:pt x="499" y="177"/>
                  </a:cubicBezTo>
                  <a:cubicBezTo>
                    <a:pt x="500" y="184"/>
                    <a:pt x="499" y="191"/>
                    <a:pt x="503" y="196"/>
                  </a:cubicBezTo>
                  <a:cubicBezTo>
                    <a:pt x="505" y="198"/>
                    <a:pt x="510" y="197"/>
                    <a:pt x="514" y="198"/>
                  </a:cubicBezTo>
                  <a:cubicBezTo>
                    <a:pt x="519" y="195"/>
                    <a:pt x="522" y="191"/>
                    <a:pt x="526" y="192"/>
                  </a:cubicBezTo>
                  <a:cubicBezTo>
                    <a:pt x="534" y="194"/>
                    <a:pt x="538" y="199"/>
                    <a:pt x="546" y="203"/>
                  </a:cubicBezTo>
                  <a:cubicBezTo>
                    <a:pt x="550" y="207"/>
                    <a:pt x="554" y="211"/>
                    <a:pt x="555" y="216"/>
                  </a:cubicBezTo>
                  <a:cubicBezTo>
                    <a:pt x="556" y="218"/>
                    <a:pt x="549" y="217"/>
                    <a:pt x="549" y="219"/>
                  </a:cubicBezTo>
                  <a:cubicBezTo>
                    <a:pt x="549" y="222"/>
                    <a:pt x="551" y="226"/>
                    <a:pt x="553" y="227"/>
                  </a:cubicBezTo>
                  <a:cubicBezTo>
                    <a:pt x="558" y="228"/>
                    <a:pt x="563" y="226"/>
                    <a:pt x="567" y="229"/>
                  </a:cubicBezTo>
                  <a:cubicBezTo>
                    <a:pt x="570" y="230"/>
                    <a:pt x="573" y="233"/>
                    <a:pt x="572" y="236"/>
                  </a:cubicBezTo>
                  <a:cubicBezTo>
                    <a:pt x="571" y="238"/>
                    <a:pt x="569" y="232"/>
                    <a:pt x="567" y="231"/>
                  </a:cubicBezTo>
                  <a:cubicBezTo>
                    <a:pt x="562" y="230"/>
                    <a:pt x="555" y="234"/>
                    <a:pt x="550" y="231"/>
                  </a:cubicBezTo>
                  <a:cubicBezTo>
                    <a:pt x="545" y="228"/>
                    <a:pt x="546" y="220"/>
                    <a:pt x="543" y="214"/>
                  </a:cubicBezTo>
                  <a:cubicBezTo>
                    <a:pt x="541" y="210"/>
                    <a:pt x="539" y="205"/>
                    <a:pt x="535" y="203"/>
                  </a:cubicBezTo>
                  <a:cubicBezTo>
                    <a:pt x="530" y="201"/>
                    <a:pt x="525" y="202"/>
                    <a:pt x="520" y="203"/>
                  </a:cubicBezTo>
                  <a:cubicBezTo>
                    <a:pt x="517" y="204"/>
                    <a:pt x="513" y="206"/>
                    <a:pt x="513" y="209"/>
                  </a:cubicBezTo>
                  <a:cubicBezTo>
                    <a:pt x="513" y="217"/>
                    <a:pt x="520" y="217"/>
                    <a:pt x="520" y="222"/>
                  </a:cubicBezTo>
                  <a:cubicBezTo>
                    <a:pt x="521" y="226"/>
                    <a:pt x="516" y="229"/>
                    <a:pt x="514" y="232"/>
                  </a:cubicBezTo>
                  <a:cubicBezTo>
                    <a:pt x="513" y="235"/>
                    <a:pt x="513" y="240"/>
                    <a:pt x="511" y="242"/>
                  </a:cubicBezTo>
                  <a:cubicBezTo>
                    <a:pt x="508" y="246"/>
                    <a:pt x="502" y="247"/>
                    <a:pt x="499" y="251"/>
                  </a:cubicBezTo>
                  <a:cubicBezTo>
                    <a:pt x="497" y="253"/>
                    <a:pt x="501" y="255"/>
                    <a:pt x="498" y="257"/>
                  </a:cubicBezTo>
                  <a:cubicBezTo>
                    <a:pt x="493" y="259"/>
                    <a:pt x="487" y="258"/>
                    <a:pt x="482" y="258"/>
                  </a:cubicBezTo>
                  <a:cubicBezTo>
                    <a:pt x="477" y="257"/>
                    <a:pt x="468" y="257"/>
                    <a:pt x="468" y="251"/>
                  </a:cubicBezTo>
                  <a:cubicBezTo>
                    <a:pt x="472" y="250"/>
                    <a:pt x="476" y="254"/>
                    <a:pt x="481" y="252"/>
                  </a:cubicBezTo>
                  <a:cubicBezTo>
                    <a:pt x="484" y="251"/>
                    <a:pt x="487" y="247"/>
                    <a:pt x="489" y="245"/>
                  </a:cubicBezTo>
                  <a:cubicBezTo>
                    <a:pt x="493" y="239"/>
                    <a:pt x="495" y="232"/>
                    <a:pt x="499" y="227"/>
                  </a:cubicBezTo>
                  <a:cubicBezTo>
                    <a:pt x="501" y="222"/>
                    <a:pt x="498" y="214"/>
                    <a:pt x="501" y="211"/>
                  </a:cubicBezTo>
                  <a:cubicBezTo>
                    <a:pt x="500" y="206"/>
                    <a:pt x="492" y="206"/>
                    <a:pt x="491" y="201"/>
                  </a:cubicBezTo>
                  <a:cubicBezTo>
                    <a:pt x="489" y="187"/>
                    <a:pt x="487" y="171"/>
                    <a:pt x="483" y="157"/>
                  </a:cubicBezTo>
                  <a:cubicBezTo>
                    <a:pt x="481" y="154"/>
                    <a:pt x="472" y="150"/>
                    <a:pt x="471" y="144"/>
                  </a:cubicBezTo>
                  <a:cubicBezTo>
                    <a:pt x="473" y="139"/>
                    <a:pt x="476" y="134"/>
                    <a:pt x="476" y="128"/>
                  </a:cubicBezTo>
                  <a:cubicBezTo>
                    <a:pt x="476" y="123"/>
                    <a:pt x="477" y="116"/>
                    <a:pt x="472" y="114"/>
                  </a:cubicBezTo>
                  <a:cubicBezTo>
                    <a:pt x="463" y="115"/>
                    <a:pt x="447" y="115"/>
                    <a:pt x="440" y="113"/>
                  </a:cubicBezTo>
                  <a:cubicBezTo>
                    <a:pt x="433" y="118"/>
                    <a:pt x="437" y="131"/>
                    <a:pt x="433" y="139"/>
                  </a:cubicBezTo>
                  <a:cubicBezTo>
                    <a:pt x="432" y="149"/>
                    <a:pt x="417" y="147"/>
                    <a:pt x="416" y="155"/>
                  </a:cubicBezTo>
                  <a:cubicBezTo>
                    <a:pt x="416" y="157"/>
                    <a:pt x="416" y="160"/>
                    <a:pt x="416" y="162"/>
                  </a:cubicBezTo>
                  <a:cubicBezTo>
                    <a:pt x="421" y="159"/>
                    <a:pt x="423" y="168"/>
                    <a:pt x="424" y="176"/>
                  </a:cubicBezTo>
                  <a:cubicBezTo>
                    <a:pt x="424" y="181"/>
                    <a:pt x="420" y="184"/>
                    <a:pt x="424" y="187"/>
                  </a:cubicBezTo>
                  <a:cubicBezTo>
                    <a:pt x="428" y="188"/>
                    <a:pt x="434" y="190"/>
                    <a:pt x="439" y="191"/>
                  </a:cubicBezTo>
                  <a:cubicBezTo>
                    <a:pt x="438" y="198"/>
                    <a:pt x="445" y="205"/>
                    <a:pt x="450" y="205"/>
                  </a:cubicBezTo>
                  <a:cubicBezTo>
                    <a:pt x="451" y="209"/>
                    <a:pt x="446" y="214"/>
                    <a:pt x="444" y="218"/>
                  </a:cubicBezTo>
                  <a:cubicBezTo>
                    <a:pt x="427" y="205"/>
                    <a:pt x="413" y="191"/>
                    <a:pt x="393" y="186"/>
                  </a:cubicBezTo>
                  <a:cubicBezTo>
                    <a:pt x="382" y="183"/>
                    <a:pt x="371" y="181"/>
                    <a:pt x="360" y="181"/>
                  </a:cubicBezTo>
                  <a:cubicBezTo>
                    <a:pt x="356" y="181"/>
                    <a:pt x="349" y="183"/>
                    <a:pt x="350" y="187"/>
                  </a:cubicBezTo>
                  <a:cubicBezTo>
                    <a:pt x="350" y="194"/>
                    <a:pt x="363" y="196"/>
                    <a:pt x="361" y="204"/>
                  </a:cubicBezTo>
                  <a:cubicBezTo>
                    <a:pt x="357" y="209"/>
                    <a:pt x="349" y="215"/>
                    <a:pt x="341" y="213"/>
                  </a:cubicBezTo>
                  <a:cubicBezTo>
                    <a:pt x="337" y="211"/>
                    <a:pt x="343" y="201"/>
                    <a:pt x="339" y="200"/>
                  </a:cubicBezTo>
                  <a:cubicBezTo>
                    <a:pt x="327" y="199"/>
                    <a:pt x="319" y="214"/>
                    <a:pt x="315" y="207"/>
                  </a:cubicBezTo>
                  <a:cubicBezTo>
                    <a:pt x="307" y="204"/>
                    <a:pt x="300" y="206"/>
                    <a:pt x="295" y="209"/>
                  </a:cubicBezTo>
                  <a:cubicBezTo>
                    <a:pt x="296" y="216"/>
                    <a:pt x="295" y="217"/>
                    <a:pt x="291" y="214"/>
                  </a:cubicBezTo>
                  <a:cubicBezTo>
                    <a:pt x="287" y="216"/>
                    <a:pt x="277" y="217"/>
                    <a:pt x="275" y="214"/>
                  </a:cubicBezTo>
                  <a:cubicBezTo>
                    <a:pt x="281" y="212"/>
                    <a:pt x="282" y="207"/>
                    <a:pt x="281" y="203"/>
                  </a:cubicBezTo>
                  <a:cubicBezTo>
                    <a:pt x="280" y="200"/>
                    <a:pt x="276" y="201"/>
                    <a:pt x="273" y="203"/>
                  </a:cubicBezTo>
                  <a:cubicBezTo>
                    <a:pt x="271" y="205"/>
                    <a:pt x="264" y="206"/>
                    <a:pt x="271" y="211"/>
                  </a:cubicBezTo>
                  <a:cubicBezTo>
                    <a:pt x="270" y="212"/>
                    <a:pt x="268" y="216"/>
                    <a:pt x="267" y="216"/>
                  </a:cubicBezTo>
                  <a:cubicBezTo>
                    <a:pt x="265" y="215"/>
                    <a:pt x="267" y="210"/>
                    <a:pt x="264" y="210"/>
                  </a:cubicBezTo>
                  <a:cubicBezTo>
                    <a:pt x="256" y="212"/>
                    <a:pt x="250" y="216"/>
                    <a:pt x="242" y="218"/>
                  </a:cubicBezTo>
                  <a:cubicBezTo>
                    <a:pt x="240" y="219"/>
                    <a:pt x="237" y="223"/>
                    <a:pt x="234" y="225"/>
                  </a:cubicBezTo>
                  <a:cubicBezTo>
                    <a:pt x="227" y="224"/>
                    <a:pt x="227" y="228"/>
                    <a:pt x="228" y="231"/>
                  </a:cubicBezTo>
                  <a:cubicBezTo>
                    <a:pt x="225" y="233"/>
                    <a:pt x="220" y="232"/>
                    <a:pt x="219" y="234"/>
                  </a:cubicBezTo>
                  <a:cubicBezTo>
                    <a:pt x="217" y="236"/>
                    <a:pt x="220" y="242"/>
                    <a:pt x="218" y="243"/>
                  </a:cubicBezTo>
                  <a:cubicBezTo>
                    <a:pt x="212" y="246"/>
                    <a:pt x="205" y="249"/>
                    <a:pt x="198" y="246"/>
                  </a:cubicBezTo>
                  <a:cubicBezTo>
                    <a:pt x="192" y="244"/>
                    <a:pt x="187" y="236"/>
                    <a:pt x="187" y="230"/>
                  </a:cubicBezTo>
                  <a:cubicBezTo>
                    <a:pt x="188" y="225"/>
                    <a:pt x="196" y="224"/>
                    <a:pt x="201" y="224"/>
                  </a:cubicBezTo>
                  <a:cubicBezTo>
                    <a:pt x="202" y="223"/>
                    <a:pt x="201" y="220"/>
                    <a:pt x="199" y="218"/>
                  </a:cubicBezTo>
                  <a:cubicBezTo>
                    <a:pt x="197" y="214"/>
                    <a:pt x="194" y="208"/>
                    <a:pt x="189" y="208"/>
                  </a:cubicBezTo>
                  <a:cubicBezTo>
                    <a:pt x="181" y="205"/>
                    <a:pt x="172" y="205"/>
                    <a:pt x="164" y="203"/>
                  </a:cubicBezTo>
                  <a:cubicBezTo>
                    <a:pt x="163" y="203"/>
                    <a:pt x="164" y="207"/>
                    <a:pt x="165" y="208"/>
                  </a:cubicBezTo>
                  <a:cubicBezTo>
                    <a:pt x="168" y="212"/>
                    <a:pt x="175" y="214"/>
                    <a:pt x="176" y="220"/>
                  </a:cubicBezTo>
                  <a:cubicBezTo>
                    <a:pt x="177" y="225"/>
                    <a:pt x="172" y="235"/>
                    <a:pt x="173" y="241"/>
                  </a:cubicBezTo>
                  <a:cubicBezTo>
                    <a:pt x="178" y="240"/>
                    <a:pt x="178" y="243"/>
                    <a:pt x="180" y="248"/>
                  </a:cubicBezTo>
                  <a:cubicBezTo>
                    <a:pt x="181" y="252"/>
                    <a:pt x="178" y="257"/>
                    <a:pt x="180" y="262"/>
                  </a:cubicBezTo>
                  <a:cubicBezTo>
                    <a:pt x="175" y="259"/>
                    <a:pt x="170" y="256"/>
                    <a:pt x="164" y="254"/>
                  </a:cubicBezTo>
                  <a:cubicBezTo>
                    <a:pt x="162" y="253"/>
                    <a:pt x="158" y="252"/>
                    <a:pt x="156" y="253"/>
                  </a:cubicBezTo>
                  <a:cubicBezTo>
                    <a:pt x="150" y="259"/>
                    <a:pt x="142" y="264"/>
                    <a:pt x="135" y="270"/>
                  </a:cubicBezTo>
                  <a:cubicBezTo>
                    <a:pt x="133" y="271"/>
                    <a:pt x="133" y="275"/>
                    <a:pt x="134" y="277"/>
                  </a:cubicBezTo>
                  <a:cubicBezTo>
                    <a:pt x="139" y="281"/>
                    <a:pt x="143" y="288"/>
                    <a:pt x="146" y="294"/>
                  </a:cubicBezTo>
                  <a:cubicBezTo>
                    <a:pt x="144" y="295"/>
                    <a:pt x="141" y="293"/>
                    <a:pt x="139" y="293"/>
                  </a:cubicBezTo>
                  <a:cubicBezTo>
                    <a:pt x="134" y="291"/>
                    <a:pt x="131" y="289"/>
                    <a:pt x="125" y="288"/>
                  </a:cubicBezTo>
                  <a:cubicBezTo>
                    <a:pt x="121" y="287"/>
                    <a:pt x="117" y="291"/>
                    <a:pt x="113" y="289"/>
                  </a:cubicBezTo>
                  <a:cubicBezTo>
                    <a:pt x="112" y="289"/>
                    <a:pt x="120" y="286"/>
                    <a:pt x="110" y="285"/>
                  </a:cubicBezTo>
                  <a:cubicBezTo>
                    <a:pt x="110" y="283"/>
                    <a:pt x="109" y="281"/>
                    <a:pt x="107" y="280"/>
                  </a:cubicBezTo>
                  <a:cubicBezTo>
                    <a:pt x="105" y="279"/>
                    <a:pt x="101" y="279"/>
                    <a:pt x="100" y="281"/>
                  </a:cubicBezTo>
                  <a:cubicBezTo>
                    <a:pt x="96" y="286"/>
                    <a:pt x="99" y="292"/>
                    <a:pt x="104" y="294"/>
                  </a:cubicBezTo>
                  <a:cubicBezTo>
                    <a:pt x="106" y="296"/>
                    <a:pt x="110" y="293"/>
                    <a:pt x="113" y="295"/>
                  </a:cubicBezTo>
                  <a:cubicBezTo>
                    <a:pt x="115" y="297"/>
                    <a:pt x="116" y="302"/>
                    <a:pt x="113" y="304"/>
                  </a:cubicBezTo>
                  <a:cubicBezTo>
                    <a:pt x="110" y="306"/>
                    <a:pt x="105" y="306"/>
                    <a:pt x="101" y="304"/>
                  </a:cubicBezTo>
                  <a:cubicBezTo>
                    <a:pt x="97" y="303"/>
                    <a:pt x="93" y="300"/>
                    <a:pt x="89" y="298"/>
                  </a:cubicBezTo>
                  <a:cubicBezTo>
                    <a:pt x="85" y="295"/>
                    <a:pt x="82" y="293"/>
                    <a:pt x="79" y="290"/>
                  </a:cubicBezTo>
                  <a:cubicBezTo>
                    <a:pt x="77" y="286"/>
                    <a:pt x="76" y="281"/>
                    <a:pt x="75" y="276"/>
                  </a:cubicBezTo>
                  <a:cubicBezTo>
                    <a:pt x="75" y="273"/>
                    <a:pt x="78" y="269"/>
                    <a:pt x="76" y="266"/>
                  </a:cubicBezTo>
                  <a:cubicBezTo>
                    <a:pt x="73" y="261"/>
                    <a:pt x="67" y="256"/>
                    <a:pt x="61" y="256"/>
                  </a:cubicBezTo>
                  <a:cubicBezTo>
                    <a:pt x="62" y="249"/>
                    <a:pt x="51" y="248"/>
                    <a:pt x="47" y="243"/>
                  </a:cubicBezTo>
                  <a:cubicBezTo>
                    <a:pt x="46" y="242"/>
                    <a:pt x="50" y="240"/>
                    <a:pt x="51" y="241"/>
                  </a:cubicBezTo>
                  <a:cubicBezTo>
                    <a:pt x="61" y="244"/>
                    <a:pt x="69" y="250"/>
                    <a:pt x="79" y="253"/>
                  </a:cubicBezTo>
                  <a:cubicBezTo>
                    <a:pt x="84" y="255"/>
                    <a:pt x="92" y="255"/>
                    <a:pt x="98" y="257"/>
                  </a:cubicBezTo>
                  <a:cubicBezTo>
                    <a:pt x="104" y="258"/>
                    <a:pt x="107" y="260"/>
                    <a:pt x="113" y="261"/>
                  </a:cubicBezTo>
                  <a:cubicBezTo>
                    <a:pt x="123" y="261"/>
                    <a:pt x="134" y="256"/>
                    <a:pt x="142" y="250"/>
                  </a:cubicBezTo>
                  <a:cubicBezTo>
                    <a:pt x="146" y="247"/>
                    <a:pt x="148" y="240"/>
                    <a:pt x="146" y="235"/>
                  </a:cubicBezTo>
                  <a:cubicBezTo>
                    <a:pt x="143" y="228"/>
                    <a:pt x="135" y="225"/>
                    <a:pt x="129" y="221"/>
                  </a:cubicBezTo>
                  <a:cubicBezTo>
                    <a:pt x="119" y="218"/>
                    <a:pt x="112" y="211"/>
                    <a:pt x="104" y="207"/>
                  </a:cubicBezTo>
                  <a:cubicBezTo>
                    <a:pt x="94" y="202"/>
                    <a:pt x="85" y="198"/>
                    <a:pt x="74" y="196"/>
                  </a:cubicBezTo>
                  <a:cubicBezTo>
                    <a:pt x="69" y="194"/>
                    <a:pt x="58" y="190"/>
                    <a:pt x="56" y="194"/>
                  </a:cubicBezTo>
                  <a:cubicBezTo>
                    <a:pt x="50" y="193"/>
                    <a:pt x="45" y="191"/>
                    <a:pt x="40" y="188"/>
                  </a:cubicBezTo>
                  <a:cubicBezTo>
                    <a:pt x="39" y="188"/>
                    <a:pt x="39" y="185"/>
                    <a:pt x="40" y="185"/>
                  </a:cubicBezTo>
                  <a:cubicBezTo>
                    <a:pt x="43" y="184"/>
                    <a:pt x="48" y="188"/>
                    <a:pt x="50" y="185"/>
                  </a:cubicBezTo>
                  <a:cubicBezTo>
                    <a:pt x="48" y="182"/>
                    <a:pt x="45" y="181"/>
                    <a:pt x="42" y="181"/>
                  </a:cubicBezTo>
                  <a:cubicBezTo>
                    <a:pt x="37" y="181"/>
                    <a:pt x="32" y="183"/>
                    <a:pt x="27" y="185"/>
                  </a:cubicBezTo>
                  <a:cubicBezTo>
                    <a:pt x="26" y="186"/>
                    <a:pt x="26" y="188"/>
                    <a:pt x="24" y="188"/>
                  </a:cubicBezTo>
                  <a:cubicBezTo>
                    <a:pt x="22" y="188"/>
                    <a:pt x="20" y="185"/>
                    <a:pt x="18" y="185"/>
                  </a:cubicBezTo>
                  <a:cubicBezTo>
                    <a:pt x="16" y="185"/>
                    <a:pt x="17" y="190"/>
                    <a:pt x="16" y="190"/>
                  </a:cubicBezTo>
                  <a:cubicBezTo>
                    <a:pt x="13" y="191"/>
                    <a:pt x="11" y="192"/>
                    <a:pt x="9" y="193"/>
                  </a:cubicBezTo>
                  <a:cubicBezTo>
                    <a:pt x="8" y="195"/>
                    <a:pt x="9" y="198"/>
                    <a:pt x="8" y="199"/>
                  </a:cubicBezTo>
                  <a:cubicBezTo>
                    <a:pt x="7" y="200"/>
                    <a:pt x="5" y="198"/>
                    <a:pt x="4" y="198"/>
                  </a:cubicBezTo>
                  <a:cubicBezTo>
                    <a:pt x="3" y="199"/>
                    <a:pt x="0" y="200"/>
                    <a:pt x="0" y="202"/>
                  </a:cubicBezTo>
                  <a:cubicBezTo>
                    <a:pt x="0" y="203"/>
                    <a:pt x="3" y="202"/>
                    <a:pt x="3" y="203"/>
                  </a:cubicBezTo>
                  <a:cubicBezTo>
                    <a:pt x="3" y="206"/>
                    <a:pt x="1" y="207"/>
                    <a:pt x="1" y="210"/>
                  </a:cubicBezTo>
                  <a:cubicBezTo>
                    <a:pt x="1" y="212"/>
                    <a:pt x="1" y="215"/>
                    <a:pt x="3" y="217"/>
                  </a:cubicBezTo>
                  <a:cubicBezTo>
                    <a:pt x="5" y="219"/>
                    <a:pt x="10" y="217"/>
                    <a:pt x="11" y="219"/>
                  </a:cubicBezTo>
                  <a:cubicBezTo>
                    <a:pt x="12" y="221"/>
                    <a:pt x="15" y="224"/>
                    <a:pt x="19" y="228"/>
                  </a:cubicBezTo>
                  <a:lnTo>
                    <a:pt x="9" y="240"/>
                  </a:lnTo>
                  <a:lnTo>
                    <a:pt x="24" y="263"/>
                  </a:lnTo>
                  <a:lnTo>
                    <a:pt x="21" y="267"/>
                  </a:lnTo>
                  <a:cubicBezTo>
                    <a:pt x="20" y="269"/>
                    <a:pt x="18" y="271"/>
                    <a:pt x="18" y="274"/>
                  </a:cubicBezTo>
                  <a:cubicBezTo>
                    <a:pt x="18" y="276"/>
                    <a:pt x="22" y="274"/>
                    <a:pt x="22" y="276"/>
                  </a:cubicBezTo>
                  <a:cubicBezTo>
                    <a:pt x="23" y="277"/>
                    <a:pt x="20" y="278"/>
                    <a:pt x="20" y="280"/>
                  </a:cubicBezTo>
                  <a:cubicBezTo>
                    <a:pt x="19" y="282"/>
                    <a:pt x="19" y="285"/>
                    <a:pt x="20" y="287"/>
                  </a:cubicBezTo>
                  <a:cubicBezTo>
                    <a:pt x="21" y="288"/>
                    <a:pt x="23" y="286"/>
                    <a:pt x="24" y="287"/>
                  </a:cubicBezTo>
                  <a:cubicBezTo>
                    <a:pt x="25" y="289"/>
                    <a:pt x="23" y="291"/>
                    <a:pt x="24" y="293"/>
                  </a:cubicBezTo>
                  <a:cubicBezTo>
                    <a:pt x="25" y="295"/>
                    <a:pt x="27" y="295"/>
                    <a:pt x="28" y="296"/>
                  </a:cubicBezTo>
                  <a:cubicBezTo>
                    <a:pt x="29" y="297"/>
                    <a:pt x="30" y="299"/>
                    <a:pt x="30" y="301"/>
                  </a:cubicBezTo>
                  <a:cubicBezTo>
                    <a:pt x="29" y="303"/>
                    <a:pt x="25" y="305"/>
                    <a:pt x="26" y="307"/>
                  </a:cubicBezTo>
                  <a:cubicBezTo>
                    <a:pt x="28" y="310"/>
                    <a:pt x="32" y="312"/>
                    <a:pt x="35" y="315"/>
                  </a:cubicBezTo>
                  <a:cubicBezTo>
                    <a:pt x="37" y="318"/>
                    <a:pt x="42" y="320"/>
                    <a:pt x="42" y="324"/>
                  </a:cubicBezTo>
                  <a:cubicBezTo>
                    <a:pt x="42" y="328"/>
                    <a:pt x="37" y="330"/>
                    <a:pt x="35" y="333"/>
                  </a:cubicBezTo>
                  <a:cubicBezTo>
                    <a:pt x="32" y="337"/>
                    <a:pt x="30" y="342"/>
                    <a:pt x="27" y="347"/>
                  </a:cubicBezTo>
                  <a:cubicBezTo>
                    <a:pt x="25" y="351"/>
                    <a:pt x="23" y="355"/>
                    <a:pt x="20" y="358"/>
                  </a:cubicBezTo>
                  <a:cubicBezTo>
                    <a:pt x="17" y="361"/>
                    <a:pt x="12" y="362"/>
                    <a:pt x="9" y="365"/>
                  </a:cubicBezTo>
                  <a:cubicBezTo>
                    <a:pt x="7" y="367"/>
                    <a:pt x="7" y="370"/>
                    <a:pt x="5" y="373"/>
                  </a:cubicBezTo>
                  <a:cubicBezTo>
                    <a:pt x="8" y="372"/>
                    <a:pt x="11" y="368"/>
                    <a:pt x="13" y="369"/>
                  </a:cubicBezTo>
                  <a:cubicBezTo>
                    <a:pt x="15" y="370"/>
                    <a:pt x="14" y="374"/>
                    <a:pt x="15" y="375"/>
                  </a:cubicBezTo>
                  <a:cubicBezTo>
                    <a:pt x="16" y="377"/>
                    <a:pt x="18" y="379"/>
                    <a:pt x="20" y="379"/>
                  </a:cubicBezTo>
                  <a:cubicBezTo>
                    <a:pt x="22" y="380"/>
                    <a:pt x="25" y="378"/>
                    <a:pt x="27" y="378"/>
                  </a:cubicBezTo>
                  <a:cubicBezTo>
                    <a:pt x="29" y="379"/>
                    <a:pt x="30" y="381"/>
                    <a:pt x="31" y="382"/>
                  </a:cubicBezTo>
                  <a:cubicBezTo>
                    <a:pt x="32" y="384"/>
                    <a:pt x="37" y="384"/>
                    <a:pt x="35" y="385"/>
                  </a:cubicBezTo>
                  <a:cubicBezTo>
                    <a:pt x="33" y="387"/>
                    <a:pt x="30" y="386"/>
                    <a:pt x="27" y="386"/>
                  </a:cubicBezTo>
                  <a:cubicBezTo>
                    <a:pt x="25" y="386"/>
                    <a:pt x="23" y="385"/>
                    <a:pt x="21" y="386"/>
                  </a:cubicBezTo>
                  <a:cubicBezTo>
                    <a:pt x="20" y="386"/>
                    <a:pt x="20" y="388"/>
                    <a:pt x="18" y="388"/>
                  </a:cubicBezTo>
                  <a:cubicBezTo>
                    <a:pt x="17" y="388"/>
                    <a:pt x="16" y="386"/>
                    <a:pt x="14" y="386"/>
                  </a:cubicBezTo>
                  <a:cubicBezTo>
                    <a:pt x="13" y="386"/>
                    <a:pt x="11" y="387"/>
                    <a:pt x="10" y="387"/>
                  </a:cubicBezTo>
                  <a:cubicBezTo>
                    <a:pt x="9" y="387"/>
                    <a:pt x="7" y="387"/>
                    <a:pt x="7" y="388"/>
                  </a:cubicBezTo>
                  <a:cubicBezTo>
                    <a:pt x="7" y="390"/>
                    <a:pt x="8" y="391"/>
                    <a:pt x="8" y="393"/>
                  </a:cubicBezTo>
                  <a:cubicBezTo>
                    <a:pt x="8" y="394"/>
                    <a:pt x="7" y="396"/>
                    <a:pt x="7" y="398"/>
                  </a:cubicBezTo>
                  <a:cubicBezTo>
                    <a:pt x="6" y="399"/>
                    <a:pt x="6" y="400"/>
                    <a:pt x="6" y="401"/>
                  </a:cubicBezTo>
                  <a:cubicBezTo>
                    <a:pt x="6" y="404"/>
                    <a:pt x="7" y="408"/>
                    <a:pt x="7" y="410"/>
                  </a:cubicBezTo>
                  <a:cubicBezTo>
                    <a:pt x="7" y="413"/>
                    <a:pt x="4" y="415"/>
                    <a:pt x="5" y="417"/>
                  </a:cubicBezTo>
                  <a:cubicBezTo>
                    <a:pt x="6" y="419"/>
                    <a:pt x="11" y="419"/>
                    <a:pt x="13" y="421"/>
                  </a:cubicBezTo>
                  <a:cubicBezTo>
                    <a:pt x="13" y="423"/>
                    <a:pt x="12" y="425"/>
                    <a:pt x="10" y="425"/>
                  </a:cubicBezTo>
                  <a:cubicBezTo>
                    <a:pt x="8" y="425"/>
                    <a:pt x="6" y="422"/>
                    <a:pt x="3" y="421"/>
                  </a:cubicBezTo>
                  <a:cubicBezTo>
                    <a:pt x="3" y="421"/>
                    <a:pt x="3" y="422"/>
                    <a:pt x="2" y="423"/>
                  </a:cubicBezTo>
                  <a:cubicBezTo>
                    <a:pt x="2" y="424"/>
                    <a:pt x="1" y="424"/>
                    <a:pt x="1" y="425"/>
                  </a:cubicBezTo>
                  <a:cubicBezTo>
                    <a:pt x="2" y="426"/>
                    <a:pt x="3" y="428"/>
                    <a:pt x="5" y="429"/>
                  </a:cubicBezTo>
                  <a:cubicBezTo>
                    <a:pt x="6" y="431"/>
                    <a:pt x="8" y="431"/>
                    <a:pt x="8" y="433"/>
                  </a:cubicBezTo>
                  <a:cubicBezTo>
                    <a:pt x="9" y="435"/>
                    <a:pt x="8" y="438"/>
                    <a:pt x="8" y="440"/>
                  </a:cubicBezTo>
                  <a:cubicBezTo>
                    <a:pt x="10" y="444"/>
                    <a:pt x="13" y="446"/>
                    <a:pt x="14" y="450"/>
                  </a:cubicBezTo>
                  <a:cubicBezTo>
                    <a:pt x="14" y="451"/>
                    <a:pt x="13" y="453"/>
                    <a:pt x="13" y="454"/>
                  </a:cubicBezTo>
                  <a:cubicBezTo>
                    <a:pt x="15" y="454"/>
                    <a:pt x="17" y="453"/>
                    <a:pt x="19" y="454"/>
                  </a:cubicBezTo>
                  <a:cubicBezTo>
                    <a:pt x="20" y="454"/>
                    <a:pt x="20" y="457"/>
                    <a:pt x="21" y="457"/>
                  </a:cubicBezTo>
                  <a:cubicBezTo>
                    <a:pt x="23" y="458"/>
                    <a:pt x="25" y="456"/>
                    <a:pt x="27" y="457"/>
                  </a:cubicBezTo>
                  <a:cubicBezTo>
                    <a:pt x="28" y="458"/>
                    <a:pt x="26" y="461"/>
                    <a:pt x="28" y="462"/>
                  </a:cubicBezTo>
                  <a:cubicBezTo>
                    <a:pt x="30" y="463"/>
                    <a:pt x="33" y="460"/>
                    <a:pt x="36" y="460"/>
                  </a:cubicBezTo>
                  <a:cubicBezTo>
                    <a:pt x="40" y="461"/>
                    <a:pt x="46" y="461"/>
                    <a:pt x="48" y="464"/>
                  </a:cubicBezTo>
                  <a:cubicBezTo>
                    <a:pt x="50" y="468"/>
                    <a:pt x="46" y="473"/>
                    <a:pt x="47" y="478"/>
                  </a:cubicBezTo>
                  <a:cubicBezTo>
                    <a:pt x="47" y="480"/>
                    <a:pt x="49" y="480"/>
                    <a:pt x="50" y="482"/>
                  </a:cubicBezTo>
                  <a:cubicBezTo>
                    <a:pt x="51" y="483"/>
                    <a:pt x="50" y="485"/>
                    <a:pt x="51" y="486"/>
                  </a:cubicBezTo>
                  <a:cubicBezTo>
                    <a:pt x="53" y="488"/>
                    <a:pt x="57" y="488"/>
                    <a:pt x="59" y="491"/>
                  </a:cubicBezTo>
                  <a:cubicBezTo>
                    <a:pt x="60" y="493"/>
                    <a:pt x="57" y="496"/>
                    <a:pt x="59" y="497"/>
                  </a:cubicBezTo>
                  <a:cubicBezTo>
                    <a:pt x="60" y="499"/>
                    <a:pt x="63" y="497"/>
                    <a:pt x="65" y="499"/>
                  </a:cubicBezTo>
                  <a:cubicBezTo>
                    <a:pt x="67" y="500"/>
                    <a:pt x="70" y="502"/>
                    <a:pt x="70" y="505"/>
                  </a:cubicBezTo>
                  <a:cubicBezTo>
                    <a:pt x="70" y="508"/>
                    <a:pt x="67" y="508"/>
                    <a:pt x="64" y="509"/>
                  </a:cubicBezTo>
                  <a:cubicBezTo>
                    <a:pt x="63" y="510"/>
                    <a:pt x="61" y="510"/>
                    <a:pt x="60" y="509"/>
                  </a:cubicBezTo>
                  <a:cubicBezTo>
                    <a:pt x="58" y="509"/>
                    <a:pt x="58" y="506"/>
                    <a:pt x="56" y="506"/>
                  </a:cubicBezTo>
                  <a:cubicBezTo>
                    <a:pt x="55" y="506"/>
                    <a:pt x="52" y="508"/>
                    <a:pt x="52" y="510"/>
                  </a:cubicBezTo>
                  <a:cubicBezTo>
                    <a:pt x="52" y="512"/>
                    <a:pt x="56" y="514"/>
                    <a:pt x="56" y="516"/>
                  </a:cubicBezTo>
                  <a:cubicBezTo>
                    <a:pt x="58" y="519"/>
                    <a:pt x="58" y="522"/>
                    <a:pt x="58" y="525"/>
                  </a:cubicBezTo>
                  <a:cubicBezTo>
                    <a:pt x="61" y="526"/>
                    <a:pt x="62" y="528"/>
                    <a:pt x="65" y="527"/>
                  </a:cubicBezTo>
                  <a:cubicBezTo>
                    <a:pt x="66" y="527"/>
                    <a:pt x="66" y="524"/>
                    <a:pt x="67" y="523"/>
                  </a:cubicBezTo>
                  <a:cubicBezTo>
                    <a:pt x="71" y="522"/>
                    <a:pt x="74" y="522"/>
                    <a:pt x="78" y="522"/>
                  </a:cubicBezTo>
                  <a:cubicBezTo>
                    <a:pt x="81" y="522"/>
                    <a:pt x="85" y="520"/>
                    <a:pt x="87" y="522"/>
                  </a:cubicBezTo>
                  <a:cubicBezTo>
                    <a:pt x="89" y="523"/>
                    <a:pt x="87" y="526"/>
                    <a:pt x="88" y="528"/>
                  </a:cubicBezTo>
                  <a:cubicBezTo>
                    <a:pt x="89" y="530"/>
                    <a:pt x="93" y="532"/>
                    <a:pt x="93" y="534"/>
                  </a:cubicBezTo>
                  <a:cubicBezTo>
                    <a:pt x="93" y="536"/>
                    <a:pt x="90" y="536"/>
                    <a:pt x="89" y="537"/>
                  </a:cubicBezTo>
                  <a:cubicBezTo>
                    <a:pt x="89" y="538"/>
                    <a:pt x="88" y="541"/>
                    <a:pt x="89" y="541"/>
                  </a:cubicBezTo>
                  <a:cubicBezTo>
                    <a:pt x="93" y="543"/>
                    <a:pt x="99" y="540"/>
                    <a:pt x="103" y="543"/>
                  </a:cubicBezTo>
                  <a:cubicBezTo>
                    <a:pt x="106" y="546"/>
                    <a:pt x="104" y="553"/>
                    <a:pt x="107" y="557"/>
                  </a:cubicBezTo>
                  <a:cubicBezTo>
                    <a:pt x="109" y="559"/>
                    <a:pt x="113" y="557"/>
                    <a:pt x="116" y="557"/>
                  </a:cubicBezTo>
                  <a:cubicBezTo>
                    <a:pt x="119" y="557"/>
                    <a:pt x="123" y="557"/>
                    <a:pt x="126" y="556"/>
                  </a:cubicBezTo>
                  <a:cubicBezTo>
                    <a:pt x="127" y="555"/>
                    <a:pt x="127" y="551"/>
                    <a:pt x="128" y="552"/>
                  </a:cubicBezTo>
                  <a:cubicBezTo>
                    <a:pt x="131" y="554"/>
                    <a:pt x="131" y="558"/>
                    <a:pt x="133" y="560"/>
                  </a:cubicBezTo>
                  <a:cubicBezTo>
                    <a:pt x="135" y="562"/>
                    <a:pt x="137" y="564"/>
                    <a:pt x="140" y="564"/>
                  </a:cubicBezTo>
                  <a:cubicBezTo>
                    <a:pt x="141" y="564"/>
                    <a:pt x="141" y="561"/>
                    <a:pt x="142" y="562"/>
                  </a:cubicBezTo>
                  <a:cubicBezTo>
                    <a:pt x="146" y="563"/>
                    <a:pt x="148" y="565"/>
                    <a:pt x="152" y="567"/>
                  </a:cubicBezTo>
                  <a:cubicBezTo>
                    <a:pt x="154" y="568"/>
                    <a:pt x="156" y="571"/>
                    <a:pt x="159" y="571"/>
                  </a:cubicBezTo>
                  <a:cubicBezTo>
                    <a:pt x="160" y="572"/>
                    <a:pt x="162" y="569"/>
                    <a:pt x="162" y="570"/>
                  </a:cubicBezTo>
                  <a:cubicBezTo>
                    <a:pt x="163" y="573"/>
                    <a:pt x="163" y="576"/>
                    <a:pt x="162" y="578"/>
                  </a:cubicBezTo>
                  <a:cubicBezTo>
                    <a:pt x="161" y="580"/>
                    <a:pt x="158" y="579"/>
                    <a:pt x="157" y="581"/>
                  </a:cubicBezTo>
                  <a:cubicBezTo>
                    <a:pt x="157" y="583"/>
                    <a:pt x="161" y="583"/>
                    <a:pt x="161" y="584"/>
                  </a:cubicBezTo>
                  <a:cubicBezTo>
                    <a:pt x="161" y="586"/>
                    <a:pt x="158" y="584"/>
                    <a:pt x="157" y="585"/>
                  </a:cubicBezTo>
                  <a:cubicBezTo>
                    <a:pt x="156" y="586"/>
                    <a:pt x="156" y="589"/>
                    <a:pt x="157" y="590"/>
                  </a:cubicBezTo>
                  <a:cubicBezTo>
                    <a:pt x="158" y="591"/>
                    <a:pt x="160" y="589"/>
                    <a:pt x="160" y="590"/>
                  </a:cubicBezTo>
                  <a:cubicBezTo>
                    <a:pt x="162" y="592"/>
                    <a:pt x="162" y="595"/>
                    <a:pt x="161" y="597"/>
                  </a:cubicBezTo>
                  <a:cubicBezTo>
                    <a:pt x="161" y="599"/>
                    <a:pt x="160" y="601"/>
                    <a:pt x="158" y="601"/>
                  </a:cubicBezTo>
                  <a:cubicBezTo>
                    <a:pt x="154" y="602"/>
                    <a:pt x="150" y="600"/>
                    <a:pt x="147" y="601"/>
                  </a:cubicBezTo>
                  <a:cubicBezTo>
                    <a:pt x="144" y="602"/>
                    <a:pt x="142" y="605"/>
                    <a:pt x="142" y="608"/>
                  </a:cubicBezTo>
                  <a:cubicBezTo>
                    <a:pt x="141" y="610"/>
                    <a:pt x="143" y="611"/>
                    <a:pt x="144" y="613"/>
                  </a:cubicBezTo>
                  <a:cubicBezTo>
                    <a:pt x="144" y="614"/>
                    <a:pt x="144" y="615"/>
                    <a:pt x="144" y="615"/>
                  </a:cubicBezTo>
                  <a:cubicBezTo>
                    <a:pt x="145" y="613"/>
                    <a:pt x="147" y="611"/>
                    <a:pt x="150" y="610"/>
                  </a:cubicBezTo>
                  <a:cubicBezTo>
                    <a:pt x="151" y="609"/>
                    <a:pt x="152" y="611"/>
                    <a:pt x="153" y="612"/>
                  </a:cubicBezTo>
                  <a:cubicBezTo>
                    <a:pt x="154" y="613"/>
                    <a:pt x="154" y="615"/>
                    <a:pt x="153" y="615"/>
                  </a:cubicBezTo>
                  <a:cubicBezTo>
                    <a:pt x="151" y="617"/>
                    <a:pt x="148" y="617"/>
                    <a:pt x="147" y="619"/>
                  </a:cubicBezTo>
                  <a:cubicBezTo>
                    <a:pt x="146" y="620"/>
                    <a:pt x="148" y="622"/>
                    <a:pt x="147" y="623"/>
                  </a:cubicBezTo>
                  <a:cubicBezTo>
                    <a:pt x="144" y="625"/>
                    <a:pt x="137" y="622"/>
                    <a:pt x="137" y="625"/>
                  </a:cubicBezTo>
                  <a:cubicBezTo>
                    <a:pt x="138" y="629"/>
                    <a:pt x="146" y="627"/>
                    <a:pt x="147" y="630"/>
                  </a:cubicBezTo>
                  <a:cubicBezTo>
                    <a:pt x="148" y="633"/>
                    <a:pt x="142" y="630"/>
                    <a:pt x="140" y="632"/>
                  </a:cubicBezTo>
                  <a:cubicBezTo>
                    <a:pt x="138" y="634"/>
                    <a:pt x="136" y="637"/>
                    <a:pt x="136" y="640"/>
                  </a:cubicBezTo>
                  <a:cubicBezTo>
                    <a:pt x="135" y="641"/>
                    <a:pt x="138" y="643"/>
                    <a:pt x="137" y="644"/>
                  </a:cubicBezTo>
                  <a:cubicBezTo>
                    <a:pt x="136" y="645"/>
                    <a:pt x="133" y="644"/>
                    <a:pt x="131" y="644"/>
                  </a:cubicBezTo>
                  <a:cubicBezTo>
                    <a:pt x="130" y="644"/>
                    <a:pt x="128" y="643"/>
                    <a:pt x="127" y="644"/>
                  </a:cubicBezTo>
                  <a:cubicBezTo>
                    <a:pt x="126" y="645"/>
                    <a:pt x="126" y="647"/>
                    <a:pt x="126" y="648"/>
                  </a:cubicBezTo>
                  <a:cubicBezTo>
                    <a:pt x="127" y="650"/>
                    <a:pt x="130" y="650"/>
                    <a:pt x="132" y="652"/>
                  </a:cubicBezTo>
                  <a:cubicBezTo>
                    <a:pt x="133" y="653"/>
                    <a:pt x="135" y="655"/>
                    <a:pt x="137" y="656"/>
                  </a:cubicBezTo>
                  <a:cubicBezTo>
                    <a:pt x="138" y="656"/>
                    <a:pt x="139" y="655"/>
                    <a:pt x="140" y="656"/>
                  </a:cubicBezTo>
                  <a:cubicBezTo>
                    <a:pt x="146" y="658"/>
                    <a:pt x="152" y="661"/>
                    <a:pt x="157" y="665"/>
                  </a:cubicBezTo>
                  <a:cubicBezTo>
                    <a:pt x="162" y="668"/>
                    <a:pt x="165" y="672"/>
                    <a:pt x="169" y="676"/>
                  </a:cubicBezTo>
                  <a:cubicBezTo>
                    <a:pt x="172" y="675"/>
                    <a:pt x="176" y="675"/>
                    <a:pt x="180" y="676"/>
                  </a:cubicBezTo>
                  <a:cubicBezTo>
                    <a:pt x="183" y="677"/>
                    <a:pt x="185" y="680"/>
                    <a:pt x="188" y="680"/>
                  </a:cubicBezTo>
                  <a:cubicBezTo>
                    <a:pt x="191" y="681"/>
                    <a:pt x="195" y="678"/>
                    <a:pt x="198" y="679"/>
                  </a:cubicBezTo>
                  <a:cubicBezTo>
                    <a:pt x="201" y="680"/>
                    <a:pt x="203" y="683"/>
                    <a:pt x="206" y="684"/>
                  </a:cubicBezTo>
                  <a:cubicBezTo>
                    <a:pt x="209" y="686"/>
                    <a:pt x="211" y="686"/>
                    <a:pt x="214" y="688"/>
                  </a:cubicBezTo>
                  <a:cubicBezTo>
                    <a:pt x="215" y="689"/>
                    <a:pt x="215" y="691"/>
                    <a:pt x="217" y="691"/>
                  </a:cubicBezTo>
                  <a:cubicBezTo>
                    <a:pt x="219" y="691"/>
                    <a:pt x="221" y="689"/>
                    <a:pt x="223" y="689"/>
                  </a:cubicBezTo>
                  <a:cubicBezTo>
                    <a:pt x="224" y="688"/>
                    <a:pt x="226" y="688"/>
                    <a:pt x="227" y="688"/>
                  </a:cubicBezTo>
                  <a:cubicBezTo>
                    <a:pt x="228" y="688"/>
                    <a:pt x="229" y="688"/>
                    <a:pt x="230" y="688"/>
                  </a:cubicBezTo>
                  <a:cubicBezTo>
                    <a:pt x="233" y="689"/>
                    <a:pt x="236" y="690"/>
                    <a:pt x="237" y="692"/>
                  </a:cubicBezTo>
                  <a:cubicBezTo>
                    <a:pt x="238" y="693"/>
                    <a:pt x="236" y="695"/>
                    <a:pt x="237" y="696"/>
                  </a:cubicBezTo>
                  <a:cubicBezTo>
                    <a:pt x="240" y="699"/>
                    <a:pt x="244" y="700"/>
                    <a:pt x="248" y="702"/>
                  </a:cubicBezTo>
                  <a:cubicBezTo>
                    <a:pt x="250" y="703"/>
                    <a:pt x="253" y="704"/>
                    <a:pt x="255" y="706"/>
                  </a:cubicBezTo>
                  <a:cubicBezTo>
                    <a:pt x="256" y="707"/>
                    <a:pt x="257" y="711"/>
                    <a:pt x="258" y="712"/>
                  </a:cubicBezTo>
                  <a:cubicBezTo>
                    <a:pt x="260" y="714"/>
                    <a:pt x="263" y="715"/>
                    <a:pt x="266" y="714"/>
                  </a:cubicBezTo>
                  <a:cubicBezTo>
                    <a:pt x="267" y="713"/>
                    <a:pt x="266" y="710"/>
                    <a:pt x="267" y="709"/>
                  </a:cubicBezTo>
                  <a:cubicBezTo>
                    <a:pt x="268" y="708"/>
                    <a:pt x="270" y="709"/>
                    <a:pt x="271" y="708"/>
                  </a:cubicBezTo>
                  <a:cubicBezTo>
                    <a:pt x="272" y="707"/>
                    <a:pt x="272" y="706"/>
                    <a:pt x="273" y="704"/>
                  </a:cubicBezTo>
                  <a:cubicBezTo>
                    <a:pt x="271" y="702"/>
                    <a:pt x="270" y="699"/>
                    <a:pt x="268" y="696"/>
                  </a:cubicBezTo>
                  <a:cubicBezTo>
                    <a:pt x="266" y="692"/>
                    <a:pt x="263" y="689"/>
                    <a:pt x="261" y="685"/>
                  </a:cubicBezTo>
                  <a:cubicBezTo>
                    <a:pt x="259" y="683"/>
                    <a:pt x="257" y="682"/>
                    <a:pt x="257" y="679"/>
                  </a:cubicBezTo>
                  <a:cubicBezTo>
                    <a:pt x="256" y="677"/>
                    <a:pt x="259" y="674"/>
                    <a:pt x="258" y="672"/>
                  </a:cubicBezTo>
                  <a:cubicBezTo>
                    <a:pt x="257" y="668"/>
                    <a:pt x="256" y="665"/>
                    <a:pt x="254" y="662"/>
                  </a:cubicBezTo>
                  <a:cubicBezTo>
                    <a:pt x="252" y="660"/>
                    <a:pt x="247" y="660"/>
                    <a:pt x="247" y="657"/>
                  </a:cubicBezTo>
                  <a:cubicBezTo>
                    <a:pt x="246" y="653"/>
                    <a:pt x="250" y="650"/>
                    <a:pt x="252" y="647"/>
                  </a:cubicBezTo>
                  <a:cubicBezTo>
                    <a:pt x="253" y="645"/>
                    <a:pt x="253" y="641"/>
                    <a:pt x="255" y="640"/>
                  </a:cubicBezTo>
                  <a:cubicBezTo>
                    <a:pt x="256" y="638"/>
                    <a:pt x="259" y="638"/>
                    <a:pt x="261" y="638"/>
                  </a:cubicBezTo>
                  <a:cubicBezTo>
                    <a:pt x="262" y="638"/>
                    <a:pt x="263" y="640"/>
                    <a:pt x="264" y="639"/>
                  </a:cubicBezTo>
                  <a:cubicBezTo>
                    <a:pt x="265" y="637"/>
                    <a:pt x="264" y="634"/>
                    <a:pt x="266" y="633"/>
                  </a:cubicBezTo>
                  <a:cubicBezTo>
                    <a:pt x="267" y="633"/>
                    <a:pt x="269" y="637"/>
                    <a:pt x="270" y="636"/>
                  </a:cubicBezTo>
                  <a:cubicBezTo>
                    <a:pt x="272" y="634"/>
                    <a:pt x="271" y="630"/>
                    <a:pt x="272" y="628"/>
                  </a:cubicBezTo>
                  <a:cubicBezTo>
                    <a:pt x="271" y="627"/>
                    <a:pt x="270" y="626"/>
                    <a:pt x="269" y="626"/>
                  </a:cubicBezTo>
                  <a:cubicBezTo>
                    <a:pt x="267" y="626"/>
                    <a:pt x="264" y="626"/>
                    <a:pt x="263" y="624"/>
                  </a:cubicBezTo>
                  <a:cubicBezTo>
                    <a:pt x="264" y="623"/>
                    <a:pt x="263" y="621"/>
                    <a:pt x="264" y="621"/>
                  </a:cubicBezTo>
                  <a:cubicBezTo>
                    <a:pt x="265" y="619"/>
                    <a:pt x="270" y="621"/>
                    <a:pt x="269" y="619"/>
                  </a:cubicBezTo>
                  <a:cubicBezTo>
                    <a:pt x="268" y="613"/>
                    <a:pt x="263" y="608"/>
                    <a:pt x="258" y="604"/>
                  </a:cubicBezTo>
                  <a:cubicBezTo>
                    <a:pt x="257" y="603"/>
                    <a:pt x="254" y="603"/>
                    <a:pt x="252" y="603"/>
                  </a:cubicBezTo>
                  <a:cubicBezTo>
                    <a:pt x="251" y="603"/>
                    <a:pt x="252" y="605"/>
                    <a:pt x="252" y="605"/>
                  </a:cubicBezTo>
                  <a:cubicBezTo>
                    <a:pt x="250" y="604"/>
                    <a:pt x="247" y="603"/>
                    <a:pt x="246" y="602"/>
                  </a:cubicBezTo>
                  <a:cubicBezTo>
                    <a:pt x="245" y="600"/>
                    <a:pt x="247" y="596"/>
                    <a:pt x="246" y="595"/>
                  </a:cubicBezTo>
                  <a:cubicBezTo>
                    <a:pt x="244" y="593"/>
                    <a:pt x="239" y="595"/>
                    <a:pt x="238" y="593"/>
                  </a:cubicBezTo>
                  <a:cubicBezTo>
                    <a:pt x="237" y="589"/>
                    <a:pt x="240" y="585"/>
                    <a:pt x="241" y="581"/>
                  </a:cubicBezTo>
                  <a:cubicBezTo>
                    <a:pt x="242" y="580"/>
                    <a:pt x="244" y="580"/>
                    <a:pt x="244" y="579"/>
                  </a:cubicBezTo>
                  <a:cubicBezTo>
                    <a:pt x="244" y="577"/>
                    <a:pt x="241" y="576"/>
                    <a:pt x="240" y="573"/>
                  </a:cubicBezTo>
                  <a:cubicBezTo>
                    <a:pt x="239" y="571"/>
                    <a:pt x="240" y="568"/>
                    <a:pt x="241" y="565"/>
                  </a:cubicBezTo>
                  <a:cubicBezTo>
                    <a:pt x="242" y="563"/>
                    <a:pt x="245" y="562"/>
                    <a:pt x="246" y="560"/>
                  </a:cubicBezTo>
                  <a:cubicBezTo>
                    <a:pt x="247" y="558"/>
                    <a:pt x="245" y="556"/>
                    <a:pt x="246" y="554"/>
                  </a:cubicBezTo>
                  <a:cubicBezTo>
                    <a:pt x="247" y="553"/>
                    <a:pt x="250" y="553"/>
                    <a:pt x="251" y="554"/>
                  </a:cubicBezTo>
                  <a:cubicBezTo>
                    <a:pt x="255" y="557"/>
                    <a:pt x="255" y="562"/>
                    <a:pt x="259" y="565"/>
                  </a:cubicBezTo>
                  <a:cubicBezTo>
                    <a:pt x="260" y="567"/>
                    <a:pt x="262" y="567"/>
                    <a:pt x="263" y="565"/>
                  </a:cubicBezTo>
                  <a:cubicBezTo>
                    <a:pt x="264" y="564"/>
                    <a:pt x="264" y="562"/>
                    <a:pt x="263" y="561"/>
                  </a:cubicBezTo>
                  <a:cubicBezTo>
                    <a:pt x="262" y="557"/>
                    <a:pt x="258" y="555"/>
                    <a:pt x="259" y="551"/>
                  </a:cubicBezTo>
                  <a:cubicBezTo>
                    <a:pt x="259" y="549"/>
                    <a:pt x="262" y="552"/>
                    <a:pt x="264" y="551"/>
                  </a:cubicBezTo>
                  <a:cubicBezTo>
                    <a:pt x="266" y="551"/>
                    <a:pt x="268" y="550"/>
                    <a:pt x="269" y="548"/>
                  </a:cubicBezTo>
                  <a:cubicBezTo>
                    <a:pt x="270" y="547"/>
                    <a:pt x="267" y="544"/>
                    <a:pt x="269" y="543"/>
                  </a:cubicBezTo>
                  <a:cubicBezTo>
                    <a:pt x="272" y="541"/>
                    <a:pt x="276" y="542"/>
                    <a:pt x="280" y="539"/>
                  </a:cubicBezTo>
                  <a:cubicBezTo>
                    <a:pt x="282" y="538"/>
                    <a:pt x="282" y="534"/>
                    <a:pt x="284" y="533"/>
                  </a:cubicBezTo>
                  <a:cubicBezTo>
                    <a:pt x="286" y="532"/>
                    <a:pt x="289" y="533"/>
                    <a:pt x="291" y="534"/>
                  </a:cubicBezTo>
                  <a:cubicBezTo>
                    <a:pt x="292" y="535"/>
                    <a:pt x="290" y="536"/>
                    <a:pt x="290" y="537"/>
                  </a:cubicBezTo>
                  <a:cubicBezTo>
                    <a:pt x="292" y="538"/>
                    <a:pt x="294" y="538"/>
                    <a:pt x="295" y="537"/>
                  </a:cubicBezTo>
                  <a:cubicBezTo>
                    <a:pt x="297" y="536"/>
                    <a:pt x="298" y="534"/>
                    <a:pt x="301" y="533"/>
                  </a:cubicBezTo>
                  <a:cubicBezTo>
                    <a:pt x="302" y="533"/>
                    <a:pt x="303" y="535"/>
                    <a:pt x="304" y="536"/>
                  </a:cubicBezTo>
                  <a:cubicBezTo>
                    <a:pt x="307" y="536"/>
                    <a:pt x="311" y="535"/>
                    <a:pt x="314" y="536"/>
                  </a:cubicBezTo>
                  <a:cubicBezTo>
                    <a:pt x="316" y="536"/>
                    <a:pt x="317" y="539"/>
                    <a:pt x="319" y="541"/>
                  </a:cubicBezTo>
                  <a:cubicBezTo>
                    <a:pt x="322" y="543"/>
                    <a:pt x="326" y="543"/>
                    <a:pt x="328" y="546"/>
                  </a:cubicBezTo>
                  <a:cubicBezTo>
                    <a:pt x="330" y="548"/>
                    <a:pt x="328" y="551"/>
                    <a:pt x="330" y="553"/>
                  </a:cubicBezTo>
                  <a:cubicBezTo>
                    <a:pt x="330" y="554"/>
                    <a:pt x="333" y="554"/>
                    <a:pt x="333" y="553"/>
                  </a:cubicBezTo>
                  <a:cubicBezTo>
                    <a:pt x="334" y="551"/>
                    <a:pt x="331" y="546"/>
                    <a:pt x="333" y="546"/>
                  </a:cubicBezTo>
                  <a:cubicBezTo>
                    <a:pt x="338" y="546"/>
                    <a:pt x="340" y="553"/>
                    <a:pt x="345" y="553"/>
                  </a:cubicBezTo>
                  <a:cubicBezTo>
                    <a:pt x="348" y="553"/>
                    <a:pt x="349" y="547"/>
                    <a:pt x="352" y="546"/>
                  </a:cubicBezTo>
                  <a:cubicBezTo>
                    <a:pt x="354" y="544"/>
                    <a:pt x="357" y="544"/>
                    <a:pt x="360" y="544"/>
                  </a:cubicBezTo>
                  <a:cubicBezTo>
                    <a:pt x="362" y="544"/>
                    <a:pt x="364" y="547"/>
                    <a:pt x="366" y="546"/>
                  </a:cubicBezTo>
                  <a:cubicBezTo>
                    <a:pt x="367" y="546"/>
                    <a:pt x="366" y="543"/>
                    <a:pt x="368" y="542"/>
                  </a:cubicBezTo>
                  <a:cubicBezTo>
                    <a:pt x="370" y="541"/>
                    <a:pt x="373" y="542"/>
                    <a:pt x="375" y="543"/>
                  </a:cubicBezTo>
                  <a:cubicBezTo>
                    <a:pt x="377" y="544"/>
                    <a:pt x="376" y="548"/>
                    <a:pt x="378" y="550"/>
                  </a:cubicBezTo>
                  <a:cubicBezTo>
                    <a:pt x="382" y="552"/>
                    <a:pt x="387" y="553"/>
                    <a:pt x="392" y="553"/>
                  </a:cubicBezTo>
                  <a:cubicBezTo>
                    <a:pt x="394" y="552"/>
                    <a:pt x="393" y="547"/>
                    <a:pt x="395" y="547"/>
                  </a:cubicBezTo>
                  <a:cubicBezTo>
                    <a:pt x="399" y="547"/>
                    <a:pt x="402" y="552"/>
                    <a:pt x="406" y="551"/>
                  </a:cubicBezTo>
                  <a:cubicBezTo>
                    <a:pt x="409" y="551"/>
                    <a:pt x="410" y="547"/>
                    <a:pt x="411" y="545"/>
                  </a:cubicBezTo>
                  <a:cubicBezTo>
                    <a:pt x="412" y="542"/>
                    <a:pt x="413" y="539"/>
                    <a:pt x="411" y="537"/>
                  </a:cubicBezTo>
                  <a:cubicBezTo>
                    <a:pt x="410" y="535"/>
                    <a:pt x="406" y="537"/>
                    <a:pt x="404" y="536"/>
                  </a:cubicBezTo>
                  <a:cubicBezTo>
                    <a:pt x="400" y="534"/>
                    <a:pt x="396" y="530"/>
                    <a:pt x="394" y="527"/>
                  </a:cubicBezTo>
                  <a:cubicBezTo>
                    <a:pt x="397" y="525"/>
                    <a:pt x="401" y="526"/>
                    <a:pt x="403" y="523"/>
                  </a:cubicBezTo>
                  <a:cubicBezTo>
                    <a:pt x="404" y="521"/>
                    <a:pt x="400" y="520"/>
                    <a:pt x="400" y="517"/>
                  </a:cubicBezTo>
                  <a:cubicBezTo>
                    <a:pt x="400" y="514"/>
                    <a:pt x="402" y="511"/>
                    <a:pt x="405" y="510"/>
                  </a:cubicBezTo>
                  <a:cubicBezTo>
                    <a:pt x="408" y="509"/>
                    <a:pt x="411" y="513"/>
                    <a:pt x="414" y="512"/>
                  </a:cubicBezTo>
                  <a:cubicBezTo>
                    <a:pt x="416" y="511"/>
                    <a:pt x="412" y="509"/>
                    <a:pt x="410" y="508"/>
                  </a:cubicBezTo>
                  <a:cubicBezTo>
                    <a:pt x="409" y="507"/>
                    <a:pt x="406" y="508"/>
                    <a:pt x="405" y="506"/>
                  </a:cubicBezTo>
                  <a:cubicBezTo>
                    <a:pt x="404" y="505"/>
                    <a:pt x="407" y="504"/>
                    <a:pt x="406" y="503"/>
                  </a:cubicBezTo>
                  <a:cubicBezTo>
                    <a:pt x="405" y="502"/>
                    <a:pt x="402" y="504"/>
                    <a:pt x="401" y="503"/>
                  </a:cubicBezTo>
                  <a:cubicBezTo>
                    <a:pt x="399" y="501"/>
                    <a:pt x="399" y="497"/>
                    <a:pt x="401" y="495"/>
                  </a:cubicBezTo>
                  <a:cubicBezTo>
                    <a:pt x="403" y="493"/>
                    <a:pt x="408" y="496"/>
                    <a:pt x="412" y="494"/>
                  </a:cubicBezTo>
                  <a:cubicBezTo>
                    <a:pt x="414" y="494"/>
                    <a:pt x="416" y="492"/>
                    <a:pt x="419" y="494"/>
                  </a:cubicBezTo>
                  <a:cubicBezTo>
                    <a:pt x="425" y="494"/>
                    <a:pt x="430" y="492"/>
                    <a:pt x="435" y="491"/>
                  </a:cubicBezTo>
                  <a:cubicBezTo>
                    <a:pt x="439" y="487"/>
                    <a:pt x="445" y="487"/>
                    <a:pt x="451" y="488"/>
                  </a:cubicBezTo>
                  <a:cubicBezTo>
                    <a:pt x="451" y="485"/>
                    <a:pt x="453" y="482"/>
                    <a:pt x="455" y="480"/>
                  </a:cubicBezTo>
                  <a:cubicBezTo>
                    <a:pt x="456" y="479"/>
                    <a:pt x="458" y="481"/>
                    <a:pt x="459" y="481"/>
                  </a:cubicBezTo>
                  <a:cubicBezTo>
                    <a:pt x="468" y="479"/>
                    <a:pt x="476" y="478"/>
                    <a:pt x="484" y="475"/>
                  </a:cubicBezTo>
                  <a:cubicBezTo>
                    <a:pt x="486" y="474"/>
                    <a:pt x="483" y="470"/>
                    <a:pt x="485" y="469"/>
                  </a:cubicBezTo>
                  <a:cubicBezTo>
                    <a:pt x="486" y="467"/>
                    <a:pt x="489" y="466"/>
                    <a:pt x="492" y="466"/>
                  </a:cubicBezTo>
                  <a:cubicBezTo>
                    <a:pt x="498" y="467"/>
                    <a:pt x="503" y="470"/>
                    <a:pt x="509" y="471"/>
                  </a:cubicBezTo>
                  <a:cubicBezTo>
                    <a:pt x="511" y="472"/>
                    <a:pt x="513" y="469"/>
                    <a:pt x="515" y="470"/>
                  </a:cubicBezTo>
                  <a:cubicBezTo>
                    <a:pt x="517" y="473"/>
                    <a:pt x="517" y="477"/>
                    <a:pt x="518" y="480"/>
                  </a:cubicBezTo>
                  <a:cubicBezTo>
                    <a:pt x="519" y="481"/>
                    <a:pt x="521" y="482"/>
                    <a:pt x="521" y="483"/>
                  </a:cubicBezTo>
                  <a:cubicBezTo>
                    <a:pt x="522" y="485"/>
                    <a:pt x="519" y="488"/>
                    <a:pt x="520" y="490"/>
                  </a:cubicBezTo>
                  <a:cubicBezTo>
                    <a:pt x="522" y="489"/>
                    <a:pt x="524" y="490"/>
                    <a:pt x="526" y="490"/>
                  </a:cubicBezTo>
                  <a:cubicBezTo>
                    <a:pt x="527" y="490"/>
                    <a:pt x="528" y="488"/>
                    <a:pt x="529" y="488"/>
                  </a:cubicBezTo>
                  <a:cubicBezTo>
                    <a:pt x="530" y="488"/>
                    <a:pt x="531" y="489"/>
                    <a:pt x="532" y="489"/>
                  </a:cubicBezTo>
                  <a:cubicBezTo>
                    <a:pt x="533" y="488"/>
                    <a:pt x="533" y="484"/>
                    <a:pt x="534" y="485"/>
                  </a:cubicBezTo>
                  <a:cubicBezTo>
                    <a:pt x="536" y="488"/>
                    <a:pt x="535" y="492"/>
                    <a:pt x="537" y="495"/>
                  </a:cubicBezTo>
                  <a:cubicBezTo>
                    <a:pt x="538" y="496"/>
                    <a:pt x="540" y="495"/>
                    <a:pt x="540" y="494"/>
                  </a:cubicBezTo>
                  <a:cubicBezTo>
                    <a:pt x="541" y="493"/>
                    <a:pt x="539" y="491"/>
                    <a:pt x="540" y="491"/>
                  </a:cubicBezTo>
                  <a:cubicBezTo>
                    <a:pt x="543" y="490"/>
                    <a:pt x="547" y="493"/>
                    <a:pt x="550" y="493"/>
                  </a:cubicBezTo>
                  <a:cubicBezTo>
                    <a:pt x="552" y="494"/>
                    <a:pt x="548" y="497"/>
                    <a:pt x="549" y="499"/>
                  </a:cubicBezTo>
                  <a:cubicBezTo>
                    <a:pt x="549" y="500"/>
                    <a:pt x="550" y="501"/>
                    <a:pt x="551" y="501"/>
                  </a:cubicBezTo>
                  <a:cubicBezTo>
                    <a:pt x="553" y="500"/>
                    <a:pt x="555" y="497"/>
                    <a:pt x="557" y="497"/>
                  </a:cubicBezTo>
                  <a:cubicBezTo>
                    <a:pt x="559" y="497"/>
                    <a:pt x="560" y="500"/>
                    <a:pt x="561" y="500"/>
                  </a:cubicBezTo>
                  <a:cubicBezTo>
                    <a:pt x="561" y="495"/>
                    <a:pt x="570" y="495"/>
                    <a:pt x="572" y="492"/>
                  </a:cubicBezTo>
                  <a:cubicBezTo>
                    <a:pt x="579" y="491"/>
                    <a:pt x="581" y="486"/>
                    <a:pt x="587" y="487"/>
                  </a:cubicBezTo>
                  <a:cubicBezTo>
                    <a:pt x="589" y="487"/>
                    <a:pt x="584" y="491"/>
                    <a:pt x="585" y="493"/>
                  </a:cubicBezTo>
                  <a:cubicBezTo>
                    <a:pt x="586" y="495"/>
                    <a:pt x="588" y="497"/>
                    <a:pt x="591" y="499"/>
                  </a:cubicBezTo>
                  <a:cubicBezTo>
                    <a:pt x="594" y="501"/>
                    <a:pt x="598" y="501"/>
                    <a:pt x="600" y="504"/>
                  </a:cubicBezTo>
                  <a:cubicBezTo>
                    <a:pt x="613" y="519"/>
                    <a:pt x="622" y="536"/>
                    <a:pt x="635" y="550"/>
                  </a:cubicBezTo>
                  <a:cubicBezTo>
                    <a:pt x="636" y="552"/>
                    <a:pt x="638" y="548"/>
                    <a:pt x="639" y="546"/>
                  </a:cubicBezTo>
                  <a:cubicBezTo>
                    <a:pt x="639" y="545"/>
                    <a:pt x="637" y="544"/>
                    <a:pt x="638" y="543"/>
                  </a:cubicBezTo>
                  <a:cubicBezTo>
                    <a:pt x="640" y="542"/>
                    <a:pt x="642" y="542"/>
                    <a:pt x="643" y="543"/>
                  </a:cubicBezTo>
                  <a:cubicBezTo>
                    <a:pt x="645" y="543"/>
                    <a:pt x="647" y="545"/>
                    <a:pt x="648" y="547"/>
                  </a:cubicBezTo>
                  <a:cubicBezTo>
                    <a:pt x="649" y="548"/>
                    <a:pt x="646" y="549"/>
                    <a:pt x="647" y="550"/>
                  </a:cubicBezTo>
                  <a:cubicBezTo>
                    <a:pt x="648" y="550"/>
                    <a:pt x="650" y="549"/>
                    <a:pt x="651" y="550"/>
                  </a:cubicBezTo>
                  <a:cubicBezTo>
                    <a:pt x="652" y="550"/>
                    <a:pt x="651" y="552"/>
                    <a:pt x="651" y="552"/>
                  </a:cubicBezTo>
                  <a:cubicBezTo>
                    <a:pt x="656" y="553"/>
                    <a:pt x="661" y="552"/>
                    <a:pt x="666" y="552"/>
                  </a:cubicBezTo>
                  <a:cubicBezTo>
                    <a:pt x="669" y="551"/>
                    <a:pt x="669" y="546"/>
                    <a:pt x="672" y="546"/>
                  </a:cubicBezTo>
                  <a:cubicBezTo>
                    <a:pt x="677" y="547"/>
                    <a:pt x="681" y="551"/>
                    <a:pt x="684" y="555"/>
                  </a:cubicBezTo>
                  <a:cubicBezTo>
                    <a:pt x="686" y="557"/>
                    <a:pt x="685" y="561"/>
                    <a:pt x="687" y="562"/>
                  </a:cubicBezTo>
                  <a:cubicBezTo>
                    <a:pt x="689" y="564"/>
                    <a:pt x="693" y="561"/>
                    <a:pt x="696" y="562"/>
                  </a:cubicBezTo>
                  <a:cubicBezTo>
                    <a:pt x="697" y="562"/>
                    <a:pt x="697" y="565"/>
                    <a:pt x="698" y="566"/>
                  </a:cubicBezTo>
                  <a:cubicBezTo>
                    <a:pt x="699" y="568"/>
                    <a:pt x="701" y="570"/>
                    <a:pt x="704" y="571"/>
                  </a:cubicBezTo>
                  <a:cubicBezTo>
                    <a:pt x="707" y="570"/>
                    <a:pt x="709" y="573"/>
                    <a:pt x="712" y="572"/>
                  </a:cubicBezTo>
                  <a:cubicBezTo>
                    <a:pt x="714" y="571"/>
                    <a:pt x="714" y="567"/>
                    <a:pt x="716" y="567"/>
                  </a:cubicBezTo>
                  <a:cubicBezTo>
                    <a:pt x="718" y="567"/>
                    <a:pt x="715" y="570"/>
                    <a:pt x="715" y="572"/>
                  </a:cubicBezTo>
                  <a:cubicBezTo>
                    <a:pt x="718" y="575"/>
                    <a:pt x="722" y="577"/>
                    <a:pt x="725" y="580"/>
                  </a:cubicBezTo>
                  <a:cubicBezTo>
                    <a:pt x="727" y="580"/>
                    <a:pt x="730" y="580"/>
                    <a:pt x="733" y="580"/>
                  </a:cubicBezTo>
                  <a:cubicBezTo>
                    <a:pt x="735" y="578"/>
                    <a:pt x="738" y="575"/>
                    <a:pt x="740" y="574"/>
                  </a:cubicBezTo>
                  <a:cubicBezTo>
                    <a:pt x="743" y="572"/>
                    <a:pt x="747" y="573"/>
                    <a:pt x="750" y="571"/>
                  </a:cubicBezTo>
                  <a:cubicBezTo>
                    <a:pt x="752" y="570"/>
                    <a:pt x="754" y="567"/>
                    <a:pt x="756" y="565"/>
                  </a:cubicBezTo>
                  <a:cubicBezTo>
                    <a:pt x="759" y="562"/>
                    <a:pt x="762" y="559"/>
                    <a:pt x="765" y="557"/>
                  </a:cubicBezTo>
                  <a:cubicBezTo>
                    <a:pt x="767" y="556"/>
                    <a:pt x="769" y="558"/>
                    <a:pt x="771" y="557"/>
                  </a:cubicBezTo>
                  <a:cubicBezTo>
                    <a:pt x="772" y="556"/>
                    <a:pt x="772" y="554"/>
                    <a:pt x="774" y="553"/>
                  </a:cubicBezTo>
                  <a:cubicBezTo>
                    <a:pt x="775" y="552"/>
                    <a:pt x="777" y="554"/>
                    <a:pt x="779" y="553"/>
                  </a:cubicBezTo>
                  <a:cubicBezTo>
                    <a:pt x="780" y="553"/>
                    <a:pt x="781" y="551"/>
                    <a:pt x="782" y="551"/>
                  </a:cubicBezTo>
                  <a:cubicBezTo>
                    <a:pt x="783" y="551"/>
                    <a:pt x="784" y="552"/>
                    <a:pt x="785" y="552"/>
                  </a:cubicBezTo>
                  <a:cubicBezTo>
                    <a:pt x="786" y="552"/>
                    <a:pt x="787" y="550"/>
                    <a:pt x="788" y="550"/>
                  </a:cubicBezTo>
                  <a:cubicBezTo>
                    <a:pt x="790" y="551"/>
                    <a:pt x="790" y="553"/>
                    <a:pt x="792" y="553"/>
                  </a:cubicBezTo>
                  <a:cubicBezTo>
                    <a:pt x="796" y="554"/>
                    <a:pt x="801" y="553"/>
                    <a:pt x="806" y="555"/>
                  </a:cubicBezTo>
                  <a:cubicBezTo>
                    <a:pt x="807" y="555"/>
                    <a:pt x="806" y="557"/>
                    <a:pt x="806" y="558"/>
                  </a:cubicBezTo>
                  <a:cubicBezTo>
                    <a:pt x="807" y="560"/>
                    <a:pt x="808" y="562"/>
                    <a:pt x="810" y="563"/>
                  </a:cubicBezTo>
                  <a:cubicBezTo>
                    <a:pt x="813" y="565"/>
                    <a:pt x="817" y="566"/>
                    <a:pt x="820" y="567"/>
                  </a:cubicBezTo>
                  <a:cubicBezTo>
                    <a:pt x="823" y="567"/>
                    <a:pt x="826" y="566"/>
                    <a:pt x="828" y="566"/>
                  </a:cubicBezTo>
                  <a:cubicBezTo>
                    <a:pt x="832" y="566"/>
                    <a:pt x="835" y="566"/>
                    <a:pt x="839" y="566"/>
                  </a:cubicBezTo>
                  <a:cubicBezTo>
                    <a:pt x="841" y="567"/>
                    <a:pt x="843" y="568"/>
                    <a:pt x="845" y="568"/>
                  </a:cubicBezTo>
                  <a:cubicBezTo>
                    <a:pt x="847" y="568"/>
                    <a:pt x="849" y="567"/>
                    <a:pt x="850" y="565"/>
                  </a:cubicBezTo>
                  <a:cubicBezTo>
                    <a:pt x="852" y="564"/>
                    <a:pt x="854" y="561"/>
                    <a:pt x="853" y="559"/>
                  </a:cubicBezTo>
                  <a:cubicBezTo>
                    <a:pt x="853" y="556"/>
                    <a:pt x="850" y="555"/>
                    <a:pt x="849" y="553"/>
                  </a:cubicBezTo>
                  <a:cubicBezTo>
                    <a:pt x="848" y="550"/>
                    <a:pt x="847" y="547"/>
                    <a:pt x="846" y="545"/>
                  </a:cubicBezTo>
                  <a:cubicBezTo>
                    <a:pt x="846" y="542"/>
                    <a:pt x="847" y="539"/>
                    <a:pt x="848" y="537"/>
                  </a:cubicBezTo>
                  <a:cubicBezTo>
                    <a:pt x="848" y="536"/>
                    <a:pt x="850" y="537"/>
                    <a:pt x="851" y="536"/>
                  </a:cubicBezTo>
                  <a:cubicBezTo>
                    <a:pt x="852" y="533"/>
                    <a:pt x="850" y="527"/>
                    <a:pt x="853" y="526"/>
                  </a:cubicBezTo>
                  <a:cubicBezTo>
                    <a:pt x="857" y="525"/>
                    <a:pt x="860" y="532"/>
                    <a:pt x="864" y="533"/>
                  </a:cubicBezTo>
                  <a:cubicBezTo>
                    <a:pt x="868" y="534"/>
                    <a:pt x="872" y="530"/>
                    <a:pt x="876" y="531"/>
                  </a:cubicBezTo>
                  <a:cubicBezTo>
                    <a:pt x="879" y="531"/>
                    <a:pt x="881" y="535"/>
                    <a:pt x="883" y="536"/>
                  </a:cubicBezTo>
                  <a:cubicBezTo>
                    <a:pt x="886" y="537"/>
                    <a:pt x="890" y="535"/>
                    <a:pt x="892" y="537"/>
                  </a:cubicBezTo>
                  <a:cubicBezTo>
                    <a:pt x="895" y="538"/>
                    <a:pt x="898" y="540"/>
                    <a:pt x="899" y="543"/>
                  </a:cubicBezTo>
                  <a:cubicBezTo>
                    <a:pt x="900" y="546"/>
                    <a:pt x="898" y="551"/>
                    <a:pt x="900" y="554"/>
                  </a:cubicBezTo>
                  <a:cubicBezTo>
                    <a:pt x="902" y="557"/>
                    <a:pt x="905" y="560"/>
                    <a:pt x="908" y="561"/>
                  </a:cubicBezTo>
                  <a:cubicBezTo>
                    <a:pt x="910" y="562"/>
                    <a:pt x="912" y="559"/>
                    <a:pt x="914" y="559"/>
                  </a:cubicBezTo>
                  <a:cubicBezTo>
                    <a:pt x="914" y="559"/>
                    <a:pt x="913" y="561"/>
                    <a:pt x="914" y="561"/>
                  </a:cubicBezTo>
                  <a:cubicBezTo>
                    <a:pt x="916" y="562"/>
                    <a:pt x="918" y="562"/>
                    <a:pt x="920" y="562"/>
                  </a:cubicBezTo>
                  <a:cubicBezTo>
                    <a:pt x="925" y="562"/>
                    <a:pt x="929" y="562"/>
                    <a:pt x="934" y="561"/>
                  </a:cubicBezTo>
                  <a:cubicBezTo>
                    <a:pt x="935" y="561"/>
                    <a:pt x="935" y="560"/>
                    <a:pt x="936" y="560"/>
                  </a:cubicBezTo>
                  <a:cubicBezTo>
                    <a:pt x="942" y="560"/>
                    <a:pt x="948" y="559"/>
                    <a:pt x="953" y="560"/>
                  </a:cubicBezTo>
                  <a:cubicBezTo>
                    <a:pt x="956" y="560"/>
                    <a:pt x="959" y="562"/>
                    <a:pt x="962" y="563"/>
                  </a:cubicBezTo>
                  <a:cubicBezTo>
                    <a:pt x="965" y="564"/>
                    <a:pt x="969" y="563"/>
                    <a:pt x="972" y="565"/>
                  </a:cubicBezTo>
                  <a:cubicBezTo>
                    <a:pt x="973" y="567"/>
                    <a:pt x="971" y="570"/>
                    <a:pt x="972" y="571"/>
                  </a:cubicBezTo>
                  <a:cubicBezTo>
                    <a:pt x="973" y="574"/>
                    <a:pt x="975" y="576"/>
                    <a:pt x="978" y="577"/>
                  </a:cubicBezTo>
                  <a:cubicBezTo>
                    <a:pt x="985" y="579"/>
                    <a:pt x="992" y="577"/>
                    <a:pt x="1000" y="578"/>
                  </a:cubicBezTo>
                  <a:cubicBezTo>
                    <a:pt x="1001" y="578"/>
                    <a:pt x="1003" y="580"/>
                    <a:pt x="1005" y="579"/>
                  </a:cubicBezTo>
                  <a:cubicBezTo>
                    <a:pt x="1008" y="578"/>
                    <a:pt x="1009" y="575"/>
                    <a:pt x="1011" y="575"/>
                  </a:cubicBezTo>
                  <a:cubicBezTo>
                    <a:pt x="1015" y="574"/>
                    <a:pt x="1019" y="575"/>
                    <a:pt x="1023" y="574"/>
                  </a:cubicBezTo>
                  <a:cubicBezTo>
                    <a:pt x="1025" y="574"/>
                    <a:pt x="1027" y="572"/>
                    <a:pt x="1029" y="571"/>
                  </a:cubicBezTo>
                  <a:cubicBezTo>
                    <a:pt x="1031" y="569"/>
                    <a:pt x="1032" y="568"/>
                    <a:pt x="1033" y="567"/>
                  </a:cubicBezTo>
                  <a:cubicBezTo>
                    <a:pt x="1036" y="565"/>
                    <a:pt x="1039" y="564"/>
                    <a:pt x="1042" y="563"/>
                  </a:cubicBezTo>
                  <a:cubicBezTo>
                    <a:pt x="1044" y="562"/>
                    <a:pt x="1047" y="560"/>
                    <a:pt x="1049" y="561"/>
                  </a:cubicBezTo>
                  <a:cubicBezTo>
                    <a:pt x="1052" y="561"/>
                    <a:pt x="1054" y="564"/>
                    <a:pt x="1057" y="565"/>
                  </a:cubicBezTo>
                  <a:cubicBezTo>
                    <a:pt x="1059" y="566"/>
                    <a:pt x="1061" y="567"/>
                    <a:pt x="1064" y="567"/>
                  </a:cubicBezTo>
                  <a:cubicBezTo>
                    <a:pt x="1066" y="567"/>
                    <a:pt x="1069" y="566"/>
                    <a:pt x="1071" y="566"/>
                  </a:cubicBezTo>
                  <a:cubicBezTo>
                    <a:pt x="1073" y="566"/>
                    <a:pt x="1074" y="568"/>
                    <a:pt x="1075" y="568"/>
                  </a:cubicBezTo>
                  <a:cubicBezTo>
                    <a:pt x="1080" y="570"/>
                    <a:pt x="1086" y="571"/>
                    <a:pt x="1091" y="572"/>
                  </a:cubicBezTo>
                  <a:cubicBezTo>
                    <a:pt x="1095" y="569"/>
                    <a:pt x="1101" y="567"/>
                    <a:pt x="1104" y="564"/>
                  </a:cubicBezTo>
                  <a:cubicBezTo>
                    <a:pt x="1105" y="563"/>
                    <a:pt x="1103" y="561"/>
                    <a:pt x="1103" y="560"/>
                  </a:cubicBezTo>
                  <a:cubicBezTo>
                    <a:pt x="1104" y="558"/>
                    <a:pt x="1106" y="556"/>
                    <a:pt x="1107" y="553"/>
                  </a:cubicBezTo>
                  <a:cubicBezTo>
                    <a:pt x="1107" y="549"/>
                    <a:pt x="1105" y="545"/>
                    <a:pt x="1107" y="540"/>
                  </a:cubicBezTo>
                  <a:cubicBezTo>
                    <a:pt x="1108" y="537"/>
                    <a:pt x="1112" y="536"/>
                    <a:pt x="1113" y="532"/>
                  </a:cubicBezTo>
                  <a:cubicBezTo>
                    <a:pt x="1114" y="528"/>
                    <a:pt x="1114" y="523"/>
                    <a:pt x="1112" y="520"/>
                  </a:cubicBezTo>
                  <a:cubicBezTo>
                    <a:pt x="1110" y="518"/>
                    <a:pt x="1108" y="523"/>
                    <a:pt x="1106" y="523"/>
                  </a:cubicBezTo>
                  <a:cubicBezTo>
                    <a:pt x="1104" y="522"/>
                    <a:pt x="1102" y="520"/>
                    <a:pt x="1103" y="519"/>
                  </a:cubicBezTo>
                  <a:cubicBezTo>
                    <a:pt x="1104" y="515"/>
                    <a:pt x="1107" y="512"/>
                    <a:pt x="1110" y="511"/>
                  </a:cubicBezTo>
                  <a:cubicBezTo>
                    <a:pt x="1112" y="509"/>
                    <a:pt x="1115" y="511"/>
                    <a:pt x="1117" y="511"/>
                  </a:cubicBezTo>
                  <a:cubicBezTo>
                    <a:pt x="1119" y="510"/>
                    <a:pt x="1121" y="508"/>
                    <a:pt x="1124" y="507"/>
                  </a:cubicBezTo>
                  <a:cubicBezTo>
                    <a:pt x="1129" y="506"/>
                    <a:pt x="1135" y="505"/>
                    <a:pt x="1141" y="505"/>
                  </a:cubicBezTo>
                  <a:cubicBezTo>
                    <a:pt x="1145" y="505"/>
                    <a:pt x="1148" y="507"/>
                    <a:pt x="1152" y="508"/>
                  </a:cubicBezTo>
                  <a:cubicBezTo>
                    <a:pt x="1153" y="509"/>
                    <a:pt x="1155" y="509"/>
                    <a:pt x="1156" y="509"/>
                  </a:cubicBezTo>
                  <a:cubicBezTo>
                    <a:pt x="1158" y="509"/>
                    <a:pt x="1159" y="508"/>
                    <a:pt x="1160" y="508"/>
                  </a:cubicBezTo>
                  <a:cubicBezTo>
                    <a:pt x="1164" y="510"/>
                    <a:pt x="1169" y="513"/>
                    <a:pt x="1173" y="516"/>
                  </a:cubicBezTo>
                  <a:cubicBezTo>
                    <a:pt x="1175" y="518"/>
                    <a:pt x="1175" y="522"/>
                    <a:pt x="1177" y="524"/>
                  </a:cubicBezTo>
                  <a:cubicBezTo>
                    <a:pt x="1177" y="525"/>
                    <a:pt x="1179" y="525"/>
                    <a:pt x="1179" y="526"/>
                  </a:cubicBezTo>
                  <a:cubicBezTo>
                    <a:pt x="1179" y="527"/>
                    <a:pt x="1177" y="528"/>
                    <a:pt x="1178" y="529"/>
                  </a:cubicBezTo>
                  <a:cubicBezTo>
                    <a:pt x="1180" y="533"/>
                    <a:pt x="1184" y="536"/>
                    <a:pt x="1187" y="540"/>
                  </a:cubicBezTo>
                  <a:cubicBezTo>
                    <a:pt x="1188" y="541"/>
                    <a:pt x="1187" y="543"/>
                    <a:pt x="1188" y="544"/>
                  </a:cubicBezTo>
                  <a:cubicBezTo>
                    <a:pt x="1189" y="546"/>
                    <a:pt x="1191" y="547"/>
                    <a:pt x="1192" y="548"/>
                  </a:cubicBezTo>
                  <a:cubicBezTo>
                    <a:pt x="1194" y="552"/>
                    <a:pt x="1196" y="555"/>
                    <a:pt x="1197" y="559"/>
                  </a:cubicBezTo>
                  <a:cubicBezTo>
                    <a:pt x="1198" y="561"/>
                    <a:pt x="1201" y="560"/>
                    <a:pt x="1202" y="561"/>
                  </a:cubicBezTo>
                  <a:cubicBezTo>
                    <a:pt x="1202" y="562"/>
                    <a:pt x="1200" y="563"/>
                    <a:pt x="1201" y="564"/>
                  </a:cubicBezTo>
                  <a:cubicBezTo>
                    <a:pt x="1201" y="566"/>
                    <a:pt x="1202" y="569"/>
                    <a:pt x="1204" y="570"/>
                  </a:cubicBezTo>
                  <a:cubicBezTo>
                    <a:pt x="1207" y="571"/>
                    <a:pt x="1211" y="570"/>
                    <a:pt x="1214" y="572"/>
                  </a:cubicBezTo>
                  <a:cubicBezTo>
                    <a:pt x="1217" y="572"/>
                    <a:pt x="1219" y="575"/>
                    <a:pt x="1222" y="575"/>
                  </a:cubicBezTo>
                  <a:cubicBezTo>
                    <a:pt x="1224" y="575"/>
                    <a:pt x="1225" y="572"/>
                    <a:pt x="1227" y="573"/>
                  </a:cubicBezTo>
                  <a:cubicBezTo>
                    <a:pt x="1231" y="575"/>
                    <a:pt x="1233" y="580"/>
                    <a:pt x="1237" y="583"/>
                  </a:cubicBezTo>
                  <a:cubicBezTo>
                    <a:pt x="1238" y="584"/>
                    <a:pt x="1241" y="583"/>
                    <a:pt x="1243" y="584"/>
                  </a:cubicBezTo>
                  <a:cubicBezTo>
                    <a:pt x="1244" y="586"/>
                    <a:pt x="1244" y="589"/>
                    <a:pt x="1245" y="592"/>
                  </a:cubicBezTo>
                  <a:cubicBezTo>
                    <a:pt x="1245" y="593"/>
                    <a:pt x="1244" y="595"/>
                    <a:pt x="1245" y="597"/>
                  </a:cubicBezTo>
                  <a:cubicBezTo>
                    <a:pt x="1246" y="600"/>
                    <a:pt x="1248" y="605"/>
                    <a:pt x="1251" y="605"/>
                  </a:cubicBezTo>
                  <a:cubicBezTo>
                    <a:pt x="1257" y="606"/>
                    <a:pt x="1264" y="605"/>
                    <a:pt x="1270" y="605"/>
                  </a:cubicBezTo>
                  <a:cubicBezTo>
                    <a:pt x="1272" y="605"/>
                    <a:pt x="1272" y="600"/>
                    <a:pt x="1274" y="599"/>
                  </a:cubicBezTo>
                  <a:cubicBezTo>
                    <a:pt x="1281" y="597"/>
                    <a:pt x="1287" y="594"/>
                    <a:pt x="1294" y="593"/>
                  </a:cubicBezTo>
                  <a:cubicBezTo>
                    <a:pt x="1296" y="593"/>
                    <a:pt x="1294" y="597"/>
                    <a:pt x="1295" y="598"/>
                  </a:cubicBezTo>
                  <a:cubicBezTo>
                    <a:pt x="1296" y="601"/>
                    <a:pt x="1298" y="604"/>
                    <a:pt x="1298" y="607"/>
                  </a:cubicBezTo>
                  <a:cubicBezTo>
                    <a:pt x="1298" y="610"/>
                    <a:pt x="1294" y="612"/>
                    <a:pt x="1294" y="614"/>
                  </a:cubicBezTo>
                  <a:cubicBezTo>
                    <a:pt x="1293" y="618"/>
                    <a:pt x="1294" y="622"/>
                    <a:pt x="1294" y="626"/>
                  </a:cubicBezTo>
                  <a:cubicBezTo>
                    <a:pt x="1294" y="629"/>
                    <a:pt x="1294" y="631"/>
                    <a:pt x="1293" y="634"/>
                  </a:cubicBezTo>
                  <a:cubicBezTo>
                    <a:pt x="1293" y="636"/>
                    <a:pt x="1293" y="639"/>
                    <a:pt x="1292" y="641"/>
                  </a:cubicBezTo>
                  <a:cubicBezTo>
                    <a:pt x="1292" y="642"/>
                    <a:pt x="1290" y="642"/>
                    <a:pt x="1289" y="644"/>
                  </a:cubicBezTo>
                  <a:cubicBezTo>
                    <a:pt x="1289" y="645"/>
                    <a:pt x="1290" y="648"/>
                    <a:pt x="1288" y="649"/>
                  </a:cubicBezTo>
                  <a:cubicBezTo>
                    <a:pt x="1287" y="650"/>
                    <a:pt x="1285" y="650"/>
                    <a:pt x="1284" y="650"/>
                  </a:cubicBezTo>
                  <a:cubicBezTo>
                    <a:pt x="1280" y="649"/>
                    <a:pt x="1277" y="646"/>
                    <a:pt x="1274" y="646"/>
                  </a:cubicBezTo>
                  <a:cubicBezTo>
                    <a:pt x="1272" y="647"/>
                    <a:pt x="1272" y="650"/>
                    <a:pt x="1271" y="652"/>
                  </a:cubicBezTo>
                  <a:cubicBezTo>
                    <a:pt x="1269" y="653"/>
                    <a:pt x="1266" y="653"/>
                    <a:pt x="1265" y="655"/>
                  </a:cubicBezTo>
                  <a:cubicBezTo>
                    <a:pt x="1264" y="655"/>
                    <a:pt x="1265" y="657"/>
                    <a:pt x="1266" y="657"/>
                  </a:cubicBezTo>
                  <a:cubicBezTo>
                    <a:pt x="1267" y="661"/>
                    <a:pt x="1271" y="665"/>
                    <a:pt x="1271" y="669"/>
                  </a:cubicBezTo>
                  <a:cubicBezTo>
                    <a:pt x="1273" y="674"/>
                    <a:pt x="1272" y="680"/>
                    <a:pt x="1271" y="686"/>
                  </a:cubicBezTo>
                  <a:cubicBezTo>
                    <a:pt x="1271" y="688"/>
                    <a:pt x="1268" y="687"/>
                    <a:pt x="1267" y="689"/>
                  </a:cubicBezTo>
                  <a:cubicBezTo>
                    <a:pt x="1266" y="690"/>
                    <a:pt x="1266" y="692"/>
                    <a:pt x="1266" y="69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70" name="Freeform 2887"/>
            <p:cNvSpPr>
              <a:spLocks noChangeAspect="1"/>
            </p:cNvSpPr>
            <p:nvPr/>
          </p:nvSpPr>
          <p:spPr bwMode="auto">
            <a:xfrm>
              <a:off x="7536734" y="2053856"/>
              <a:ext cx="123979" cy="118145"/>
            </a:xfrm>
            <a:custGeom>
              <a:avLst/>
              <a:gdLst>
                <a:gd name="T0" fmla="*/ 18 w 71"/>
                <a:gd name="T1" fmla="*/ 1 h 68"/>
                <a:gd name="T2" fmla="*/ 42 w 71"/>
                <a:gd name="T3" fmla="*/ 23 h 68"/>
                <a:gd name="T4" fmla="*/ 57 w 71"/>
                <a:gd name="T5" fmla="*/ 29 h 68"/>
                <a:gd name="T6" fmla="*/ 66 w 71"/>
                <a:gd name="T7" fmla="*/ 31 h 68"/>
                <a:gd name="T8" fmla="*/ 72 w 71"/>
                <a:gd name="T9" fmla="*/ 25 h 68"/>
                <a:gd name="T10" fmla="*/ 71 w 71"/>
                <a:gd name="T11" fmla="*/ 35 h 68"/>
                <a:gd name="T12" fmla="*/ 75 w 71"/>
                <a:gd name="T13" fmla="*/ 45 h 68"/>
                <a:gd name="T14" fmla="*/ 84 w 71"/>
                <a:gd name="T15" fmla="*/ 43 h 68"/>
                <a:gd name="T16" fmla="*/ 73 w 71"/>
                <a:gd name="T17" fmla="*/ 51 h 68"/>
                <a:gd name="T18" fmla="*/ 67 w 71"/>
                <a:gd name="T19" fmla="*/ 52 h 68"/>
                <a:gd name="T20" fmla="*/ 61 w 71"/>
                <a:gd name="T21" fmla="*/ 52 h 68"/>
                <a:gd name="T22" fmla="*/ 54 w 71"/>
                <a:gd name="T23" fmla="*/ 63 h 68"/>
                <a:gd name="T24" fmla="*/ 51 w 71"/>
                <a:gd name="T25" fmla="*/ 73 h 68"/>
                <a:gd name="T26" fmla="*/ 26 w 71"/>
                <a:gd name="T27" fmla="*/ 58 h 68"/>
                <a:gd name="T28" fmla="*/ 19 w 71"/>
                <a:gd name="T29" fmla="*/ 64 h 68"/>
                <a:gd name="T30" fmla="*/ 10 w 71"/>
                <a:gd name="T31" fmla="*/ 60 h 68"/>
                <a:gd name="T32" fmla="*/ 10 w 71"/>
                <a:gd name="T33" fmla="*/ 63 h 68"/>
                <a:gd name="T34" fmla="*/ 18 w 71"/>
                <a:gd name="T35" fmla="*/ 71 h 68"/>
                <a:gd name="T36" fmla="*/ 23 w 71"/>
                <a:gd name="T37" fmla="*/ 75 h 68"/>
                <a:gd name="T38" fmla="*/ 14 w 71"/>
                <a:gd name="T39" fmla="*/ 75 h 68"/>
                <a:gd name="T40" fmla="*/ 11 w 71"/>
                <a:gd name="T41" fmla="*/ 81 h 68"/>
                <a:gd name="T42" fmla="*/ 8 w 71"/>
                <a:gd name="T43" fmla="*/ 77 h 68"/>
                <a:gd name="T44" fmla="*/ 8 w 71"/>
                <a:gd name="T45" fmla="*/ 71 h 68"/>
                <a:gd name="T46" fmla="*/ 2 w 71"/>
                <a:gd name="T47" fmla="*/ 68 h 68"/>
                <a:gd name="T48" fmla="*/ 1 w 71"/>
                <a:gd name="T49" fmla="*/ 58 h 68"/>
                <a:gd name="T50" fmla="*/ 7 w 71"/>
                <a:gd name="T51" fmla="*/ 52 h 68"/>
                <a:gd name="T52" fmla="*/ 2 w 71"/>
                <a:gd name="T53" fmla="*/ 46 h 68"/>
                <a:gd name="T54" fmla="*/ 5 w 71"/>
                <a:gd name="T55" fmla="*/ 44 h 68"/>
                <a:gd name="T56" fmla="*/ 17 w 71"/>
                <a:gd name="T57" fmla="*/ 46 h 68"/>
                <a:gd name="T58" fmla="*/ 14 w 71"/>
                <a:gd name="T59" fmla="*/ 38 h 68"/>
                <a:gd name="T60" fmla="*/ 20 w 71"/>
                <a:gd name="T61" fmla="*/ 30 h 68"/>
                <a:gd name="T62" fmla="*/ 18 w 71"/>
                <a:gd name="T63" fmla="*/ 21 h 68"/>
                <a:gd name="T64" fmla="*/ 18 w 71"/>
                <a:gd name="T65" fmla="*/ 13 h 68"/>
                <a:gd name="T66" fmla="*/ 12 w 71"/>
                <a:gd name="T67" fmla="*/ 6 h 68"/>
                <a:gd name="T68" fmla="*/ 18 w 71"/>
                <a:gd name="T69" fmla="*/ 1 h 6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1"/>
                <a:gd name="T106" fmla="*/ 0 h 68"/>
                <a:gd name="T107" fmla="*/ 71 w 71"/>
                <a:gd name="T108" fmla="*/ 68 h 6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1" h="68">
                  <a:moveTo>
                    <a:pt x="15" y="1"/>
                  </a:moveTo>
                  <a:cubicBezTo>
                    <a:pt x="23" y="6"/>
                    <a:pt x="28" y="14"/>
                    <a:pt x="35" y="19"/>
                  </a:cubicBezTo>
                  <a:cubicBezTo>
                    <a:pt x="39" y="22"/>
                    <a:pt x="44" y="23"/>
                    <a:pt x="48" y="24"/>
                  </a:cubicBezTo>
                  <a:cubicBezTo>
                    <a:pt x="50" y="25"/>
                    <a:pt x="52" y="27"/>
                    <a:pt x="55" y="26"/>
                  </a:cubicBezTo>
                  <a:cubicBezTo>
                    <a:pt x="57" y="26"/>
                    <a:pt x="58" y="20"/>
                    <a:pt x="60" y="21"/>
                  </a:cubicBezTo>
                  <a:cubicBezTo>
                    <a:pt x="62" y="23"/>
                    <a:pt x="59" y="27"/>
                    <a:pt x="59" y="29"/>
                  </a:cubicBezTo>
                  <a:cubicBezTo>
                    <a:pt x="60" y="32"/>
                    <a:pt x="61" y="36"/>
                    <a:pt x="63" y="38"/>
                  </a:cubicBezTo>
                  <a:cubicBezTo>
                    <a:pt x="65" y="39"/>
                    <a:pt x="71" y="34"/>
                    <a:pt x="70" y="36"/>
                  </a:cubicBezTo>
                  <a:cubicBezTo>
                    <a:pt x="68" y="39"/>
                    <a:pt x="64" y="41"/>
                    <a:pt x="61" y="43"/>
                  </a:cubicBezTo>
                  <a:cubicBezTo>
                    <a:pt x="59" y="43"/>
                    <a:pt x="57" y="43"/>
                    <a:pt x="56" y="44"/>
                  </a:cubicBezTo>
                  <a:cubicBezTo>
                    <a:pt x="54" y="44"/>
                    <a:pt x="52" y="43"/>
                    <a:pt x="51" y="44"/>
                  </a:cubicBezTo>
                  <a:cubicBezTo>
                    <a:pt x="48" y="46"/>
                    <a:pt x="46" y="50"/>
                    <a:pt x="45" y="53"/>
                  </a:cubicBezTo>
                  <a:cubicBezTo>
                    <a:pt x="44" y="56"/>
                    <a:pt x="46" y="61"/>
                    <a:pt x="43" y="61"/>
                  </a:cubicBezTo>
                  <a:cubicBezTo>
                    <a:pt x="35" y="59"/>
                    <a:pt x="30" y="51"/>
                    <a:pt x="22" y="49"/>
                  </a:cubicBezTo>
                  <a:cubicBezTo>
                    <a:pt x="19" y="49"/>
                    <a:pt x="18" y="54"/>
                    <a:pt x="16" y="54"/>
                  </a:cubicBezTo>
                  <a:cubicBezTo>
                    <a:pt x="13" y="54"/>
                    <a:pt x="11" y="51"/>
                    <a:pt x="8" y="50"/>
                  </a:cubicBezTo>
                  <a:cubicBezTo>
                    <a:pt x="7" y="50"/>
                    <a:pt x="7" y="52"/>
                    <a:pt x="8" y="53"/>
                  </a:cubicBezTo>
                  <a:cubicBezTo>
                    <a:pt x="10" y="56"/>
                    <a:pt x="13" y="58"/>
                    <a:pt x="15" y="60"/>
                  </a:cubicBezTo>
                  <a:cubicBezTo>
                    <a:pt x="17" y="61"/>
                    <a:pt x="20" y="62"/>
                    <a:pt x="19" y="63"/>
                  </a:cubicBezTo>
                  <a:cubicBezTo>
                    <a:pt x="17" y="65"/>
                    <a:pt x="14" y="62"/>
                    <a:pt x="12" y="63"/>
                  </a:cubicBezTo>
                  <a:cubicBezTo>
                    <a:pt x="10" y="64"/>
                    <a:pt x="11" y="67"/>
                    <a:pt x="9" y="68"/>
                  </a:cubicBezTo>
                  <a:cubicBezTo>
                    <a:pt x="8" y="68"/>
                    <a:pt x="7" y="66"/>
                    <a:pt x="7" y="65"/>
                  </a:cubicBezTo>
                  <a:cubicBezTo>
                    <a:pt x="6" y="63"/>
                    <a:pt x="7" y="61"/>
                    <a:pt x="7" y="60"/>
                  </a:cubicBezTo>
                  <a:cubicBezTo>
                    <a:pt x="6" y="58"/>
                    <a:pt x="3" y="58"/>
                    <a:pt x="2" y="57"/>
                  </a:cubicBezTo>
                  <a:cubicBezTo>
                    <a:pt x="0" y="54"/>
                    <a:pt x="0" y="51"/>
                    <a:pt x="1" y="49"/>
                  </a:cubicBezTo>
                  <a:cubicBezTo>
                    <a:pt x="1" y="46"/>
                    <a:pt x="5" y="46"/>
                    <a:pt x="6" y="44"/>
                  </a:cubicBezTo>
                  <a:cubicBezTo>
                    <a:pt x="6" y="42"/>
                    <a:pt x="3" y="41"/>
                    <a:pt x="2" y="39"/>
                  </a:cubicBezTo>
                  <a:cubicBezTo>
                    <a:pt x="2" y="38"/>
                    <a:pt x="3" y="37"/>
                    <a:pt x="4" y="37"/>
                  </a:cubicBezTo>
                  <a:cubicBezTo>
                    <a:pt x="7" y="37"/>
                    <a:pt x="11" y="41"/>
                    <a:pt x="14" y="39"/>
                  </a:cubicBezTo>
                  <a:cubicBezTo>
                    <a:pt x="16" y="38"/>
                    <a:pt x="11" y="34"/>
                    <a:pt x="12" y="32"/>
                  </a:cubicBezTo>
                  <a:cubicBezTo>
                    <a:pt x="12" y="29"/>
                    <a:pt x="16" y="28"/>
                    <a:pt x="17" y="25"/>
                  </a:cubicBezTo>
                  <a:cubicBezTo>
                    <a:pt x="17" y="23"/>
                    <a:pt x="15" y="20"/>
                    <a:pt x="15" y="18"/>
                  </a:cubicBezTo>
                  <a:cubicBezTo>
                    <a:pt x="14" y="16"/>
                    <a:pt x="15" y="13"/>
                    <a:pt x="15" y="11"/>
                  </a:cubicBezTo>
                  <a:cubicBezTo>
                    <a:pt x="14" y="9"/>
                    <a:pt x="10" y="8"/>
                    <a:pt x="10" y="5"/>
                  </a:cubicBezTo>
                  <a:cubicBezTo>
                    <a:pt x="10" y="3"/>
                    <a:pt x="13" y="0"/>
                    <a:pt x="1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71" name="Freeform 2888"/>
            <p:cNvSpPr>
              <a:spLocks noChangeAspect="1"/>
            </p:cNvSpPr>
            <p:nvPr/>
          </p:nvSpPr>
          <p:spPr bwMode="auto">
            <a:xfrm>
              <a:off x="7389417" y="2170542"/>
              <a:ext cx="215869" cy="231914"/>
            </a:xfrm>
            <a:custGeom>
              <a:avLst/>
              <a:gdLst>
                <a:gd name="T0" fmla="*/ 123 w 123"/>
                <a:gd name="T1" fmla="*/ 6 h 132"/>
                <a:gd name="T2" fmla="*/ 130 w 123"/>
                <a:gd name="T3" fmla="*/ 14 h 132"/>
                <a:gd name="T4" fmla="*/ 119 w 123"/>
                <a:gd name="T5" fmla="*/ 7 h 132"/>
                <a:gd name="T6" fmla="*/ 116 w 123"/>
                <a:gd name="T7" fmla="*/ 14 h 132"/>
                <a:gd name="T8" fmla="*/ 113 w 123"/>
                <a:gd name="T9" fmla="*/ 28 h 132"/>
                <a:gd name="T10" fmla="*/ 117 w 123"/>
                <a:gd name="T11" fmla="*/ 31 h 132"/>
                <a:gd name="T12" fmla="*/ 116 w 123"/>
                <a:gd name="T13" fmla="*/ 60 h 132"/>
                <a:gd name="T14" fmla="*/ 106 w 123"/>
                <a:gd name="T15" fmla="*/ 76 h 132"/>
                <a:gd name="T16" fmla="*/ 87 w 123"/>
                <a:gd name="T17" fmla="*/ 94 h 132"/>
                <a:gd name="T18" fmla="*/ 85 w 123"/>
                <a:gd name="T19" fmla="*/ 83 h 132"/>
                <a:gd name="T20" fmla="*/ 78 w 123"/>
                <a:gd name="T21" fmla="*/ 87 h 132"/>
                <a:gd name="T22" fmla="*/ 73 w 123"/>
                <a:gd name="T23" fmla="*/ 107 h 132"/>
                <a:gd name="T24" fmla="*/ 66 w 123"/>
                <a:gd name="T25" fmla="*/ 117 h 132"/>
                <a:gd name="T26" fmla="*/ 30 w 123"/>
                <a:gd name="T27" fmla="*/ 119 h 132"/>
                <a:gd name="T28" fmla="*/ 23 w 123"/>
                <a:gd name="T29" fmla="*/ 120 h 132"/>
                <a:gd name="T30" fmla="*/ 12 w 123"/>
                <a:gd name="T31" fmla="*/ 135 h 132"/>
                <a:gd name="T32" fmla="*/ 1 w 123"/>
                <a:gd name="T33" fmla="*/ 145 h 132"/>
                <a:gd name="T34" fmla="*/ 10 w 123"/>
                <a:gd name="T35" fmla="*/ 148 h 132"/>
                <a:gd name="T36" fmla="*/ 22 w 123"/>
                <a:gd name="T37" fmla="*/ 151 h 132"/>
                <a:gd name="T38" fmla="*/ 26 w 123"/>
                <a:gd name="T39" fmla="*/ 145 h 132"/>
                <a:gd name="T40" fmla="*/ 41 w 123"/>
                <a:gd name="T41" fmla="*/ 139 h 132"/>
                <a:gd name="T42" fmla="*/ 47 w 123"/>
                <a:gd name="T43" fmla="*/ 135 h 132"/>
                <a:gd name="T44" fmla="*/ 66 w 123"/>
                <a:gd name="T45" fmla="*/ 134 h 132"/>
                <a:gd name="T46" fmla="*/ 63 w 123"/>
                <a:gd name="T47" fmla="*/ 143 h 132"/>
                <a:gd name="T48" fmla="*/ 73 w 123"/>
                <a:gd name="T49" fmla="*/ 158 h 132"/>
                <a:gd name="T50" fmla="*/ 81 w 123"/>
                <a:gd name="T51" fmla="*/ 143 h 132"/>
                <a:gd name="T52" fmla="*/ 84 w 123"/>
                <a:gd name="T53" fmla="*/ 136 h 132"/>
                <a:gd name="T54" fmla="*/ 87 w 123"/>
                <a:gd name="T55" fmla="*/ 129 h 132"/>
                <a:gd name="T56" fmla="*/ 90 w 123"/>
                <a:gd name="T57" fmla="*/ 132 h 132"/>
                <a:gd name="T58" fmla="*/ 93 w 123"/>
                <a:gd name="T59" fmla="*/ 136 h 132"/>
                <a:gd name="T60" fmla="*/ 103 w 123"/>
                <a:gd name="T61" fmla="*/ 136 h 132"/>
                <a:gd name="T62" fmla="*/ 111 w 123"/>
                <a:gd name="T63" fmla="*/ 128 h 132"/>
                <a:gd name="T64" fmla="*/ 116 w 123"/>
                <a:gd name="T65" fmla="*/ 135 h 132"/>
                <a:gd name="T66" fmla="*/ 123 w 123"/>
                <a:gd name="T67" fmla="*/ 125 h 132"/>
                <a:gd name="T68" fmla="*/ 124 w 123"/>
                <a:gd name="T69" fmla="*/ 118 h 132"/>
                <a:gd name="T70" fmla="*/ 132 w 123"/>
                <a:gd name="T71" fmla="*/ 118 h 132"/>
                <a:gd name="T72" fmla="*/ 131 w 123"/>
                <a:gd name="T73" fmla="*/ 128 h 132"/>
                <a:gd name="T74" fmla="*/ 140 w 123"/>
                <a:gd name="T75" fmla="*/ 126 h 132"/>
                <a:gd name="T76" fmla="*/ 144 w 123"/>
                <a:gd name="T77" fmla="*/ 114 h 132"/>
                <a:gd name="T78" fmla="*/ 138 w 123"/>
                <a:gd name="T79" fmla="*/ 95 h 132"/>
                <a:gd name="T80" fmla="*/ 141 w 123"/>
                <a:gd name="T81" fmla="*/ 82 h 132"/>
                <a:gd name="T82" fmla="*/ 140 w 123"/>
                <a:gd name="T83" fmla="*/ 61 h 132"/>
                <a:gd name="T84" fmla="*/ 144 w 123"/>
                <a:gd name="T85" fmla="*/ 57 h 132"/>
                <a:gd name="T86" fmla="*/ 147 w 123"/>
                <a:gd name="T87" fmla="*/ 42 h 132"/>
                <a:gd name="T88" fmla="*/ 140 w 123"/>
                <a:gd name="T89" fmla="*/ 28 h 132"/>
                <a:gd name="T90" fmla="*/ 134 w 123"/>
                <a:gd name="T91" fmla="*/ 14 h 132"/>
                <a:gd name="T92" fmla="*/ 123 w 123"/>
                <a:gd name="T93" fmla="*/ 1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3"/>
                <a:gd name="T142" fmla="*/ 0 h 132"/>
                <a:gd name="T143" fmla="*/ 123 w 123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3" h="132">
                  <a:moveTo>
                    <a:pt x="102" y="1"/>
                  </a:moveTo>
                  <a:cubicBezTo>
                    <a:pt x="101" y="2"/>
                    <a:pt x="100" y="4"/>
                    <a:pt x="102" y="5"/>
                  </a:cubicBezTo>
                  <a:cubicBezTo>
                    <a:pt x="103" y="6"/>
                    <a:pt x="106" y="3"/>
                    <a:pt x="107" y="4"/>
                  </a:cubicBezTo>
                  <a:cubicBezTo>
                    <a:pt x="109" y="6"/>
                    <a:pt x="108" y="9"/>
                    <a:pt x="108" y="12"/>
                  </a:cubicBezTo>
                  <a:cubicBezTo>
                    <a:pt x="106" y="13"/>
                    <a:pt x="103" y="12"/>
                    <a:pt x="101" y="12"/>
                  </a:cubicBezTo>
                  <a:cubicBezTo>
                    <a:pt x="99" y="11"/>
                    <a:pt x="100" y="7"/>
                    <a:pt x="99" y="6"/>
                  </a:cubicBezTo>
                  <a:cubicBezTo>
                    <a:pt x="98" y="5"/>
                    <a:pt x="96" y="5"/>
                    <a:pt x="95" y="6"/>
                  </a:cubicBezTo>
                  <a:cubicBezTo>
                    <a:pt x="94" y="8"/>
                    <a:pt x="96" y="10"/>
                    <a:pt x="96" y="12"/>
                  </a:cubicBezTo>
                  <a:cubicBezTo>
                    <a:pt x="95" y="13"/>
                    <a:pt x="93" y="13"/>
                    <a:pt x="93" y="14"/>
                  </a:cubicBezTo>
                  <a:cubicBezTo>
                    <a:pt x="92" y="17"/>
                    <a:pt x="94" y="20"/>
                    <a:pt x="94" y="23"/>
                  </a:cubicBezTo>
                  <a:cubicBezTo>
                    <a:pt x="94" y="25"/>
                    <a:pt x="91" y="27"/>
                    <a:pt x="92" y="29"/>
                  </a:cubicBezTo>
                  <a:cubicBezTo>
                    <a:pt x="93" y="30"/>
                    <a:pt x="96" y="24"/>
                    <a:pt x="97" y="26"/>
                  </a:cubicBezTo>
                  <a:cubicBezTo>
                    <a:pt x="99" y="30"/>
                    <a:pt x="99" y="35"/>
                    <a:pt x="99" y="40"/>
                  </a:cubicBezTo>
                  <a:cubicBezTo>
                    <a:pt x="99" y="44"/>
                    <a:pt x="97" y="47"/>
                    <a:pt x="96" y="50"/>
                  </a:cubicBezTo>
                  <a:cubicBezTo>
                    <a:pt x="95" y="54"/>
                    <a:pt x="94" y="57"/>
                    <a:pt x="92" y="60"/>
                  </a:cubicBezTo>
                  <a:cubicBezTo>
                    <a:pt x="92" y="62"/>
                    <a:pt x="89" y="62"/>
                    <a:pt x="88" y="63"/>
                  </a:cubicBezTo>
                  <a:cubicBezTo>
                    <a:pt x="86" y="66"/>
                    <a:pt x="86" y="69"/>
                    <a:pt x="83" y="72"/>
                  </a:cubicBezTo>
                  <a:cubicBezTo>
                    <a:pt x="80" y="75"/>
                    <a:pt x="76" y="78"/>
                    <a:pt x="72" y="78"/>
                  </a:cubicBezTo>
                  <a:cubicBezTo>
                    <a:pt x="69" y="79"/>
                    <a:pt x="67" y="76"/>
                    <a:pt x="67" y="74"/>
                  </a:cubicBezTo>
                  <a:cubicBezTo>
                    <a:pt x="66" y="72"/>
                    <a:pt x="70" y="71"/>
                    <a:pt x="71" y="69"/>
                  </a:cubicBezTo>
                  <a:cubicBezTo>
                    <a:pt x="71" y="68"/>
                    <a:pt x="70" y="67"/>
                    <a:pt x="69" y="67"/>
                  </a:cubicBezTo>
                  <a:cubicBezTo>
                    <a:pt x="67" y="68"/>
                    <a:pt x="65" y="70"/>
                    <a:pt x="65" y="72"/>
                  </a:cubicBezTo>
                  <a:cubicBezTo>
                    <a:pt x="64" y="75"/>
                    <a:pt x="66" y="78"/>
                    <a:pt x="65" y="81"/>
                  </a:cubicBezTo>
                  <a:cubicBezTo>
                    <a:pt x="64" y="84"/>
                    <a:pt x="62" y="86"/>
                    <a:pt x="61" y="89"/>
                  </a:cubicBezTo>
                  <a:cubicBezTo>
                    <a:pt x="60" y="91"/>
                    <a:pt x="61" y="94"/>
                    <a:pt x="60" y="95"/>
                  </a:cubicBezTo>
                  <a:cubicBezTo>
                    <a:pt x="59" y="97"/>
                    <a:pt x="57" y="97"/>
                    <a:pt x="55" y="97"/>
                  </a:cubicBezTo>
                  <a:cubicBezTo>
                    <a:pt x="49" y="98"/>
                    <a:pt x="42" y="97"/>
                    <a:pt x="35" y="98"/>
                  </a:cubicBezTo>
                  <a:cubicBezTo>
                    <a:pt x="32" y="98"/>
                    <a:pt x="29" y="99"/>
                    <a:pt x="25" y="99"/>
                  </a:cubicBezTo>
                  <a:cubicBezTo>
                    <a:pt x="25" y="99"/>
                    <a:pt x="26" y="97"/>
                    <a:pt x="26" y="97"/>
                  </a:cubicBezTo>
                  <a:cubicBezTo>
                    <a:pt x="23" y="97"/>
                    <a:pt x="21" y="98"/>
                    <a:pt x="19" y="100"/>
                  </a:cubicBezTo>
                  <a:cubicBezTo>
                    <a:pt x="18" y="100"/>
                    <a:pt x="20" y="102"/>
                    <a:pt x="19" y="103"/>
                  </a:cubicBezTo>
                  <a:cubicBezTo>
                    <a:pt x="16" y="106"/>
                    <a:pt x="13" y="108"/>
                    <a:pt x="10" y="112"/>
                  </a:cubicBezTo>
                  <a:cubicBezTo>
                    <a:pt x="8" y="113"/>
                    <a:pt x="7" y="116"/>
                    <a:pt x="5" y="117"/>
                  </a:cubicBezTo>
                  <a:cubicBezTo>
                    <a:pt x="4" y="118"/>
                    <a:pt x="1" y="118"/>
                    <a:pt x="1" y="120"/>
                  </a:cubicBezTo>
                  <a:cubicBezTo>
                    <a:pt x="0" y="122"/>
                    <a:pt x="1" y="124"/>
                    <a:pt x="3" y="125"/>
                  </a:cubicBezTo>
                  <a:cubicBezTo>
                    <a:pt x="4" y="123"/>
                    <a:pt x="6" y="123"/>
                    <a:pt x="8" y="123"/>
                  </a:cubicBezTo>
                  <a:cubicBezTo>
                    <a:pt x="9" y="123"/>
                    <a:pt x="11" y="123"/>
                    <a:pt x="12" y="123"/>
                  </a:cubicBezTo>
                  <a:cubicBezTo>
                    <a:pt x="14" y="123"/>
                    <a:pt x="16" y="126"/>
                    <a:pt x="18" y="125"/>
                  </a:cubicBezTo>
                  <a:cubicBezTo>
                    <a:pt x="19" y="124"/>
                    <a:pt x="17" y="121"/>
                    <a:pt x="18" y="120"/>
                  </a:cubicBezTo>
                  <a:cubicBezTo>
                    <a:pt x="18" y="118"/>
                    <a:pt x="20" y="120"/>
                    <a:pt x="22" y="120"/>
                  </a:cubicBezTo>
                  <a:cubicBezTo>
                    <a:pt x="24" y="119"/>
                    <a:pt x="26" y="119"/>
                    <a:pt x="28" y="118"/>
                  </a:cubicBezTo>
                  <a:cubicBezTo>
                    <a:pt x="30" y="117"/>
                    <a:pt x="32" y="115"/>
                    <a:pt x="34" y="115"/>
                  </a:cubicBezTo>
                  <a:cubicBezTo>
                    <a:pt x="35" y="115"/>
                    <a:pt x="36" y="116"/>
                    <a:pt x="37" y="116"/>
                  </a:cubicBezTo>
                  <a:cubicBezTo>
                    <a:pt x="38" y="115"/>
                    <a:pt x="38" y="113"/>
                    <a:pt x="39" y="112"/>
                  </a:cubicBezTo>
                  <a:cubicBezTo>
                    <a:pt x="41" y="111"/>
                    <a:pt x="44" y="111"/>
                    <a:pt x="47" y="111"/>
                  </a:cubicBezTo>
                  <a:cubicBezTo>
                    <a:pt x="50" y="110"/>
                    <a:pt x="53" y="109"/>
                    <a:pt x="55" y="111"/>
                  </a:cubicBezTo>
                  <a:cubicBezTo>
                    <a:pt x="57" y="112"/>
                    <a:pt x="55" y="114"/>
                    <a:pt x="54" y="116"/>
                  </a:cubicBezTo>
                  <a:cubicBezTo>
                    <a:pt x="54" y="117"/>
                    <a:pt x="52" y="118"/>
                    <a:pt x="52" y="119"/>
                  </a:cubicBezTo>
                  <a:cubicBezTo>
                    <a:pt x="54" y="120"/>
                    <a:pt x="53" y="125"/>
                    <a:pt x="55" y="127"/>
                  </a:cubicBezTo>
                  <a:cubicBezTo>
                    <a:pt x="56" y="129"/>
                    <a:pt x="58" y="132"/>
                    <a:pt x="61" y="131"/>
                  </a:cubicBezTo>
                  <a:cubicBezTo>
                    <a:pt x="63" y="131"/>
                    <a:pt x="64" y="128"/>
                    <a:pt x="65" y="126"/>
                  </a:cubicBezTo>
                  <a:cubicBezTo>
                    <a:pt x="66" y="123"/>
                    <a:pt x="65" y="120"/>
                    <a:pt x="67" y="119"/>
                  </a:cubicBezTo>
                  <a:cubicBezTo>
                    <a:pt x="69" y="117"/>
                    <a:pt x="73" y="119"/>
                    <a:pt x="74" y="117"/>
                  </a:cubicBezTo>
                  <a:cubicBezTo>
                    <a:pt x="75" y="116"/>
                    <a:pt x="71" y="115"/>
                    <a:pt x="70" y="113"/>
                  </a:cubicBezTo>
                  <a:cubicBezTo>
                    <a:pt x="69" y="111"/>
                    <a:pt x="69" y="108"/>
                    <a:pt x="69" y="105"/>
                  </a:cubicBezTo>
                  <a:cubicBezTo>
                    <a:pt x="70" y="104"/>
                    <a:pt x="71" y="106"/>
                    <a:pt x="72" y="107"/>
                  </a:cubicBezTo>
                  <a:cubicBezTo>
                    <a:pt x="72" y="108"/>
                    <a:pt x="72" y="110"/>
                    <a:pt x="73" y="111"/>
                  </a:cubicBezTo>
                  <a:cubicBezTo>
                    <a:pt x="74" y="112"/>
                    <a:pt x="75" y="110"/>
                    <a:pt x="75" y="110"/>
                  </a:cubicBezTo>
                  <a:cubicBezTo>
                    <a:pt x="77" y="110"/>
                    <a:pt x="79" y="110"/>
                    <a:pt x="79" y="111"/>
                  </a:cubicBezTo>
                  <a:cubicBezTo>
                    <a:pt x="80" y="112"/>
                    <a:pt x="77" y="112"/>
                    <a:pt x="77" y="113"/>
                  </a:cubicBezTo>
                  <a:cubicBezTo>
                    <a:pt x="78" y="114"/>
                    <a:pt x="80" y="113"/>
                    <a:pt x="82" y="113"/>
                  </a:cubicBezTo>
                  <a:cubicBezTo>
                    <a:pt x="83" y="113"/>
                    <a:pt x="85" y="113"/>
                    <a:pt x="86" y="113"/>
                  </a:cubicBezTo>
                  <a:cubicBezTo>
                    <a:pt x="88" y="113"/>
                    <a:pt x="89" y="114"/>
                    <a:pt x="90" y="113"/>
                  </a:cubicBezTo>
                  <a:cubicBezTo>
                    <a:pt x="92" y="111"/>
                    <a:pt x="91" y="108"/>
                    <a:pt x="92" y="106"/>
                  </a:cubicBezTo>
                  <a:cubicBezTo>
                    <a:pt x="94" y="105"/>
                    <a:pt x="97" y="105"/>
                    <a:pt x="97" y="106"/>
                  </a:cubicBezTo>
                  <a:cubicBezTo>
                    <a:pt x="99" y="108"/>
                    <a:pt x="95" y="110"/>
                    <a:pt x="96" y="112"/>
                  </a:cubicBezTo>
                  <a:cubicBezTo>
                    <a:pt x="96" y="114"/>
                    <a:pt x="99" y="114"/>
                    <a:pt x="100" y="113"/>
                  </a:cubicBezTo>
                  <a:cubicBezTo>
                    <a:pt x="101" y="111"/>
                    <a:pt x="100" y="107"/>
                    <a:pt x="102" y="104"/>
                  </a:cubicBezTo>
                  <a:cubicBezTo>
                    <a:pt x="102" y="103"/>
                    <a:pt x="104" y="105"/>
                    <a:pt x="105" y="104"/>
                  </a:cubicBezTo>
                  <a:cubicBezTo>
                    <a:pt x="105" y="102"/>
                    <a:pt x="103" y="100"/>
                    <a:pt x="103" y="98"/>
                  </a:cubicBezTo>
                  <a:cubicBezTo>
                    <a:pt x="104" y="96"/>
                    <a:pt x="105" y="95"/>
                    <a:pt x="106" y="95"/>
                  </a:cubicBezTo>
                  <a:cubicBezTo>
                    <a:pt x="108" y="95"/>
                    <a:pt x="110" y="96"/>
                    <a:pt x="110" y="98"/>
                  </a:cubicBezTo>
                  <a:cubicBezTo>
                    <a:pt x="111" y="99"/>
                    <a:pt x="108" y="100"/>
                    <a:pt x="108" y="102"/>
                  </a:cubicBezTo>
                  <a:cubicBezTo>
                    <a:pt x="107" y="103"/>
                    <a:pt x="108" y="105"/>
                    <a:pt x="109" y="106"/>
                  </a:cubicBezTo>
                  <a:cubicBezTo>
                    <a:pt x="109" y="107"/>
                    <a:pt x="108" y="109"/>
                    <a:pt x="109" y="109"/>
                  </a:cubicBezTo>
                  <a:cubicBezTo>
                    <a:pt x="111" y="108"/>
                    <a:pt x="114" y="106"/>
                    <a:pt x="116" y="105"/>
                  </a:cubicBezTo>
                  <a:cubicBezTo>
                    <a:pt x="118" y="103"/>
                    <a:pt x="115" y="100"/>
                    <a:pt x="116" y="97"/>
                  </a:cubicBezTo>
                  <a:cubicBezTo>
                    <a:pt x="117" y="96"/>
                    <a:pt x="120" y="96"/>
                    <a:pt x="120" y="95"/>
                  </a:cubicBezTo>
                  <a:cubicBezTo>
                    <a:pt x="120" y="92"/>
                    <a:pt x="117" y="91"/>
                    <a:pt x="116" y="89"/>
                  </a:cubicBezTo>
                  <a:cubicBezTo>
                    <a:pt x="115" y="86"/>
                    <a:pt x="115" y="82"/>
                    <a:pt x="115" y="79"/>
                  </a:cubicBezTo>
                  <a:cubicBezTo>
                    <a:pt x="115" y="78"/>
                    <a:pt x="116" y="77"/>
                    <a:pt x="117" y="76"/>
                  </a:cubicBezTo>
                  <a:cubicBezTo>
                    <a:pt x="117" y="73"/>
                    <a:pt x="117" y="70"/>
                    <a:pt x="117" y="68"/>
                  </a:cubicBezTo>
                  <a:cubicBezTo>
                    <a:pt x="116" y="65"/>
                    <a:pt x="113" y="63"/>
                    <a:pt x="113" y="60"/>
                  </a:cubicBezTo>
                  <a:cubicBezTo>
                    <a:pt x="113" y="57"/>
                    <a:pt x="114" y="53"/>
                    <a:pt x="116" y="51"/>
                  </a:cubicBezTo>
                  <a:cubicBezTo>
                    <a:pt x="117" y="50"/>
                    <a:pt x="120" y="52"/>
                    <a:pt x="121" y="51"/>
                  </a:cubicBezTo>
                  <a:cubicBezTo>
                    <a:pt x="122" y="50"/>
                    <a:pt x="119" y="48"/>
                    <a:pt x="120" y="47"/>
                  </a:cubicBezTo>
                  <a:cubicBezTo>
                    <a:pt x="120" y="45"/>
                    <a:pt x="122" y="44"/>
                    <a:pt x="123" y="42"/>
                  </a:cubicBezTo>
                  <a:cubicBezTo>
                    <a:pt x="123" y="40"/>
                    <a:pt x="122" y="38"/>
                    <a:pt x="122" y="35"/>
                  </a:cubicBezTo>
                  <a:cubicBezTo>
                    <a:pt x="121" y="32"/>
                    <a:pt x="120" y="29"/>
                    <a:pt x="119" y="27"/>
                  </a:cubicBezTo>
                  <a:cubicBezTo>
                    <a:pt x="118" y="25"/>
                    <a:pt x="116" y="24"/>
                    <a:pt x="116" y="23"/>
                  </a:cubicBezTo>
                  <a:cubicBezTo>
                    <a:pt x="115" y="21"/>
                    <a:pt x="114" y="18"/>
                    <a:pt x="113" y="16"/>
                  </a:cubicBezTo>
                  <a:cubicBezTo>
                    <a:pt x="113" y="15"/>
                    <a:pt x="111" y="13"/>
                    <a:pt x="111" y="12"/>
                  </a:cubicBezTo>
                  <a:cubicBezTo>
                    <a:pt x="110" y="8"/>
                    <a:pt x="111" y="3"/>
                    <a:pt x="109" y="1"/>
                  </a:cubicBezTo>
                  <a:cubicBezTo>
                    <a:pt x="107" y="1"/>
                    <a:pt x="104" y="0"/>
                    <a:pt x="10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72" name="Freeform 2889"/>
            <p:cNvSpPr>
              <a:spLocks noChangeAspect="1"/>
            </p:cNvSpPr>
            <p:nvPr/>
          </p:nvSpPr>
          <p:spPr bwMode="auto">
            <a:xfrm>
              <a:off x="7425882" y="2377660"/>
              <a:ext cx="49592" cy="43757"/>
            </a:xfrm>
            <a:custGeom>
              <a:avLst/>
              <a:gdLst>
                <a:gd name="T0" fmla="*/ 0 w 28"/>
                <a:gd name="T1" fmla="*/ 16 h 25"/>
                <a:gd name="T2" fmla="*/ 2 w 28"/>
                <a:gd name="T3" fmla="*/ 26 h 25"/>
                <a:gd name="T4" fmla="*/ 10 w 28"/>
                <a:gd name="T5" fmla="*/ 29 h 25"/>
                <a:gd name="T6" fmla="*/ 13 w 28"/>
                <a:gd name="T7" fmla="*/ 29 h 25"/>
                <a:gd name="T8" fmla="*/ 13 w 28"/>
                <a:gd name="T9" fmla="*/ 24 h 25"/>
                <a:gd name="T10" fmla="*/ 17 w 28"/>
                <a:gd name="T11" fmla="*/ 17 h 25"/>
                <a:gd name="T12" fmla="*/ 23 w 28"/>
                <a:gd name="T13" fmla="*/ 18 h 25"/>
                <a:gd name="T14" fmla="*/ 27 w 28"/>
                <a:gd name="T15" fmla="*/ 20 h 25"/>
                <a:gd name="T16" fmla="*/ 29 w 28"/>
                <a:gd name="T17" fmla="*/ 13 h 25"/>
                <a:gd name="T18" fmla="*/ 33 w 28"/>
                <a:gd name="T19" fmla="*/ 8 h 25"/>
                <a:gd name="T20" fmla="*/ 32 w 28"/>
                <a:gd name="T21" fmla="*/ 6 h 25"/>
                <a:gd name="T22" fmla="*/ 30 w 28"/>
                <a:gd name="T23" fmla="*/ 1 h 25"/>
                <a:gd name="T24" fmla="*/ 23 w 28"/>
                <a:gd name="T25" fmla="*/ 1 h 25"/>
                <a:gd name="T26" fmla="*/ 19 w 28"/>
                <a:gd name="T27" fmla="*/ 1 h 25"/>
                <a:gd name="T28" fmla="*/ 16 w 28"/>
                <a:gd name="T29" fmla="*/ 8 h 25"/>
                <a:gd name="T30" fmla="*/ 11 w 28"/>
                <a:gd name="T31" fmla="*/ 8 h 25"/>
                <a:gd name="T32" fmla="*/ 7 w 28"/>
                <a:gd name="T33" fmla="*/ 6 h 25"/>
                <a:gd name="T34" fmla="*/ 4 w 28"/>
                <a:gd name="T35" fmla="*/ 10 h 25"/>
                <a:gd name="T36" fmla="*/ 0 w 28"/>
                <a:gd name="T37" fmla="*/ 16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8"/>
                <a:gd name="T58" fmla="*/ 0 h 25"/>
                <a:gd name="T59" fmla="*/ 28 w 28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8" h="25">
                  <a:moveTo>
                    <a:pt x="0" y="13"/>
                  </a:moveTo>
                  <a:cubicBezTo>
                    <a:pt x="0" y="16"/>
                    <a:pt x="0" y="19"/>
                    <a:pt x="2" y="22"/>
                  </a:cubicBezTo>
                  <a:cubicBezTo>
                    <a:pt x="3" y="23"/>
                    <a:pt x="6" y="24"/>
                    <a:pt x="8" y="24"/>
                  </a:cubicBezTo>
                  <a:cubicBezTo>
                    <a:pt x="9" y="25"/>
                    <a:pt x="10" y="25"/>
                    <a:pt x="11" y="24"/>
                  </a:cubicBezTo>
                  <a:cubicBezTo>
                    <a:pt x="12" y="23"/>
                    <a:pt x="11" y="22"/>
                    <a:pt x="11" y="20"/>
                  </a:cubicBezTo>
                  <a:cubicBezTo>
                    <a:pt x="12" y="18"/>
                    <a:pt x="12" y="16"/>
                    <a:pt x="14" y="14"/>
                  </a:cubicBezTo>
                  <a:cubicBezTo>
                    <a:pt x="15" y="13"/>
                    <a:pt x="17" y="15"/>
                    <a:pt x="19" y="15"/>
                  </a:cubicBezTo>
                  <a:cubicBezTo>
                    <a:pt x="20" y="15"/>
                    <a:pt x="21" y="18"/>
                    <a:pt x="22" y="17"/>
                  </a:cubicBezTo>
                  <a:cubicBezTo>
                    <a:pt x="24" y="16"/>
                    <a:pt x="23" y="13"/>
                    <a:pt x="24" y="11"/>
                  </a:cubicBezTo>
                  <a:cubicBezTo>
                    <a:pt x="25" y="9"/>
                    <a:pt x="27" y="9"/>
                    <a:pt x="27" y="7"/>
                  </a:cubicBezTo>
                  <a:cubicBezTo>
                    <a:pt x="28" y="6"/>
                    <a:pt x="27" y="6"/>
                    <a:pt x="26" y="5"/>
                  </a:cubicBezTo>
                  <a:cubicBezTo>
                    <a:pt x="26" y="4"/>
                    <a:pt x="26" y="2"/>
                    <a:pt x="25" y="1"/>
                  </a:cubicBezTo>
                  <a:cubicBezTo>
                    <a:pt x="23" y="0"/>
                    <a:pt x="21" y="1"/>
                    <a:pt x="19" y="1"/>
                  </a:cubicBezTo>
                  <a:cubicBezTo>
                    <a:pt x="18" y="1"/>
                    <a:pt x="16" y="1"/>
                    <a:pt x="16" y="1"/>
                  </a:cubicBezTo>
                  <a:cubicBezTo>
                    <a:pt x="14" y="3"/>
                    <a:pt x="14" y="5"/>
                    <a:pt x="13" y="7"/>
                  </a:cubicBezTo>
                  <a:cubicBezTo>
                    <a:pt x="12" y="7"/>
                    <a:pt x="10" y="7"/>
                    <a:pt x="9" y="7"/>
                  </a:cubicBezTo>
                  <a:cubicBezTo>
                    <a:pt x="8" y="6"/>
                    <a:pt x="8" y="4"/>
                    <a:pt x="6" y="5"/>
                  </a:cubicBezTo>
                  <a:cubicBezTo>
                    <a:pt x="5" y="5"/>
                    <a:pt x="4" y="7"/>
                    <a:pt x="3" y="8"/>
                  </a:cubicBezTo>
                  <a:cubicBezTo>
                    <a:pt x="2" y="10"/>
                    <a:pt x="0" y="11"/>
                    <a:pt x="0" y="1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73" name="Freeform 2890"/>
            <p:cNvSpPr>
              <a:spLocks noChangeAspect="1"/>
            </p:cNvSpPr>
            <p:nvPr/>
          </p:nvSpPr>
          <p:spPr bwMode="auto">
            <a:xfrm>
              <a:off x="7472556" y="2368908"/>
              <a:ext cx="4376" cy="8751"/>
            </a:xfrm>
            <a:custGeom>
              <a:avLst/>
              <a:gdLst>
                <a:gd name="T0" fmla="*/ 0 w 3"/>
                <a:gd name="T1" fmla="*/ 4 h 5"/>
                <a:gd name="T2" fmla="*/ 2 w 3"/>
                <a:gd name="T3" fmla="*/ 1 h 5"/>
                <a:gd name="T4" fmla="*/ 2 w 3"/>
                <a:gd name="T5" fmla="*/ 6 h 5"/>
                <a:gd name="T6" fmla="*/ 0 w 3"/>
                <a:gd name="T7" fmla="*/ 5 h 5"/>
                <a:gd name="T8" fmla="*/ 0 w 3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0" y="3"/>
                  </a:moveTo>
                  <a:cubicBezTo>
                    <a:pt x="1" y="2"/>
                    <a:pt x="2" y="0"/>
                    <a:pt x="2" y="1"/>
                  </a:cubicBezTo>
                  <a:cubicBezTo>
                    <a:pt x="3" y="2"/>
                    <a:pt x="2" y="4"/>
                    <a:pt x="2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74" name="Freeform 2891"/>
            <p:cNvSpPr>
              <a:spLocks noChangeAspect="1"/>
            </p:cNvSpPr>
            <p:nvPr/>
          </p:nvSpPr>
          <p:spPr bwMode="auto">
            <a:xfrm>
              <a:off x="7431716" y="2323693"/>
              <a:ext cx="5834" cy="4376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1 h 3"/>
                <a:gd name="T4" fmla="*/ 3 w 3"/>
                <a:gd name="T5" fmla="*/ 3 h 3"/>
                <a:gd name="T6" fmla="*/ 0 w 3"/>
                <a:gd name="T7" fmla="*/ 2 h 3"/>
                <a:gd name="T8" fmla="*/ 0 w 3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0" y="2"/>
                  </a:move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2" y="2"/>
                    <a:pt x="2" y="3"/>
                  </a:cubicBezTo>
                  <a:cubicBezTo>
                    <a:pt x="1" y="3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75" name="Freeform 2892"/>
            <p:cNvSpPr>
              <a:spLocks noChangeAspect="1"/>
            </p:cNvSpPr>
            <p:nvPr/>
          </p:nvSpPr>
          <p:spPr bwMode="auto">
            <a:xfrm>
              <a:off x="7363163" y="2389329"/>
              <a:ext cx="5834" cy="5834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1 h 3"/>
                <a:gd name="T4" fmla="*/ 3 w 3"/>
                <a:gd name="T5" fmla="*/ 4 h 3"/>
                <a:gd name="T6" fmla="*/ 0 w 3"/>
                <a:gd name="T7" fmla="*/ 3 h 3"/>
                <a:gd name="T8" fmla="*/ 1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2"/>
                  </a:move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76" name="Freeform 2893"/>
            <p:cNvSpPr>
              <a:spLocks noChangeAspect="1"/>
            </p:cNvSpPr>
            <p:nvPr/>
          </p:nvSpPr>
          <p:spPr bwMode="auto">
            <a:xfrm>
              <a:off x="7396710" y="2484136"/>
              <a:ext cx="5834" cy="8751"/>
            </a:xfrm>
            <a:custGeom>
              <a:avLst/>
              <a:gdLst>
                <a:gd name="T0" fmla="*/ 0 w 3"/>
                <a:gd name="T1" fmla="*/ 4 h 5"/>
                <a:gd name="T2" fmla="*/ 3 w 3"/>
                <a:gd name="T3" fmla="*/ 1 h 5"/>
                <a:gd name="T4" fmla="*/ 3 w 3"/>
                <a:gd name="T5" fmla="*/ 5 h 5"/>
                <a:gd name="T6" fmla="*/ 0 w 3"/>
                <a:gd name="T7" fmla="*/ 5 h 5"/>
                <a:gd name="T8" fmla="*/ 0 w 3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0" y="3"/>
                  </a:moveTo>
                  <a:cubicBezTo>
                    <a:pt x="1" y="2"/>
                    <a:pt x="2" y="0"/>
                    <a:pt x="2" y="1"/>
                  </a:cubicBezTo>
                  <a:cubicBezTo>
                    <a:pt x="3" y="2"/>
                    <a:pt x="2" y="3"/>
                    <a:pt x="2" y="4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77" name="Freeform 2894"/>
            <p:cNvSpPr>
              <a:spLocks noChangeAspect="1"/>
            </p:cNvSpPr>
            <p:nvPr/>
          </p:nvSpPr>
          <p:spPr bwMode="auto">
            <a:xfrm>
              <a:off x="7347119" y="2418500"/>
              <a:ext cx="7293" cy="8751"/>
            </a:xfrm>
            <a:custGeom>
              <a:avLst/>
              <a:gdLst>
                <a:gd name="T0" fmla="*/ 0 w 4"/>
                <a:gd name="T1" fmla="*/ 2 h 5"/>
                <a:gd name="T2" fmla="*/ 4 w 4"/>
                <a:gd name="T3" fmla="*/ 1 h 5"/>
                <a:gd name="T4" fmla="*/ 3 w 4"/>
                <a:gd name="T5" fmla="*/ 5 h 5"/>
                <a:gd name="T6" fmla="*/ 0 w 4"/>
                <a:gd name="T7" fmla="*/ 5 h 5"/>
                <a:gd name="T8" fmla="*/ 0 w 4"/>
                <a:gd name="T9" fmla="*/ 2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0" y="2"/>
                  </a:moveTo>
                  <a:cubicBezTo>
                    <a:pt x="1" y="2"/>
                    <a:pt x="2" y="0"/>
                    <a:pt x="3" y="1"/>
                  </a:cubicBezTo>
                  <a:cubicBezTo>
                    <a:pt x="4" y="2"/>
                    <a:pt x="3" y="3"/>
                    <a:pt x="2" y="4"/>
                  </a:cubicBezTo>
                  <a:cubicBezTo>
                    <a:pt x="2" y="5"/>
                    <a:pt x="0" y="4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78" name="Freeform 2895"/>
            <p:cNvSpPr>
              <a:spLocks noChangeAspect="1"/>
            </p:cNvSpPr>
            <p:nvPr/>
          </p:nvSpPr>
          <p:spPr bwMode="auto">
            <a:xfrm>
              <a:off x="7354412" y="2411207"/>
              <a:ext cx="5834" cy="8751"/>
            </a:xfrm>
            <a:custGeom>
              <a:avLst/>
              <a:gdLst>
                <a:gd name="T0" fmla="*/ 0 w 3"/>
                <a:gd name="T1" fmla="*/ 4 h 5"/>
                <a:gd name="T2" fmla="*/ 3 w 3"/>
                <a:gd name="T3" fmla="*/ 1 h 5"/>
                <a:gd name="T4" fmla="*/ 3 w 3"/>
                <a:gd name="T5" fmla="*/ 6 h 5"/>
                <a:gd name="T6" fmla="*/ 1 w 3"/>
                <a:gd name="T7" fmla="*/ 5 h 5"/>
                <a:gd name="T8" fmla="*/ 0 w 3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0" y="3"/>
                  </a:moveTo>
                  <a:cubicBezTo>
                    <a:pt x="1" y="2"/>
                    <a:pt x="1" y="0"/>
                    <a:pt x="2" y="1"/>
                  </a:cubicBezTo>
                  <a:cubicBezTo>
                    <a:pt x="3" y="2"/>
                    <a:pt x="2" y="4"/>
                    <a:pt x="2" y="5"/>
                  </a:cubicBezTo>
                  <a:cubicBezTo>
                    <a:pt x="2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79" name="Freeform 2896"/>
            <p:cNvSpPr>
              <a:spLocks noChangeAspect="1"/>
            </p:cNvSpPr>
            <p:nvPr/>
          </p:nvSpPr>
          <p:spPr bwMode="auto">
            <a:xfrm>
              <a:off x="7367539" y="2392246"/>
              <a:ext cx="53967" cy="75846"/>
            </a:xfrm>
            <a:custGeom>
              <a:avLst/>
              <a:gdLst>
                <a:gd name="T0" fmla="*/ 32 w 31"/>
                <a:gd name="T1" fmla="*/ 45 h 44"/>
                <a:gd name="T2" fmla="*/ 33 w 31"/>
                <a:gd name="T3" fmla="*/ 38 h 44"/>
                <a:gd name="T4" fmla="*/ 31 w 31"/>
                <a:gd name="T5" fmla="*/ 33 h 44"/>
                <a:gd name="T6" fmla="*/ 33 w 31"/>
                <a:gd name="T7" fmla="*/ 26 h 44"/>
                <a:gd name="T8" fmla="*/ 37 w 31"/>
                <a:gd name="T9" fmla="*/ 20 h 44"/>
                <a:gd name="T10" fmla="*/ 37 w 31"/>
                <a:gd name="T11" fmla="*/ 14 h 44"/>
                <a:gd name="T12" fmla="*/ 33 w 31"/>
                <a:gd name="T13" fmla="*/ 12 h 44"/>
                <a:gd name="T14" fmla="*/ 30 w 31"/>
                <a:gd name="T15" fmla="*/ 12 h 44"/>
                <a:gd name="T16" fmla="*/ 31 w 31"/>
                <a:gd name="T17" fmla="*/ 9 h 44"/>
                <a:gd name="T18" fmla="*/ 32 w 31"/>
                <a:gd name="T19" fmla="*/ 6 h 44"/>
                <a:gd name="T20" fmla="*/ 29 w 31"/>
                <a:gd name="T21" fmla="*/ 5 h 44"/>
                <a:gd name="T22" fmla="*/ 26 w 31"/>
                <a:gd name="T23" fmla="*/ 7 h 44"/>
                <a:gd name="T24" fmla="*/ 21 w 31"/>
                <a:gd name="T25" fmla="*/ 5 h 44"/>
                <a:gd name="T26" fmla="*/ 20 w 31"/>
                <a:gd name="T27" fmla="*/ 1 h 44"/>
                <a:gd name="T28" fmla="*/ 16 w 31"/>
                <a:gd name="T29" fmla="*/ 1 h 44"/>
                <a:gd name="T30" fmla="*/ 13 w 31"/>
                <a:gd name="T31" fmla="*/ 1 h 44"/>
                <a:gd name="T32" fmla="*/ 11 w 31"/>
                <a:gd name="T33" fmla="*/ 6 h 44"/>
                <a:gd name="T34" fmla="*/ 7 w 31"/>
                <a:gd name="T35" fmla="*/ 7 h 44"/>
                <a:gd name="T36" fmla="*/ 5 w 31"/>
                <a:gd name="T37" fmla="*/ 5 h 44"/>
                <a:gd name="T38" fmla="*/ 0 w 31"/>
                <a:gd name="T39" fmla="*/ 8 h 44"/>
                <a:gd name="T40" fmla="*/ 1 w 31"/>
                <a:gd name="T41" fmla="*/ 12 h 44"/>
                <a:gd name="T42" fmla="*/ 7 w 31"/>
                <a:gd name="T43" fmla="*/ 15 h 44"/>
                <a:gd name="T44" fmla="*/ 7 w 31"/>
                <a:gd name="T45" fmla="*/ 18 h 44"/>
                <a:gd name="T46" fmla="*/ 2 w 31"/>
                <a:gd name="T47" fmla="*/ 15 h 44"/>
                <a:gd name="T48" fmla="*/ 4 w 31"/>
                <a:gd name="T49" fmla="*/ 20 h 44"/>
                <a:gd name="T50" fmla="*/ 6 w 31"/>
                <a:gd name="T51" fmla="*/ 22 h 44"/>
                <a:gd name="T52" fmla="*/ 8 w 31"/>
                <a:gd name="T53" fmla="*/ 21 h 44"/>
                <a:gd name="T54" fmla="*/ 12 w 31"/>
                <a:gd name="T55" fmla="*/ 22 h 44"/>
                <a:gd name="T56" fmla="*/ 10 w 31"/>
                <a:gd name="T57" fmla="*/ 28 h 44"/>
                <a:gd name="T58" fmla="*/ 13 w 31"/>
                <a:gd name="T59" fmla="*/ 26 h 44"/>
                <a:gd name="T60" fmla="*/ 13 w 31"/>
                <a:gd name="T61" fmla="*/ 21 h 44"/>
                <a:gd name="T62" fmla="*/ 11 w 31"/>
                <a:gd name="T63" fmla="*/ 20 h 44"/>
                <a:gd name="T64" fmla="*/ 11 w 31"/>
                <a:gd name="T65" fmla="*/ 18 h 44"/>
                <a:gd name="T66" fmla="*/ 10 w 31"/>
                <a:gd name="T67" fmla="*/ 13 h 44"/>
                <a:gd name="T68" fmla="*/ 14 w 31"/>
                <a:gd name="T69" fmla="*/ 15 h 44"/>
                <a:gd name="T70" fmla="*/ 17 w 31"/>
                <a:gd name="T71" fmla="*/ 22 h 44"/>
                <a:gd name="T72" fmla="*/ 18 w 31"/>
                <a:gd name="T73" fmla="*/ 25 h 44"/>
                <a:gd name="T74" fmla="*/ 14 w 31"/>
                <a:gd name="T75" fmla="*/ 32 h 44"/>
                <a:gd name="T76" fmla="*/ 13 w 31"/>
                <a:gd name="T77" fmla="*/ 39 h 44"/>
                <a:gd name="T78" fmla="*/ 17 w 31"/>
                <a:gd name="T79" fmla="*/ 44 h 44"/>
                <a:gd name="T80" fmla="*/ 16 w 31"/>
                <a:gd name="T81" fmla="*/ 47 h 44"/>
                <a:gd name="T82" fmla="*/ 21 w 31"/>
                <a:gd name="T83" fmla="*/ 48 h 44"/>
                <a:gd name="T84" fmla="*/ 19 w 31"/>
                <a:gd name="T85" fmla="*/ 41 h 44"/>
                <a:gd name="T86" fmla="*/ 24 w 31"/>
                <a:gd name="T87" fmla="*/ 43 h 44"/>
                <a:gd name="T88" fmla="*/ 23 w 31"/>
                <a:gd name="T89" fmla="*/ 48 h 44"/>
                <a:gd name="T90" fmla="*/ 23 w 31"/>
                <a:gd name="T91" fmla="*/ 52 h 44"/>
                <a:gd name="T92" fmla="*/ 29 w 31"/>
                <a:gd name="T93" fmla="*/ 50 h 44"/>
                <a:gd name="T94" fmla="*/ 29 w 31"/>
                <a:gd name="T95" fmla="*/ 45 h 44"/>
                <a:gd name="T96" fmla="*/ 32 w 31"/>
                <a:gd name="T97" fmla="*/ 45 h 4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1"/>
                <a:gd name="T148" fmla="*/ 0 h 44"/>
                <a:gd name="T149" fmla="*/ 31 w 31"/>
                <a:gd name="T150" fmla="*/ 44 h 4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1" h="44">
                  <a:moveTo>
                    <a:pt x="27" y="38"/>
                  </a:moveTo>
                  <a:cubicBezTo>
                    <a:pt x="28" y="36"/>
                    <a:pt x="28" y="34"/>
                    <a:pt x="28" y="32"/>
                  </a:cubicBezTo>
                  <a:cubicBezTo>
                    <a:pt x="27" y="31"/>
                    <a:pt x="26" y="29"/>
                    <a:pt x="26" y="28"/>
                  </a:cubicBezTo>
                  <a:cubicBezTo>
                    <a:pt x="27" y="26"/>
                    <a:pt x="27" y="24"/>
                    <a:pt x="28" y="22"/>
                  </a:cubicBezTo>
                  <a:cubicBezTo>
                    <a:pt x="29" y="20"/>
                    <a:pt x="30" y="18"/>
                    <a:pt x="31" y="17"/>
                  </a:cubicBezTo>
                  <a:cubicBezTo>
                    <a:pt x="31" y="15"/>
                    <a:pt x="31" y="13"/>
                    <a:pt x="31" y="12"/>
                  </a:cubicBezTo>
                  <a:cubicBezTo>
                    <a:pt x="30" y="11"/>
                    <a:pt x="29" y="10"/>
                    <a:pt x="28" y="10"/>
                  </a:cubicBezTo>
                  <a:cubicBezTo>
                    <a:pt x="27" y="10"/>
                    <a:pt x="25" y="11"/>
                    <a:pt x="25" y="10"/>
                  </a:cubicBezTo>
                  <a:cubicBezTo>
                    <a:pt x="24" y="9"/>
                    <a:pt x="26" y="9"/>
                    <a:pt x="26" y="8"/>
                  </a:cubicBezTo>
                  <a:cubicBezTo>
                    <a:pt x="27" y="7"/>
                    <a:pt x="27" y="5"/>
                    <a:pt x="27" y="5"/>
                  </a:cubicBezTo>
                  <a:cubicBezTo>
                    <a:pt x="26" y="4"/>
                    <a:pt x="25" y="3"/>
                    <a:pt x="24" y="4"/>
                  </a:cubicBezTo>
                  <a:cubicBezTo>
                    <a:pt x="23" y="4"/>
                    <a:pt x="23" y="6"/>
                    <a:pt x="22" y="6"/>
                  </a:cubicBezTo>
                  <a:cubicBezTo>
                    <a:pt x="21" y="6"/>
                    <a:pt x="19" y="5"/>
                    <a:pt x="18" y="4"/>
                  </a:cubicBezTo>
                  <a:cubicBezTo>
                    <a:pt x="17" y="3"/>
                    <a:pt x="17" y="1"/>
                    <a:pt x="17" y="1"/>
                  </a:cubicBezTo>
                  <a:cubicBezTo>
                    <a:pt x="15" y="0"/>
                    <a:pt x="14" y="1"/>
                    <a:pt x="13" y="1"/>
                  </a:cubicBezTo>
                  <a:cubicBezTo>
                    <a:pt x="12" y="1"/>
                    <a:pt x="11" y="0"/>
                    <a:pt x="11" y="1"/>
                  </a:cubicBezTo>
                  <a:cubicBezTo>
                    <a:pt x="10" y="2"/>
                    <a:pt x="10" y="4"/>
                    <a:pt x="9" y="5"/>
                  </a:cubicBezTo>
                  <a:cubicBezTo>
                    <a:pt x="9" y="6"/>
                    <a:pt x="7" y="6"/>
                    <a:pt x="6" y="6"/>
                  </a:cubicBezTo>
                  <a:cubicBezTo>
                    <a:pt x="5" y="5"/>
                    <a:pt x="4" y="4"/>
                    <a:pt x="4" y="4"/>
                  </a:cubicBezTo>
                  <a:cubicBezTo>
                    <a:pt x="2" y="5"/>
                    <a:pt x="1" y="6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2" y="11"/>
                    <a:pt x="5" y="11"/>
                    <a:pt x="6" y="13"/>
                  </a:cubicBezTo>
                  <a:cubicBezTo>
                    <a:pt x="7" y="13"/>
                    <a:pt x="7" y="15"/>
                    <a:pt x="6" y="15"/>
                  </a:cubicBezTo>
                  <a:cubicBezTo>
                    <a:pt x="4" y="15"/>
                    <a:pt x="3" y="12"/>
                    <a:pt x="2" y="13"/>
                  </a:cubicBezTo>
                  <a:cubicBezTo>
                    <a:pt x="1" y="13"/>
                    <a:pt x="2" y="16"/>
                    <a:pt x="3" y="17"/>
                  </a:cubicBezTo>
                  <a:cubicBezTo>
                    <a:pt x="3" y="18"/>
                    <a:pt x="4" y="19"/>
                    <a:pt x="5" y="19"/>
                  </a:cubicBezTo>
                  <a:cubicBezTo>
                    <a:pt x="6" y="19"/>
                    <a:pt x="7" y="18"/>
                    <a:pt x="7" y="18"/>
                  </a:cubicBezTo>
                  <a:cubicBezTo>
                    <a:pt x="8" y="18"/>
                    <a:pt x="9" y="18"/>
                    <a:pt x="10" y="19"/>
                  </a:cubicBezTo>
                  <a:cubicBezTo>
                    <a:pt x="10" y="20"/>
                    <a:pt x="7" y="22"/>
                    <a:pt x="8" y="24"/>
                  </a:cubicBezTo>
                  <a:cubicBezTo>
                    <a:pt x="8" y="25"/>
                    <a:pt x="10" y="23"/>
                    <a:pt x="11" y="22"/>
                  </a:cubicBezTo>
                  <a:cubicBezTo>
                    <a:pt x="12" y="21"/>
                    <a:pt x="12" y="20"/>
                    <a:pt x="11" y="18"/>
                  </a:cubicBezTo>
                  <a:cubicBezTo>
                    <a:pt x="11" y="18"/>
                    <a:pt x="9" y="18"/>
                    <a:pt x="9" y="17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9" y="13"/>
                    <a:pt x="7" y="12"/>
                    <a:pt x="8" y="11"/>
                  </a:cubicBezTo>
                  <a:cubicBezTo>
                    <a:pt x="9" y="10"/>
                    <a:pt x="11" y="12"/>
                    <a:pt x="12" y="13"/>
                  </a:cubicBezTo>
                  <a:cubicBezTo>
                    <a:pt x="14" y="15"/>
                    <a:pt x="14" y="17"/>
                    <a:pt x="14" y="19"/>
                  </a:cubicBezTo>
                  <a:cubicBezTo>
                    <a:pt x="15" y="19"/>
                    <a:pt x="15" y="20"/>
                    <a:pt x="15" y="21"/>
                  </a:cubicBezTo>
                  <a:cubicBezTo>
                    <a:pt x="14" y="23"/>
                    <a:pt x="13" y="25"/>
                    <a:pt x="12" y="27"/>
                  </a:cubicBezTo>
                  <a:cubicBezTo>
                    <a:pt x="12" y="29"/>
                    <a:pt x="11" y="31"/>
                    <a:pt x="11" y="33"/>
                  </a:cubicBezTo>
                  <a:cubicBezTo>
                    <a:pt x="12" y="34"/>
                    <a:pt x="14" y="35"/>
                    <a:pt x="14" y="37"/>
                  </a:cubicBezTo>
                  <a:cubicBezTo>
                    <a:pt x="14" y="38"/>
                    <a:pt x="12" y="39"/>
                    <a:pt x="13" y="40"/>
                  </a:cubicBezTo>
                  <a:cubicBezTo>
                    <a:pt x="14" y="42"/>
                    <a:pt x="17" y="43"/>
                    <a:pt x="18" y="41"/>
                  </a:cubicBezTo>
                  <a:cubicBezTo>
                    <a:pt x="19" y="40"/>
                    <a:pt x="16" y="37"/>
                    <a:pt x="16" y="35"/>
                  </a:cubicBezTo>
                  <a:cubicBezTo>
                    <a:pt x="17" y="34"/>
                    <a:pt x="19" y="35"/>
                    <a:pt x="20" y="36"/>
                  </a:cubicBezTo>
                  <a:cubicBezTo>
                    <a:pt x="20" y="37"/>
                    <a:pt x="19" y="39"/>
                    <a:pt x="19" y="41"/>
                  </a:cubicBezTo>
                  <a:cubicBezTo>
                    <a:pt x="19" y="42"/>
                    <a:pt x="18" y="44"/>
                    <a:pt x="19" y="44"/>
                  </a:cubicBezTo>
                  <a:cubicBezTo>
                    <a:pt x="21" y="44"/>
                    <a:pt x="23" y="43"/>
                    <a:pt x="24" y="42"/>
                  </a:cubicBezTo>
                  <a:cubicBezTo>
                    <a:pt x="25" y="41"/>
                    <a:pt x="23" y="39"/>
                    <a:pt x="24" y="38"/>
                  </a:cubicBezTo>
                  <a:cubicBezTo>
                    <a:pt x="24" y="37"/>
                    <a:pt x="26" y="39"/>
                    <a:pt x="27" y="3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80" name="Freeform 2897"/>
            <p:cNvSpPr>
              <a:spLocks noChangeAspect="1"/>
            </p:cNvSpPr>
            <p:nvPr/>
          </p:nvSpPr>
          <p:spPr bwMode="auto">
            <a:xfrm>
              <a:off x="7405462" y="2473926"/>
              <a:ext cx="7293" cy="14586"/>
            </a:xfrm>
            <a:custGeom>
              <a:avLst/>
              <a:gdLst>
                <a:gd name="T0" fmla="*/ 4 w 4"/>
                <a:gd name="T1" fmla="*/ 0 h 8"/>
                <a:gd name="T2" fmla="*/ 3 w 4"/>
                <a:gd name="T3" fmla="*/ 10 h 8"/>
                <a:gd name="T4" fmla="*/ 0 w 4"/>
                <a:gd name="T5" fmla="*/ 9 h 8"/>
                <a:gd name="T6" fmla="*/ 1 w 4"/>
                <a:gd name="T7" fmla="*/ 1 h 8"/>
                <a:gd name="T8" fmla="*/ 4 w 4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8"/>
                <a:gd name="T17" fmla="*/ 4 w 4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8">
                  <a:moveTo>
                    <a:pt x="3" y="0"/>
                  </a:moveTo>
                  <a:cubicBezTo>
                    <a:pt x="4" y="3"/>
                    <a:pt x="3" y="5"/>
                    <a:pt x="2" y="8"/>
                  </a:cubicBezTo>
                  <a:cubicBezTo>
                    <a:pt x="2" y="8"/>
                    <a:pt x="1" y="8"/>
                    <a:pt x="0" y="7"/>
                  </a:cubicBezTo>
                  <a:cubicBezTo>
                    <a:pt x="0" y="5"/>
                    <a:pt x="0" y="3"/>
                    <a:pt x="1" y="1"/>
                  </a:cubicBezTo>
                  <a:cubicBezTo>
                    <a:pt x="1" y="0"/>
                    <a:pt x="3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81" name="Freeform 2898"/>
            <p:cNvSpPr>
              <a:spLocks noChangeAspect="1"/>
            </p:cNvSpPr>
            <p:nvPr/>
          </p:nvSpPr>
          <p:spPr bwMode="auto">
            <a:xfrm>
              <a:off x="7352953" y="2365991"/>
              <a:ext cx="5834" cy="10210"/>
            </a:xfrm>
            <a:custGeom>
              <a:avLst/>
              <a:gdLst>
                <a:gd name="T0" fmla="*/ 4 w 3"/>
                <a:gd name="T1" fmla="*/ 0 h 6"/>
                <a:gd name="T2" fmla="*/ 3 w 3"/>
                <a:gd name="T3" fmla="*/ 7 h 6"/>
                <a:gd name="T4" fmla="*/ 0 w 3"/>
                <a:gd name="T5" fmla="*/ 7 h 6"/>
                <a:gd name="T6" fmla="*/ 1 w 3"/>
                <a:gd name="T7" fmla="*/ 1 h 6"/>
                <a:gd name="T8" fmla="*/ 4 w 3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6"/>
                <a:gd name="T17" fmla="*/ 3 w 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6">
                  <a:moveTo>
                    <a:pt x="3" y="0"/>
                  </a:moveTo>
                  <a:cubicBezTo>
                    <a:pt x="3" y="2"/>
                    <a:pt x="3" y="4"/>
                    <a:pt x="2" y="6"/>
                  </a:cubicBezTo>
                  <a:cubicBezTo>
                    <a:pt x="2" y="6"/>
                    <a:pt x="0" y="6"/>
                    <a:pt x="0" y="6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82" name="Freeform 2899"/>
            <p:cNvSpPr>
              <a:spLocks noChangeAspect="1"/>
            </p:cNvSpPr>
            <p:nvPr/>
          </p:nvSpPr>
          <p:spPr bwMode="auto">
            <a:xfrm>
              <a:off x="7530899" y="2266808"/>
              <a:ext cx="8751" cy="14586"/>
            </a:xfrm>
            <a:custGeom>
              <a:avLst/>
              <a:gdLst>
                <a:gd name="T0" fmla="*/ 2 w 5"/>
                <a:gd name="T1" fmla="*/ 1 h 8"/>
                <a:gd name="T2" fmla="*/ 0 w 5"/>
                <a:gd name="T3" fmla="*/ 6 h 8"/>
                <a:gd name="T4" fmla="*/ 2 w 5"/>
                <a:gd name="T5" fmla="*/ 6 h 8"/>
                <a:gd name="T6" fmla="*/ 2 w 5"/>
                <a:gd name="T7" fmla="*/ 10 h 8"/>
                <a:gd name="T8" fmla="*/ 6 w 5"/>
                <a:gd name="T9" fmla="*/ 5 h 8"/>
                <a:gd name="T10" fmla="*/ 4 w 5"/>
                <a:gd name="T11" fmla="*/ 5 h 8"/>
                <a:gd name="T12" fmla="*/ 2 w 5"/>
                <a:gd name="T13" fmla="*/ 1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8"/>
                <a:gd name="T23" fmla="*/ 5 w 5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8">
                  <a:moveTo>
                    <a:pt x="2" y="1"/>
                  </a:moveTo>
                  <a:cubicBezTo>
                    <a:pt x="0" y="1"/>
                    <a:pt x="0" y="4"/>
                    <a:pt x="0" y="5"/>
                  </a:cubicBezTo>
                  <a:cubicBezTo>
                    <a:pt x="0" y="6"/>
                    <a:pt x="1" y="5"/>
                    <a:pt x="2" y="5"/>
                  </a:cubicBezTo>
                  <a:cubicBezTo>
                    <a:pt x="2" y="6"/>
                    <a:pt x="1" y="8"/>
                    <a:pt x="2" y="8"/>
                  </a:cubicBezTo>
                  <a:cubicBezTo>
                    <a:pt x="3" y="8"/>
                    <a:pt x="4" y="6"/>
                    <a:pt x="5" y="4"/>
                  </a:cubicBezTo>
                  <a:cubicBezTo>
                    <a:pt x="5" y="4"/>
                    <a:pt x="4" y="4"/>
                    <a:pt x="3" y="4"/>
                  </a:cubicBezTo>
                  <a:cubicBezTo>
                    <a:pt x="3" y="3"/>
                    <a:pt x="3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83" name="Freeform 2900"/>
            <p:cNvSpPr>
              <a:spLocks noChangeAspect="1"/>
            </p:cNvSpPr>
            <p:nvPr/>
          </p:nvSpPr>
          <p:spPr bwMode="auto">
            <a:xfrm>
              <a:off x="6327574" y="3019433"/>
              <a:ext cx="53967" cy="96266"/>
            </a:xfrm>
            <a:custGeom>
              <a:avLst/>
              <a:gdLst>
                <a:gd name="T0" fmla="*/ 12 w 31"/>
                <a:gd name="T1" fmla="*/ 1 h 55"/>
                <a:gd name="T2" fmla="*/ 26 w 31"/>
                <a:gd name="T3" fmla="*/ 24 h 55"/>
                <a:gd name="T4" fmla="*/ 36 w 31"/>
                <a:gd name="T5" fmla="*/ 44 h 55"/>
                <a:gd name="T6" fmla="*/ 32 w 31"/>
                <a:gd name="T7" fmla="*/ 59 h 55"/>
                <a:gd name="T8" fmla="*/ 23 w 31"/>
                <a:gd name="T9" fmla="*/ 64 h 55"/>
                <a:gd name="T10" fmla="*/ 17 w 31"/>
                <a:gd name="T11" fmla="*/ 66 h 55"/>
                <a:gd name="T12" fmla="*/ 7 w 31"/>
                <a:gd name="T13" fmla="*/ 56 h 55"/>
                <a:gd name="T14" fmla="*/ 6 w 31"/>
                <a:gd name="T15" fmla="*/ 47 h 55"/>
                <a:gd name="T16" fmla="*/ 4 w 31"/>
                <a:gd name="T17" fmla="*/ 37 h 55"/>
                <a:gd name="T18" fmla="*/ 2 w 31"/>
                <a:gd name="T19" fmla="*/ 31 h 55"/>
                <a:gd name="T20" fmla="*/ 1 w 31"/>
                <a:gd name="T21" fmla="*/ 24 h 55"/>
                <a:gd name="T22" fmla="*/ 5 w 31"/>
                <a:gd name="T23" fmla="*/ 31 h 55"/>
                <a:gd name="T24" fmla="*/ 6 w 31"/>
                <a:gd name="T25" fmla="*/ 19 h 55"/>
                <a:gd name="T26" fmla="*/ 7 w 31"/>
                <a:gd name="T27" fmla="*/ 10 h 55"/>
                <a:gd name="T28" fmla="*/ 8 w 31"/>
                <a:gd name="T29" fmla="*/ 6 h 55"/>
                <a:gd name="T30" fmla="*/ 13 w 31"/>
                <a:gd name="T31" fmla="*/ 8 h 55"/>
                <a:gd name="T32" fmla="*/ 11 w 31"/>
                <a:gd name="T33" fmla="*/ 4 h 55"/>
                <a:gd name="T34" fmla="*/ 5 w 31"/>
                <a:gd name="T35" fmla="*/ 1 h 55"/>
                <a:gd name="T36" fmla="*/ 12 w 31"/>
                <a:gd name="T37" fmla="*/ 1 h 5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1"/>
                <a:gd name="T58" fmla="*/ 0 h 55"/>
                <a:gd name="T59" fmla="*/ 31 w 31"/>
                <a:gd name="T60" fmla="*/ 55 h 5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1" h="55">
                  <a:moveTo>
                    <a:pt x="10" y="1"/>
                  </a:moveTo>
                  <a:cubicBezTo>
                    <a:pt x="15" y="7"/>
                    <a:pt x="18" y="13"/>
                    <a:pt x="22" y="20"/>
                  </a:cubicBezTo>
                  <a:cubicBezTo>
                    <a:pt x="25" y="25"/>
                    <a:pt x="29" y="31"/>
                    <a:pt x="30" y="37"/>
                  </a:cubicBezTo>
                  <a:cubicBezTo>
                    <a:pt x="31" y="41"/>
                    <a:pt x="29" y="46"/>
                    <a:pt x="27" y="49"/>
                  </a:cubicBezTo>
                  <a:cubicBezTo>
                    <a:pt x="25" y="51"/>
                    <a:pt x="22" y="52"/>
                    <a:pt x="19" y="53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0" y="54"/>
                    <a:pt x="8" y="50"/>
                    <a:pt x="6" y="47"/>
                  </a:cubicBezTo>
                  <a:cubicBezTo>
                    <a:pt x="5" y="45"/>
                    <a:pt x="6" y="41"/>
                    <a:pt x="5" y="39"/>
                  </a:cubicBezTo>
                  <a:cubicBezTo>
                    <a:pt x="5" y="36"/>
                    <a:pt x="4" y="34"/>
                    <a:pt x="3" y="31"/>
                  </a:cubicBezTo>
                  <a:cubicBezTo>
                    <a:pt x="3" y="30"/>
                    <a:pt x="2" y="28"/>
                    <a:pt x="2" y="26"/>
                  </a:cubicBezTo>
                  <a:cubicBezTo>
                    <a:pt x="2" y="24"/>
                    <a:pt x="0" y="22"/>
                    <a:pt x="1" y="20"/>
                  </a:cubicBezTo>
                  <a:cubicBezTo>
                    <a:pt x="3" y="22"/>
                    <a:pt x="2" y="27"/>
                    <a:pt x="4" y="26"/>
                  </a:cubicBezTo>
                  <a:cubicBezTo>
                    <a:pt x="4" y="22"/>
                    <a:pt x="4" y="19"/>
                    <a:pt x="5" y="16"/>
                  </a:cubicBezTo>
                  <a:cubicBezTo>
                    <a:pt x="5" y="14"/>
                    <a:pt x="6" y="11"/>
                    <a:pt x="6" y="8"/>
                  </a:cubicBezTo>
                  <a:cubicBezTo>
                    <a:pt x="7" y="7"/>
                    <a:pt x="7" y="6"/>
                    <a:pt x="7" y="5"/>
                  </a:cubicBezTo>
                  <a:cubicBezTo>
                    <a:pt x="9" y="5"/>
                    <a:pt x="11" y="8"/>
                    <a:pt x="11" y="7"/>
                  </a:cubicBezTo>
                  <a:cubicBezTo>
                    <a:pt x="12" y="5"/>
                    <a:pt x="10" y="4"/>
                    <a:pt x="9" y="3"/>
                  </a:cubicBezTo>
                  <a:cubicBezTo>
                    <a:pt x="7" y="2"/>
                    <a:pt x="6" y="2"/>
                    <a:pt x="4" y="1"/>
                  </a:cubicBezTo>
                  <a:cubicBezTo>
                    <a:pt x="7" y="0"/>
                    <a:pt x="9" y="0"/>
                    <a:pt x="1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84" name="Freeform 2901"/>
            <p:cNvSpPr>
              <a:spLocks noChangeAspect="1"/>
            </p:cNvSpPr>
            <p:nvPr/>
          </p:nvSpPr>
          <p:spPr bwMode="auto">
            <a:xfrm>
              <a:off x="6638251" y="3086528"/>
              <a:ext cx="8751" cy="14586"/>
            </a:xfrm>
            <a:custGeom>
              <a:avLst/>
              <a:gdLst>
                <a:gd name="T0" fmla="*/ 0 w 5"/>
                <a:gd name="T1" fmla="*/ 1 h 8"/>
                <a:gd name="T2" fmla="*/ 4 w 5"/>
                <a:gd name="T3" fmla="*/ 1 h 8"/>
                <a:gd name="T4" fmla="*/ 5 w 5"/>
                <a:gd name="T5" fmla="*/ 9 h 8"/>
                <a:gd name="T6" fmla="*/ 0 w 5"/>
                <a:gd name="T7" fmla="*/ 6 h 8"/>
                <a:gd name="T8" fmla="*/ 0 w 5"/>
                <a:gd name="T9" fmla="*/ 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8"/>
                <a:gd name="T17" fmla="*/ 5 w 5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8">
                  <a:moveTo>
                    <a:pt x="0" y="1"/>
                  </a:moveTo>
                  <a:cubicBezTo>
                    <a:pt x="1" y="0"/>
                    <a:pt x="3" y="0"/>
                    <a:pt x="3" y="1"/>
                  </a:cubicBezTo>
                  <a:cubicBezTo>
                    <a:pt x="4" y="2"/>
                    <a:pt x="5" y="5"/>
                    <a:pt x="4" y="7"/>
                  </a:cubicBezTo>
                  <a:cubicBezTo>
                    <a:pt x="3" y="8"/>
                    <a:pt x="1" y="6"/>
                    <a:pt x="0" y="5"/>
                  </a:cubicBezTo>
                  <a:cubicBezTo>
                    <a:pt x="0" y="4"/>
                    <a:pt x="0" y="2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85" name="Freeform 2902"/>
            <p:cNvSpPr>
              <a:spLocks noChangeAspect="1"/>
            </p:cNvSpPr>
            <p:nvPr/>
          </p:nvSpPr>
          <p:spPr bwMode="auto">
            <a:xfrm>
              <a:off x="6673256" y="3121534"/>
              <a:ext cx="250875" cy="294632"/>
            </a:xfrm>
            <a:custGeom>
              <a:avLst/>
              <a:gdLst>
                <a:gd name="T0" fmla="*/ 11 w 143"/>
                <a:gd name="T1" fmla="*/ 1 h 168"/>
                <a:gd name="T2" fmla="*/ 37 w 143"/>
                <a:gd name="T3" fmla="*/ 11 h 168"/>
                <a:gd name="T4" fmla="*/ 45 w 143"/>
                <a:gd name="T5" fmla="*/ 22 h 168"/>
                <a:gd name="T6" fmla="*/ 48 w 143"/>
                <a:gd name="T7" fmla="*/ 29 h 168"/>
                <a:gd name="T8" fmla="*/ 59 w 143"/>
                <a:gd name="T9" fmla="*/ 36 h 168"/>
                <a:gd name="T10" fmla="*/ 79 w 143"/>
                <a:gd name="T11" fmla="*/ 55 h 168"/>
                <a:gd name="T12" fmla="*/ 88 w 143"/>
                <a:gd name="T13" fmla="*/ 61 h 168"/>
                <a:gd name="T14" fmla="*/ 90 w 143"/>
                <a:gd name="T15" fmla="*/ 59 h 168"/>
                <a:gd name="T16" fmla="*/ 100 w 143"/>
                <a:gd name="T17" fmla="*/ 65 h 168"/>
                <a:gd name="T18" fmla="*/ 107 w 143"/>
                <a:gd name="T19" fmla="*/ 72 h 168"/>
                <a:gd name="T20" fmla="*/ 113 w 143"/>
                <a:gd name="T21" fmla="*/ 82 h 168"/>
                <a:gd name="T22" fmla="*/ 124 w 143"/>
                <a:gd name="T23" fmla="*/ 90 h 168"/>
                <a:gd name="T24" fmla="*/ 137 w 143"/>
                <a:gd name="T25" fmla="*/ 97 h 168"/>
                <a:gd name="T26" fmla="*/ 136 w 143"/>
                <a:gd name="T27" fmla="*/ 103 h 168"/>
                <a:gd name="T28" fmla="*/ 136 w 143"/>
                <a:gd name="T29" fmla="*/ 115 h 168"/>
                <a:gd name="T30" fmla="*/ 148 w 143"/>
                <a:gd name="T31" fmla="*/ 130 h 168"/>
                <a:gd name="T32" fmla="*/ 150 w 143"/>
                <a:gd name="T33" fmla="*/ 139 h 168"/>
                <a:gd name="T34" fmla="*/ 171 w 143"/>
                <a:gd name="T35" fmla="*/ 151 h 168"/>
                <a:gd name="T36" fmla="*/ 166 w 143"/>
                <a:gd name="T37" fmla="*/ 185 h 168"/>
                <a:gd name="T38" fmla="*/ 158 w 143"/>
                <a:gd name="T39" fmla="*/ 192 h 168"/>
                <a:gd name="T40" fmla="*/ 148 w 143"/>
                <a:gd name="T41" fmla="*/ 194 h 168"/>
                <a:gd name="T42" fmla="*/ 141 w 143"/>
                <a:gd name="T43" fmla="*/ 194 h 168"/>
                <a:gd name="T44" fmla="*/ 109 w 143"/>
                <a:gd name="T45" fmla="*/ 160 h 168"/>
                <a:gd name="T46" fmla="*/ 96 w 143"/>
                <a:gd name="T47" fmla="*/ 144 h 168"/>
                <a:gd name="T48" fmla="*/ 90 w 143"/>
                <a:gd name="T49" fmla="*/ 131 h 168"/>
                <a:gd name="T50" fmla="*/ 78 w 143"/>
                <a:gd name="T51" fmla="*/ 106 h 168"/>
                <a:gd name="T52" fmla="*/ 75 w 143"/>
                <a:gd name="T53" fmla="*/ 99 h 168"/>
                <a:gd name="T54" fmla="*/ 65 w 143"/>
                <a:gd name="T55" fmla="*/ 95 h 168"/>
                <a:gd name="T56" fmla="*/ 58 w 143"/>
                <a:gd name="T57" fmla="*/ 72 h 168"/>
                <a:gd name="T58" fmla="*/ 55 w 143"/>
                <a:gd name="T59" fmla="*/ 67 h 168"/>
                <a:gd name="T60" fmla="*/ 43 w 143"/>
                <a:gd name="T61" fmla="*/ 59 h 168"/>
                <a:gd name="T62" fmla="*/ 30 w 143"/>
                <a:gd name="T63" fmla="*/ 36 h 168"/>
                <a:gd name="T64" fmla="*/ 7 w 143"/>
                <a:gd name="T65" fmla="*/ 18 h 168"/>
                <a:gd name="T66" fmla="*/ 1 w 143"/>
                <a:gd name="T67" fmla="*/ 1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3"/>
                <a:gd name="T103" fmla="*/ 0 h 168"/>
                <a:gd name="T104" fmla="*/ 143 w 143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3" h="168">
                  <a:moveTo>
                    <a:pt x="1" y="1"/>
                  </a:moveTo>
                  <a:cubicBezTo>
                    <a:pt x="3" y="0"/>
                    <a:pt x="6" y="0"/>
                    <a:pt x="9" y="1"/>
                  </a:cubicBezTo>
                  <a:cubicBezTo>
                    <a:pt x="11" y="2"/>
                    <a:pt x="11" y="6"/>
                    <a:pt x="13" y="7"/>
                  </a:cubicBezTo>
                  <a:cubicBezTo>
                    <a:pt x="19" y="9"/>
                    <a:pt x="26" y="7"/>
                    <a:pt x="31" y="9"/>
                  </a:cubicBezTo>
                  <a:cubicBezTo>
                    <a:pt x="34" y="10"/>
                    <a:pt x="36" y="12"/>
                    <a:pt x="37" y="15"/>
                  </a:cubicBezTo>
                  <a:cubicBezTo>
                    <a:pt x="38" y="16"/>
                    <a:pt x="36" y="17"/>
                    <a:pt x="37" y="18"/>
                  </a:cubicBezTo>
                  <a:cubicBezTo>
                    <a:pt x="38" y="20"/>
                    <a:pt x="41" y="20"/>
                    <a:pt x="42" y="21"/>
                  </a:cubicBezTo>
                  <a:cubicBezTo>
                    <a:pt x="42" y="22"/>
                    <a:pt x="39" y="23"/>
                    <a:pt x="40" y="24"/>
                  </a:cubicBezTo>
                  <a:cubicBezTo>
                    <a:pt x="42" y="25"/>
                    <a:pt x="46" y="24"/>
                    <a:pt x="48" y="26"/>
                  </a:cubicBezTo>
                  <a:cubicBezTo>
                    <a:pt x="49" y="27"/>
                    <a:pt x="48" y="29"/>
                    <a:pt x="49" y="30"/>
                  </a:cubicBezTo>
                  <a:cubicBezTo>
                    <a:pt x="52" y="33"/>
                    <a:pt x="56" y="34"/>
                    <a:pt x="59" y="36"/>
                  </a:cubicBezTo>
                  <a:cubicBezTo>
                    <a:pt x="62" y="39"/>
                    <a:pt x="63" y="44"/>
                    <a:pt x="66" y="46"/>
                  </a:cubicBezTo>
                  <a:cubicBezTo>
                    <a:pt x="67" y="47"/>
                    <a:pt x="67" y="43"/>
                    <a:pt x="68" y="44"/>
                  </a:cubicBezTo>
                  <a:cubicBezTo>
                    <a:pt x="70" y="45"/>
                    <a:pt x="71" y="49"/>
                    <a:pt x="73" y="51"/>
                  </a:cubicBezTo>
                  <a:cubicBezTo>
                    <a:pt x="73" y="52"/>
                    <a:pt x="75" y="54"/>
                    <a:pt x="76" y="54"/>
                  </a:cubicBezTo>
                  <a:cubicBezTo>
                    <a:pt x="77" y="53"/>
                    <a:pt x="74" y="50"/>
                    <a:pt x="75" y="49"/>
                  </a:cubicBezTo>
                  <a:cubicBezTo>
                    <a:pt x="75" y="48"/>
                    <a:pt x="77" y="47"/>
                    <a:pt x="79" y="48"/>
                  </a:cubicBezTo>
                  <a:cubicBezTo>
                    <a:pt x="81" y="49"/>
                    <a:pt x="82" y="52"/>
                    <a:pt x="83" y="54"/>
                  </a:cubicBezTo>
                  <a:cubicBezTo>
                    <a:pt x="84" y="55"/>
                    <a:pt x="82" y="58"/>
                    <a:pt x="83" y="59"/>
                  </a:cubicBezTo>
                  <a:cubicBezTo>
                    <a:pt x="85" y="60"/>
                    <a:pt x="87" y="59"/>
                    <a:pt x="89" y="60"/>
                  </a:cubicBezTo>
                  <a:cubicBezTo>
                    <a:pt x="90" y="60"/>
                    <a:pt x="91" y="61"/>
                    <a:pt x="91" y="61"/>
                  </a:cubicBezTo>
                  <a:cubicBezTo>
                    <a:pt x="93" y="64"/>
                    <a:pt x="92" y="67"/>
                    <a:pt x="94" y="68"/>
                  </a:cubicBezTo>
                  <a:cubicBezTo>
                    <a:pt x="96" y="70"/>
                    <a:pt x="100" y="70"/>
                    <a:pt x="102" y="71"/>
                  </a:cubicBezTo>
                  <a:cubicBezTo>
                    <a:pt x="103" y="72"/>
                    <a:pt x="102" y="74"/>
                    <a:pt x="103" y="75"/>
                  </a:cubicBezTo>
                  <a:cubicBezTo>
                    <a:pt x="104" y="76"/>
                    <a:pt x="106" y="74"/>
                    <a:pt x="108" y="75"/>
                  </a:cubicBezTo>
                  <a:cubicBezTo>
                    <a:pt x="110" y="77"/>
                    <a:pt x="114" y="78"/>
                    <a:pt x="114" y="81"/>
                  </a:cubicBezTo>
                  <a:cubicBezTo>
                    <a:pt x="115" y="83"/>
                    <a:pt x="111" y="82"/>
                    <a:pt x="110" y="84"/>
                  </a:cubicBezTo>
                  <a:cubicBezTo>
                    <a:pt x="109" y="85"/>
                    <a:pt x="113" y="85"/>
                    <a:pt x="113" y="86"/>
                  </a:cubicBezTo>
                  <a:cubicBezTo>
                    <a:pt x="112" y="89"/>
                    <a:pt x="108" y="90"/>
                    <a:pt x="108" y="93"/>
                  </a:cubicBezTo>
                  <a:cubicBezTo>
                    <a:pt x="108" y="95"/>
                    <a:pt x="111" y="95"/>
                    <a:pt x="113" y="96"/>
                  </a:cubicBezTo>
                  <a:cubicBezTo>
                    <a:pt x="115" y="97"/>
                    <a:pt x="118" y="96"/>
                    <a:pt x="120" y="98"/>
                  </a:cubicBezTo>
                  <a:cubicBezTo>
                    <a:pt x="122" y="101"/>
                    <a:pt x="121" y="105"/>
                    <a:pt x="123" y="108"/>
                  </a:cubicBezTo>
                  <a:cubicBezTo>
                    <a:pt x="124" y="110"/>
                    <a:pt x="127" y="110"/>
                    <a:pt x="128" y="112"/>
                  </a:cubicBezTo>
                  <a:cubicBezTo>
                    <a:pt x="128" y="114"/>
                    <a:pt x="124" y="115"/>
                    <a:pt x="125" y="116"/>
                  </a:cubicBezTo>
                  <a:cubicBezTo>
                    <a:pt x="128" y="118"/>
                    <a:pt x="133" y="116"/>
                    <a:pt x="136" y="118"/>
                  </a:cubicBezTo>
                  <a:cubicBezTo>
                    <a:pt x="139" y="119"/>
                    <a:pt x="141" y="123"/>
                    <a:pt x="142" y="126"/>
                  </a:cubicBezTo>
                  <a:cubicBezTo>
                    <a:pt x="143" y="129"/>
                    <a:pt x="140" y="131"/>
                    <a:pt x="139" y="134"/>
                  </a:cubicBezTo>
                  <a:cubicBezTo>
                    <a:pt x="138" y="141"/>
                    <a:pt x="139" y="148"/>
                    <a:pt x="138" y="154"/>
                  </a:cubicBezTo>
                  <a:cubicBezTo>
                    <a:pt x="137" y="158"/>
                    <a:pt x="138" y="162"/>
                    <a:pt x="136" y="165"/>
                  </a:cubicBezTo>
                  <a:cubicBezTo>
                    <a:pt x="134" y="166"/>
                    <a:pt x="133" y="160"/>
                    <a:pt x="131" y="160"/>
                  </a:cubicBezTo>
                  <a:cubicBezTo>
                    <a:pt x="129" y="159"/>
                    <a:pt x="131" y="164"/>
                    <a:pt x="130" y="164"/>
                  </a:cubicBezTo>
                  <a:cubicBezTo>
                    <a:pt x="128" y="165"/>
                    <a:pt x="125" y="160"/>
                    <a:pt x="123" y="161"/>
                  </a:cubicBezTo>
                  <a:cubicBezTo>
                    <a:pt x="121" y="162"/>
                    <a:pt x="125" y="168"/>
                    <a:pt x="123" y="168"/>
                  </a:cubicBezTo>
                  <a:cubicBezTo>
                    <a:pt x="120" y="167"/>
                    <a:pt x="119" y="163"/>
                    <a:pt x="117" y="161"/>
                  </a:cubicBezTo>
                  <a:cubicBezTo>
                    <a:pt x="112" y="156"/>
                    <a:pt x="107" y="153"/>
                    <a:pt x="102" y="148"/>
                  </a:cubicBezTo>
                  <a:cubicBezTo>
                    <a:pt x="98" y="143"/>
                    <a:pt x="95" y="138"/>
                    <a:pt x="91" y="133"/>
                  </a:cubicBezTo>
                  <a:cubicBezTo>
                    <a:pt x="90" y="132"/>
                    <a:pt x="87" y="132"/>
                    <a:pt x="86" y="131"/>
                  </a:cubicBezTo>
                  <a:cubicBezTo>
                    <a:pt x="84" y="127"/>
                    <a:pt x="83" y="123"/>
                    <a:pt x="80" y="120"/>
                  </a:cubicBezTo>
                  <a:cubicBezTo>
                    <a:pt x="79" y="117"/>
                    <a:pt x="76" y="115"/>
                    <a:pt x="75" y="113"/>
                  </a:cubicBezTo>
                  <a:cubicBezTo>
                    <a:pt x="74" y="112"/>
                    <a:pt x="75" y="110"/>
                    <a:pt x="75" y="109"/>
                  </a:cubicBezTo>
                  <a:cubicBezTo>
                    <a:pt x="74" y="106"/>
                    <a:pt x="73" y="103"/>
                    <a:pt x="71" y="99"/>
                  </a:cubicBezTo>
                  <a:cubicBezTo>
                    <a:pt x="69" y="95"/>
                    <a:pt x="68" y="91"/>
                    <a:pt x="65" y="88"/>
                  </a:cubicBezTo>
                  <a:cubicBezTo>
                    <a:pt x="64" y="87"/>
                    <a:pt x="62" y="88"/>
                    <a:pt x="62" y="87"/>
                  </a:cubicBezTo>
                  <a:cubicBezTo>
                    <a:pt x="61" y="86"/>
                    <a:pt x="62" y="83"/>
                    <a:pt x="62" y="82"/>
                  </a:cubicBezTo>
                  <a:cubicBezTo>
                    <a:pt x="61" y="80"/>
                    <a:pt x="59" y="79"/>
                    <a:pt x="57" y="78"/>
                  </a:cubicBezTo>
                  <a:cubicBezTo>
                    <a:pt x="56" y="78"/>
                    <a:pt x="55" y="80"/>
                    <a:pt x="54" y="79"/>
                  </a:cubicBezTo>
                  <a:cubicBezTo>
                    <a:pt x="53" y="78"/>
                    <a:pt x="54" y="75"/>
                    <a:pt x="54" y="74"/>
                  </a:cubicBezTo>
                  <a:cubicBezTo>
                    <a:pt x="52" y="69"/>
                    <a:pt x="50" y="65"/>
                    <a:pt x="48" y="60"/>
                  </a:cubicBezTo>
                  <a:cubicBezTo>
                    <a:pt x="48" y="59"/>
                    <a:pt x="50" y="58"/>
                    <a:pt x="49" y="57"/>
                  </a:cubicBezTo>
                  <a:cubicBezTo>
                    <a:pt x="49" y="56"/>
                    <a:pt x="47" y="57"/>
                    <a:pt x="46" y="56"/>
                  </a:cubicBezTo>
                  <a:cubicBezTo>
                    <a:pt x="44" y="54"/>
                    <a:pt x="42" y="52"/>
                    <a:pt x="40" y="50"/>
                  </a:cubicBezTo>
                  <a:cubicBezTo>
                    <a:pt x="39" y="50"/>
                    <a:pt x="37" y="51"/>
                    <a:pt x="36" y="49"/>
                  </a:cubicBezTo>
                  <a:cubicBezTo>
                    <a:pt x="35" y="48"/>
                    <a:pt x="36" y="45"/>
                    <a:pt x="35" y="43"/>
                  </a:cubicBezTo>
                  <a:cubicBezTo>
                    <a:pt x="33" y="38"/>
                    <a:pt x="29" y="34"/>
                    <a:pt x="25" y="30"/>
                  </a:cubicBezTo>
                  <a:cubicBezTo>
                    <a:pt x="23" y="28"/>
                    <a:pt x="20" y="28"/>
                    <a:pt x="18" y="27"/>
                  </a:cubicBezTo>
                  <a:cubicBezTo>
                    <a:pt x="13" y="23"/>
                    <a:pt x="9" y="20"/>
                    <a:pt x="6" y="15"/>
                  </a:cubicBezTo>
                  <a:cubicBezTo>
                    <a:pt x="4" y="12"/>
                    <a:pt x="3" y="9"/>
                    <a:pt x="2" y="5"/>
                  </a:cubicBezTo>
                  <a:cubicBezTo>
                    <a:pt x="1" y="4"/>
                    <a:pt x="0" y="2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86" name="Freeform 2903"/>
            <p:cNvSpPr>
              <a:spLocks noChangeAspect="1"/>
            </p:cNvSpPr>
            <p:nvPr/>
          </p:nvSpPr>
          <p:spPr bwMode="auto">
            <a:xfrm>
              <a:off x="6827866" y="3219258"/>
              <a:ext cx="29172" cy="23337"/>
            </a:xfrm>
            <a:custGeom>
              <a:avLst/>
              <a:gdLst>
                <a:gd name="T0" fmla="*/ 2 w 17"/>
                <a:gd name="T1" fmla="*/ 1 h 13"/>
                <a:gd name="T2" fmla="*/ 13 w 17"/>
                <a:gd name="T3" fmla="*/ 5 h 13"/>
                <a:gd name="T4" fmla="*/ 13 w 17"/>
                <a:gd name="T5" fmla="*/ 11 h 13"/>
                <a:gd name="T6" fmla="*/ 20 w 17"/>
                <a:gd name="T7" fmla="*/ 14 h 13"/>
                <a:gd name="T8" fmla="*/ 18 w 17"/>
                <a:gd name="T9" fmla="*/ 16 h 13"/>
                <a:gd name="T10" fmla="*/ 8 w 17"/>
                <a:gd name="T11" fmla="*/ 14 h 13"/>
                <a:gd name="T12" fmla="*/ 7 w 17"/>
                <a:gd name="T13" fmla="*/ 6 h 13"/>
                <a:gd name="T14" fmla="*/ 2 w 17"/>
                <a:gd name="T15" fmla="*/ 1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3"/>
                <a:gd name="T26" fmla="*/ 17 w 17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3">
                  <a:moveTo>
                    <a:pt x="2" y="1"/>
                  </a:moveTo>
                  <a:cubicBezTo>
                    <a:pt x="5" y="0"/>
                    <a:pt x="8" y="2"/>
                    <a:pt x="11" y="4"/>
                  </a:cubicBezTo>
                  <a:cubicBezTo>
                    <a:pt x="12" y="5"/>
                    <a:pt x="10" y="8"/>
                    <a:pt x="11" y="9"/>
                  </a:cubicBezTo>
                  <a:cubicBezTo>
                    <a:pt x="12" y="10"/>
                    <a:pt x="15" y="9"/>
                    <a:pt x="17" y="11"/>
                  </a:cubicBezTo>
                  <a:cubicBezTo>
                    <a:pt x="17" y="11"/>
                    <a:pt x="16" y="13"/>
                    <a:pt x="15" y="13"/>
                  </a:cubicBezTo>
                  <a:cubicBezTo>
                    <a:pt x="12" y="13"/>
                    <a:pt x="9" y="12"/>
                    <a:pt x="7" y="11"/>
                  </a:cubicBezTo>
                  <a:cubicBezTo>
                    <a:pt x="6" y="9"/>
                    <a:pt x="7" y="6"/>
                    <a:pt x="6" y="5"/>
                  </a:cubicBezTo>
                  <a:cubicBezTo>
                    <a:pt x="5" y="3"/>
                    <a:pt x="0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87" name="Freeform 2904"/>
            <p:cNvSpPr>
              <a:spLocks noChangeAspect="1"/>
            </p:cNvSpPr>
            <p:nvPr/>
          </p:nvSpPr>
          <p:spPr bwMode="auto">
            <a:xfrm>
              <a:off x="6820573" y="3211965"/>
              <a:ext cx="7293" cy="11669"/>
            </a:xfrm>
            <a:custGeom>
              <a:avLst/>
              <a:gdLst>
                <a:gd name="T0" fmla="*/ 3 w 4"/>
                <a:gd name="T1" fmla="*/ 0 h 6"/>
                <a:gd name="T2" fmla="*/ 5 w 4"/>
                <a:gd name="T3" fmla="*/ 3 h 6"/>
                <a:gd name="T4" fmla="*/ 3 w 4"/>
                <a:gd name="T5" fmla="*/ 7 h 6"/>
                <a:gd name="T6" fmla="*/ 0 w 4"/>
                <a:gd name="T7" fmla="*/ 4 h 6"/>
                <a:gd name="T8" fmla="*/ 3 w 4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2" y="0"/>
                  </a:move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5"/>
                    <a:pt x="2" y="5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88" name="Freeform 2905"/>
            <p:cNvSpPr>
              <a:spLocks noChangeAspect="1"/>
            </p:cNvSpPr>
            <p:nvPr/>
          </p:nvSpPr>
          <p:spPr bwMode="auto">
            <a:xfrm>
              <a:off x="6900794" y="3299480"/>
              <a:ext cx="40840" cy="42299"/>
            </a:xfrm>
            <a:custGeom>
              <a:avLst/>
              <a:gdLst>
                <a:gd name="T0" fmla="*/ 13 w 23"/>
                <a:gd name="T1" fmla="*/ 1 h 24"/>
                <a:gd name="T2" fmla="*/ 18 w 23"/>
                <a:gd name="T3" fmla="*/ 17 h 24"/>
                <a:gd name="T4" fmla="*/ 24 w 23"/>
                <a:gd name="T5" fmla="*/ 21 h 24"/>
                <a:gd name="T6" fmla="*/ 26 w 23"/>
                <a:gd name="T7" fmla="*/ 29 h 24"/>
                <a:gd name="T8" fmla="*/ 12 w 23"/>
                <a:gd name="T9" fmla="*/ 21 h 24"/>
                <a:gd name="T10" fmla="*/ 10 w 23"/>
                <a:gd name="T11" fmla="*/ 12 h 24"/>
                <a:gd name="T12" fmla="*/ 0 w 23"/>
                <a:gd name="T13" fmla="*/ 11 h 24"/>
                <a:gd name="T14" fmla="*/ 6 w 23"/>
                <a:gd name="T15" fmla="*/ 4 h 24"/>
                <a:gd name="T16" fmla="*/ 11 w 23"/>
                <a:gd name="T17" fmla="*/ 4 h 24"/>
                <a:gd name="T18" fmla="*/ 13 w 23"/>
                <a:gd name="T19" fmla="*/ 1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24"/>
                <a:gd name="T32" fmla="*/ 23 w 23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24">
                  <a:moveTo>
                    <a:pt x="11" y="1"/>
                  </a:moveTo>
                  <a:cubicBezTo>
                    <a:pt x="13" y="5"/>
                    <a:pt x="13" y="10"/>
                    <a:pt x="15" y="14"/>
                  </a:cubicBezTo>
                  <a:cubicBezTo>
                    <a:pt x="16" y="16"/>
                    <a:pt x="20" y="15"/>
                    <a:pt x="20" y="17"/>
                  </a:cubicBezTo>
                  <a:cubicBezTo>
                    <a:pt x="22" y="19"/>
                    <a:pt x="23" y="24"/>
                    <a:pt x="21" y="24"/>
                  </a:cubicBezTo>
                  <a:cubicBezTo>
                    <a:pt x="17" y="24"/>
                    <a:pt x="13" y="20"/>
                    <a:pt x="10" y="17"/>
                  </a:cubicBezTo>
                  <a:cubicBezTo>
                    <a:pt x="9" y="16"/>
                    <a:pt x="10" y="12"/>
                    <a:pt x="8" y="10"/>
                  </a:cubicBezTo>
                  <a:cubicBezTo>
                    <a:pt x="6" y="8"/>
                    <a:pt x="1" y="11"/>
                    <a:pt x="0" y="9"/>
                  </a:cubicBezTo>
                  <a:cubicBezTo>
                    <a:pt x="0" y="6"/>
                    <a:pt x="3" y="4"/>
                    <a:pt x="5" y="3"/>
                  </a:cubicBezTo>
                  <a:cubicBezTo>
                    <a:pt x="6" y="2"/>
                    <a:pt x="8" y="4"/>
                    <a:pt x="9" y="3"/>
                  </a:cubicBezTo>
                  <a:cubicBezTo>
                    <a:pt x="10" y="3"/>
                    <a:pt x="11" y="0"/>
                    <a:pt x="1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89" name="Freeform 2906"/>
            <p:cNvSpPr>
              <a:spLocks noChangeAspect="1"/>
            </p:cNvSpPr>
            <p:nvPr/>
          </p:nvSpPr>
          <p:spPr bwMode="auto">
            <a:xfrm>
              <a:off x="6956220" y="3324276"/>
              <a:ext cx="18961" cy="23337"/>
            </a:xfrm>
            <a:custGeom>
              <a:avLst/>
              <a:gdLst>
                <a:gd name="T0" fmla="*/ 4 w 11"/>
                <a:gd name="T1" fmla="*/ 2 h 13"/>
                <a:gd name="T2" fmla="*/ 12 w 11"/>
                <a:gd name="T3" fmla="*/ 7 h 13"/>
                <a:gd name="T4" fmla="*/ 6 w 11"/>
                <a:gd name="T5" fmla="*/ 15 h 13"/>
                <a:gd name="T6" fmla="*/ 5 w 11"/>
                <a:gd name="T7" fmla="*/ 11 h 13"/>
                <a:gd name="T8" fmla="*/ 1 w 11"/>
                <a:gd name="T9" fmla="*/ 15 h 13"/>
                <a:gd name="T10" fmla="*/ 4 w 11"/>
                <a:gd name="T11" fmla="*/ 2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3"/>
                <a:gd name="T20" fmla="*/ 11 w 11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3">
                  <a:moveTo>
                    <a:pt x="3" y="2"/>
                  </a:moveTo>
                  <a:cubicBezTo>
                    <a:pt x="5" y="0"/>
                    <a:pt x="9" y="3"/>
                    <a:pt x="10" y="6"/>
                  </a:cubicBezTo>
                  <a:cubicBezTo>
                    <a:pt x="11" y="9"/>
                    <a:pt x="8" y="11"/>
                    <a:pt x="5" y="12"/>
                  </a:cubicBezTo>
                  <a:cubicBezTo>
                    <a:pt x="4" y="13"/>
                    <a:pt x="5" y="10"/>
                    <a:pt x="4" y="9"/>
                  </a:cubicBezTo>
                  <a:cubicBezTo>
                    <a:pt x="3" y="9"/>
                    <a:pt x="1" y="13"/>
                    <a:pt x="1" y="12"/>
                  </a:cubicBezTo>
                  <a:cubicBezTo>
                    <a:pt x="0" y="8"/>
                    <a:pt x="0" y="3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90" name="Freeform 2907"/>
            <p:cNvSpPr>
              <a:spLocks noChangeAspect="1"/>
            </p:cNvSpPr>
            <p:nvPr/>
          </p:nvSpPr>
          <p:spPr bwMode="auto">
            <a:xfrm>
              <a:off x="6686384" y="3191545"/>
              <a:ext cx="21879" cy="16044"/>
            </a:xfrm>
            <a:custGeom>
              <a:avLst/>
              <a:gdLst>
                <a:gd name="T0" fmla="*/ 5 w 13"/>
                <a:gd name="T1" fmla="*/ 0 h 9"/>
                <a:gd name="T2" fmla="*/ 10 w 13"/>
                <a:gd name="T3" fmla="*/ 6 h 9"/>
                <a:gd name="T4" fmla="*/ 15 w 13"/>
                <a:gd name="T5" fmla="*/ 7 h 9"/>
                <a:gd name="T6" fmla="*/ 12 w 13"/>
                <a:gd name="T7" fmla="*/ 11 h 9"/>
                <a:gd name="T8" fmla="*/ 7 w 13"/>
                <a:gd name="T9" fmla="*/ 7 h 9"/>
                <a:gd name="T10" fmla="*/ 0 w 13"/>
                <a:gd name="T11" fmla="*/ 5 h 9"/>
                <a:gd name="T12" fmla="*/ 5 w 13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9"/>
                <a:gd name="T23" fmla="*/ 13 w 13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9">
                  <a:moveTo>
                    <a:pt x="4" y="0"/>
                  </a:moveTo>
                  <a:cubicBezTo>
                    <a:pt x="6" y="0"/>
                    <a:pt x="7" y="4"/>
                    <a:pt x="9" y="5"/>
                  </a:cubicBezTo>
                  <a:cubicBezTo>
                    <a:pt x="10" y="6"/>
                    <a:pt x="12" y="5"/>
                    <a:pt x="13" y="6"/>
                  </a:cubicBezTo>
                  <a:cubicBezTo>
                    <a:pt x="13" y="7"/>
                    <a:pt x="12" y="9"/>
                    <a:pt x="10" y="9"/>
                  </a:cubicBezTo>
                  <a:cubicBezTo>
                    <a:pt x="9" y="9"/>
                    <a:pt x="8" y="6"/>
                    <a:pt x="6" y="6"/>
                  </a:cubicBezTo>
                  <a:cubicBezTo>
                    <a:pt x="4" y="5"/>
                    <a:pt x="1" y="6"/>
                    <a:pt x="0" y="4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91" name="Freeform 2908"/>
            <p:cNvSpPr>
              <a:spLocks noChangeAspect="1"/>
            </p:cNvSpPr>
            <p:nvPr/>
          </p:nvSpPr>
          <p:spPr bwMode="auto">
            <a:xfrm>
              <a:off x="6718472" y="3225093"/>
              <a:ext cx="23337" cy="29172"/>
            </a:xfrm>
            <a:custGeom>
              <a:avLst/>
              <a:gdLst>
                <a:gd name="T0" fmla="*/ 7 w 13"/>
                <a:gd name="T1" fmla="*/ 1 h 17"/>
                <a:gd name="T2" fmla="*/ 14 w 13"/>
                <a:gd name="T3" fmla="*/ 9 h 17"/>
                <a:gd name="T4" fmla="*/ 12 w 13"/>
                <a:gd name="T5" fmla="*/ 19 h 17"/>
                <a:gd name="T6" fmla="*/ 7 w 13"/>
                <a:gd name="T7" fmla="*/ 12 h 17"/>
                <a:gd name="T8" fmla="*/ 0 w 13"/>
                <a:gd name="T9" fmla="*/ 2 h 17"/>
                <a:gd name="T10" fmla="*/ 6 w 13"/>
                <a:gd name="T11" fmla="*/ 2 h 17"/>
                <a:gd name="T12" fmla="*/ 7 w 13"/>
                <a:gd name="T13" fmla="*/ 1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17"/>
                <a:gd name="T23" fmla="*/ 13 w 13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17">
                  <a:moveTo>
                    <a:pt x="6" y="1"/>
                  </a:moveTo>
                  <a:cubicBezTo>
                    <a:pt x="9" y="2"/>
                    <a:pt x="11" y="5"/>
                    <a:pt x="11" y="8"/>
                  </a:cubicBezTo>
                  <a:cubicBezTo>
                    <a:pt x="12" y="10"/>
                    <a:pt x="13" y="15"/>
                    <a:pt x="10" y="16"/>
                  </a:cubicBezTo>
                  <a:cubicBezTo>
                    <a:pt x="8" y="17"/>
                    <a:pt x="7" y="12"/>
                    <a:pt x="6" y="10"/>
                  </a:cubicBezTo>
                  <a:cubicBezTo>
                    <a:pt x="4" y="7"/>
                    <a:pt x="1" y="5"/>
                    <a:pt x="0" y="2"/>
                  </a:cubicBezTo>
                  <a:cubicBezTo>
                    <a:pt x="0" y="1"/>
                    <a:pt x="3" y="2"/>
                    <a:pt x="5" y="2"/>
                  </a:cubicBezTo>
                  <a:cubicBezTo>
                    <a:pt x="5" y="2"/>
                    <a:pt x="6" y="0"/>
                    <a:pt x="6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92" name="Freeform 2909"/>
            <p:cNvSpPr>
              <a:spLocks noChangeAspect="1"/>
            </p:cNvSpPr>
            <p:nvPr/>
          </p:nvSpPr>
          <p:spPr bwMode="auto">
            <a:xfrm>
              <a:off x="6756395" y="3287811"/>
              <a:ext cx="14586" cy="23337"/>
            </a:xfrm>
            <a:custGeom>
              <a:avLst/>
              <a:gdLst>
                <a:gd name="T0" fmla="*/ 1 w 9"/>
                <a:gd name="T1" fmla="*/ 1 h 13"/>
                <a:gd name="T2" fmla="*/ 9 w 9"/>
                <a:gd name="T3" fmla="*/ 12 h 13"/>
                <a:gd name="T4" fmla="*/ 8 w 9"/>
                <a:gd name="T5" fmla="*/ 15 h 13"/>
                <a:gd name="T6" fmla="*/ 2 w 9"/>
                <a:gd name="T7" fmla="*/ 10 h 13"/>
                <a:gd name="T8" fmla="*/ 1 w 9"/>
                <a:gd name="T9" fmla="*/ 4 h 13"/>
                <a:gd name="T10" fmla="*/ 1 w 9"/>
                <a:gd name="T11" fmla="*/ 1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13"/>
                <a:gd name="T20" fmla="*/ 9 w 9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13">
                  <a:moveTo>
                    <a:pt x="1" y="1"/>
                  </a:moveTo>
                  <a:cubicBezTo>
                    <a:pt x="4" y="3"/>
                    <a:pt x="6" y="7"/>
                    <a:pt x="8" y="10"/>
                  </a:cubicBezTo>
                  <a:cubicBezTo>
                    <a:pt x="9" y="11"/>
                    <a:pt x="8" y="13"/>
                    <a:pt x="7" y="12"/>
                  </a:cubicBezTo>
                  <a:cubicBezTo>
                    <a:pt x="5" y="12"/>
                    <a:pt x="4" y="10"/>
                    <a:pt x="2" y="8"/>
                  </a:cubicBezTo>
                  <a:cubicBezTo>
                    <a:pt x="1" y="7"/>
                    <a:pt x="1" y="5"/>
                    <a:pt x="1" y="3"/>
                  </a:cubicBezTo>
                  <a:cubicBezTo>
                    <a:pt x="0" y="2"/>
                    <a:pt x="0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93" name="Oval 2910"/>
            <p:cNvSpPr>
              <a:spLocks noChangeAspect="1" noChangeArrowheads="1"/>
            </p:cNvSpPr>
            <p:nvPr/>
          </p:nvSpPr>
          <p:spPr bwMode="auto">
            <a:xfrm>
              <a:off x="6883291" y="3273226"/>
              <a:ext cx="7293" cy="7293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94" name="Freeform 2911"/>
            <p:cNvSpPr>
              <a:spLocks noChangeAspect="1"/>
            </p:cNvSpPr>
            <p:nvPr/>
          </p:nvSpPr>
          <p:spPr bwMode="auto">
            <a:xfrm>
              <a:off x="6791401" y="3337403"/>
              <a:ext cx="8751" cy="11669"/>
            </a:xfrm>
            <a:custGeom>
              <a:avLst/>
              <a:gdLst>
                <a:gd name="T0" fmla="*/ 5 w 5"/>
                <a:gd name="T1" fmla="*/ 3 h 7"/>
                <a:gd name="T2" fmla="*/ 5 w 5"/>
                <a:gd name="T3" fmla="*/ 7 h 7"/>
                <a:gd name="T4" fmla="*/ 1 w 5"/>
                <a:gd name="T5" fmla="*/ 5 h 7"/>
                <a:gd name="T6" fmla="*/ 1 w 5"/>
                <a:gd name="T7" fmla="*/ 0 h 7"/>
                <a:gd name="T8" fmla="*/ 5 w 5"/>
                <a:gd name="T9" fmla="*/ 3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7"/>
                <a:gd name="T17" fmla="*/ 5 w 5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7">
                  <a:moveTo>
                    <a:pt x="4" y="3"/>
                  </a:moveTo>
                  <a:cubicBezTo>
                    <a:pt x="4" y="4"/>
                    <a:pt x="5" y="6"/>
                    <a:pt x="4" y="6"/>
                  </a:cubicBezTo>
                  <a:cubicBezTo>
                    <a:pt x="3" y="7"/>
                    <a:pt x="2" y="5"/>
                    <a:pt x="1" y="4"/>
                  </a:cubicBezTo>
                  <a:cubicBezTo>
                    <a:pt x="1" y="3"/>
                    <a:pt x="0" y="1"/>
                    <a:pt x="1" y="0"/>
                  </a:cubicBezTo>
                  <a:cubicBezTo>
                    <a:pt x="2" y="0"/>
                    <a:pt x="3" y="2"/>
                    <a:pt x="4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95" name="Freeform 2912"/>
            <p:cNvSpPr>
              <a:spLocks noChangeAspect="1"/>
            </p:cNvSpPr>
            <p:nvPr/>
          </p:nvSpPr>
          <p:spPr bwMode="auto">
            <a:xfrm>
              <a:off x="6782650" y="3324276"/>
              <a:ext cx="8751" cy="10210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7 h 6"/>
                <a:gd name="T4" fmla="*/ 2 w 5"/>
                <a:gd name="T5" fmla="*/ 5 h 6"/>
                <a:gd name="T6" fmla="*/ 1 w 5"/>
                <a:gd name="T7" fmla="*/ 1 h 6"/>
                <a:gd name="T8" fmla="*/ 5 w 5"/>
                <a:gd name="T9" fmla="*/ 4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4" y="3"/>
                  </a:moveTo>
                  <a:cubicBezTo>
                    <a:pt x="4" y="4"/>
                    <a:pt x="5" y="5"/>
                    <a:pt x="4" y="6"/>
                  </a:cubicBezTo>
                  <a:cubicBezTo>
                    <a:pt x="3" y="6"/>
                    <a:pt x="2" y="5"/>
                    <a:pt x="2" y="4"/>
                  </a:cubicBezTo>
                  <a:cubicBezTo>
                    <a:pt x="1" y="3"/>
                    <a:pt x="0" y="1"/>
                    <a:pt x="1" y="1"/>
                  </a:cubicBezTo>
                  <a:cubicBezTo>
                    <a:pt x="2" y="0"/>
                    <a:pt x="3" y="2"/>
                    <a:pt x="4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96" name="Freeform 2913"/>
            <p:cNvSpPr>
              <a:spLocks noChangeAspect="1"/>
            </p:cNvSpPr>
            <p:nvPr/>
          </p:nvSpPr>
          <p:spPr bwMode="auto">
            <a:xfrm>
              <a:off x="6775357" y="3316983"/>
              <a:ext cx="7293" cy="7293"/>
            </a:xfrm>
            <a:custGeom>
              <a:avLst/>
              <a:gdLst>
                <a:gd name="T0" fmla="*/ 4 w 4"/>
                <a:gd name="T1" fmla="*/ 3 h 4"/>
                <a:gd name="T2" fmla="*/ 4 w 4"/>
                <a:gd name="T3" fmla="*/ 5 h 4"/>
                <a:gd name="T4" fmla="*/ 1 w 4"/>
                <a:gd name="T5" fmla="*/ 4 h 4"/>
                <a:gd name="T6" fmla="*/ 1 w 4"/>
                <a:gd name="T7" fmla="*/ 0 h 4"/>
                <a:gd name="T8" fmla="*/ 4 w 4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3" y="3"/>
                    <a:pt x="4" y="4"/>
                    <a:pt x="3" y="4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1" y="2"/>
                    <a:pt x="0" y="0"/>
                    <a:pt x="1" y="0"/>
                  </a:cubicBezTo>
                  <a:cubicBezTo>
                    <a:pt x="2" y="0"/>
                    <a:pt x="2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97" name="Freeform 2914"/>
            <p:cNvSpPr>
              <a:spLocks noChangeAspect="1"/>
            </p:cNvSpPr>
            <p:nvPr/>
          </p:nvSpPr>
          <p:spPr bwMode="auto">
            <a:xfrm>
              <a:off x="6724307" y="3207590"/>
              <a:ext cx="5834" cy="4376"/>
            </a:xfrm>
            <a:custGeom>
              <a:avLst/>
              <a:gdLst>
                <a:gd name="T0" fmla="*/ 3 w 3"/>
                <a:gd name="T1" fmla="*/ 1 h 3"/>
                <a:gd name="T2" fmla="*/ 4 w 3"/>
                <a:gd name="T3" fmla="*/ 3 h 3"/>
                <a:gd name="T4" fmla="*/ 1 w 3"/>
                <a:gd name="T5" fmla="*/ 2 h 3"/>
                <a:gd name="T6" fmla="*/ 0 w 3"/>
                <a:gd name="T7" fmla="*/ 0 h 3"/>
                <a:gd name="T8" fmla="*/ 3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3" y="2"/>
                    <a:pt x="3" y="3"/>
                    <a:pt x="3" y="3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98" name="Freeform 2915"/>
            <p:cNvSpPr>
              <a:spLocks noChangeAspect="1"/>
            </p:cNvSpPr>
            <p:nvPr/>
          </p:nvSpPr>
          <p:spPr bwMode="auto">
            <a:xfrm>
              <a:off x="6890584" y="3263016"/>
              <a:ext cx="1459" cy="5834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4 h 3"/>
                <a:gd name="T4" fmla="*/ 0 w 1"/>
                <a:gd name="T5" fmla="*/ 3 h 3"/>
                <a:gd name="T6" fmla="*/ 1 w 1"/>
                <a:gd name="T7" fmla="*/ 1 h 3"/>
                <a:gd name="T8" fmla="*/ 1 w 1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99" name="Freeform 2916"/>
            <p:cNvSpPr>
              <a:spLocks noChangeAspect="1"/>
            </p:cNvSpPr>
            <p:nvPr/>
          </p:nvSpPr>
          <p:spPr bwMode="auto">
            <a:xfrm>
              <a:off x="6889126" y="3236761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1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00" name="Freeform 2917"/>
            <p:cNvSpPr>
              <a:spLocks noChangeAspect="1"/>
            </p:cNvSpPr>
            <p:nvPr/>
          </p:nvSpPr>
          <p:spPr bwMode="auto">
            <a:xfrm>
              <a:off x="6880374" y="3233844"/>
              <a:ext cx="4376" cy="2917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2 h 2"/>
                <a:gd name="T4" fmla="*/ 1 w 3"/>
                <a:gd name="T5" fmla="*/ 1 h 2"/>
                <a:gd name="T6" fmla="*/ 2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01" name="Freeform 2918"/>
            <p:cNvSpPr>
              <a:spLocks noChangeAspect="1"/>
            </p:cNvSpPr>
            <p:nvPr/>
          </p:nvSpPr>
          <p:spPr bwMode="auto">
            <a:xfrm>
              <a:off x="6878916" y="3241137"/>
              <a:ext cx="4376" cy="2917"/>
            </a:xfrm>
            <a:custGeom>
              <a:avLst/>
              <a:gdLst>
                <a:gd name="T0" fmla="*/ 2 w 3"/>
                <a:gd name="T1" fmla="*/ 2 h 2"/>
                <a:gd name="T2" fmla="*/ 1 w 3"/>
                <a:gd name="T3" fmla="*/ 2 h 2"/>
                <a:gd name="T4" fmla="*/ 1 w 3"/>
                <a:gd name="T5" fmla="*/ 1 h 2"/>
                <a:gd name="T6" fmla="*/ 3 w 3"/>
                <a:gd name="T7" fmla="*/ 1 h 2"/>
                <a:gd name="T8" fmla="*/ 2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2" y="0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02" name="Freeform 2919"/>
            <p:cNvSpPr>
              <a:spLocks noChangeAspect="1"/>
            </p:cNvSpPr>
            <p:nvPr/>
          </p:nvSpPr>
          <p:spPr bwMode="auto">
            <a:xfrm>
              <a:off x="6750561" y="3220717"/>
              <a:ext cx="2917" cy="5834"/>
            </a:xfrm>
            <a:custGeom>
              <a:avLst/>
              <a:gdLst>
                <a:gd name="T0" fmla="*/ 2 w 2"/>
                <a:gd name="T1" fmla="*/ 1 h 3"/>
                <a:gd name="T2" fmla="*/ 2 w 2"/>
                <a:gd name="T3" fmla="*/ 4 h 3"/>
                <a:gd name="T4" fmla="*/ 1 w 2"/>
                <a:gd name="T5" fmla="*/ 3 h 3"/>
                <a:gd name="T6" fmla="*/ 0 w 2"/>
                <a:gd name="T7" fmla="*/ 1 h 3"/>
                <a:gd name="T8" fmla="*/ 2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2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03" name="Freeform 2920"/>
            <p:cNvSpPr>
              <a:spLocks noChangeAspect="1"/>
            </p:cNvSpPr>
            <p:nvPr/>
          </p:nvSpPr>
          <p:spPr bwMode="auto">
            <a:xfrm>
              <a:off x="6721389" y="3209048"/>
              <a:ext cx="1459" cy="2917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2 h 2"/>
                <a:gd name="T6" fmla="*/ 0 w 1"/>
                <a:gd name="T7" fmla="*/ 1 h 2"/>
                <a:gd name="T8" fmla="*/ 1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04" name="Freeform 2921"/>
            <p:cNvSpPr>
              <a:spLocks noChangeAspect="1"/>
            </p:cNvSpPr>
            <p:nvPr/>
          </p:nvSpPr>
          <p:spPr bwMode="auto">
            <a:xfrm>
              <a:off x="6708262" y="3210507"/>
              <a:ext cx="4376" cy="4376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3 h 2"/>
                <a:gd name="T4" fmla="*/ 0 w 2"/>
                <a:gd name="T5" fmla="*/ 3 h 2"/>
                <a:gd name="T6" fmla="*/ 0 w 2"/>
                <a:gd name="T7" fmla="*/ 2 h 2"/>
                <a:gd name="T8" fmla="*/ 2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1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05" name="Freeform 2922"/>
            <p:cNvSpPr>
              <a:spLocks noChangeAspect="1"/>
            </p:cNvSpPr>
            <p:nvPr/>
          </p:nvSpPr>
          <p:spPr bwMode="auto">
            <a:xfrm>
              <a:off x="6750561" y="3273226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1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1" y="1"/>
                    <a:pt x="1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06" name="Freeform 2923"/>
            <p:cNvSpPr>
              <a:spLocks noChangeAspect="1"/>
            </p:cNvSpPr>
            <p:nvPr/>
          </p:nvSpPr>
          <p:spPr bwMode="auto">
            <a:xfrm>
              <a:off x="6752020" y="3267391"/>
              <a:ext cx="5834" cy="4376"/>
            </a:xfrm>
            <a:custGeom>
              <a:avLst/>
              <a:gdLst>
                <a:gd name="T0" fmla="*/ 3 w 3"/>
                <a:gd name="T1" fmla="*/ 1 h 3"/>
                <a:gd name="T2" fmla="*/ 3 w 3"/>
                <a:gd name="T3" fmla="*/ 2 h 3"/>
                <a:gd name="T4" fmla="*/ 1 w 3"/>
                <a:gd name="T5" fmla="*/ 2 h 3"/>
                <a:gd name="T6" fmla="*/ 0 w 3"/>
                <a:gd name="T7" fmla="*/ 1 h 3"/>
                <a:gd name="T8" fmla="*/ 3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07" name="Freeform 2924"/>
            <p:cNvSpPr>
              <a:spLocks noChangeAspect="1"/>
            </p:cNvSpPr>
            <p:nvPr/>
          </p:nvSpPr>
          <p:spPr bwMode="auto">
            <a:xfrm>
              <a:off x="6752020" y="3260099"/>
              <a:ext cx="7293" cy="2917"/>
            </a:xfrm>
            <a:custGeom>
              <a:avLst/>
              <a:gdLst>
                <a:gd name="T0" fmla="*/ 4 w 4"/>
                <a:gd name="T1" fmla="*/ 1 h 2"/>
                <a:gd name="T2" fmla="*/ 5 w 4"/>
                <a:gd name="T3" fmla="*/ 1 h 2"/>
                <a:gd name="T4" fmla="*/ 3 w 4"/>
                <a:gd name="T5" fmla="*/ 2 h 2"/>
                <a:gd name="T6" fmla="*/ 1 w 4"/>
                <a:gd name="T7" fmla="*/ 1 h 2"/>
                <a:gd name="T8" fmla="*/ 4 w 4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3" y="1"/>
                  </a:moveTo>
                  <a:cubicBezTo>
                    <a:pt x="3" y="1"/>
                    <a:pt x="4" y="1"/>
                    <a:pt x="4" y="1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2"/>
                    <a:pt x="0" y="2"/>
                    <a:pt x="1" y="1"/>
                  </a:cubicBezTo>
                  <a:cubicBezTo>
                    <a:pt x="1" y="0"/>
                    <a:pt x="2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08" name="Freeform 2925"/>
            <p:cNvSpPr>
              <a:spLocks noChangeAspect="1"/>
            </p:cNvSpPr>
            <p:nvPr/>
          </p:nvSpPr>
          <p:spPr bwMode="auto">
            <a:xfrm>
              <a:off x="6865789" y="3225093"/>
              <a:ext cx="14586" cy="7293"/>
            </a:xfrm>
            <a:custGeom>
              <a:avLst/>
              <a:gdLst>
                <a:gd name="T0" fmla="*/ 5 w 8"/>
                <a:gd name="T1" fmla="*/ 5 h 4"/>
                <a:gd name="T2" fmla="*/ 0 w 8"/>
                <a:gd name="T3" fmla="*/ 3 h 4"/>
                <a:gd name="T4" fmla="*/ 6 w 8"/>
                <a:gd name="T5" fmla="*/ 0 h 4"/>
                <a:gd name="T6" fmla="*/ 10 w 8"/>
                <a:gd name="T7" fmla="*/ 3 h 4"/>
                <a:gd name="T8" fmla="*/ 5 w 8"/>
                <a:gd name="T9" fmla="*/ 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"/>
                <a:gd name="T17" fmla="*/ 8 w 8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">
                  <a:moveTo>
                    <a:pt x="4" y="4"/>
                  </a:moveTo>
                  <a:cubicBezTo>
                    <a:pt x="3" y="3"/>
                    <a:pt x="1" y="3"/>
                    <a:pt x="0" y="2"/>
                  </a:cubicBezTo>
                  <a:cubicBezTo>
                    <a:pt x="1" y="1"/>
                    <a:pt x="3" y="0"/>
                    <a:pt x="5" y="0"/>
                  </a:cubicBezTo>
                  <a:cubicBezTo>
                    <a:pt x="6" y="0"/>
                    <a:pt x="6" y="1"/>
                    <a:pt x="8" y="2"/>
                  </a:cubicBezTo>
                  <a:cubicBezTo>
                    <a:pt x="6" y="4"/>
                    <a:pt x="5" y="4"/>
                    <a:pt x="4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09" name="Freeform 2926"/>
            <p:cNvSpPr>
              <a:spLocks noChangeAspect="1"/>
            </p:cNvSpPr>
            <p:nvPr/>
          </p:nvSpPr>
          <p:spPr bwMode="auto">
            <a:xfrm>
              <a:off x="6900794" y="3411790"/>
              <a:ext cx="208576" cy="75846"/>
            </a:xfrm>
            <a:custGeom>
              <a:avLst/>
              <a:gdLst>
                <a:gd name="T0" fmla="*/ 11 w 119"/>
                <a:gd name="T1" fmla="*/ 2 h 43"/>
                <a:gd name="T2" fmla="*/ 25 w 119"/>
                <a:gd name="T3" fmla="*/ 4 h 43"/>
                <a:gd name="T4" fmla="*/ 25 w 119"/>
                <a:gd name="T5" fmla="*/ 1 h 43"/>
                <a:gd name="T6" fmla="*/ 32 w 119"/>
                <a:gd name="T7" fmla="*/ 2 h 43"/>
                <a:gd name="T8" fmla="*/ 38 w 119"/>
                <a:gd name="T9" fmla="*/ 7 h 43"/>
                <a:gd name="T10" fmla="*/ 48 w 119"/>
                <a:gd name="T11" fmla="*/ 8 h 43"/>
                <a:gd name="T12" fmla="*/ 53 w 119"/>
                <a:gd name="T13" fmla="*/ 17 h 43"/>
                <a:gd name="T14" fmla="*/ 83 w 119"/>
                <a:gd name="T15" fmla="*/ 19 h 43"/>
                <a:gd name="T16" fmla="*/ 85 w 119"/>
                <a:gd name="T17" fmla="*/ 12 h 43"/>
                <a:gd name="T18" fmla="*/ 97 w 119"/>
                <a:gd name="T19" fmla="*/ 16 h 43"/>
                <a:gd name="T20" fmla="*/ 111 w 119"/>
                <a:gd name="T21" fmla="*/ 21 h 43"/>
                <a:gd name="T22" fmla="*/ 113 w 119"/>
                <a:gd name="T23" fmla="*/ 30 h 43"/>
                <a:gd name="T24" fmla="*/ 126 w 119"/>
                <a:gd name="T25" fmla="*/ 34 h 43"/>
                <a:gd name="T26" fmla="*/ 137 w 119"/>
                <a:gd name="T27" fmla="*/ 34 h 43"/>
                <a:gd name="T28" fmla="*/ 137 w 119"/>
                <a:gd name="T29" fmla="*/ 46 h 43"/>
                <a:gd name="T30" fmla="*/ 141 w 119"/>
                <a:gd name="T31" fmla="*/ 52 h 43"/>
                <a:gd name="T32" fmla="*/ 120 w 119"/>
                <a:gd name="T33" fmla="*/ 46 h 43"/>
                <a:gd name="T34" fmla="*/ 113 w 119"/>
                <a:gd name="T35" fmla="*/ 47 h 43"/>
                <a:gd name="T36" fmla="*/ 94 w 119"/>
                <a:gd name="T37" fmla="*/ 44 h 43"/>
                <a:gd name="T38" fmla="*/ 89 w 119"/>
                <a:gd name="T39" fmla="*/ 45 h 43"/>
                <a:gd name="T40" fmla="*/ 71 w 119"/>
                <a:gd name="T41" fmla="*/ 36 h 43"/>
                <a:gd name="T42" fmla="*/ 56 w 119"/>
                <a:gd name="T43" fmla="*/ 34 h 43"/>
                <a:gd name="T44" fmla="*/ 42 w 119"/>
                <a:gd name="T45" fmla="*/ 35 h 43"/>
                <a:gd name="T46" fmla="*/ 28 w 119"/>
                <a:gd name="T47" fmla="*/ 28 h 43"/>
                <a:gd name="T48" fmla="*/ 17 w 119"/>
                <a:gd name="T49" fmla="*/ 27 h 43"/>
                <a:gd name="T50" fmla="*/ 17 w 119"/>
                <a:gd name="T51" fmla="*/ 21 h 43"/>
                <a:gd name="T52" fmla="*/ 1 w 119"/>
                <a:gd name="T53" fmla="*/ 15 h 43"/>
                <a:gd name="T54" fmla="*/ 10 w 119"/>
                <a:gd name="T55" fmla="*/ 6 h 43"/>
                <a:gd name="T56" fmla="*/ 11 w 119"/>
                <a:gd name="T57" fmla="*/ 2 h 4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9"/>
                <a:gd name="T88" fmla="*/ 0 h 43"/>
                <a:gd name="T89" fmla="*/ 119 w 119"/>
                <a:gd name="T90" fmla="*/ 43 h 4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9" h="43">
                  <a:moveTo>
                    <a:pt x="9" y="2"/>
                  </a:moveTo>
                  <a:cubicBezTo>
                    <a:pt x="13" y="1"/>
                    <a:pt x="17" y="4"/>
                    <a:pt x="21" y="3"/>
                  </a:cubicBezTo>
                  <a:cubicBezTo>
                    <a:pt x="22" y="3"/>
                    <a:pt x="21" y="1"/>
                    <a:pt x="21" y="1"/>
                  </a:cubicBezTo>
                  <a:cubicBezTo>
                    <a:pt x="23" y="0"/>
                    <a:pt x="25" y="1"/>
                    <a:pt x="27" y="2"/>
                  </a:cubicBezTo>
                  <a:cubicBezTo>
                    <a:pt x="29" y="3"/>
                    <a:pt x="30" y="6"/>
                    <a:pt x="32" y="6"/>
                  </a:cubicBezTo>
                  <a:cubicBezTo>
                    <a:pt x="35" y="7"/>
                    <a:pt x="38" y="6"/>
                    <a:pt x="40" y="7"/>
                  </a:cubicBezTo>
                  <a:cubicBezTo>
                    <a:pt x="42" y="9"/>
                    <a:pt x="41" y="14"/>
                    <a:pt x="44" y="14"/>
                  </a:cubicBezTo>
                  <a:cubicBezTo>
                    <a:pt x="52" y="17"/>
                    <a:pt x="61" y="17"/>
                    <a:pt x="69" y="16"/>
                  </a:cubicBezTo>
                  <a:cubicBezTo>
                    <a:pt x="71" y="15"/>
                    <a:pt x="68" y="10"/>
                    <a:pt x="71" y="10"/>
                  </a:cubicBezTo>
                  <a:cubicBezTo>
                    <a:pt x="74" y="9"/>
                    <a:pt x="78" y="11"/>
                    <a:pt x="81" y="13"/>
                  </a:cubicBezTo>
                  <a:cubicBezTo>
                    <a:pt x="85" y="14"/>
                    <a:pt x="89" y="15"/>
                    <a:pt x="92" y="17"/>
                  </a:cubicBezTo>
                  <a:cubicBezTo>
                    <a:pt x="94" y="19"/>
                    <a:pt x="92" y="23"/>
                    <a:pt x="94" y="25"/>
                  </a:cubicBezTo>
                  <a:cubicBezTo>
                    <a:pt x="97" y="27"/>
                    <a:pt x="101" y="28"/>
                    <a:pt x="105" y="28"/>
                  </a:cubicBezTo>
                  <a:cubicBezTo>
                    <a:pt x="108" y="29"/>
                    <a:pt x="112" y="26"/>
                    <a:pt x="114" y="28"/>
                  </a:cubicBezTo>
                  <a:cubicBezTo>
                    <a:pt x="116" y="31"/>
                    <a:pt x="114" y="35"/>
                    <a:pt x="114" y="38"/>
                  </a:cubicBezTo>
                  <a:cubicBezTo>
                    <a:pt x="115" y="40"/>
                    <a:pt x="119" y="43"/>
                    <a:pt x="117" y="43"/>
                  </a:cubicBezTo>
                  <a:cubicBezTo>
                    <a:pt x="111" y="43"/>
                    <a:pt x="106" y="39"/>
                    <a:pt x="100" y="38"/>
                  </a:cubicBezTo>
                  <a:cubicBezTo>
                    <a:pt x="98" y="38"/>
                    <a:pt x="96" y="39"/>
                    <a:pt x="94" y="39"/>
                  </a:cubicBezTo>
                  <a:cubicBezTo>
                    <a:pt x="88" y="39"/>
                    <a:pt x="84" y="37"/>
                    <a:pt x="78" y="36"/>
                  </a:cubicBezTo>
                  <a:cubicBezTo>
                    <a:pt x="77" y="36"/>
                    <a:pt x="75" y="38"/>
                    <a:pt x="74" y="37"/>
                  </a:cubicBezTo>
                  <a:cubicBezTo>
                    <a:pt x="69" y="36"/>
                    <a:pt x="64" y="32"/>
                    <a:pt x="59" y="30"/>
                  </a:cubicBezTo>
                  <a:cubicBezTo>
                    <a:pt x="55" y="29"/>
                    <a:pt x="51" y="28"/>
                    <a:pt x="47" y="28"/>
                  </a:cubicBezTo>
                  <a:cubicBezTo>
                    <a:pt x="43" y="28"/>
                    <a:pt x="39" y="30"/>
                    <a:pt x="35" y="29"/>
                  </a:cubicBezTo>
                  <a:cubicBezTo>
                    <a:pt x="31" y="28"/>
                    <a:pt x="27" y="25"/>
                    <a:pt x="23" y="23"/>
                  </a:cubicBezTo>
                  <a:cubicBezTo>
                    <a:pt x="20" y="22"/>
                    <a:pt x="17" y="23"/>
                    <a:pt x="14" y="22"/>
                  </a:cubicBezTo>
                  <a:cubicBezTo>
                    <a:pt x="13" y="21"/>
                    <a:pt x="16" y="18"/>
                    <a:pt x="14" y="17"/>
                  </a:cubicBezTo>
                  <a:cubicBezTo>
                    <a:pt x="11" y="14"/>
                    <a:pt x="4" y="16"/>
                    <a:pt x="1" y="12"/>
                  </a:cubicBezTo>
                  <a:cubicBezTo>
                    <a:pt x="0" y="9"/>
                    <a:pt x="6" y="8"/>
                    <a:pt x="8" y="5"/>
                  </a:cubicBezTo>
                  <a:cubicBezTo>
                    <a:pt x="9" y="4"/>
                    <a:pt x="7" y="2"/>
                    <a:pt x="9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10" name="Freeform 2927"/>
            <p:cNvSpPr>
              <a:spLocks noChangeAspect="1"/>
            </p:cNvSpPr>
            <p:nvPr/>
          </p:nvSpPr>
          <p:spPr bwMode="auto">
            <a:xfrm>
              <a:off x="6982475" y="3156540"/>
              <a:ext cx="231914" cy="212952"/>
            </a:xfrm>
            <a:custGeom>
              <a:avLst/>
              <a:gdLst>
                <a:gd name="T0" fmla="*/ 136 w 133"/>
                <a:gd name="T1" fmla="*/ 11 h 122"/>
                <a:gd name="T2" fmla="*/ 135 w 133"/>
                <a:gd name="T3" fmla="*/ 19 h 122"/>
                <a:gd name="T4" fmla="*/ 134 w 133"/>
                <a:gd name="T5" fmla="*/ 36 h 122"/>
                <a:gd name="T6" fmla="*/ 153 w 133"/>
                <a:gd name="T7" fmla="*/ 54 h 122"/>
                <a:gd name="T8" fmla="*/ 151 w 133"/>
                <a:gd name="T9" fmla="*/ 60 h 122"/>
                <a:gd name="T10" fmla="*/ 140 w 133"/>
                <a:gd name="T11" fmla="*/ 61 h 122"/>
                <a:gd name="T12" fmla="*/ 133 w 133"/>
                <a:gd name="T13" fmla="*/ 69 h 122"/>
                <a:gd name="T14" fmla="*/ 132 w 133"/>
                <a:gd name="T15" fmla="*/ 87 h 122"/>
                <a:gd name="T16" fmla="*/ 115 w 133"/>
                <a:gd name="T17" fmla="*/ 102 h 122"/>
                <a:gd name="T18" fmla="*/ 118 w 133"/>
                <a:gd name="T19" fmla="*/ 118 h 122"/>
                <a:gd name="T20" fmla="*/ 115 w 133"/>
                <a:gd name="T21" fmla="*/ 126 h 122"/>
                <a:gd name="T22" fmla="*/ 106 w 133"/>
                <a:gd name="T23" fmla="*/ 136 h 122"/>
                <a:gd name="T24" fmla="*/ 87 w 133"/>
                <a:gd name="T25" fmla="*/ 134 h 122"/>
                <a:gd name="T26" fmla="*/ 74 w 133"/>
                <a:gd name="T27" fmla="*/ 134 h 122"/>
                <a:gd name="T28" fmla="*/ 69 w 133"/>
                <a:gd name="T29" fmla="*/ 132 h 122"/>
                <a:gd name="T30" fmla="*/ 63 w 133"/>
                <a:gd name="T31" fmla="*/ 132 h 122"/>
                <a:gd name="T32" fmla="*/ 45 w 133"/>
                <a:gd name="T33" fmla="*/ 135 h 122"/>
                <a:gd name="T34" fmla="*/ 45 w 133"/>
                <a:gd name="T35" fmla="*/ 123 h 122"/>
                <a:gd name="T36" fmla="*/ 29 w 133"/>
                <a:gd name="T37" fmla="*/ 124 h 122"/>
                <a:gd name="T38" fmla="*/ 22 w 133"/>
                <a:gd name="T39" fmla="*/ 112 h 122"/>
                <a:gd name="T40" fmla="*/ 18 w 133"/>
                <a:gd name="T41" fmla="*/ 96 h 122"/>
                <a:gd name="T42" fmla="*/ 12 w 133"/>
                <a:gd name="T43" fmla="*/ 87 h 122"/>
                <a:gd name="T44" fmla="*/ 7 w 133"/>
                <a:gd name="T45" fmla="*/ 79 h 122"/>
                <a:gd name="T46" fmla="*/ 1 w 133"/>
                <a:gd name="T47" fmla="*/ 66 h 122"/>
                <a:gd name="T48" fmla="*/ 10 w 133"/>
                <a:gd name="T49" fmla="*/ 38 h 122"/>
                <a:gd name="T50" fmla="*/ 17 w 133"/>
                <a:gd name="T51" fmla="*/ 48 h 122"/>
                <a:gd name="T52" fmla="*/ 30 w 133"/>
                <a:gd name="T53" fmla="*/ 59 h 122"/>
                <a:gd name="T54" fmla="*/ 48 w 133"/>
                <a:gd name="T55" fmla="*/ 57 h 122"/>
                <a:gd name="T56" fmla="*/ 54 w 133"/>
                <a:gd name="T57" fmla="*/ 49 h 122"/>
                <a:gd name="T58" fmla="*/ 63 w 133"/>
                <a:gd name="T59" fmla="*/ 50 h 122"/>
                <a:gd name="T60" fmla="*/ 74 w 133"/>
                <a:gd name="T61" fmla="*/ 54 h 122"/>
                <a:gd name="T62" fmla="*/ 88 w 133"/>
                <a:gd name="T63" fmla="*/ 49 h 122"/>
                <a:gd name="T64" fmla="*/ 97 w 133"/>
                <a:gd name="T65" fmla="*/ 29 h 122"/>
                <a:gd name="T66" fmla="*/ 104 w 133"/>
                <a:gd name="T67" fmla="*/ 5 h 122"/>
                <a:gd name="T68" fmla="*/ 121 w 133"/>
                <a:gd name="T69" fmla="*/ 5 h 122"/>
                <a:gd name="T70" fmla="*/ 137 w 133"/>
                <a:gd name="T71" fmla="*/ 6 h 1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3"/>
                <a:gd name="T109" fmla="*/ 0 h 122"/>
                <a:gd name="T110" fmla="*/ 133 w 133"/>
                <a:gd name="T111" fmla="*/ 122 h 1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3" h="122">
                  <a:moveTo>
                    <a:pt x="115" y="5"/>
                  </a:moveTo>
                  <a:cubicBezTo>
                    <a:pt x="115" y="6"/>
                    <a:pt x="115" y="8"/>
                    <a:pt x="114" y="9"/>
                  </a:cubicBezTo>
                  <a:cubicBezTo>
                    <a:pt x="112" y="11"/>
                    <a:pt x="108" y="8"/>
                    <a:pt x="107" y="10"/>
                  </a:cubicBezTo>
                  <a:cubicBezTo>
                    <a:pt x="107" y="13"/>
                    <a:pt x="111" y="14"/>
                    <a:pt x="113" y="16"/>
                  </a:cubicBezTo>
                  <a:cubicBezTo>
                    <a:pt x="115" y="21"/>
                    <a:pt x="119" y="25"/>
                    <a:pt x="118" y="29"/>
                  </a:cubicBezTo>
                  <a:cubicBezTo>
                    <a:pt x="118" y="31"/>
                    <a:pt x="112" y="28"/>
                    <a:pt x="112" y="30"/>
                  </a:cubicBezTo>
                  <a:cubicBezTo>
                    <a:pt x="112" y="33"/>
                    <a:pt x="115" y="35"/>
                    <a:pt x="118" y="37"/>
                  </a:cubicBezTo>
                  <a:cubicBezTo>
                    <a:pt x="121" y="40"/>
                    <a:pt x="125" y="43"/>
                    <a:pt x="128" y="45"/>
                  </a:cubicBezTo>
                  <a:cubicBezTo>
                    <a:pt x="130" y="46"/>
                    <a:pt x="133" y="44"/>
                    <a:pt x="133" y="46"/>
                  </a:cubicBezTo>
                  <a:cubicBezTo>
                    <a:pt x="132" y="48"/>
                    <a:pt x="129" y="50"/>
                    <a:pt x="126" y="50"/>
                  </a:cubicBezTo>
                  <a:cubicBezTo>
                    <a:pt x="123" y="50"/>
                    <a:pt x="120" y="46"/>
                    <a:pt x="116" y="47"/>
                  </a:cubicBezTo>
                  <a:cubicBezTo>
                    <a:pt x="115" y="47"/>
                    <a:pt x="117" y="50"/>
                    <a:pt x="117" y="51"/>
                  </a:cubicBezTo>
                  <a:cubicBezTo>
                    <a:pt x="116" y="52"/>
                    <a:pt x="114" y="50"/>
                    <a:pt x="113" y="51"/>
                  </a:cubicBezTo>
                  <a:cubicBezTo>
                    <a:pt x="112" y="53"/>
                    <a:pt x="111" y="56"/>
                    <a:pt x="111" y="58"/>
                  </a:cubicBezTo>
                  <a:cubicBezTo>
                    <a:pt x="110" y="61"/>
                    <a:pt x="110" y="64"/>
                    <a:pt x="110" y="66"/>
                  </a:cubicBezTo>
                  <a:cubicBezTo>
                    <a:pt x="110" y="69"/>
                    <a:pt x="112" y="71"/>
                    <a:pt x="110" y="73"/>
                  </a:cubicBezTo>
                  <a:cubicBezTo>
                    <a:pt x="108" y="76"/>
                    <a:pt x="105" y="76"/>
                    <a:pt x="102" y="78"/>
                  </a:cubicBezTo>
                  <a:cubicBezTo>
                    <a:pt x="100" y="80"/>
                    <a:pt x="97" y="82"/>
                    <a:pt x="96" y="85"/>
                  </a:cubicBezTo>
                  <a:cubicBezTo>
                    <a:pt x="96" y="88"/>
                    <a:pt x="98" y="91"/>
                    <a:pt x="99" y="93"/>
                  </a:cubicBezTo>
                  <a:cubicBezTo>
                    <a:pt x="99" y="95"/>
                    <a:pt x="100" y="97"/>
                    <a:pt x="99" y="99"/>
                  </a:cubicBezTo>
                  <a:cubicBezTo>
                    <a:pt x="99" y="100"/>
                    <a:pt x="97" y="98"/>
                    <a:pt x="96" y="99"/>
                  </a:cubicBezTo>
                  <a:cubicBezTo>
                    <a:pt x="95" y="101"/>
                    <a:pt x="97" y="103"/>
                    <a:pt x="96" y="105"/>
                  </a:cubicBezTo>
                  <a:cubicBezTo>
                    <a:pt x="96" y="106"/>
                    <a:pt x="93" y="104"/>
                    <a:pt x="92" y="105"/>
                  </a:cubicBezTo>
                  <a:cubicBezTo>
                    <a:pt x="91" y="108"/>
                    <a:pt x="92" y="112"/>
                    <a:pt x="89" y="114"/>
                  </a:cubicBezTo>
                  <a:cubicBezTo>
                    <a:pt x="85" y="118"/>
                    <a:pt x="80" y="122"/>
                    <a:pt x="75" y="121"/>
                  </a:cubicBezTo>
                  <a:cubicBezTo>
                    <a:pt x="72" y="121"/>
                    <a:pt x="75" y="114"/>
                    <a:pt x="73" y="112"/>
                  </a:cubicBezTo>
                  <a:cubicBezTo>
                    <a:pt x="72" y="110"/>
                    <a:pt x="69" y="110"/>
                    <a:pt x="67" y="110"/>
                  </a:cubicBezTo>
                  <a:cubicBezTo>
                    <a:pt x="65" y="110"/>
                    <a:pt x="64" y="113"/>
                    <a:pt x="62" y="112"/>
                  </a:cubicBezTo>
                  <a:cubicBezTo>
                    <a:pt x="61" y="112"/>
                    <a:pt x="62" y="110"/>
                    <a:pt x="61" y="109"/>
                  </a:cubicBezTo>
                  <a:cubicBezTo>
                    <a:pt x="60" y="108"/>
                    <a:pt x="59" y="110"/>
                    <a:pt x="58" y="110"/>
                  </a:cubicBezTo>
                  <a:cubicBezTo>
                    <a:pt x="57" y="109"/>
                    <a:pt x="57" y="106"/>
                    <a:pt x="56" y="106"/>
                  </a:cubicBezTo>
                  <a:cubicBezTo>
                    <a:pt x="54" y="106"/>
                    <a:pt x="55" y="109"/>
                    <a:pt x="53" y="110"/>
                  </a:cubicBezTo>
                  <a:cubicBezTo>
                    <a:pt x="51" y="111"/>
                    <a:pt x="48" y="112"/>
                    <a:pt x="46" y="112"/>
                  </a:cubicBezTo>
                  <a:cubicBezTo>
                    <a:pt x="43" y="113"/>
                    <a:pt x="41" y="113"/>
                    <a:pt x="38" y="113"/>
                  </a:cubicBezTo>
                  <a:cubicBezTo>
                    <a:pt x="38" y="112"/>
                    <a:pt x="38" y="111"/>
                    <a:pt x="38" y="110"/>
                  </a:cubicBezTo>
                  <a:cubicBezTo>
                    <a:pt x="38" y="107"/>
                    <a:pt x="40" y="104"/>
                    <a:pt x="38" y="103"/>
                  </a:cubicBezTo>
                  <a:cubicBezTo>
                    <a:pt x="36" y="101"/>
                    <a:pt x="33" y="105"/>
                    <a:pt x="31" y="105"/>
                  </a:cubicBezTo>
                  <a:cubicBezTo>
                    <a:pt x="29" y="105"/>
                    <a:pt x="26" y="104"/>
                    <a:pt x="24" y="104"/>
                  </a:cubicBezTo>
                  <a:cubicBezTo>
                    <a:pt x="23" y="103"/>
                    <a:pt x="21" y="105"/>
                    <a:pt x="20" y="104"/>
                  </a:cubicBezTo>
                  <a:cubicBezTo>
                    <a:pt x="18" y="101"/>
                    <a:pt x="18" y="97"/>
                    <a:pt x="18" y="94"/>
                  </a:cubicBezTo>
                  <a:cubicBezTo>
                    <a:pt x="17" y="92"/>
                    <a:pt x="18" y="89"/>
                    <a:pt x="17" y="86"/>
                  </a:cubicBezTo>
                  <a:cubicBezTo>
                    <a:pt x="17" y="84"/>
                    <a:pt x="16" y="82"/>
                    <a:pt x="15" y="80"/>
                  </a:cubicBezTo>
                  <a:cubicBezTo>
                    <a:pt x="14" y="79"/>
                    <a:pt x="11" y="80"/>
                    <a:pt x="10" y="78"/>
                  </a:cubicBezTo>
                  <a:cubicBezTo>
                    <a:pt x="9" y="77"/>
                    <a:pt x="11" y="75"/>
                    <a:pt x="10" y="73"/>
                  </a:cubicBezTo>
                  <a:cubicBezTo>
                    <a:pt x="9" y="72"/>
                    <a:pt x="6" y="75"/>
                    <a:pt x="6" y="73"/>
                  </a:cubicBezTo>
                  <a:cubicBezTo>
                    <a:pt x="4" y="71"/>
                    <a:pt x="5" y="68"/>
                    <a:pt x="6" y="66"/>
                  </a:cubicBezTo>
                  <a:cubicBezTo>
                    <a:pt x="6" y="64"/>
                    <a:pt x="8" y="62"/>
                    <a:pt x="8" y="60"/>
                  </a:cubicBezTo>
                  <a:cubicBezTo>
                    <a:pt x="7" y="57"/>
                    <a:pt x="2" y="58"/>
                    <a:pt x="1" y="55"/>
                  </a:cubicBezTo>
                  <a:cubicBezTo>
                    <a:pt x="0" y="51"/>
                    <a:pt x="1" y="46"/>
                    <a:pt x="2" y="41"/>
                  </a:cubicBezTo>
                  <a:cubicBezTo>
                    <a:pt x="3" y="38"/>
                    <a:pt x="6" y="35"/>
                    <a:pt x="8" y="32"/>
                  </a:cubicBezTo>
                  <a:cubicBezTo>
                    <a:pt x="9" y="32"/>
                    <a:pt x="11" y="32"/>
                    <a:pt x="12" y="32"/>
                  </a:cubicBezTo>
                  <a:cubicBezTo>
                    <a:pt x="13" y="35"/>
                    <a:pt x="12" y="38"/>
                    <a:pt x="14" y="40"/>
                  </a:cubicBezTo>
                  <a:cubicBezTo>
                    <a:pt x="16" y="43"/>
                    <a:pt x="20" y="44"/>
                    <a:pt x="23" y="46"/>
                  </a:cubicBezTo>
                  <a:cubicBezTo>
                    <a:pt x="24" y="47"/>
                    <a:pt x="24" y="49"/>
                    <a:pt x="25" y="49"/>
                  </a:cubicBezTo>
                  <a:cubicBezTo>
                    <a:pt x="27" y="49"/>
                    <a:pt x="29" y="47"/>
                    <a:pt x="31" y="46"/>
                  </a:cubicBezTo>
                  <a:cubicBezTo>
                    <a:pt x="34" y="46"/>
                    <a:pt x="37" y="48"/>
                    <a:pt x="40" y="48"/>
                  </a:cubicBezTo>
                  <a:cubicBezTo>
                    <a:pt x="42" y="47"/>
                    <a:pt x="44" y="46"/>
                    <a:pt x="45" y="45"/>
                  </a:cubicBezTo>
                  <a:cubicBezTo>
                    <a:pt x="46" y="44"/>
                    <a:pt x="44" y="41"/>
                    <a:pt x="45" y="41"/>
                  </a:cubicBezTo>
                  <a:cubicBezTo>
                    <a:pt x="48" y="39"/>
                    <a:pt x="51" y="40"/>
                    <a:pt x="54" y="40"/>
                  </a:cubicBezTo>
                  <a:cubicBezTo>
                    <a:pt x="54" y="40"/>
                    <a:pt x="53" y="42"/>
                    <a:pt x="53" y="42"/>
                  </a:cubicBezTo>
                  <a:cubicBezTo>
                    <a:pt x="54" y="43"/>
                    <a:pt x="55" y="41"/>
                    <a:pt x="57" y="41"/>
                  </a:cubicBezTo>
                  <a:cubicBezTo>
                    <a:pt x="59" y="42"/>
                    <a:pt x="60" y="45"/>
                    <a:pt x="62" y="45"/>
                  </a:cubicBezTo>
                  <a:cubicBezTo>
                    <a:pt x="64" y="44"/>
                    <a:pt x="64" y="41"/>
                    <a:pt x="66" y="41"/>
                  </a:cubicBezTo>
                  <a:cubicBezTo>
                    <a:pt x="69" y="40"/>
                    <a:pt x="72" y="42"/>
                    <a:pt x="74" y="41"/>
                  </a:cubicBezTo>
                  <a:cubicBezTo>
                    <a:pt x="75" y="40"/>
                    <a:pt x="73" y="38"/>
                    <a:pt x="74" y="36"/>
                  </a:cubicBezTo>
                  <a:cubicBezTo>
                    <a:pt x="76" y="32"/>
                    <a:pt x="79" y="28"/>
                    <a:pt x="81" y="24"/>
                  </a:cubicBezTo>
                  <a:cubicBezTo>
                    <a:pt x="83" y="21"/>
                    <a:pt x="86" y="18"/>
                    <a:pt x="87" y="15"/>
                  </a:cubicBezTo>
                  <a:cubicBezTo>
                    <a:pt x="88" y="11"/>
                    <a:pt x="85" y="7"/>
                    <a:pt x="87" y="4"/>
                  </a:cubicBezTo>
                  <a:cubicBezTo>
                    <a:pt x="89" y="1"/>
                    <a:pt x="93" y="1"/>
                    <a:pt x="96" y="1"/>
                  </a:cubicBezTo>
                  <a:cubicBezTo>
                    <a:pt x="98" y="0"/>
                    <a:pt x="99" y="3"/>
                    <a:pt x="101" y="4"/>
                  </a:cubicBezTo>
                  <a:cubicBezTo>
                    <a:pt x="103" y="4"/>
                    <a:pt x="106" y="2"/>
                    <a:pt x="108" y="2"/>
                  </a:cubicBezTo>
                  <a:cubicBezTo>
                    <a:pt x="111" y="3"/>
                    <a:pt x="113" y="4"/>
                    <a:pt x="115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11" name="Freeform 2928"/>
            <p:cNvSpPr>
              <a:spLocks noChangeAspect="1"/>
            </p:cNvSpPr>
            <p:nvPr/>
          </p:nvSpPr>
          <p:spPr bwMode="auto">
            <a:xfrm>
              <a:off x="7069989" y="3438045"/>
              <a:ext cx="27713" cy="11669"/>
            </a:xfrm>
            <a:custGeom>
              <a:avLst/>
              <a:gdLst>
                <a:gd name="T0" fmla="*/ 1 w 16"/>
                <a:gd name="T1" fmla="*/ 1 h 6"/>
                <a:gd name="T2" fmla="*/ 18 w 16"/>
                <a:gd name="T3" fmla="*/ 1 h 6"/>
                <a:gd name="T4" fmla="*/ 14 w 16"/>
                <a:gd name="T5" fmla="*/ 5 h 6"/>
                <a:gd name="T6" fmla="*/ 4 w 16"/>
                <a:gd name="T7" fmla="*/ 7 h 6"/>
                <a:gd name="T8" fmla="*/ 1 w 16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6"/>
                <a:gd name="T17" fmla="*/ 16 w 1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6">
                  <a:moveTo>
                    <a:pt x="1" y="1"/>
                  </a:moveTo>
                  <a:cubicBezTo>
                    <a:pt x="5" y="0"/>
                    <a:pt x="10" y="0"/>
                    <a:pt x="15" y="1"/>
                  </a:cubicBezTo>
                  <a:cubicBezTo>
                    <a:pt x="16" y="1"/>
                    <a:pt x="13" y="4"/>
                    <a:pt x="12" y="4"/>
                  </a:cubicBezTo>
                  <a:cubicBezTo>
                    <a:pt x="9" y="5"/>
                    <a:pt x="6" y="6"/>
                    <a:pt x="3" y="5"/>
                  </a:cubicBezTo>
                  <a:cubicBezTo>
                    <a:pt x="1" y="5"/>
                    <a:pt x="0" y="2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12" name="Freeform 2929"/>
            <p:cNvSpPr>
              <a:spLocks noChangeAspect="1"/>
            </p:cNvSpPr>
            <p:nvPr/>
          </p:nvSpPr>
          <p:spPr bwMode="auto">
            <a:xfrm>
              <a:off x="7201261" y="3223634"/>
              <a:ext cx="148775" cy="185239"/>
            </a:xfrm>
            <a:custGeom>
              <a:avLst/>
              <a:gdLst>
                <a:gd name="T0" fmla="*/ 97 w 85"/>
                <a:gd name="T1" fmla="*/ 4 h 106"/>
                <a:gd name="T2" fmla="*/ 89 w 85"/>
                <a:gd name="T3" fmla="*/ 17 h 106"/>
                <a:gd name="T4" fmla="*/ 72 w 85"/>
                <a:gd name="T5" fmla="*/ 24 h 106"/>
                <a:gd name="T6" fmla="*/ 48 w 85"/>
                <a:gd name="T7" fmla="*/ 22 h 106"/>
                <a:gd name="T8" fmla="*/ 35 w 85"/>
                <a:gd name="T9" fmla="*/ 23 h 106"/>
                <a:gd name="T10" fmla="*/ 23 w 85"/>
                <a:gd name="T11" fmla="*/ 23 h 106"/>
                <a:gd name="T12" fmla="*/ 31 w 85"/>
                <a:gd name="T13" fmla="*/ 54 h 106"/>
                <a:gd name="T14" fmla="*/ 44 w 85"/>
                <a:gd name="T15" fmla="*/ 43 h 106"/>
                <a:gd name="T16" fmla="*/ 64 w 85"/>
                <a:gd name="T17" fmla="*/ 40 h 106"/>
                <a:gd name="T18" fmla="*/ 70 w 85"/>
                <a:gd name="T19" fmla="*/ 46 h 106"/>
                <a:gd name="T20" fmla="*/ 55 w 85"/>
                <a:gd name="T21" fmla="*/ 55 h 106"/>
                <a:gd name="T22" fmla="*/ 40 w 85"/>
                <a:gd name="T23" fmla="*/ 60 h 106"/>
                <a:gd name="T24" fmla="*/ 54 w 85"/>
                <a:gd name="T25" fmla="*/ 79 h 106"/>
                <a:gd name="T26" fmla="*/ 56 w 85"/>
                <a:gd name="T27" fmla="*/ 95 h 106"/>
                <a:gd name="T28" fmla="*/ 50 w 85"/>
                <a:gd name="T29" fmla="*/ 104 h 106"/>
                <a:gd name="T30" fmla="*/ 41 w 85"/>
                <a:gd name="T31" fmla="*/ 113 h 106"/>
                <a:gd name="T32" fmla="*/ 35 w 85"/>
                <a:gd name="T33" fmla="*/ 93 h 106"/>
                <a:gd name="T34" fmla="*/ 37 w 85"/>
                <a:gd name="T35" fmla="*/ 79 h 106"/>
                <a:gd name="T36" fmla="*/ 23 w 85"/>
                <a:gd name="T37" fmla="*/ 79 h 106"/>
                <a:gd name="T38" fmla="*/ 24 w 85"/>
                <a:gd name="T39" fmla="*/ 98 h 106"/>
                <a:gd name="T40" fmla="*/ 22 w 85"/>
                <a:gd name="T41" fmla="*/ 113 h 106"/>
                <a:gd name="T42" fmla="*/ 22 w 85"/>
                <a:gd name="T43" fmla="*/ 127 h 106"/>
                <a:gd name="T44" fmla="*/ 7 w 85"/>
                <a:gd name="T45" fmla="*/ 120 h 106"/>
                <a:gd name="T46" fmla="*/ 11 w 85"/>
                <a:gd name="T47" fmla="*/ 87 h 106"/>
                <a:gd name="T48" fmla="*/ 2 w 85"/>
                <a:gd name="T49" fmla="*/ 86 h 106"/>
                <a:gd name="T50" fmla="*/ 10 w 85"/>
                <a:gd name="T51" fmla="*/ 67 h 106"/>
                <a:gd name="T52" fmla="*/ 14 w 85"/>
                <a:gd name="T53" fmla="*/ 41 h 106"/>
                <a:gd name="T54" fmla="*/ 17 w 85"/>
                <a:gd name="T55" fmla="*/ 30 h 106"/>
                <a:gd name="T56" fmla="*/ 24 w 85"/>
                <a:gd name="T57" fmla="*/ 12 h 106"/>
                <a:gd name="T58" fmla="*/ 30 w 85"/>
                <a:gd name="T59" fmla="*/ 6 h 106"/>
                <a:gd name="T60" fmla="*/ 43 w 85"/>
                <a:gd name="T61" fmla="*/ 10 h 106"/>
                <a:gd name="T62" fmla="*/ 62 w 85"/>
                <a:gd name="T63" fmla="*/ 13 h 106"/>
                <a:gd name="T64" fmla="*/ 84 w 85"/>
                <a:gd name="T65" fmla="*/ 11 h 106"/>
                <a:gd name="T66" fmla="*/ 96 w 85"/>
                <a:gd name="T67" fmla="*/ 1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5"/>
                <a:gd name="T103" fmla="*/ 0 h 106"/>
                <a:gd name="T104" fmla="*/ 85 w 85"/>
                <a:gd name="T105" fmla="*/ 106 h 10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5" h="106">
                  <a:moveTo>
                    <a:pt x="84" y="1"/>
                  </a:moveTo>
                  <a:cubicBezTo>
                    <a:pt x="85" y="2"/>
                    <a:pt x="82" y="2"/>
                    <a:pt x="81" y="3"/>
                  </a:cubicBezTo>
                  <a:cubicBezTo>
                    <a:pt x="80" y="5"/>
                    <a:pt x="81" y="8"/>
                    <a:pt x="80" y="9"/>
                  </a:cubicBezTo>
                  <a:cubicBezTo>
                    <a:pt x="79" y="11"/>
                    <a:pt x="75" y="12"/>
                    <a:pt x="74" y="14"/>
                  </a:cubicBezTo>
                  <a:cubicBezTo>
                    <a:pt x="73" y="15"/>
                    <a:pt x="75" y="18"/>
                    <a:pt x="74" y="19"/>
                  </a:cubicBezTo>
                  <a:cubicBezTo>
                    <a:pt x="69" y="21"/>
                    <a:pt x="64" y="20"/>
                    <a:pt x="60" y="20"/>
                  </a:cubicBezTo>
                  <a:cubicBezTo>
                    <a:pt x="57" y="20"/>
                    <a:pt x="55" y="18"/>
                    <a:pt x="53" y="17"/>
                  </a:cubicBezTo>
                  <a:cubicBezTo>
                    <a:pt x="49" y="17"/>
                    <a:pt x="45" y="18"/>
                    <a:pt x="40" y="18"/>
                  </a:cubicBezTo>
                  <a:cubicBezTo>
                    <a:pt x="39" y="18"/>
                    <a:pt x="38" y="16"/>
                    <a:pt x="36" y="16"/>
                  </a:cubicBezTo>
                  <a:cubicBezTo>
                    <a:pt x="34" y="16"/>
                    <a:pt x="32" y="18"/>
                    <a:pt x="29" y="19"/>
                  </a:cubicBezTo>
                  <a:cubicBezTo>
                    <a:pt x="27" y="19"/>
                    <a:pt x="25" y="17"/>
                    <a:pt x="22" y="17"/>
                  </a:cubicBezTo>
                  <a:cubicBezTo>
                    <a:pt x="21" y="17"/>
                    <a:pt x="19" y="18"/>
                    <a:pt x="19" y="19"/>
                  </a:cubicBezTo>
                  <a:cubicBezTo>
                    <a:pt x="18" y="24"/>
                    <a:pt x="18" y="29"/>
                    <a:pt x="19" y="34"/>
                  </a:cubicBezTo>
                  <a:cubicBezTo>
                    <a:pt x="20" y="38"/>
                    <a:pt x="22" y="43"/>
                    <a:pt x="26" y="45"/>
                  </a:cubicBezTo>
                  <a:cubicBezTo>
                    <a:pt x="28" y="46"/>
                    <a:pt x="30" y="44"/>
                    <a:pt x="32" y="43"/>
                  </a:cubicBezTo>
                  <a:cubicBezTo>
                    <a:pt x="34" y="41"/>
                    <a:pt x="35" y="38"/>
                    <a:pt x="37" y="36"/>
                  </a:cubicBezTo>
                  <a:cubicBezTo>
                    <a:pt x="39" y="35"/>
                    <a:pt x="42" y="36"/>
                    <a:pt x="45" y="36"/>
                  </a:cubicBezTo>
                  <a:cubicBezTo>
                    <a:pt x="47" y="35"/>
                    <a:pt x="50" y="33"/>
                    <a:pt x="53" y="33"/>
                  </a:cubicBezTo>
                  <a:cubicBezTo>
                    <a:pt x="55" y="32"/>
                    <a:pt x="58" y="31"/>
                    <a:pt x="60" y="33"/>
                  </a:cubicBezTo>
                  <a:cubicBezTo>
                    <a:pt x="61" y="34"/>
                    <a:pt x="60" y="37"/>
                    <a:pt x="58" y="38"/>
                  </a:cubicBezTo>
                  <a:cubicBezTo>
                    <a:pt x="56" y="40"/>
                    <a:pt x="53" y="37"/>
                    <a:pt x="51" y="38"/>
                  </a:cubicBezTo>
                  <a:cubicBezTo>
                    <a:pt x="49" y="40"/>
                    <a:pt x="48" y="44"/>
                    <a:pt x="46" y="46"/>
                  </a:cubicBezTo>
                  <a:cubicBezTo>
                    <a:pt x="43" y="49"/>
                    <a:pt x="41" y="51"/>
                    <a:pt x="37" y="52"/>
                  </a:cubicBezTo>
                  <a:cubicBezTo>
                    <a:pt x="36" y="52"/>
                    <a:pt x="34" y="49"/>
                    <a:pt x="33" y="50"/>
                  </a:cubicBezTo>
                  <a:cubicBezTo>
                    <a:pt x="32" y="50"/>
                    <a:pt x="33" y="52"/>
                    <a:pt x="34" y="52"/>
                  </a:cubicBezTo>
                  <a:cubicBezTo>
                    <a:pt x="37" y="57"/>
                    <a:pt x="41" y="61"/>
                    <a:pt x="45" y="66"/>
                  </a:cubicBezTo>
                  <a:cubicBezTo>
                    <a:pt x="46" y="68"/>
                    <a:pt x="48" y="69"/>
                    <a:pt x="49" y="71"/>
                  </a:cubicBezTo>
                  <a:cubicBezTo>
                    <a:pt x="49" y="74"/>
                    <a:pt x="46" y="76"/>
                    <a:pt x="47" y="79"/>
                  </a:cubicBezTo>
                  <a:cubicBezTo>
                    <a:pt x="48" y="82"/>
                    <a:pt x="54" y="84"/>
                    <a:pt x="52" y="86"/>
                  </a:cubicBezTo>
                  <a:cubicBezTo>
                    <a:pt x="51" y="89"/>
                    <a:pt x="45" y="85"/>
                    <a:pt x="42" y="87"/>
                  </a:cubicBezTo>
                  <a:cubicBezTo>
                    <a:pt x="40" y="89"/>
                    <a:pt x="43" y="94"/>
                    <a:pt x="41" y="96"/>
                  </a:cubicBezTo>
                  <a:cubicBezTo>
                    <a:pt x="39" y="97"/>
                    <a:pt x="35" y="96"/>
                    <a:pt x="34" y="94"/>
                  </a:cubicBezTo>
                  <a:cubicBezTo>
                    <a:pt x="33" y="90"/>
                    <a:pt x="38" y="86"/>
                    <a:pt x="37" y="82"/>
                  </a:cubicBezTo>
                  <a:cubicBezTo>
                    <a:pt x="36" y="79"/>
                    <a:pt x="32" y="80"/>
                    <a:pt x="29" y="78"/>
                  </a:cubicBezTo>
                  <a:cubicBezTo>
                    <a:pt x="28" y="77"/>
                    <a:pt x="26" y="76"/>
                    <a:pt x="26" y="74"/>
                  </a:cubicBezTo>
                  <a:cubicBezTo>
                    <a:pt x="27" y="71"/>
                    <a:pt x="31" y="69"/>
                    <a:pt x="31" y="66"/>
                  </a:cubicBezTo>
                  <a:cubicBezTo>
                    <a:pt x="32" y="65"/>
                    <a:pt x="29" y="62"/>
                    <a:pt x="28" y="62"/>
                  </a:cubicBezTo>
                  <a:cubicBezTo>
                    <a:pt x="24" y="62"/>
                    <a:pt x="21" y="64"/>
                    <a:pt x="19" y="66"/>
                  </a:cubicBezTo>
                  <a:cubicBezTo>
                    <a:pt x="18" y="68"/>
                    <a:pt x="21" y="70"/>
                    <a:pt x="21" y="72"/>
                  </a:cubicBezTo>
                  <a:cubicBezTo>
                    <a:pt x="21" y="75"/>
                    <a:pt x="20" y="78"/>
                    <a:pt x="20" y="82"/>
                  </a:cubicBezTo>
                  <a:cubicBezTo>
                    <a:pt x="20" y="84"/>
                    <a:pt x="22" y="87"/>
                    <a:pt x="21" y="89"/>
                  </a:cubicBezTo>
                  <a:cubicBezTo>
                    <a:pt x="21" y="91"/>
                    <a:pt x="19" y="92"/>
                    <a:pt x="18" y="94"/>
                  </a:cubicBezTo>
                  <a:cubicBezTo>
                    <a:pt x="18" y="98"/>
                    <a:pt x="21" y="101"/>
                    <a:pt x="21" y="105"/>
                  </a:cubicBezTo>
                  <a:cubicBezTo>
                    <a:pt x="21" y="106"/>
                    <a:pt x="19" y="106"/>
                    <a:pt x="18" y="106"/>
                  </a:cubicBezTo>
                  <a:cubicBezTo>
                    <a:pt x="15" y="106"/>
                    <a:pt x="11" y="106"/>
                    <a:pt x="8" y="105"/>
                  </a:cubicBezTo>
                  <a:cubicBezTo>
                    <a:pt x="7" y="104"/>
                    <a:pt x="6" y="102"/>
                    <a:pt x="6" y="100"/>
                  </a:cubicBezTo>
                  <a:cubicBezTo>
                    <a:pt x="7" y="95"/>
                    <a:pt x="11" y="90"/>
                    <a:pt x="11" y="84"/>
                  </a:cubicBezTo>
                  <a:cubicBezTo>
                    <a:pt x="12" y="80"/>
                    <a:pt x="11" y="76"/>
                    <a:pt x="9" y="73"/>
                  </a:cubicBezTo>
                  <a:cubicBezTo>
                    <a:pt x="8" y="71"/>
                    <a:pt x="6" y="74"/>
                    <a:pt x="4" y="74"/>
                  </a:cubicBezTo>
                  <a:cubicBezTo>
                    <a:pt x="3" y="74"/>
                    <a:pt x="2" y="73"/>
                    <a:pt x="2" y="72"/>
                  </a:cubicBezTo>
                  <a:cubicBezTo>
                    <a:pt x="1" y="68"/>
                    <a:pt x="0" y="65"/>
                    <a:pt x="1" y="62"/>
                  </a:cubicBezTo>
                  <a:cubicBezTo>
                    <a:pt x="2" y="59"/>
                    <a:pt x="7" y="59"/>
                    <a:pt x="8" y="56"/>
                  </a:cubicBezTo>
                  <a:cubicBezTo>
                    <a:pt x="9" y="52"/>
                    <a:pt x="8" y="46"/>
                    <a:pt x="9" y="42"/>
                  </a:cubicBezTo>
                  <a:cubicBezTo>
                    <a:pt x="9" y="39"/>
                    <a:pt x="10" y="36"/>
                    <a:pt x="12" y="34"/>
                  </a:cubicBezTo>
                  <a:cubicBezTo>
                    <a:pt x="14" y="33"/>
                    <a:pt x="16" y="37"/>
                    <a:pt x="16" y="36"/>
                  </a:cubicBezTo>
                  <a:cubicBezTo>
                    <a:pt x="17" y="32"/>
                    <a:pt x="15" y="28"/>
                    <a:pt x="14" y="25"/>
                  </a:cubicBezTo>
                  <a:cubicBezTo>
                    <a:pt x="14" y="22"/>
                    <a:pt x="12" y="20"/>
                    <a:pt x="13" y="18"/>
                  </a:cubicBezTo>
                  <a:cubicBezTo>
                    <a:pt x="14" y="15"/>
                    <a:pt x="17" y="11"/>
                    <a:pt x="20" y="10"/>
                  </a:cubicBezTo>
                  <a:cubicBezTo>
                    <a:pt x="22" y="9"/>
                    <a:pt x="24" y="14"/>
                    <a:pt x="25" y="13"/>
                  </a:cubicBezTo>
                  <a:cubicBezTo>
                    <a:pt x="27" y="11"/>
                    <a:pt x="23" y="6"/>
                    <a:pt x="25" y="5"/>
                  </a:cubicBezTo>
                  <a:cubicBezTo>
                    <a:pt x="27" y="3"/>
                    <a:pt x="32" y="4"/>
                    <a:pt x="35" y="5"/>
                  </a:cubicBezTo>
                  <a:cubicBezTo>
                    <a:pt x="36" y="5"/>
                    <a:pt x="35" y="8"/>
                    <a:pt x="36" y="8"/>
                  </a:cubicBezTo>
                  <a:cubicBezTo>
                    <a:pt x="40" y="9"/>
                    <a:pt x="44" y="8"/>
                    <a:pt x="48" y="8"/>
                  </a:cubicBezTo>
                  <a:cubicBezTo>
                    <a:pt x="49" y="9"/>
                    <a:pt x="51" y="11"/>
                    <a:pt x="52" y="11"/>
                  </a:cubicBezTo>
                  <a:cubicBezTo>
                    <a:pt x="54" y="12"/>
                    <a:pt x="55" y="9"/>
                    <a:pt x="57" y="9"/>
                  </a:cubicBezTo>
                  <a:cubicBezTo>
                    <a:pt x="61" y="9"/>
                    <a:pt x="66" y="11"/>
                    <a:pt x="70" y="9"/>
                  </a:cubicBezTo>
                  <a:cubicBezTo>
                    <a:pt x="72" y="8"/>
                    <a:pt x="73" y="5"/>
                    <a:pt x="74" y="3"/>
                  </a:cubicBezTo>
                  <a:cubicBezTo>
                    <a:pt x="76" y="2"/>
                    <a:pt x="78" y="1"/>
                    <a:pt x="80" y="1"/>
                  </a:cubicBezTo>
                  <a:cubicBezTo>
                    <a:pt x="81" y="1"/>
                    <a:pt x="84" y="0"/>
                    <a:pt x="84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13" name="Freeform 2930"/>
            <p:cNvSpPr>
              <a:spLocks noChangeAspect="1"/>
            </p:cNvSpPr>
            <p:nvPr/>
          </p:nvSpPr>
          <p:spPr bwMode="auto">
            <a:xfrm>
              <a:off x="7141459" y="3349072"/>
              <a:ext cx="8751" cy="18961"/>
            </a:xfrm>
            <a:custGeom>
              <a:avLst/>
              <a:gdLst>
                <a:gd name="T0" fmla="*/ 5 w 5"/>
                <a:gd name="T1" fmla="*/ 0 h 11"/>
                <a:gd name="T2" fmla="*/ 6 w 5"/>
                <a:gd name="T3" fmla="*/ 2 h 11"/>
                <a:gd name="T4" fmla="*/ 5 w 5"/>
                <a:gd name="T5" fmla="*/ 12 h 11"/>
                <a:gd name="T6" fmla="*/ 1 w 5"/>
                <a:gd name="T7" fmla="*/ 12 h 11"/>
                <a:gd name="T8" fmla="*/ 2 w 5"/>
                <a:gd name="T9" fmla="*/ 2 h 11"/>
                <a:gd name="T10" fmla="*/ 5 w 5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1"/>
                <a:gd name="T20" fmla="*/ 5 w 5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1">
                  <a:moveTo>
                    <a:pt x="4" y="0"/>
                  </a:moveTo>
                  <a:cubicBezTo>
                    <a:pt x="5" y="0"/>
                    <a:pt x="5" y="1"/>
                    <a:pt x="5" y="2"/>
                  </a:cubicBezTo>
                  <a:cubicBezTo>
                    <a:pt x="5" y="5"/>
                    <a:pt x="5" y="7"/>
                    <a:pt x="4" y="10"/>
                  </a:cubicBezTo>
                  <a:cubicBezTo>
                    <a:pt x="3" y="10"/>
                    <a:pt x="1" y="11"/>
                    <a:pt x="1" y="10"/>
                  </a:cubicBezTo>
                  <a:cubicBezTo>
                    <a:pt x="0" y="7"/>
                    <a:pt x="1" y="5"/>
                    <a:pt x="2" y="2"/>
                  </a:cubicBezTo>
                  <a:cubicBezTo>
                    <a:pt x="2" y="1"/>
                    <a:pt x="3" y="0"/>
                    <a:pt x="4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14" name="Freeform 2931"/>
            <p:cNvSpPr>
              <a:spLocks noChangeAspect="1"/>
            </p:cNvSpPr>
            <p:nvPr/>
          </p:nvSpPr>
          <p:spPr bwMode="auto">
            <a:xfrm>
              <a:off x="7104995" y="3470133"/>
              <a:ext cx="27713" cy="20420"/>
            </a:xfrm>
            <a:custGeom>
              <a:avLst/>
              <a:gdLst>
                <a:gd name="T0" fmla="*/ 1 w 16"/>
                <a:gd name="T1" fmla="*/ 1 h 12"/>
                <a:gd name="T2" fmla="*/ 8 w 16"/>
                <a:gd name="T3" fmla="*/ 2 h 12"/>
                <a:gd name="T4" fmla="*/ 14 w 16"/>
                <a:gd name="T5" fmla="*/ 2 h 12"/>
                <a:gd name="T6" fmla="*/ 19 w 16"/>
                <a:gd name="T7" fmla="*/ 6 h 12"/>
                <a:gd name="T8" fmla="*/ 11 w 16"/>
                <a:gd name="T9" fmla="*/ 11 h 12"/>
                <a:gd name="T10" fmla="*/ 10 w 16"/>
                <a:gd name="T11" fmla="*/ 14 h 12"/>
                <a:gd name="T12" fmla="*/ 7 w 16"/>
                <a:gd name="T13" fmla="*/ 7 h 12"/>
                <a:gd name="T14" fmla="*/ 1 w 16"/>
                <a:gd name="T15" fmla="*/ 6 h 12"/>
                <a:gd name="T16" fmla="*/ 1 w 16"/>
                <a:gd name="T17" fmla="*/ 1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2"/>
                <a:gd name="T29" fmla="*/ 16 w 1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2">
                  <a:moveTo>
                    <a:pt x="1" y="1"/>
                  </a:moveTo>
                  <a:cubicBezTo>
                    <a:pt x="3" y="0"/>
                    <a:pt x="5" y="1"/>
                    <a:pt x="7" y="2"/>
                  </a:cubicBezTo>
                  <a:cubicBezTo>
                    <a:pt x="9" y="2"/>
                    <a:pt x="10" y="1"/>
                    <a:pt x="12" y="2"/>
                  </a:cubicBezTo>
                  <a:cubicBezTo>
                    <a:pt x="13" y="2"/>
                    <a:pt x="16" y="4"/>
                    <a:pt x="16" y="5"/>
                  </a:cubicBezTo>
                  <a:cubicBezTo>
                    <a:pt x="15" y="8"/>
                    <a:pt x="11" y="7"/>
                    <a:pt x="9" y="9"/>
                  </a:cubicBezTo>
                  <a:cubicBezTo>
                    <a:pt x="9" y="10"/>
                    <a:pt x="9" y="12"/>
                    <a:pt x="8" y="12"/>
                  </a:cubicBezTo>
                  <a:cubicBezTo>
                    <a:pt x="7" y="11"/>
                    <a:pt x="7" y="8"/>
                    <a:pt x="6" y="6"/>
                  </a:cubicBezTo>
                  <a:cubicBezTo>
                    <a:pt x="5" y="5"/>
                    <a:pt x="2" y="6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15" name="Freeform 2932"/>
            <p:cNvSpPr>
              <a:spLocks noChangeAspect="1"/>
            </p:cNvSpPr>
            <p:nvPr/>
          </p:nvSpPr>
          <p:spPr bwMode="auto">
            <a:xfrm>
              <a:off x="7128332" y="3473051"/>
              <a:ext cx="24796" cy="20420"/>
            </a:xfrm>
            <a:custGeom>
              <a:avLst/>
              <a:gdLst>
                <a:gd name="T0" fmla="*/ 10 w 14"/>
                <a:gd name="T1" fmla="*/ 0 h 11"/>
                <a:gd name="T2" fmla="*/ 16 w 14"/>
                <a:gd name="T3" fmla="*/ 4 h 11"/>
                <a:gd name="T4" fmla="*/ 13 w 14"/>
                <a:gd name="T5" fmla="*/ 14 h 11"/>
                <a:gd name="T6" fmla="*/ 1 w 14"/>
                <a:gd name="T7" fmla="*/ 10 h 11"/>
                <a:gd name="T8" fmla="*/ 6 w 14"/>
                <a:gd name="T9" fmla="*/ 9 h 11"/>
                <a:gd name="T10" fmla="*/ 6 w 14"/>
                <a:gd name="T11" fmla="*/ 4 h 11"/>
                <a:gd name="T12" fmla="*/ 10 w 14"/>
                <a:gd name="T13" fmla="*/ 0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11"/>
                <a:gd name="T23" fmla="*/ 14 w 14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11">
                  <a:moveTo>
                    <a:pt x="8" y="0"/>
                  </a:moveTo>
                  <a:cubicBezTo>
                    <a:pt x="10" y="0"/>
                    <a:pt x="13" y="1"/>
                    <a:pt x="13" y="3"/>
                  </a:cubicBezTo>
                  <a:cubicBezTo>
                    <a:pt x="14" y="5"/>
                    <a:pt x="12" y="8"/>
                    <a:pt x="11" y="11"/>
                  </a:cubicBezTo>
                  <a:cubicBezTo>
                    <a:pt x="8" y="10"/>
                    <a:pt x="4" y="10"/>
                    <a:pt x="1" y="8"/>
                  </a:cubicBezTo>
                  <a:cubicBezTo>
                    <a:pt x="0" y="8"/>
                    <a:pt x="4" y="8"/>
                    <a:pt x="5" y="7"/>
                  </a:cubicBezTo>
                  <a:cubicBezTo>
                    <a:pt x="5" y="5"/>
                    <a:pt x="5" y="4"/>
                    <a:pt x="5" y="3"/>
                  </a:cubicBezTo>
                  <a:cubicBezTo>
                    <a:pt x="6" y="1"/>
                    <a:pt x="7" y="0"/>
                    <a:pt x="8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16" name="Freeform 2933"/>
            <p:cNvSpPr>
              <a:spLocks noChangeAspect="1"/>
            </p:cNvSpPr>
            <p:nvPr/>
          </p:nvSpPr>
          <p:spPr bwMode="auto">
            <a:xfrm>
              <a:off x="7151670" y="3470133"/>
              <a:ext cx="55426" cy="26254"/>
            </a:xfrm>
            <a:custGeom>
              <a:avLst/>
              <a:gdLst>
                <a:gd name="T0" fmla="*/ 2 w 32"/>
                <a:gd name="T1" fmla="*/ 8 h 15"/>
                <a:gd name="T2" fmla="*/ 1 w 32"/>
                <a:gd name="T3" fmla="*/ 17 h 15"/>
                <a:gd name="T4" fmla="*/ 7 w 32"/>
                <a:gd name="T5" fmla="*/ 17 h 15"/>
                <a:gd name="T6" fmla="*/ 19 w 32"/>
                <a:gd name="T7" fmla="*/ 14 h 15"/>
                <a:gd name="T8" fmla="*/ 28 w 32"/>
                <a:gd name="T9" fmla="*/ 13 h 15"/>
                <a:gd name="T10" fmla="*/ 36 w 32"/>
                <a:gd name="T11" fmla="*/ 11 h 15"/>
                <a:gd name="T12" fmla="*/ 38 w 32"/>
                <a:gd name="T13" fmla="*/ 11 h 15"/>
                <a:gd name="T14" fmla="*/ 34 w 32"/>
                <a:gd name="T15" fmla="*/ 4 h 15"/>
                <a:gd name="T16" fmla="*/ 26 w 32"/>
                <a:gd name="T17" fmla="*/ 4 h 15"/>
                <a:gd name="T18" fmla="*/ 21 w 32"/>
                <a:gd name="T19" fmla="*/ 0 h 15"/>
                <a:gd name="T20" fmla="*/ 17 w 32"/>
                <a:gd name="T21" fmla="*/ 1 h 15"/>
                <a:gd name="T22" fmla="*/ 19 w 32"/>
                <a:gd name="T23" fmla="*/ 6 h 15"/>
                <a:gd name="T24" fmla="*/ 23 w 32"/>
                <a:gd name="T25" fmla="*/ 8 h 15"/>
                <a:gd name="T26" fmla="*/ 18 w 32"/>
                <a:gd name="T27" fmla="*/ 10 h 15"/>
                <a:gd name="T28" fmla="*/ 12 w 32"/>
                <a:gd name="T29" fmla="*/ 6 h 15"/>
                <a:gd name="T30" fmla="*/ 7 w 32"/>
                <a:gd name="T31" fmla="*/ 6 h 15"/>
                <a:gd name="T32" fmla="*/ 2 w 32"/>
                <a:gd name="T33" fmla="*/ 8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15"/>
                <a:gd name="T53" fmla="*/ 32 w 32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15">
                  <a:moveTo>
                    <a:pt x="2" y="7"/>
                  </a:moveTo>
                  <a:cubicBezTo>
                    <a:pt x="1" y="9"/>
                    <a:pt x="0" y="12"/>
                    <a:pt x="1" y="14"/>
                  </a:cubicBezTo>
                  <a:cubicBezTo>
                    <a:pt x="2" y="15"/>
                    <a:pt x="5" y="15"/>
                    <a:pt x="6" y="14"/>
                  </a:cubicBezTo>
                  <a:cubicBezTo>
                    <a:pt x="10" y="14"/>
                    <a:pt x="13" y="13"/>
                    <a:pt x="16" y="12"/>
                  </a:cubicBezTo>
                  <a:cubicBezTo>
                    <a:pt x="19" y="12"/>
                    <a:pt x="21" y="11"/>
                    <a:pt x="24" y="11"/>
                  </a:cubicBezTo>
                  <a:cubicBezTo>
                    <a:pt x="26" y="10"/>
                    <a:pt x="28" y="9"/>
                    <a:pt x="30" y="9"/>
                  </a:cubicBezTo>
                  <a:cubicBezTo>
                    <a:pt x="30" y="9"/>
                    <a:pt x="32" y="9"/>
                    <a:pt x="32" y="9"/>
                  </a:cubicBezTo>
                  <a:cubicBezTo>
                    <a:pt x="31" y="7"/>
                    <a:pt x="30" y="5"/>
                    <a:pt x="29" y="3"/>
                  </a:cubicBezTo>
                  <a:cubicBezTo>
                    <a:pt x="27" y="2"/>
                    <a:pt x="24" y="3"/>
                    <a:pt x="22" y="3"/>
                  </a:cubicBezTo>
                  <a:cubicBezTo>
                    <a:pt x="20" y="2"/>
                    <a:pt x="19" y="1"/>
                    <a:pt x="18" y="0"/>
                  </a:cubicBezTo>
                  <a:cubicBezTo>
                    <a:pt x="16" y="0"/>
                    <a:pt x="14" y="0"/>
                    <a:pt x="14" y="1"/>
                  </a:cubicBezTo>
                  <a:cubicBezTo>
                    <a:pt x="13" y="2"/>
                    <a:pt x="15" y="4"/>
                    <a:pt x="16" y="5"/>
                  </a:cubicBezTo>
                  <a:cubicBezTo>
                    <a:pt x="17" y="6"/>
                    <a:pt x="20" y="6"/>
                    <a:pt x="19" y="7"/>
                  </a:cubicBezTo>
                  <a:cubicBezTo>
                    <a:pt x="19" y="9"/>
                    <a:pt x="16" y="9"/>
                    <a:pt x="15" y="8"/>
                  </a:cubicBezTo>
                  <a:cubicBezTo>
                    <a:pt x="13" y="8"/>
                    <a:pt x="12" y="5"/>
                    <a:pt x="10" y="5"/>
                  </a:cubicBezTo>
                  <a:cubicBezTo>
                    <a:pt x="9" y="4"/>
                    <a:pt x="7" y="5"/>
                    <a:pt x="6" y="5"/>
                  </a:cubicBezTo>
                  <a:cubicBezTo>
                    <a:pt x="4" y="6"/>
                    <a:pt x="2" y="5"/>
                    <a:pt x="2" y="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17" name="Freeform 2934"/>
            <p:cNvSpPr>
              <a:spLocks noChangeAspect="1"/>
            </p:cNvSpPr>
            <p:nvPr/>
          </p:nvSpPr>
          <p:spPr bwMode="auto">
            <a:xfrm>
              <a:off x="7196885" y="3502222"/>
              <a:ext cx="48133" cy="27713"/>
            </a:xfrm>
            <a:custGeom>
              <a:avLst/>
              <a:gdLst>
                <a:gd name="T0" fmla="*/ 4 w 27"/>
                <a:gd name="T1" fmla="*/ 2 h 16"/>
                <a:gd name="T2" fmla="*/ 16 w 27"/>
                <a:gd name="T3" fmla="*/ 1 h 16"/>
                <a:gd name="T4" fmla="*/ 26 w 27"/>
                <a:gd name="T5" fmla="*/ 7 h 16"/>
                <a:gd name="T6" fmla="*/ 33 w 27"/>
                <a:gd name="T7" fmla="*/ 14 h 16"/>
                <a:gd name="T8" fmla="*/ 27 w 27"/>
                <a:gd name="T9" fmla="*/ 19 h 16"/>
                <a:gd name="T10" fmla="*/ 18 w 27"/>
                <a:gd name="T11" fmla="*/ 14 h 16"/>
                <a:gd name="T12" fmla="*/ 9 w 27"/>
                <a:gd name="T13" fmla="*/ 10 h 16"/>
                <a:gd name="T14" fmla="*/ 1 w 27"/>
                <a:gd name="T15" fmla="*/ 7 h 16"/>
                <a:gd name="T16" fmla="*/ 4 w 27"/>
                <a:gd name="T17" fmla="*/ 2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16"/>
                <a:gd name="T29" fmla="*/ 27 w 27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16">
                  <a:moveTo>
                    <a:pt x="3" y="2"/>
                  </a:moveTo>
                  <a:cubicBezTo>
                    <a:pt x="6" y="1"/>
                    <a:pt x="10" y="0"/>
                    <a:pt x="13" y="1"/>
                  </a:cubicBezTo>
                  <a:cubicBezTo>
                    <a:pt x="16" y="2"/>
                    <a:pt x="19" y="4"/>
                    <a:pt x="21" y="6"/>
                  </a:cubicBezTo>
                  <a:cubicBezTo>
                    <a:pt x="23" y="7"/>
                    <a:pt x="26" y="9"/>
                    <a:pt x="27" y="12"/>
                  </a:cubicBezTo>
                  <a:cubicBezTo>
                    <a:pt x="27" y="14"/>
                    <a:pt x="24" y="16"/>
                    <a:pt x="22" y="16"/>
                  </a:cubicBezTo>
                  <a:cubicBezTo>
                    <a:pt x="19" y="16"/>
                    <a:pt x="17" y="13"/>
                    <a:pt x="15" y="12"/>
                  </a:cubicBezTo>
                  <a:cubicBezTo>
                    <a:pt x="12" y="11"/>
                    <a:pt x="10" y="9"/>
                    <a:pt x="7" y="8"/>
                  </a:cubicBezTo>
                  <a:cubicBezTo>
                    <a:pt x="5" y="7"/>
                    <a:pt x="2" y="8"/>
                    <a:pt x="1" y="6"/>
                  </a:cubicBezTo>
                  <a:cubicBezTo>
                    <a:pt x="0" y="5"/>
                    <a:pt x="2" y="3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18" name="Freeform 2935"/>
            <p:cNvSpPr>
              <a:spLocks noChangeAspect="1"/>
            </p:cNvSpPr>
            <p:nvPr/>
          </p:nvSpPr>
          <p:spPr bwMode="auto">
            <a:xfrm>
              <a:off x="7218764" y="3473051"/>
              <a:ext cx="81680" cy="21879"/>
            </a:xfrm>
            <a:custGeom>
              <a:avLst/>
              <a:gdLst>
                <a:gd name="T0" fmla="*/ 12 w 47"/>
                <a:gd name="T1" fmla="*/ 0 h 12"/>
                <a:gd name="T2" fmla="*/ 23 w 47"/>
                <a:gd name="T3" fmla="*/ 4 h 12"/>
                <a:gd name="T4" fmla="*/ 27 w 47"/>
                <a:gd name="T5" fmla="*/ 8 h 12"/>
                <a:gd name="T6" fmla="*/ 33 w 47"/>
                <a:gd name="T7" fmla="*/ 4 h 12"/>
                <a:gd name="T8" fmla="*/ 41 w 47"/>
                <a:gd name="T9" fmla="*/ 8 h 12"/>
                <a:gd name="T10" fmla="*/ 45 w 47"/>
                <a:gd name="T11" fmla="*/ 4 h 12"/>
                <a:gd name="T12" fmla="*/ 50 w 47"/>
                <a:gd name="T13" fmla="*/ 1 h 12"/>
                <a:gd name="T14" fmla="*/ 52 w 47"/>
                <a:gd name="T15" fmla="*/ 3 h 12"/>
                <a:gd name="T16" fmla="*/ 56 w 47"/>
                <a:gd name="T17" fmla="*/ 1 h 12"/>
                <a:gd name="T18" fmla="*/ 51 w 47"/>
                <a:gd name="T19" fmla="*/ 5 h 12"/>
                <a:gd name="T20" fmla="*/ 46 w 47"/>
                <a:gd name="T21" fmla="*/ 6 h 12"/>
                <a:gd name="T22" fmla="*/ 42 w 47"/>
                <a:gd name="T23" fmla="*/ 9 h 12"/>
                <a:gd name="T24" fmla="*/ 32 w 47"/>
                <a:gd name="T25" fmla="*/ 11 h 12"/>
                <a:gd name="T26" fmla="*/ 27 w 47"/>
                <a:gd name="T27" fmla="*/ 11 h 12"/>
                <a:gd name="T28" fmla="*/ 19 w 47"/>
                <a:gd name="T29" fmla="*/ 15 h 12"/>
                <a:gd name="T30" fmla="*/ 1 w 47"/>
                <a:gd name="T31" fmla="*/ 9 h 12"/>
                <a:gd name="T32" fmla="*/ 5 w 47"/>
                <a:gd name="T33" fmla="*/ 4 h 12"/>
                <a:gd name="T34" fmla="*/ 12 w 47"/>
                <a:gd name="T35" fmla="*/ 0 h 1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12"/>
                <a:gd name="T56" fmla="*/ 47 w 47"/>
                <a:gd name="T57" fmla="*/ 12 h 1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12">
                  <a:moveTo>
                    <a:pt x="10" y="0"/>
                  </a:moveTo>
                  <a:cubicBezTo>
                    <a:pt x="13" y="1"/>
                    <a:pt x="16" y="2"/>
                    <a:pt x="19" y="3"/>
                  </a:cubicBezTo>
                  <a:cubicBezTo>
                    <a:pt x="20" y="4"/>
                    <a:pt x="21" y="6"/>
                    <a:pt x="23" y="6"/>
                  </a:cubicBezTo>
                  <a:cubicBezTo>
                    <a:pt x="25" y="6"/>
                    <a:pt x="26" y="3"/>
                    <a:pt x="28" y="3"/>
                  </a:cubicBezTo>
                  <a:cubicBezTo>
                    <a:pt x="30" y="3"/>
                    <a:pt x="32" y="6"/>
                    <a:pt x="34" y="6"/>
                  </a:cubicBezTo>
                  <a:cubicBezTo>
                    <a:pt x="36" y="6"/>
                    <a:pt x="37" y="4"/>
                    <a:pt x="38" y="3"/>
                  </a:cubicBezTo>
                  <a:cubicBezTo>
                    <a:pt x="39" y="2"/>
                    <a:pt x="40" y="1"/>
                    <a:pt x="42" y="1"/>
                  </a:cubicBezTo>
                  <a:cubicBezTo>
                    <a:pt x="42" y="1"/>
                    <a:pt x="43" y="2"/>
                    <a:pt x="44" y="2"/>
                  </a:cubicBezTo>
                  <a:cubicBezTo>
                    <a:pt x="45" y="2"/>
                    <a:pt x="47" y="0"/>
                    <a:pt x="47" y="1"/>
                  </a:cubicBezTo>
                  <a:cubicBezTo>
                    <a:pt x="46" y="2"/>
                    <a:pt x="45" y="3"/>
                    <a:pt x="43" y="4"/>
                  </a:cubicBezTo>
                  <a:cubicBezTo>
                    <a:pt x="42" y="4"/>
                    <a:pt x="40" y="5"/>
                    <a:pt x="39" y="5"/>
                  </a:cubicBezTo>
                  <a:cubicBezTo>
                    <a:pt x="38" y="6"/>
                    <a:pt x="37" y="7"/>
                    <a:pt x="35" y="7"/>
                  </a:cubicBezTo>
                  <a:cubicBezTo>
                    <a:pt x="32" y="8"/>
                    <a:pt x="30" y="9"/>
                    <a:pt x="27" y="9"/>
                  </a:cubicBezTo>
                  <a:cubicBezTo>
                    <a:pt x="25" y="10"/>
                    <a:pt x="24" y="9"/>
                    <a:pt x="23" y="9"/>
                  </a:cubicBezTo>
                  <a:cubicBezTo>
                    <a:pt x="20" y="10"/>
                    <a:pt x="18" y="12"/>
                    <a:pt x="16" y="12"/>
                  </a:cubicBezTo>
                  <a:cubicBezTo>
                    <a:pt x="11" y="11"/>
                    <a:pt x="5" y="10"/>
                    <a:pt x="1" y="7"/>
                  </a:cubicBezTo>
                  <a:cubicBezTo>
                    <a:pt x="0" y="6"/>
                    <a:pt x="2" y="4"/>
                    <a:pt x="4" y="3"/>
                  </a:cubicBezTo>
                  <a:cubicBezTo>
                    <a:pt x="5" y="1"/>
                    <a:pt x="8" y="0"/>
                    <a:pt x="10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19" name="Freeform 2936"/>
            <p:cNvSpPr>
              <a:spLocks noChangeAspect="1"/>
            </p:cNvSpPr>
            <p:nvPr/>
          </p:nvSpPr>
          <p:spPr bwMode="auto">
            <a:xfrm>
              <a:off x="7638834" y="3686003"/>
              <a:ext cx="8751" cy="8751"/>
            </a:xfrm>
            <a:custGeom>
              <a:avLst/>
              <a:gdLst>
                <a:gd name="T0" fmla="*/ 5 w 5"/>
                <a:gd name="T1" fmla="*/ 5 h 5"/>
                <a:gd name="T2" fmla="*/ 1 w 5"/>
                <a:gd name="T3" fmla="*/ 5 h 5"/>
                <a:gd name="T4" fmla="*/ 0 w 5"/>
                <a:gd name="T5" fmla="*/ 2 h 5"/>
                <a:gd name="T6" fmla="*/ 4 w 5"/>
                <a:gd name="T7" fmla="*/ 0 h 5"/>
                <a:gd name="T8" fmla="*/ 5 w 5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4" y="4"/>
                  </a:moveTo>
                  <a:cubicBezTo>
                    <a:pt x="3" y="4"/>
                    <a:pt x="2" y="5"/>
                    <a:pt x="1" y="4"/>
                  </a:cubicBezTo>
                  <a:cubicBezTo>
                    <a:pt x="0" y="4"/>
                    <a:pt x="0" y="2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1"/>
                    <a:pt x="4" y="3"/>
                    <a:pt x="4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20" name="Freeform 2937"/>
            <p:cNvSpPr>
              <a:spLocks noChangeAspect="1"/>
            </p:cNvSpPr>
            <p:nvPr/>
          </p:nvSpPr>
          <p:spPr bwMode="auto">
            <a:xfrm>
              <a:off x="7037901" y="3923751"/>
              <a:ext cx="5834" cy="16044"/>
            </a:xfrm>
            <a:custGeom>
              <a:avLst/>
              <a:gdLst>
                <a:gd name="T0" fmla="*/ 4 w 3"/>
                <a:gd name="T1" fmla="*/ 6 h 9"/>
                <a:gd name="T2" fmla="*/ 3 w 3"/>
                <a:gd name="T3" fmla="*/ 11 h 9"/>
                <a:gd name="T4" fmla="*/ 1 w 3"/>
                <a:gd name="T5" fmla="*/ 6 h 9"/>
                <a:gd name="T6" fmla="*/ 1 w 3"/>
                <a:gd name="T7" fmla="*/ 0 h 9"/>
                <a:gd name="T8" fmla="*/ 4 w 3"/>
                <a:gd name="T9" fmla="*/ 6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9"/>
                <a:gd name="T17" fmla="*/ 3 w 3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9">
                  <a:moveTo>
                    <a:pt x="3" y="5"/>
                  </a:moveTo>
                  <a:cubicBezTo>
                    <a:pt x="3" y="7"/>
                    <a:pt x="3" y="9"/>
                    <a:pt x="2" y="9"/>
                  </a:cubicBezTo>
                  <a:cubicBezTo>
                    <a:pt x="2" y="9"/>
                    <a:pt x="1" y="6"/>
                    <a:pt x="1" y="5"/>
                  </a:cubicBezTo>
                  <a:cubicBezTo>
                    <a:pt x="1" y="3"/>
                    <a:pt x="0" y="0"/>
                    <a:pt x="1" y="0"/>
                  </a:cubicBezTo>
                  <a:cubicBezTo>
                    <a:pt x="2" y="0"/>
                    <a:pt x="2" y="3"/>
                    <a:pt x="3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21" name="Freeform 2938"/>
            <p:cNvSpPr>
              <a:spLocks noChangeAspect="1"/>
            </p:cNvSpPr>
            <p:nvPr/>
          </p:nvSpPr>
          <p:spPr bwMode="auto">
            <a:xfrm>
              <a:off x="7048111" y="3922292"/>
              <a:ext cx="5834" cy="17503"/>
            </a:xfrm>
            <a:custGeom>
              <a:avLst/>
              <a:gdLst>
                <a:gd name="T0" fmla="*/ 4 w 3"/>
                <a:gd name="T1" fmla="*/ 7 h 10"/>
                <a:gd name="T2" fmla="*/ 4 w 3"/>
                <a:gd name="T3" fmla="*/ 12 h 10"/>
                <a:gd name="T4" fmla="*/ 1 w 3"/>
                <a:gd name="T5" fmla="*/ 7 h 10"/>
                <a:gd name="T6" fmla="*/ 1 w 3"/>
                <a:gd name="T7" fmla="*/ 1 h 10"/>
                <a:gd name="T8" fmla="*/ 4 w 3"/>
                <a:gd name="T9" fmla="*/ 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0"/>
                <a:gd name="T17" fmla="*/ 3 w 3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0">
                  <a:moveTo>
                    <a:pt x="3" y="6"/>
                  </a:moveTo>
                  <a:cubicBezTo>
                    <a:pt x="3" y="7"/>
                    <a:pt x="3" y="10"/>
                    <a:pt x="3" y="10"/>
                  </a:cubicBezTo>
                  <a:cubicBezTo>
                    <a:pt x="2" y="9"/>
                    <a:pt x="1" y="7"/>
                    <a:pt x="1" y="6"/>
                  </a:cubicBezTo>
                  <a:cubicBezTo>
                    <a:pt x="1" y="4"/>
                    <a:pt x="0" y="0"/>
                    <a:pt x="1" y="1"/>
                  </a:cubicBezTo>
                  <a:cubicBezTo>
                    <a:pt x="2" y="1"/>
                    <a:pt x="2" y="4"/>
                    <a:pt x="3" y="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22" name="Freeform 2939"/>
            <p:cNvSpPr>
              <a:spLocks noChangeAspect="1"/>
            </p:cNvSpPr>
            <p:nvPr/>
          </p:nvSpPr>
          <p:spPr bwMode="auto">
            <a:xfrm>
              <a:off x="7727807" y="4330693"/>
              <a:ext cx="8751" cy="4376"/>
            </a:xfrm>
            <a:custGeom>
              <a:avLst/>
              <a:gdLst>
                <a:gd name="T0" fmla="*/ 2 w 5"/>
                <a:gd name="T1" fmla="*/ 3 h 2"/>
                <a:gd name="T2" fmla="*/ 1 w 5"/>
                <a:gd name="T3" fmla="*/ 2 h 2"/>
                <a:gd name="T4" fmla="*/ 4 w 5"/>
                <a:gd name="T5" fmla="*/ 0 h 2"/>
                <a:gd name="T6" fmla="*/ 6 w 5"/>
                <a:gd name="T7" fmla="*/ 2 h 2"/>
                <a:gd name="T8" fmla="*/ 2 w 5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2" y="2"/>
                  </a:moveTo>
                  <a:cubicBezTo>
                    <a:pt x="2" y="2"/>
                    <a:pt x="0" y="2"/>
                    <a:pt x="1" y="1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3" y="0"/>
                    <a:pt x="5" y="0"/>
                    <a:pt x="5" y="1"/>
                  </a:cubicBezTo>
                  <a:cubicBezTo>
                    <a:pt x="5" y="2"/>
                    <a:pt x="3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23" name="Freeform 2940"/>
            <p:cNvSpPr>
              <a:spLocks noChangeAspect="1"/>
            </p:cNvSpPr>
            <p:nvPr/>
          </p:nvSpPr>
          <p:spPr bwMode="auto">
            <a:xfrm>
              <a:off x="7640293" y="4308815"/>
              <a:ext cx="10210" cy="16044"/>
            </a:xfrm>
            <a:custGeom>
              <a:avLst/>
              <a:gdLst>
                <a:gd name="T0" fmla="*/ 5 w 6"/>
                <a:gd name="T1" fmla="*/ 7 h 9"/>
                <a:gd name="T2" fmla="*/ 1 w 6"/>
                <a:gd name="T3" fmla="*/ 11 h 9"/>
                <a:gd name="T4" fmla="*/ 1 w 6"/>
                <a:gd name="T5" fmla="*/ 5 h 9"/>
                <a:gd name="T6" fmla="*/ 5 w 6"/>
                <a:gd name="T7" fmla="*/ 1 h 9"/>
                <a:gd name="T8" fmla="*/ 5 w 6"/>
                <a:gd name="T9" fmla="*/ 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"/>
                <a:gd name="T17" fmla="*/ 6 w 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">
                  <a:moveTo>
                    <a:pt x="4" y="6"/>
                  </a:moveTo>
                  <a:cubicBezTo>
                    <a:pt x="3" y="7"/>
                    <a:pt x="2" y="9"/>
                    <a:pt x="1" y="9"/>
                  </a:cubicBezTo>
                  <a:cubicBezTo>
                    <a:pt x="0" y="8"/>
                    <a:pt x="1" y="6"/>
                    <a:pt x="1" y="4"/>
                  </a:cubicBezTo>
                  <a:cubicBezTo>
                    <a:pt x="2" y="3"/>
                    <a:pt x="3" y="0"/>
                    <a:pt x="4" y="1"/>
                  </a:cubicBezTo>
                  <a:cubicBezTo>
                    <a:pt x="6" y="2"/>
                    <a:pt x="4" y="4"/>
                    <a:pt x="4" y="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24" name="Freeform 2941"/>
            <p:cNvSpPr>
              <a:spLocks noChangeAspect="1"/>
            </p:cNvSpPr>
            <p:nvPr/>
          </p:nvSpPr>
          <p:spPr bwMode="auto">
            <a:xfrm>
              <a:off x="7911588" y="3970425"/>
              <a:ext cx="4376" cy="10210"/>
            </a:xfrm>
            <a:custGeom>
              <a:avLst/>
              <a:gdLst>
                <a:gd name="T0" fmla="*/ 2 w 3"/>
                <a:gd name="T1" fmla="*/ 5 h 6"/>
                <a:gd name="T2" fmla="*/ 1 w 3"/>
                <a:gd name="T3" fmla="*/ 7 h 6"/>
                <a:gd name="T4" fmla="*/ 1 w 3"/>
                <a:gd name="T5" fmla="*/ 4 h 6"/>
                <a:gd name="T6" fmla="*/ 2 w 3"/>
                <a:gd name="T7" fmla="*/ 1 h 6"/>
                <a:gd name="T8" fmla="*/ 2 w 3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6"/>
                <a:gd name="T17" fmla="*/ 3 w 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6">
                  <a:moveTo>
                    <a:pt x="2" y="4"/>
                  </a:moveTo>
                  <a:cubicBezTo>
                    <a:pt x="2" y="5"/>
                    <a:pt x="1" y="6"/>
                    <a:pt x="1" y="6"/>
                  </a:cubicBezTo>
                  <a:cubicBezTo>
                    <a:pt x="0" y="6"/>
                    <a:pt x="0" y="4"/>
                    <a:pt x="1" y="3"/>
                  </a:cubicBezTo>
                  <a:cubicBezTo>
                    <a:pt x="1" y="2"/>
                    <a:pt x="2" y="0"/>
                    <a:pt x="2" y="1"/>
                  </a:cubicBezTo>
                  <a:cubicBezTo>
                    <a:pt x="3" y="1"/>
                    <a:pt x="2" y="3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25" name="Freeform 2942"/>
            <p:cNvSpPr>
              <a:spLocks noChangeAspect="1"/>
            </p:cNvSpPr>
            <p:nvPr/>
          </p:nvSpPr>
          <p:spPr bwMode="auto">
            <a:xfrm>
              <a:off x="7586325" y="3550355"/>
              <a:ext cx="5834" cy="7293"/>
            </a:xfrm>
            <a:custGeom>
              <a:avLst/>
              <a:gdLst>
                <a:gd name="T0" fmla="*/ 2 w 4"/>
                <a:gd name="T1" fmla="*/ 4 h 4"/>
                <a:gd name="T2" fmla="*/ 0 w 4"/>
                <a:gd name="T3" fmla="*/ 5 h 4"/>
                <a:gd name="T4" fmla="*/ 1 w 4"/>
                <a:gd name="T5" fmla="*/ 3 h 4"/>
                <a:gd name="T6" fmla="*/ 3 w 4"/>
                <a:gd name="T7" fmla="*/ 0 h 4"/>
                <a:gd name="T8" fmla="*/ 2 w 4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1" y="3"/>
                    <a:pt x="0" y="4"/>
                    <a:pt x="0" y="4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26" name="Freeform 2943"/>
            <p:cNvSpPr>
              <a:spLocks noChangeAspect="1"/>
            </p:cNvSpPr>
            <p:nvPr/>
          </p:nvSpPr>
          <p:spPr bwMode="auto">
            <a:xfrm>
              <a:off x="7577574" y="3559107"/>
              <a:ext cx="5834" cy="7293"/>
            </a:xfrm>
            <a:custGeom>
              <a:avLst/>
              <a:gdLst>
                <a:gd name="T0" fmla="*/ 2 w 4"/>
                <a:gd name="T1" fmla="*/ 4 h 4"/>
                <a:gd name="T2" fmla="*/ 0 w 4"/>
                <a:gd name="T3" fmla="*/ 5 h 4"/>
                <a:gd name="T4" fmla="*/ 1 w 4"/>
                <a:gd name="T5" fmla="*/ 3 h 4"/>
                <a:gd name="T6" fmla="*/ 3 w 4"/>
                <a:gd name="T7" fmla="*/ 0 h 4"/>
                <a:gd name="T8" fmla="*/ 2 w 4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2" y="3"/>
                    <a:pt x="1" y="4"/>
                    <a:pt x="0" y="4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1"/>
                    <a:pt x="3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27" name="Freeform 2944"/>
            <p:cNvSpPr>
              <a:spLocks noChangeAspect="1"/>
            </p:cNvSpPr>
            <p:nvPr/>
          </p:nvSpPr>
          <p:spPr bwMode="auto">
            <a:xfrm>
              <a:off x="7561529" y="3566400"/>
              <a:ext cx="7293" cy="8751"/>
            </a:xfrm>
            <a:custGeom>
              <a:avLst/>
              <a:gdLst>
                <a:gd name="T0" fmla="*/ 3 w 4"/>
                <a:gd name="T1" fmla="*/ 5 h 5"/>
                <a:gd name="T2" fmla="*/ 1 w 4"/>
                <a:gd name="T3" fmla="*/ 5 h 5"/>
                <a:gd name="T4" fmla="*/ 3 w 4"/>
                <a:gd name="T5" fmla="*/ 2 h 5"/>
                <a:gd name="T6" fmla="*/ 5 w 4"/>
                <a:gd name="T7" fmla="*/ 1 h 5"/>
                <a:gd name="T8" fmla="*/ 3 w 4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2" y="4"/>
                  </a:moveTo>
                  <a:cubicBezTo>
                    <a:pt x="2" y="4"/>
                    <a:pt x="1" y="5"/>
                    <a:pt x="1" y="4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3" y="0"/>
                    <a:pt x="4" y="1"/>
                  </a:cubicBezTo>
                  <a:cubicBezTo>
                    <a:pt x="4" y="2"/>
                    <a:pt x="3" y="3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28" name="Freeform 2945"/>
            <p:cNvSpPr>
              <a:spLocks noChangeAspect="1"/>
            </p:cNvSpPr>
            <p:nvPr/>
          </p:nvSpPr>
          <p:spPr bwMode="auto">
            <a:xfrm>
              <a:off x="8225182" y="3788103"/>
              <a:ext cx="2917" cy="8751"/>
            </a:xfrm>
            <a:custGeom>
              <a:avLst/>
              <a:gdLst>
                <a:gd name="T0" fmla="*/ 2 w 2"/>
                <a:gd name="T1" fmla="*/ 4 h 5"/>
                <a:gd name="T2" fmla="*/ 1 w 2"/>
                <a:gd name="T3" fmla="*/ 6 h 5"/>
                <a:gd name="T4" fmla="*/ 0 w 2"/>
                <a:gd name="T5" fmla="*/ 2 h 5"/>
                <a:gd name="T6" fmla="*/ 2 w 2"/>
                <a:gd name="T7" fmla="*/ 0 h 5"/>
                <a:gd name="T8" fmla="*/ 2 w 2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0"/>
                    <a:pt x="2" y="0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29" name="Freeform 2946"/>
            <p:cNvSpPr>
              <a:spLocks noChangeAspect="1"/>
            </p:cNvSpPr>
            <p:nvPr/>
          </p:nvSpPr>
          <p:spPr bwMode="auto">
            <a:xfrm>
              <a:off x="8276232" y="3648080"/>
              <a:ext cx="2917" cy="14586"/>
            </a:xfrm>
            <a:custGeom>
              <a:avLst/>
              <a:gdLst>
                <a:gd name="T0" fmla="*/ 2 w 2"/>
                <a:gd name="T1" fmla="*/ 6 h 8"/>
                <a:gd name="T2" fmla="*/ 1 w 2"/>
                <a:gd name="T3" fmla="*/ 9 h 8"/>
                <a:gd name="T4" fmla="*/ 0 w 2"/>
                <a:gd name="T5" fmla="*/ 5 h 8"/>
                <a:gd name="T6" fmla="*/ 1 w 2"/>
                <a:gd name="T7" fmla="*/ 0 h 8"/>
                <a:gd name="T8" fmla="*/ 2 w 2"/>
                <a:gd name="T9" fmla="*/ 6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8"/>
                <a:gd name="T17" fmla="*/ 2 w 2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8">
                  <a:moveTo>
                    <a:pt x="2" y="5"/>
                  </a:moveTo>
                  <a:cubicBezTo>
                    <a:pt x="2" y="6"/>
                    <a:pt x="1" y="8"/>
                    <a:pt x="1" y="7"/>
                  </a:cubicBezTo>
                  <a:cubicBezTo>
                    <a:pt x="0" y="7"/>
                    <a:pt x="0" y="5"/>
                    <a:pt x="0" y="4"/>
                  </a:cubicBezTo>
                  <a:cubicBezTo>
                    <a:pt x="0" y="3"/>
                    <a:pt x="0" y="0"/>
                    <a:pt x="1" y="0"/>
                  </a:cubicBezTo>
                  <a:cubicBezTo>
                    <a:pt x="2" y="1"/>
                    <a:pt x="2" y="3"/>
                    <a:pt x="2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30" name="Freeform 2947"/>
            <p:cNvSpPr>
              <a:spLocks noChangeAspect="1"/>
            </p:cNvSpPr>
            <p:nvPr/>
          </p:nvSpPr>
          <p:spPr bwMode="auto">
            <a:xfrm>
              <a:off x="8276232" y="3665583"/>
              <a:ext cx="2917" cy="11669"/>
            </a:xfrm>
            <a:custGeom>
              <a:avLst/>
              <a:gdLst>
                <a:gd name="T0" fmla="*/ 2 w 2"/>
                <a:gd name="T1" fmla="*/ 5 h 6"/>
                <a:gd name="T2" fmla="*/ 1 w 2"/>
                <a:gd name="T3" fmla="*/ 8 h 6"/>
                <a:gd name="T4" fmla="*/ 0 w 2"/>
                <a:gd name="T5" fmla="*/ 4 h 6"/>
                <a:gd name="T6" fmla="*/ 1 w 2"/>
                <a:gd name="T7" fmla="*/ 0 h 6"/>
                <a:gd name="T8" fmla="*/ 2 w 2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6"/>
                <a:gd name="T17" fmla="*/ 2 w 2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6">
                  <a:moveTo>
                    <a:pt x="2" y="4"/>
                  </a:moveTo>
                  <a:cubicBezTo>
                    <a:pt x="2" y="4"/>
                    <a:pt x="1" y="6"/>
                    <a:pt x="1" y="6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2" y="2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31" name="Freeform 2948"/>
            <p:cNvSpPr>
              <a:spLocks noChangeAspect="1"/>
            </p:cNvSpPr>
            <p:nvPr/>
          </p:nvSpPr>
          <p:spPr bwMode="auto">
            <a:xfrm>
              <a:off x="8481891" y="3750180"/>
              <a:ext cx="7293" cy="8751"/>
            </a:xfrm>
            <a:custGeom>
              <a:avLst/>
              <a:gdLst>
                <a:gd name="T0" fmla="*/ 3 w 4"/>
                <a:gd name="T1" fmla="*/ 4 h 5"/>
                <a:gd name="T2" fmla="*/ 1 w 4"/>
                <a:gd name="T3" fmla="*/ 5 h 5"/>
                <a:gd name="T4" fmla="*/ 3 w 4"/>
                <a:gd name="T5" fmla="*/ 2 h 5"/>
                <a:gd name="T6" fmla="*/ 5 w 4"/>
                <a:gd name="T7" fmla="*/ 1 h 5"/>
                <a:gd name="T8" fmla="*/ 3 w 4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2" y="3"/>
                  </a:moveTo>
                  <a:cubicBezTo>
                    <a:pt x="2" y="4"/>
                    <a:pt x="1" y="5"/>
                    <a:pt x="1" y="4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4" y="0"/>
                    <a:pt x="4" y="1"/>
                  </a:cubicBezTo>
                  <a:cubicBezTo>
                    <a:pt x="4" y="2"/>
                    <a:pt x="3" y="3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32" name="Freeform 2949"/>
            <p:cNvSpPr>
              <a:spLocks noChangeAspect="1"/>
            </p:cNvSpPr>
            <p:nvPr/>
          </p:nvSpPr>
          <p:spPr bwMode="auto">
            <a:xfrm>
              <a:off x="7345660" y="3004848"/>
              <a:ext cx="4376" cy="14586"/>
            </a:xfrm>
            <a:custGeom>
              <a:avLst/>
              <a:gdLst>
                <a:gd name="T0" fmla="*/ 3 w 2"/>
                <a:gd name="T1" fmla="*/ 7 h 9"/>
                <a:gd name="T2" fmla="*/ 2 w 2"/>
                <a:gd name="T3" fmla="*/ 10 h 9"/>
                <a:gd name="T4" fmla="*/ 0 w 2"/>
                <a:gd name="T5" fmla="*/ 6 h 9"/>
                <a:gd name="T6" fmla="*/ 2 w 2"/>
                <a:gd name="T7" fmla="*/ 1 h 9"/>
                <a:gd name="T8" fmla="*/ 3 w 2"/>
                <a:gd name="T9" fmla="*/ 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9"/>
                <a:gd name="T17" fmla="*/ 2 w 2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9">
                  <a:moveTo>
                    <a:pt x="2" y="6"/>
                  </a:moveTo>
                  <a:cubicBezTo>
                    <a:pt x="2" y="7"/>
                    <a:pt x="2" y="9"/>
                    <a:pt x="1" y="9"/>
                  </a:cubicBezTo>
                  <a:cubicBezTo>
                    <a:pt x="0" y="8"/>
                    <a:pt x="0" y="6"/>
                    <a:pt x="0" y="5"/>
                  </a:cubicBezTo>
                  <a:cubicBezTo>
                    <a:pt x="0" y="3"/>
                    <a:pt x="0" y="0"/>
                    <a:pt x="1" y="1"/>
                  </a:cubicBezTo>
                  <a:cubicBezTo>
                    <a:pt x="2" y="1"/>
                    <a:pt x="2" y="4"/>
                    <a:pt x="2" y="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33" name="Freeform 2950"/>
            <p:cNvSpPr>
              <a:spLocks noChangeAspect="1"/>
            </p:cNvSpPr>
            <p:nvPr/>
          </p:nvSpPr>
          <p:spPr bwMode="auto">
            <a:xfrm>
              <a:off x="7282941" y="2937753"/>
              <a:ext cx="5834" cy="7293"/>
            </a:xfrm>
            <a:custGeom>
              <a:avLst/>
              <a:gdLst>
                <a:gd name="T0" fmla="*/ 4 w 3"/>
                <a:gd name="T1" fmla="*/ 3 h 4"/>
                <a:gd name="T2" fmla="*/ 4 w 3"/>
                <a:gd name="T3" fmla="*/ 5 h 4"/>
                <a:gd name="T4" fmla="*/ 1 w 3"/>
                <a:gd name="T5" fmla="*/ 3 h 4"/>
                <a:gd name="T6" fmla="*/ 1 w 3"/>
                <a:gd name="T7" fmla="*/ 0 h 4"/>
                <a:gd name="T8" fmla="*/ 4 w 3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3" y="2"/>
                  </a:moveTo>
                  <a:cubicBezTo>
                    <a:pt x="3" y="2"/>
                    <a:pt x="3" y="3"/>
                    <a:pt x="3" y="4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34" name="Freeform 2951"/>
            <p:cNvSpPr>
              <a:spLocks noChangeAspect="1"/>
            </p:cNvSpPr>
            <p:nvPr/>
          </p:nvSpPr>
          <p:spPr bwMode="auto">
            <a:xfrm>
              <a:off x="7262521" y="2952339"/>
              <a:ext cx="2917" cy="8751"/>
            </a:xfrm>
            <a:custGeom>
              <a:avLst/>
              <a:gdLst>
                <a:gd name="T0" fmla="*/ 1 w 2"/>
                <a:gd name="T1" fmla="*/ 5 h 5"/>
                <a:gd name="T2" fmla="*/ 0 w 2"/>
                <a:gd name="T3" fmla="*/ 6 h 5"/>
                <a:gd name="T4" fmla="*/ 0 w 2"/>
                <a:gd name="T5" fmla="*/ 4 h 5"/>
                <a:gd name="T6" fmla="*/ 1 w 2"/>
                <a:gd name="T7" fmla="*/ 1 h 5"/>
                <a:gd name="T8" fmla="*/ 1 w 2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1" y="4"/>
                  </a:moveTo>
                  <a:cubicBezTo>
                    <a:pt x="1" y="4"/>
                    <a:pt x="1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2" y="1"/>
                    <a:pt x="1" y="3"/>
                    <a:pt x="1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35" name="Freeform 2952"/>
            <p:cNvSpPr>
              <a:spLocks noChangeAspect="1"/>
            </p:cNvSpPr>
            <p:nvPr/>
          </p:nvSpPr>
          <p:spPr bwMode="auto">
            <a:xfrm>
              <a:off x="7940759" y="3493471"/>
              <a:ext cx="8751" cy="5834"/>
            </a:xfrm>
            <a:custGeom>
              <a:avLst/>
              <a:gdLst>
                <a:gd name="T0" fmla="*/ 4 w 5"/>
                <a:gd name="T1" fmla="*/ 2 h 4"/>
                <a:gd name="T2" fmla="*/ 5 w 5"/>
                <a:gd name="T3" fmla="*/ 3 h 4"/>
                <a:gd name="T4" fmla="*/ 2 w 5"/>
                <a:gd name="T5" fmla="*/ 2 h 4"/>
                <a:gd name="T6" fmla="*/ 1 w 5"/>
                <a:gd name="T7" fmla="*/ 0 h 4"/>
                <a:gd name="T8" fmla="*/ 4 w 5"/>
                <a:gd name="T9" fmla="*/ 2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3" y="2"/>
                  </a:moveTo>
                  <a:cubicBezTo>
                    <a:pt x="4" y="2"/>
                    <a:pt x="5" y="3"/>
                    <a:pt x="4" y="3"/>
                  </a:cubicBezTo>
                  <a:cubicBezTo>
                    <a:pt x="4" y="4"/>
                    <a:pt x="3" y="3"/>
                    <a:pt x="2" y="2"/>
                  </a:cubicBezTo>
                  <a:cubicBezTo>
                    <a:pt x="2" y="2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36" name="Freeform 2953"/>
            <p:cNvSpPr>
              <a:spLocks noChangeAspect="1"/>
            </p:cNvSpPr>
            <p:nvPr/>
          </p:nvSpPr>
          <p:spPr bwMode="auto">
            <a:xfrm>
              <a:off x="7940759" y="3493471"/>
              <a:ext cx="8751" cy="5834"/>
            </a:xfrm>
            <a:custGeom>
              <a:avLst/>
              <a:gdLst>
                <a:gd name="T0" fmla="*/ 4 w 5"/>
                <a:gd name="T1" fmla="*/ 2 h 4"/>
                <a:gd name="T2" fmla="*/ 5 w 5"/>
                <a:gd name="T3" fmla="*/ 3 h 4"/>
                <a:gd name="T4" fmla="*/ 2 w 5"/>
                <a:gd name="T5" fmla="*/ 2 h 4"/>
                <a:gd name="T6" fmla="*/ 1 w 5"/>
                <a:gd name="T7" fmla="*/ 0 h 4"/>
                <a:gd name="T8" fmla="*/ 4 w 5"/>
                <a:gd name="T9" fmla="*/ 2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3" y="2"/>
                  </a:moveTo>
                  <a:cubicBezTo>
                    <a:pt x="4" y="2"/>
                    <a:pt x="5" y="3"/>
                    <a:pt x="4" y="3"/>
                  </a:cubicBezTo>
                  <a:cubicBezTo>
                    <a:pt x="4" y="4"/>
                    <a:pt x="3" y="3"/>
                    <a:pt x="2" y="2"/>
                  </a:cubicBezTo>
                  <a:cubicBezTo>
                    <a:pt x="2" y="2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37" name="Freeform 2954"/>
            <p:cNvSpPr>
              <a:spLocks noChangeAspect="1"/>
            </p:cNvSpPr>
            <p:nvPr/>
          </p:nvSpPr>
          <p:spPr bwMode="auto">
            <a:xfrm>
              <a:off x="7958262" y="3556189"/>
              <a:ext cx="8751" cy="4376"/>
            </a:xfrm>
            <a:custGeom>
              <a:avLst/>
              <a:gdLst>
                <a:gd name="T0" fmla="*/ 4 w 5"/>
                <a:gd name="T1" fmla="*/ 1 h 3"/>
                <a:gd name="T2" fmla="*/ 5 w 5"/>
                <a:gd name="T3" fmla="*/ 3 h 3"/>
                <a:gd name="T4" fmla="*/ 2 w 5"/>
                <a:gd name="T5" fmla="*/ 2 h 3"/>
                <a:gd name="T6" fmla="*/ 0 w 5"/>
                <a:gd name="T7" fmla="*/ 1 h 3"/>
                <a:gd name="T8" fmla="*/ 4 w 5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3" y="1"/>
                  </a:moveTo>
                  <a:cubicBezTo>
                    <a:pt x="4" y="1"/>
                    <a:pt x="5" y="2"/>
                    <a:pt x="4" y="3"/>
                  </a:cubicBezTo>
                  <a:cubicBezTo>
                    <a:pt x="4" y="3"/>
                    <a:pt x="3" y="3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38" name="Freeform 2955"/>
            <p:cNvSpPr>
              <a:spLocks noChangeAspect="1"/>
            </p:cNvSpPr>
            <p:nvPr/>
          </p:nvSpPr>
          <p:spPr bwMode="auto">
            <a:xfrm>
              <a:off x="7902836" y="3515349"/>
              <a:ext cx="7293" cy="7293"/>
            </a:xfrm>
            <a:custGeom>
              <a:avLst/>
              <a:gdLst>
                <a:gd name="T0" fmla="*/ 4 w 4"/>
                <a:gd name="T1" fmla="*/ 3 h 4"/>
                <a:gd name="T2" fmla="*/ 5 w 4"/>
                <a:gd name="T3" fmla="*/ 4 h 4"/>
                <a:gd name="T4" fmla="*/ 1 w 4"/>
                <a:gd name="T5" fmla="*/ 3 h 4"/>
                <a:gd name="T6" fmla="*/ 0 w 4"/>
                <a:gd name="T7" fmla="*/ 0 h 4"/>
                <a:gd name="T8" fmla="*/ 4 w 4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3" y="2"/>
                    <a:pt x="4" y="3"/>
                    <a:pt x="4" y="3"/>
                  </a:cubicBezTo>
                  <a:cubicBezTo>
                    <a:pt x="3" y="4"/>
                    <a:pt x="2" y="3"/>
                    <a:pt x="1" y="2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39" name="Freeform 2956"/>
            <p:cNvSpPr>
              <a:spLocks noChangeAspect="1"/>
            </p:cNvSpPr>
            <p:nvPr/>
          </p:nvSpPr>
          <p:spPr bwMode="auto">
            <a:xfrm>
              <a:off x="7993268" y="3392829"/>
              <a:ext cx="4376" cy="8751"/>
            </a:xfrm>
            <a:custGeom>
              <a:avLst/>
              <a:gdLst>
                <a:gd name="T0" fmla="*/ 3 w 2"/>
                <a:gd name="T1" fmla="*/ 5 h 5"/>
                <a:gd name="T2" fmla="*/ 2 w 2"/>
                <a:gd name="T3" fmla="*/ 6 h 5"/>
                <a:gd name="T4" fmla="*/ 0 w 2"/>
                <a:gd name="T5" fmla="*/ 4 h 5"/>
                <a:gd name="T6" fmla="*/ 2 w 2"/>
                <a:gd name="T7" fmla="*/ 1 h 5"/>
                <a:gd name="T8" fmla="*/ 3 w 2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4"/>
                  </a:moveTo>
                  <a:cubicBezTo>
                    <a:pt x="2" y="4"/>
                    <a:pt x="1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2" y="1"/>
                    <a:pt x="2" y="3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40" name="Freeform 2957"/>
            <p:cNvSpPr>
              <a:spLocks noChangeAspect="1"/>
            </p:cNvSpPr>
            <p:nvPr/>
          </p:nvSpPr>
          <p:spPr bwMode="auto">
            <a:xfrm>
              <a:off x="7465263" y="3471592"/>
              <a:ext cx="7293" cy="8751"/>
            </a:xfrm>
            <a:custGeom>
              <a:avLst/>
              <a:gdLst>
                <a:gd name="T0" fmla="*/ 3 w 4"/>
                <a:gd name="T1" fmla="*/ 5 h 5"/>
                <a:gd name="T2" fmla="*/ 0 w 4"/>
                <a:gd name="T3" fmla="*/ 5 h 5"/>
                <a:gd name="T4" fmla="*/ 1 w 4"/>
                <a:gd name="T5" fmla="*/ 2 h 5"/>
                <a:gd name="T6" fmla="*/ 4 w 4"/>
                <a:gd name="T7" fmla="*/ 1 h 5"/>
                <a:gd name="T8" fmla="*/ 3 w 4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2" y="4"/>
                  </a:moveTo>
                  <a:cubicBezTo>
                    <a:pt x="1" y="4"/>
                    <a:pt x="1" y="5"/>
                    <a:pt x="0" y="4"/>
                  </a:cubicBezTo>
                  <a:cubicBezTo>
                    <a:pt x="0" y="4"/>
                    <a:pt x="1" y="3"/>
                    <a:pt x="1" y="2"/>
                  </a:cubicBezTo>
                  <a:cubicBezTo>
                    <a:pt x="2" y="2"/>
                    <a:pt x="3" y="0"/>
                    <a:pt x="3" y="1"/>
                  </a:cubicBezTo>
                  <a:cubicBezTo>
                    <a:pt x="4" y="2"/>
                    <a:pt x="3" y="3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41" name="Freeform 2958"/>
            <p:cNvSpPr>
              <a:spLocks noChangeAspect="1"/>
            </p:cNvSpPr>
            <p:nvPr/>
          </p:nvSpPr>
          <p:spPr bwMode="auto">
            <a:xfrm>
              <a:off x="7516314" y="3398663"/>
              <a:ext cx="4376" cy="11669"/>
            </a:xfrm>
            <a:custGeom>
              <a:avLst/>
              <a:gdLst>
                <a:gd name="T0" fmla="*/ 2 w 3"/>
                <a:gd name="T1" fmla="*/ 6 h 7"/>
                <a:gd name="T2" fmla="*/ 1 w 3"/>
                <a:gd name="T3" fmla="*/ 8 h 7"/>
                <a:gd name="T4" fmla="*/ 1 w 3"/>
                <a:gd name="T5" fmla="*/ 5 h 7"/>
                <a:gd name="T6" fmla="*/ 3 w 3"/>
                <a:gd name="T7" fmla="*/ 1 h 7"/>
                <a:gd name="T8" fmla="*/ 2 w 3"/>
                <a:gd name="T9" fmla="*/ 6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7"/>
                <a:gd name="T17" fmla="*/ 3 w 3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7">
                  <a:moveTo>
                    <a:pt x="2" y="5"/>
                  </a:moveTo>
                  <a:cubicBezTo>
                    <a:pt x="2" y="6"/>
                    <a:pt x="1" y="7"/>
                    <a:pt x="1" y="7"/>
                  </a:cubicBezTo>
                  <a:cubicBezTo>
                    <a:pt x="0" y="7"/>
                    <a:pt x="1" y="5"/>
                    <a:pt x="1" y="4"/>
                  </a:cubicBezTo>
                  <a:cubicBezTo>
                    <a:pt x="1" y="3"/>
                    <a:pt x="2" y="0"/>
                    <a:pt x="3" y="1"/>
                  </a:cubicBezTo>
                  <a:cubicBezTo>
                    <a:pt x="3" y="1"/>
                    <a:pt x="3" y="4"/>
                    <a:pt x="2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42" name="Freeform 2959"/>
            <p:cNvSpPr>
              <a:spLocks noChangeAspect="1"/>
            </p:cNvSpPr>
            <p:nvPr/>
          </p:nvSpPr>
          <p:spPr bwMode="auto">
            <a:xfrm>
              <a:off x="7404003" y="3351989"/>
              <a:ext cx="7293" cy="7293"/>
            </a:xfrm>
            <a:custGeom>
              <a:avLst/>
              <a:gdLst>
                <a:gd name="T0" fmla="*/ 3 w 4"/>
                <a:gd name="T1" fmla="*/ 4 h 4"/>
                <a:gd name="T2" fmla="*/ 0 w 4"/>
                <a:gd name="T3" fmla="*/ 5 h 4"/>
                <a:gd name="T4" fmla="*/ 1 w 4"/>
                <a:gd name="T5" fmla="*/ 3 h 4"/>
                <a:gd name="T6" fmla="*/ 5 w 4"/>
                <a:gd name="T7" fmla="*/ 1 h 4"/>
                <a:gd name="T8" fmla="*/ 3 w 4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1" y="4"/>
                    <a:pt x="0" y="4"/>
                    <a:pt x="0" y="4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2" y="1"/>
                    <a:pt x="4" y="0"/>
                    <a:pt x="4" y="1"/>
                  </a:cubicBezTo>
                  <a:cubicBezTo>
                    <a:pt x="4" y="2"/>
                    <a:pt x="3" y="3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43" name="Freeform 2960"/>
            <p:cNvSpPr>
              <a:spLocks noChangeAspect="1"/>
            </p:cNvSpPr>
            <p:nvPr/>
          </p:nvSpPr>
          <p:spPr bwMode="auto">
            <a:xfrm>
              <a:off x="7434633" y="3264474"/>
              <a:ext cx="8751" cy="5834"/>
            </a:xfrm>
            <a:custGeom>
              <a:avLst/>
              <a:gdLst>
                <a:gd name="T0" fmla="*/ 4 w 5"/>
                <a:gd name="T1" fmla="*/ 1 h 3"/>
                <a:gd name="T2" fmla="*/ 5 w 5"/>
                <a:gd name="T3" fmla="*/ 4 h 3"/>
                <a:gd name="T4" fmla="*/ 2 w 5"/>
                <a:gd name="T5" fmla="*/ 3 h 3"/>
                <a:gd name="T6" fmla="*/ 0 w 5"/>
                <a:gd name="T7" fmla="*/ 0 h 3"/>
                <a:gd name="T8" fmla="*/ 4 w 5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3" y="1"/>
                  </a:moveTo>
                  <a:cubicBezTo>
                    <a:pt x="4" y="2"/>
                    <a:pt x="5" y="2"/>
                    <a:pt x="4" y="3"/>
                  </a:cubicBezTo>
                  <a:cubicBezTo>
                    <a:pt x="4" y="3"/>
                    <a:pt x="3" y="3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" y="0"/>
                    <a:pt x="2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44" name="Freeform 2961"/>
            <p:cNvSpPr>
              <a:spLocks noChangeAspect="1"/>
            </p:cNvSpPr>
            <p:nvPr/>
          </p:nvSpPr>
          <p:spPr bwMode="auto">
            <a:xfrm>
              <a:off x="7358787" y="3315524"/>
              <a:ext cx="2917" cy="8751"/>
            </a:xfrm>
            <a:custGeom>
              <a:avLst/>
              <a:gdLst>
                <a:gd name="T0" fmla="*/ 2 w 2"/>
                <a:gd name="T1" fmla="*/ 4 h 5"/>
                <a:gd name="T2" fmla="*/ 2 w 2"/>
                <a:gd name="T3" fmla="*/ 6 h 5"/>
                <a:gd name="T4" fmla="*/ 1 w 2"/>
                <a:gd name="T5" fmla="*/ 4 h 5"/>
                <a:gd name="T6" fmla="*/ 1 w 2"/>
                <a:gd name="T7" fmla="*/ 0 h 5"/>
                <a:gd name="T8" fmla="*/ 2 w 2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2" y="5"/>
                    <a:pt x="2" y="5"/>
                  </a:cubicBezTo>
                  <a:cubicBezTo>
                    <a:pt x="1" y="5"/>
                    <a:pt x="1" y="3"/>
                    <a:pt x="1" y="3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45" name="Freeform 2962"/>
            <p:cNvSpPr>
              <a:spLocks noChangeAspect="1"/>
            </p:cNvSpPr>
            <p:nvPr/>
          </p:nvSpPr>
          <p:spPr bwMode="auto">
            <a:xfrm>
              <a:off x="7290234" y="3537228"/>
              <a:ext cx="7293" cy="5834"/>
            </a:xfrm>
            <a:custGeom>
              <a:avLst/>
              <a:gdLst>
                <a:gd name="T0" fmla="*/ 3 w 4"/>
                <a:gd name="T1" fmla="*/ 3 h 4"/>
                <a:gd name="T2" fmla="*/ 0 w 4"/>
                <a:gd name="T3" fmla="*/ 4 h 4"/>
                <a:gd name="T4" fmla="*/ 1 w 4"/>
                <a:gd name="T5" fmla="*/ 2 h 4"/>
                <a:gd name="T6" fmla="*/ 5 w 4"/>
                <a:gd name="T7" fmla="*/ 0 h 4"/>
                <a:gd name="T8" fmla="*/ 3 w 4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1" y="4"/>
                    <a:pt x="0" y="4"/>
                    <a:pt x="0" y="4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4" y="1"/>
                    <a:pt x="3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46" name="Freeform 2963"/>
            <p:cNvSpPr>
              <a:spLocks noChangeAspect="1"/>
            </p:cNvSpPr>
            <p:nvPr/>
          </p:nvSpPr>
          <p:spPr bwMode="auto">
            <a:xfrm>
              <a:off x="8268939" y="3678710"/>
              <a:ext cx="7293" cy="4376"/>
            </a:xfrm>
            <a:custGeom>
              <a:avLst/>
              <a:gdLst>
                <a:gd name="T0" fmla="*/ 3 w 4"/>
                <a:gd name="T1" fmla="*/ 3 h 3"/>
                <a:gd name="T2" fmla="*/ 0 w 4"/>
                <a:gd name="T3" fmla="*/ 2 h 3"/>
                <a:gd name="T4" fmla="*/ 3 w 4"/>
                <a:gd name="T5" fmla="*/ 1 h 3"/>
                <a:gd name="T6" fmla="*/ 4 w 4"/>
                <a:gd name="T7" fmla="*/ 1 h 3"/>
                <a:gd name="T8" fmla="*/ 3 w 4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3"/>
                  </a:moveTo>
                  <a:cubicBezTo>
                    <a:pt x="1" y="3"/>
                    <a:pt x="1" y="3"/>
                    <a:pt x="0" y="2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2" y="1"/>
                    <a:pt x="3" y="0"/>
                    <a:pt x="3" y="1"/>
                  </a:cubicBezTo>
                  <a:cubicBezTo>
                    <a:pt x="4" y="2"/>
                    <a:pt x="3" y="3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47" name="Freeform 2964"/>
            <p:cNvSpPr>
              <a:spLocks noChangeAspect="1"/>
            </p:cNvSpPr>
            <p:nvPr/>
          </p:nvSpPr>
          <p:spPr bwMode="auto">
            <a:xfrm>
              <a:off x="8284983" y="3741429"/>
              <a:ext cx="5834" cy="7293"/>
            </a:xfrm>
            <a:custGeom>
              <a:avLst/>
              <a:gdLst>
                <a:gd name="T0" fmla="*/ 2 w 4"/>
                <a:gd name="T1" fmla="*/ 4 h 4"/>
                <a:gd name="T2" fmla="*/ 0 w 4"/>
                <a:gd name="T3" fmla="*/ 4 h 4"/>
                <a:gd name="T4" fmla="*/ 1 w 4"/>
                <a:gd name="T5" fmla="*/ 0 h 4"/>
                <a:gd name="T6" fmla="*/ 3 w 4"/>
                <a:gd name="T7" fmla="*/ 1 h 4"/>
                <a:gd name="T8" fmla="*/ 2 w 4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3"/>
                    <a:pt x="2" y="3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48" name="Freeform 2965"/>
            <p:cNvSpPr>
              <a:spLocks noChangeAspect="1"/>
            </p:cNvSpPr>
            <p:nvPr/>
          </p:nvSpPr>
          <p:spPr bwMode="auto">
            <a:xfrm>
              <a:off x="8273315" y="3690378"/>
              <a:ext cx="5834" cy="5834"/>
            </a:xfrm>
            <a:custGeom>
              <a:avLst/>
              <a:gdLst>
                <a:gd name="T0" fmla="*/ 1 w 3"/>
                <a:gd name="T1" fmla="*/ 4 h 3"/>
                <a:gd name="T2" fmla="*/ 0 w 3"/>
                <a:gd name="T3" fmla="*/ 3 h 3"/>
                <a:gd name="T4" fmla="*/ 1 w 3"/>
                <a:gd name="T5" fmla="*/ 1 h 3"/>
                <a:gd name="T6" fmla="*/ 4 w 3"/>
                <a:gd name="T7" fmla="*/ 1 h 3"/>
                <a:gd name="T8" fmla="*/ 1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3"/>
                  </a:move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3" y="0"/>
                    <a:pt x="3" y="1"/>
                  </a:cubicBezTo>
                  <a:cubicBezTo>
                    <a:pt x="3" y="2"/>
                    <a:pt x="2" y="2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49" name="Freeform 2966"/>
            <p:cNvSpPr>
              <a:spLocks noChangeAspect="1"/>
            </p:cNvSpPr>
            <p:nvPr/>
          </p:nvSpPr>
          <p:spPr bwMode="auto">
            <a:xfrm>
              <a:off x="8273315" y="3716633"/>
              <a:ext cx="5834" cy="5834"/>
            </a:xfrm>
            <a:custGeom>
              <a:avLst/>
              <a:gdLst>
                <a:gd name="T0" fmla="*/ 1 w 3"/>
                <a:gd name="T1" fmla="*/ 3 h 3"/>
                <a:gd name="T2" fmla="*/ 0 w 3"/>
                <a:gd name="T3" fmla="*/ 3 h 3"/>
                <a:gd name="T4" fmla="*/ 1 w 3"/>
                <a:gd name="T5" fmla="*/ 0 h 3"/>
                <a:gd name="T6" fmla="*/ 4 w 3"/>
                <a:gd name="T7" fmla="*/ 1 h 3"/>
                <a:gd name="T8" fmla="*/ 1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2"/>
                  </a:move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50" name="Freeform 2967"/>
            <p:cNvSpPr>
              <a:spLocks noChangeAspect="1"/>
            </p:cNvSpPr>
            <p:nvPr/>
          </p:nvSpPr>
          <p:spPr bwMode="auto">
            <a:xfrm>
              <a:off x="7245018" y="2787520"/>
              <a:ext cx="2917" cy="4376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0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51" name="Freeform 2968"/>
            <p:cNvSpPr>
              <a:spLocks noChangeAspect="1"/>
            </p:cNvSpPr>
            <p:nvPr/>
          </p:nvSpPr>
          <p:spPr bwMode="auto">
            <a:xfrm>
              <a:off x="7300444" y="3034019"/>
              <a:ext cx="5834" cy="5834"/>
            </a:xfrm>
            <a:custGeom>
              <a:avLst/>
              <a:gdLst>
                <a:gd name="T0" fmla="*/ 4 w 3"/>
                <a:gd name="T1" fmla="*/ 3 h 3"/>
                <a:gd name="T2" fmla="*/ 1 w 3"/>
                <a:gd name="T3" fmla="*/ 4 h 3"/>
                <a:gd name="T4" fmla="*/ 0 w 3"/>
                <a:gd name="T5" fmla="*/ 1 h 3"/>
                <a:gd name="T6" fmla="*/ 3 w 3"/>
                <a:gd name="T7" fmla="*/ 0 h 3"/>
                <a:gd name="T8" fmla="*/ 4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52" name="Freeform 2969"/>
            <p:cNvSpPr>
              <a:spLocks noChangeAspect="1"/>
            </p:cNvSpPr>
            <p:nvPr/>
          </p:nvSpPr>
          <p:spPr bwMode="auto">
            <a:xfrm>
              <a:off x="7258146" y="2929002"/>
              <a:ext cx="7293" cy="7293"/>
            </a:xfrm>
            <a:custGeom>
              <a:avLst/>
              <a:gdLst>
                <a:gd name="T0" fmla="*/ 5 w 4"/>
                <a:gd name="T1" fmla="*/ 3 h 4"/>
                <a:gd name="T2" fmla="*/ 3 w 4"/>
                <a:gd name="T3" fmla="*/ 5 h 4"/>
                <a:gd name="T4" fmla="*/ 0 w 4"/>
                <a:gd name="T5" fmla="*/ 3 h 4"/>
                <a:gd name="T6" fmla="*/ 3 w 4"/>
                <a:gd name="T7" fmla="*/ 0 h 4"/>
                <a:gd name="T8" fmla="*/ 5 w 4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4" y="1"/>
                    <a:pt x="4" y="2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53" name="Freeform 2970"/>
            <p:cNvSpPr>
              <a:spLocks noChangeAspect="1"/>
            </p:cNvSpPr>
            <p:nvPr/>
          </p:nvSpPr>
          <p:spPr bwMode="auto">
            <a:xfrm>
              <a:off x="8233933" y="3538687"/>
              <a:ext cx="7293" cy="4376"/>
            </a:xfrm>
            <a:custGeom>
              <a:avLst/>
              <a:gdLst>
                <a:gd name="T0" fmla="*/ 3 w 4"/>
                <a:gd name="T1" fmla="*/ 2 h 3"/>
                <a:gd name="T2" fmla="*/ 1 w 4"/>
                <a:gd name="T3" fmla="*/ 2 h 3"/>
                <a:gd name="T4" fmla="*/ 1 w 4"/>
                <a:gd name="T5" fmla="*/ 1 h 3"/>
                <a:gd name="T6" fmla="*/ 4 w 4"/>
                <a:gd name="T7" fmla="*/ 0 h 3"/>
                <a:gd name="T8" fmla="*/ 3 w 4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2"/>
                  </a:moveTo>
                  <a:cubicBezTo>
                    <a:pt x="2" y="3"/>
                    <a:pt x="1" y="3"/>
                    <a:pt x="1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1"/>
                    <a:pt x="3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54" name="Freeform 2971"/>
            <p:cNvSpPr>
              <a:spLocks noChangeAspect="1"/>
            </p:cNvSpPr>
            <p:nvPr/>
          </p:nvSpPr>
          <p:spPr bwMode="auto">
            <a:xfrm>
              <a:off x="7898461" y="3505139"/>
              <a:ext cx="5834" cy="7293"/>
            </a:xfrm>
            <a:custGeom>
              <a:avLst/>
              <a:gdLst>
                <a:gd name="T0" fmla="*/ 3 w 3"/>
                <a:gd name="T1" fmla="*/ 3 h 4"/>
                <a:gd name="T2" fmla="*/ 4 w 3"/>
                <a:gd name="T3" fmla="*/ 4 h 4"/>
                <a:gd name="T4" fmla="*/ 1 w 3"/>
                <a:gd name="T5" fmla="*/ 4 h 4"/>
                <a:gd name="T6" fmla="*/ 0 w 3"/>
                <a:gd name="T7" fmla="*/ 1 h 4"/>
                <a:gd name="T8" fmla="*/ 3 w 3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2"/>
                  </a:move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55" name="Freeform 2972"/>
            <p:cNvSpPr>
              <a:spLocks noChangeAspect="1"/>
            </p:cNvSpPr>
            <p:nvPr/>
          </p:nvSpPr>
          <p:spPr bwMode="auto">
            <a:xfrm>
              <a:off x="7892626" y="3324276"/>
              <a:ext cx="5834" cy="5834"/>
            </a:xfrm>
            <a:custGeom>
              <a:avLst/>
              <a:gdLst>
                <a:gd name="T0" fmla="*/ 2 w 4"/>
                <a:gd name="T1" fmla="*/ 3 h 3"/>
                <a:gd name="T2" fmla="*/ 0 w 4"/>
                <a:gd name="T3" fmla="*/ 3 h 3"/>
                <a:gd name="T4" fmla="*/ 2 w 4"/>
                <a:gd name="T5" fmla="*/ 0 h 3"/>
                <a:gd name="T6" fmla="*/ 4 w 4"/>
                <a:gd name="T7" fmla="*/ 1 h 3"/>
                <a:gd name="T8" fmla="*/ 2 w 4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2"/>
                  </a:move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2"/>
                    <a:pt x="3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56" name="Oval 2973"/>
            <p:cNvSpPr>
              <a:spLocks noChangeAspect="1" noChangeArrowheads="1"/>
            </p:cNvSpPr>
            <p:nvPr/>
          </p:nvSpPr>
          <p:spPr bwMode="auto">
            <a:xfrm>
              <a:off x="7468181" y="3287811"/>
              <a:ext cx="5834" cy="8751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57" name="Freeform 2974"/>
            <p:cNvSpPr>
              <a:spLocks noChangeAspect="1"/>
            </p:cNvSpPr>
            <p:nvPr/>
          </p:nvSpPr>
          <p:spPr bwMode="auto">
            <a:xfrm>
              <a:off x="7294610" y="3366575"/>
              <a:ext cx="5834" cy="5834"/>
            </a:xfrm>
            <a:custGeom>
              <a:avLst/>
              <a:gdLst>
                <a:gd name="T0" fmla="*/ 3 w 3"/>
                <a:gd name="T1" fmla="*/ 1 h 3"/>
                <a:gd name="T2" fmla="*/ 4 w 3"/>
                <a:gd name="T3" fmla="*/ 4 h 3"/>
                <a:gd name="T4" fmla="*/ 1 w 3"/>
                <a:gd name="T5" fmla="*/ 3 h 3"/>
                <a:gd name="T6" fmla="*/ 0 w 3"/>
                <a:gd name="T7" fmla="*/ 0 h 3"/>
                <a:gd name="T8" fmla="*/ 3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3" y="2"/>
                    <a:pt x="3" y="2"/>
                    <a:pt x="3" y="3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58" name="Freeform 2975"/>
            <p:cNvSpPr>
              <a:spLocks noChangeAspect="1"/>
            </p:cNvSpPr>
            <p:nvPr/>
          </p:nvSpPr>
          <p:spPr bwMode="auto">
            <a:xfrm>
              <a:off x="7097702" y="3793937"/>
              <a:ext cx="2917" cy="7293"/>
            </a:xfrm>
            <a:custGeom>
              <a:avLst/>
              <a:gdLst>
                <a:gd name="T0" fmla="*/ 2 w 2"/>
                <a:gd name="T1" fmla="*/ 3 h 4"/>
                <a:gd name="T2" fmla="*/ 1 w 2"/>
                <a:gd name="T3" fmla="*/ 4 h 4"/>
                <a:gd name="T4" fmla="*/ 0 w 2"/>
                <a:gd name="T5" fmla="*/ 3 h 4"/>
                <a:gd name="T6" fmla="*/ 2 w 2"/>
                <a:gd name="T7" fmla="*/ 0 h 4"/>
                <a:gd name="T8" fmla="*/ 2 w 2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2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59" name="Freeform 2976"/>
            <p:cNvSpPr>
              <a:spLocks noChangeAspect="1"/>
            </p:cNvSpPr>
            <p:nvPr/>
          </p:nvSpPr>
          <p:spPr bwMode="auto">
            <a:xfrm>
              <a:off x="7701553" y="4289853"/>
              <a:ext cx="1459" cy="4376"/>
            </a:xfrm>
            <a:custGeom>
              <a:avLst/>
              <a:gdLst>
                <a:gd name="T0" fmla="*/ 1 w 1"/>
                <a:gd name="T1" fmla="*/ 2 h 3"/>
                <a:gd name="T2" fmla="*/ 0 w 1"/>
                <a:gd name="T3" fmla="*/ 2 h 3"/>
                <a:gd name="T4" fmla="*/ 0 w 1"/>
                <a:gd name="T5" fmla="*/ 1 h 3"/>
                <a:gd name="T6" fmla="*/ 0 w 1"/>
                <a:gd name="T7" fmla="*/ 0 h 3"/>
                <a:gd name="T8" fmla="*/ 1 w 1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60" name="Freeform 2977"/>
            <p:cNvSpPr>
              <a:spLocks noChangeAspect="1"/>
            </p:cNvSpPr>
            <p:nvPr/>
          </p:nvSpPr>
          <p:spPr bwMode="auto">
            <a:xfrm>
              <a:off x="7692801" y="4415291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3 h 3"/>
                <a:gd name="T4" fmla="*/ 0 w 2"/>
                <a:gd name="T5" fmla="*/ 1 h 3"/>
                <a:gd name="T6" fmla="*/ 1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1" y="2"/>
                    <a:pt x="1" y="3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61" name="Freeform 2978"/>
            <p:cNvSpPr>
              <a:spLocks noChangeAspect="1"/>
            </p:cNvSpPr>
            <p:nvPr/>
          </p:nvSpPr>
          <p:spPr bwMode="auto">
            <a:xfrm>
              <a:off x="7498811" y="3548897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62" name="Freeform 2979"/>
            <p:cNvSpPr>
              <a:spLocks noChangeAspect="1"/>
            </p:cNvSpPr>
            <p:nvPr/>
          </p:nvSpPr>
          <p:spPr bwMode="auto">
            <a:xfrm>
              <a:off x="8295193" y="3782269"/>
              <a:ext cx="2917" cy="4376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0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63" name="Freeform 2980"/>
            <p:cNvSpPr>
              <a:spLocks noChangeAspect="1"/>
            </p:cNvSpPr>
            <p:nvPr/>
          </p:nvSpPr>
          <p:spPr bwMode="auto">
            <a:xfrm>
              <a:off x="8236850" y="3846446"/>
              <a:ext cx="4376" cy="5834"/>
            </a:xfrm>
            <a:custGeom>
              <a:avLst/>
              <a:gdLst>
                <a:gd name="T0" fmla="*/ 3 w 2"/>
                <a:gd name="T1" fmla="*/ 3 h 3"/>
                <a:gd name="T2" fmla="*/ 2 w 2"/>
                <a:gd name="T3" fmla="*/ 4 h 3"/>
                <a:gd name="T4" fmla="*/ 0 w 2"/>
                <a:gd name="T5" fmla="*/ 1 h 3"/>
                <a:gd name="T6" fmla="*/ 2 w 2"/>
                <a:gd name="T7" fmla="*/ 0 h 3"/>
                <a:gd name="T8" fmla="*/ 3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64" name="Oval 2981"/>
            <p:cNvSpPr>
              <a:spLocks noChangeAspect="1" noChangeArrowheads="1"/>
            </p:cNvSpPr>
            <p:nvPr/>
          </p:nvSpPr>
          <p:spPr bwMode="auto">
            <a:xfrm>
              <a:off x="8263105" y="3618908"/>
              <a:ext cx="1459" cy="2917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65" name="Freeform 2982"/>
            <p:cNvSpPr>
              <a:spLocks noChangeAspect="1"/>
            </p:cNvSpPr>
            <p:nvPr/>
          </p:nvSpPr>
          <p:spPr bwMode="auto">
            <a:xfrm>
              <a:off x="8261646" y="3629118"/>
              <a:ext cx="1459" cy="5834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4 h 3"/>
                <a:gd name="T4" fmla="*/ 0 w 1"/>
                <a:gd name="T5" fmla="*/ 3 h 3"/>
                <a:gd name="T6" fmla="*/ 0 w 1"/>
                <a:gd name="T7" fmla="*/ 0 h 3"/>
                <a:gd name="T8" fmla="*/ 1 w 1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66" name="Freeform 2983"/>
            <p:cNvSpPr>
              <a:spLocks noChangeAspect="1"/>
            </p:cNvSpPr>
            <p:nvPr/>
          </p:nvSpPr>
          <p:spPr bwMode="auto">
            <a:xfrm>
              <a:off x="8286442" y="3761849"/>
              <a:ext cx="4376" cy="7293"/>
            </a:xfrm>
            <a:custGeom>
              <a:avLst/>
              <a:gdLst>
                <a:gd name="T0" fmla="*/ 2 w 3"/>
                <a:gd name="T1" fmla="*/ 3 h 4"/>
                <a:gd name="T2" fmla="*/ 1 w 3"/>
                <a:gd name="T3" fmla="*/ 5 h 4"/>
                <a:gd name="T4" fmla="*/ 0 w 3"/>
                <a:gd name="T5" fmla="*/ 3 h 4"/>
                <a:gd name="T6" fmla="*/ 1 w 3"/>
                <a:gd name="T7" fmla="*/ 0 h 4"/>
                <a:gd name="T8" fmla="*/ 2 w 3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2"/>
                  </a:moveTo>
                  <a:cubicBezTo>
                    <a:pt x="2" y="3"/>
                    <a:pt x="2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3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67" name="Freeform 2984"/>
            <p:cNvSpPr>
              <a:spLocks noChangeAspect="1"/>
            </p:cNvSpPr>
            <p:nvPr/>
          </p:nvSpPr>
          <p:spPr bwMode="auto">
            <a:xfrm>
              <a:off x="8267481" y="3659748"/>
              <a:ext cx="2917" cy="4376"/>
            </a:xfrm>
            <a:custGeom>
              <a:avLst/>
              <a:gdLst>
                <a:gd name="T0" fmla="*/ 1 w 2"/>
                <a:gd name="T1" fmla="*/ 2 h 3"/>
                <a:gd name="T2" fmla="*/ 0 w 2"/>
                <a:gd name="T3" fmla="*/ 2 h 3"/>
                <a:gd name="T4" fmla="*/ 0 w 2"/>
                <a:gd name="T5" fmla="*/ 1 h 3"/>
                <a:gd name="T6" fmla="*/ 2 w 2"/>
                <a:gd name="T7" fmla="*/ 1 h 3"/>
                <a:gd name="T8" fmla="*/ 1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68" name="Freeform 2985"/>
            <p:cNvSpPr>
              <a:spLocks noChangeAspect="1"/>
            </p:cNvSpPr>
            <p:nvPr/>
          </p:nvSpPr>
          <p:spPr bwMode="auto">
            <a:xfrm>
              <a:off x="8512521" y="3726843"/>
              <a:ext cx="1459" cy="4376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3 h 2"/>
                <a:gd name="T4" fmla="*/ 1 w 1"/>
                <a:gd name="T5" fmla="*/ 2 h 2"/>
                <a:gd name="T6" fmla="*/ 0 w 1"/>
                <a:gd name="T7" fmla="*/ 0 h 2"/>
                <a:gd name="T8" fmla="*/ 0 w 1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69" name="Freeform 2986"/>
            <p:cNvSpPr>
              <a:spLocks noChangeAspect="1"/>
            </p:cNvSpPr>
            <p:nvPr/>
          </p:nvSpPr>
          <p:spPr bwMode="auto">
            <a:xfrm>
              <a:off x="8516897" y="3706423"/>
              <a:ext cx="4376" cy="5834"/>
            </a:xfrm>
            <a:custGeom>
              <a:avLst/>
              <a:gdLst>
                <a:gd name="T0" fmla="*/ 3 w 2"/>
                <a:gd name="T1" fmla="*/ 3 h 3"/>
                <a:gd name="T2" fmla="*/ 2 w 2"/>
                <a:gd name="T3" fmla="*/ 4 h 3"/>
                <a:gd name="T4" fmla="*/ 0 w 2"/>
                <a:gd name="T5" fmla="*/ 3 h 3"/>
                <a:gd name="T6" fmla="*/ 2 w 2"/>
                <a:gd name="T7" fmla="*/ 0 h 3"/>
                <a:gd name="T8" fmla="*/ 3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70" name="Freeform 2987"/>
            <p:cNvSpPr>
              <a:spLocks noChangeAspect="1"/>
            </p:cNvSpPr>
            <p:nvPr/>
          </p:nvSpPr>
          <p:spPr bwMode="auto">
            <a:xfrm>
              <a:off x="8531483" y="3696213"/>
              <a:ext cx="2917" cy="2917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2 h 2"/>
                <a:gd name="T4" fmla="*/ 0 w 2"/>
                <a:gd name="T5" fmla="*/ 1 h 2"/>
                <a:gd name="T6" fmla="*/ 2 w 2"/>
                <a:gd name="T7" fmla="*/ 0 h 2"/>
                <a:gd name="T8" fmla="*/ 1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71" name="Freeform 2988"/>
            <p:cNvSpPr>
              <a:spLocks noChangeAspect="1"/>
            </p:cNvSpPr>
            <p:nvPr/>
          </p:nvSpPr>
          <p:spPr bwMode="auto">
            <a:xfrm>
              <a:off x="8525649" y="3690378"/>
              <a:ext cx="4376" cy="5834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3 h 3"/>
                <a:gd name="T4" fmla="*/ 0 w 2"/>
                <a:gd name="T5" fmla="*/ 1 h 3"/>
                <a:gd name="T6" fmla="*/ 3 w 2"/>
                <a:gd name="T7" fmla="*/ 1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0" y="3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72" name="Freeform 2989"/>
            <p:cNvSpPr>
              <a:spLocks noChangeAspect="1"/>
            </p:cNvSpPr>
            <p:nvPr/>
          </p:nvSpPr>
          <p:spPr bwMode="auto">
            <a:xfrm>
              <a:off x="7373373" y="2554148"/>
              <a:ext cx="2917" cy="5834"/>
            </a:xfrm>
            <a:custGeom>
              <a:avLst/>
              <a:gdLst>
                <a:gd name="T0" fmla="*/ 2 w 1"/>
                <a:gd name="T1" fmla="*/ 3 h 3"/>
                <a:gd name="T2" fmla="*/ 0 w 1"/>
                <a:gd name="T3" fmla="*/ 4 h 3"/>
                <a:gd name="T4" fmla="*/ 0 w 1"/>
                <a:gd name="T5" fmla="*/ 3 h 3"/>
                <a:gd name="T6" fmla="*/ 2 w 1"/>
                <a:gd name="T7" fmla="*/ 0 h 3"/>
                <a:gd name="T8" fmla="*/ 2 w 1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73" name="Freeform 2990"/>
            <p:cNvSpPr>
              <a:spLocks noChangeAspect="1"/>
            </p:cNvSpPr>
            <p:nvPr/>
          </p:nvSpPr>
          <p:spPr bwMode="auto">
            <a:xfrm>
              <a:off x="7233350" y="2774393"/>
              <a:ext cx="4376" cy="4376"/>
            </a:xfrm>
            <a:custGeom>
              <a:avLst/>
              <a:gdLst>
                <a:gd name="T0" fmla="*/ 3 w 2"/>
                <a:gd name="T1" fmla="*/ 3 h 2"/>
                <a:gd name="T2" fmla="*/ 2 w 2"/>
                <a:gd name="T3" fmla="*/ 3 h 2"/>
                <a:gd name="T4" fmla="*/ 0 w 2"/>
                <a:gd name="T5" fmla="*/ 2 h 2"/>
                <a:gd name="T6" fmla="*/ 2 w 2"/>
                <a:gd name="T7" fmla="*/ 0 h 2"/>
                <a:gd name="T8" fmla="*/ 3 w 2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2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74" name="Freeform 2991"/>
            <p:cNvSpPr>
              <a:spLocks noChangeAspect="1"/>
            </p:cNvSpPr>
            <p:nvPr/>
          </p:nvSpPr>
          <p:spPr bwMode="auto">
            <a:xfrm>
              <a:off x="7215847" y="3000472"/>
              <a:ext cx="4376" cy="5834"/>
            </a:xfrm>
            <a:custGeom>
              <a:avLst/>
              <a:gdLst>
                <a:gd name="T0" fmla="*/ 2 w 2"/>
                <a:gd name="T1" fmla="*/ 4 h 3"/>
                <a:gd name="T2" fmla="*/ 0 w 2"/>
                <a:gd name="T3" fmla="*/ 4 h 3"/>
                <a:gd name="T4" fmla="*/ 0 w 2"/>
                <a:gd name="T5" fmla="*/ 3 h 3"/>
                <a:gd name="T6" fmla="*/ 3 w 2"/>
                <a:gd name="T7" fmla="*/ 1 h 3"/>
                <a:gd name="T8" fmla="*/ 2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3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2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75" name="Freeform 2992"/>
            <p:cNvSpPr>
              <a:spLocks noChangeAspect="1"/>
            </p:cNvSpPr>
            <p:nvPr/>
          </p:nvSpPr>
          <p:spPr bwMode="auto">
            <a:xfrm>
              <a:off x="7285859" y="2912957"/>
              <a:ext cx="5834" cy="4376"/>
            </a:xfrm>
            <a:custGeom>
              <a:avLst/>
              <a:gdLst>
                <a:gd name="T0" fmla="*/ 3 w 3"/>
                <a:gd name="T1" fmla="*/ 2 h 2"/>
                <a:gd name="T2" fmla="*/ 3 w 3"/>
                <a:gd name="T3" fmla="*/ 3 h 2"/>
                <a:gd name="T4" fmla="*/ 1 w 3"/>
                <a:gd name="T5" fmla="*/ 3 h 2"/>
                <a:gd name="T6" fmla="*/ 0 w 3"/>
                <a:gd name="T7" fmla="*/ 0 h 2"/>
                <a:gd name="T8" fmla="*/ 3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76" name="Freeform 2993"/>
            <p:cNvSpPr>
              <a:spLocks noChangeAspect="1"/>
            </p:cNvSpPr>
            <p:nvPr/>
          </p:nvSpPr>
          <p:spPr bwMode="auto">
            <a:xfrm>
              <a:off x="7354412" y="3017975"/>
              <a:ext cx="4376" cy="7293"/>
            </a:xfrm>
            <a:custGeom>
              <a:avLst/>
              <a:gdLst>
                <a:gd name="T0" fmla="*/ 3 w 2"/>
                <a:gd name="T1" fmla="*/ 3 h 4"/>
                <a:gd name="T2" fmla="*/ 2 w 2"/>
                <a:gd name="T3" fmla="*/ 4 h 4"/>
                <a:gd name="T4" fmla="*/ 0 w 2"/>
                <a:gd name="T5" fmla="*/ 3 h 4"/>
                <a:gd name="T6" fmla="*/ 2 w 2"/>
                <a:gd name="T7" fmla="*/ 1 h 4"/>
                <a:gd name="T8" fmla="*/ 3 w 2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2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77" name="Freeform 2994"/>
            <p:cNvSpPr>
              <a:spLocks noChangeAspect="1"/>
            </p:cNvSpPr>
            <p:nvPr/>
          </p:nvSpPr>
          <p:spPr bwMode="auto">
            <a:xfrm>
              <a:off x="7294610" y="2947963"/>
              <a:ext cx="5834" cy="5834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4 h 3"/>
                <a:gd name="T4" fmla="*/ 1 w 3"/>
                <a:gd name="T5" fmla="*/ 3 h 3"/>
                <a:gd name="T6" fmla="*/ 1 w 3"/>
                <a:gd name="T7" fmla="*/ 1 h 3"/>
                <a:gd name="T8" fmla="*/ 3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78" name="Freeform 2995"/>
            <p:cNvSpPr>
              <a:spLocks noChangeAspect="1"/>
            </p:cNvSpPr>
            <p:nvPr/>
          </p:nvSpPr>
          <p:spPr bwMode="auto">
            <a:xfrm>
              <a:off x="7218764" y="2918792"/>
              <a:ext cx="4376" cy="4376"/>
            </a:xfrm>
            <a:custGeom>
              <a:avLst/>
              <a:gdLst>
                <a:gd name="T0" fmla="*/ 2 w 3"/>
                <a:gd name="T1" fmla="*/ 1 h 3"/>
                <a:gd name="T2" fmla="*/ 3 w 3"/>
                <a:gd name="T3" fmla="*/ 3 h 3"/>
                <a:gd name="T4" fmla="*/ 1 w 3"/>
                <a:gd name="T5" fmla="*/ 2 h 3"/>
                <a:gd name="T6" fmla="*/ 1 w 3"/>
                <a:gd name="T7" fmla="*/ 1 h 3"/>
                <a:gd name="T8" fmla="*/ 2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3" y="2"/>
                    <a:pt x="3" y="2"/>
                    <a:pt x="3" y="3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79" name="Freeform 2996"/>
            <p:cNvSpPr>
              <a:spLocks noChangeAspect="1"/>
            </p:cNvSpPr>
            <p:nvPr/>
          </p:nvSpPr>
          <p:spPr bwMode="auto">
            <a:xfrm>
              <a:off x="7320864" y="3034019"/>
              <a:ext cx="4376" cy="5834"/>
            </a:xfrm>
            <a:custGeom>
              <a:avLst/>
              <a:gdLst>
                <a:gd name="T0" fmla="*/ 3 w 2"/>
                <a:gd name="T1" fmla="*/ 1 h 3"/>
                <a:gd name="T2" fmla="*/ 3 w 2"/>
                <a:gd name="T3" fmla="*/ 3 h 3"/>
                <a:gd name="T4" fmla="*/ 2 w 2"/>
                <a:gd name="T5" fmla="*/ 3 h 3"/>
                <a:gd name="T6" fmla="*/ 0 w 2"/>
                <a:gd name="T7" fmla="*/ 0 h 3"/>
                <a:gd name="T8" fmla="*/ 3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80" name="Freeform 2997"/>
            <p:cNvSpPr>
              <a:spLocks noChangeAspect="1"/>
            </p:cNvSpPr>
            <p:nvPr/>
          </p:nvSpPr>
          <p:spPr bwMode="auto">
            <a:xfrm>
              <a:off x="7211471" y="2974218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1 h 3"/>
                <a:gd name="T6" fmla="*/ 2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81" name="Freeform 2998"/>
            <p:cNvSpPr>
              <a:spLocks noChangeAspect="1"/>
            </p:cNvSpPr>
            <p:nvPr/>
          </p:nvSpPr>
          <p:spPr bwMode="auto">
            <a:xfrm>
              <a:off x="7240643" y="2993179"/>
              <a:ext cx="4376" cy="5834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4 h 3"/>
                <a:gd name="T4" fmla="*/ 0 w 2"/>
                <a:gd name="T5" fmla="*/ 3 h 3"/>
                <a:gd name="T6" fmla="*/ 2 w 2"/>
                <a:gd name="T7" fmla="*/ 1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82" name="Freeform 2999"/>
            <p:cNvSpPr>
              <a:spLocks noChangeAspect="1"/>
            </p:cNvSpPr>
            <p:nvPr/>
          </p:nvSpPr>
          <p:spPr bwMode="auto">
            <a:xfrm>
              <a:off x="8251436" y="3563482"/>
              <a:ext cx="4376" cy="4376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2 h 3"/>
                <a:gd name="T4" fmla="*/ 1 w 3"/>
                <a:gd name="T5" fmla="*/ 2 h 3"/>
                <a:gd name="T6" fmla="*/ 1 w 3"/>
                <a:gd name="T7" fmla="*/ 1 h 3"/>
                <a:gd name="T8" fmla="*/ 2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2"/>
                    <a:pt x="3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83" name="Freeform 3000"/>
            <p:cNvSpPr>
              <a:spLocks noChangeAspect="1"/>
            </p:cNvSpPr>
            <p:nvPr/>
          </p:nvSpPr>
          <p:spPr bwMode="auto">
            <a:xfrm>
              <a:off x="8245602" y="3551814"/>
              <a:ext cx="4376" cy="4376"/>
            </a:xfrm>
            <a:custGeom>
              <a:avLst/>
              <a:gdLst>
                <a:gd name="T0" fmla="*/ 3 w 2"/>
                <a:gd name="T1" fmla="*/ 2 h 2"/>
                <a:gd name="T2" fmla="*/ 2 w 2"/>
                <a:gd name="T3" fmla="*/ 3 h 2"/>
                <a:gd name="T4" fmla="*/ 0 w 2"/>
                <a:gd name="T5" fmla="*/ 2 h 2"/>
                <a:gd name="T6" fmla="*/ 2 w 2"/>
                <a:gd name="T7" fmla="*/ 0 h 2"/>
                <a:gd name="T8" fmla="*/ 3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84" name="Freeform 3001"/>
            <p:cNvSpPr>
              <a:spLocks noChangeAspect="1"/>
            </p:cNvSpPr>
            <p:nvPr/>
          </p:nvSpPr>
          <p:spPr bwMode="auto">
            <a:xfrm>
              <a:off x="8140584" y="3510974"/>
              <a:ext cx="4376" cy="4376"/>
            </a:xfrm>
            <a:custGeom>
              <a:avLst/>
              <a:gdLst>
                <a:gd name="T0" fmla="*/ 3 w 2"/>
                <a:gd name="T1" fmla="*/ 2 h 3"/>
                <a:gd name="T2" fmla="*/ 2 w 2"/>
                <a:gd name="T3" fmla="*/ 3 h 3"/>
                <a:gd name="T4" fmla="*/ 0 w 2"/>
                <a:gd name="T5" fmla="*/ 2 h 3"/>
                <a:gd name="T6" fmla="*/ 2 w 2"/>
                <a:gd name="T7" fmla="*/ 0 h 3"/>
                <a:gd name="T8" fmla="*/ 3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85" name="Freeform 3002"/>
            <p:cNvSpPr>
              <a:spLocks noChangeAspect="1"/>
            </p:cNvSpPr>
            <p:nvPr/>
          </p:nvSpPr>
          <p:spPr bwMode="auto">
            <a:xfrm>
              <a:off x="8061821" y="3481802"/>
              <a:ext cx="4376" cy="5834"/>
            </a:xfrm>
            <a:custGeom>
              <a:avLst/>
              <a:gdLst>
                <a:gd name="T0" fmla="*/ 3 w 2"/>
                <a:gd name="T1" fmla="*/ 3 h 3"/>
                <a:gd name="T2" fmla="*/ 2 w 2"/>
                <a:gd name="T3" fmla="*/ 4 h 3"/>
                <a:gd name="T4" fmla="*/ 0 w 2"/>
                <a:gd name="T5" fmla="*/ 3 h 3"/>
                <a:gd name="T6" fmla="*/ 3 w 2"/>
                <a:gd name="T7" fmla="*/ 0 h 3"/>
                <a:gd name="T8" fmla="*/ 3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86" name="Freeform 3003"/>
            <p:cNvSpPr>
              <a:spLocks noChangeAspect="1"/>
            </p:cNvSpPr>
            <p:nvPr/>
          </p:nvSpPr>
          <p:spPr bwMode="auto">
            <a:xfrm>
              <a:off x="8044318" y="3484719"/>
              <a:ext cx="2917" cy="4376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2 h 3"/>
                <a:gd name="T4" fmla="*/ 0 w 2"/>
                <a:gd name="T5" fmla="*/ 1 h 3"/>
                <a:gd name="T6" fmla="*/ 2 w 2"/>
                <a:gd name="T7" fmla="*/ 0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87" name="Freeform 3004"/>
            <p:cNvSpPr>
              <a:spLocks noChangeAspect="1"/>
            </p:cNvSpPr>
            <p:nvPr/>
          </p:nvSpPr>
          <p:spPr bwMode="auto">
            <a:xfrm>
              <a:off x="8023898" y="3436586"/>
              <a:ext cx="2917" cy="5834"/>
            </a:xfrm>
            <a:custGeom>
              <a:avLst/>
              <a:gdLst>
                <a:gd name="T0" fmla="*/ 1 w 2"/>
                <a:gd name="T1" fmla="*/ 3 h 3"/>
                <a:gd name="T2" fmla="*/ 0 w 2"/>
                <a:gd name="T3" fmla="*/ 4 h 3"/>
                <a:gd name="T4" fmla="*/ 0 w 2"/>
                <a:gd name="T5" fmla="*/ 1 h 3"/>
                <a:gd name="T6" fmla="*/ 1 w 2"/>
                <a:gd name="T7" fmla="*/ 0 h 3"/>
                <a:gd name="T8" fmla="*/ 1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88" name="Freeform 3005"/>
            <p:cNvSpPr>
              <a:spLocks noChangeAspect="1"/>
            </p:cNvSpPr>
            <p:nvPr/>
          </p:nvSpPr>
          <p:spPr bwMode="auto">
            <a:xfrm>
              <a:off x="8012230" y="3443879"/>
              <a:ext cx="4376" cy="5834"/>
            </a:xfrm>
            <a:custGeom>
              <a:avLst/>
              <a:gdLst>
                <a:gd name="T0" fmla="*/ 3 w 2"/>
                <a:gd name="T1" fmla="*/ 3 h 3"/>
                <a:gd name="T2" fmla="*/ 2 w 2"/>
                <a:gd name="T3" fmla="*/ 4 h 3"/>
                <a:gd name="T4" fmla="*/ 0 w 2"/>
                <a:gd name="T5" fmla="*/ 1 h 3"/>
                <a:gd name="T6" fmla="*/ 2 w 2"/>
                <a:gd name="T7" fmla="*/ 0 h 3"/>
                <a:gd name="T8" fmla="*/ 3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89" name="Freeform 3006"/>
            <p:cNvSpPr>
              <a:spLocks noChangeAspect="1"/>
            </p:cNvSpPr>
            <p:nvPr/>
          </p:nvSpPr>
          <p:spPr bwMode="auto">
            <a:xfrm>
              <a:off x="8096827" y="3481802"/>
              <a:ext cx="5834" cy="5834"/>
            </a:xfrm>
            <a:custGeom>
              <a:avLst/>
              <a:gdLst>
                <a:gd name="T0" fmla="*/ 3 w 3"/>
                <a:gd name="T1" fmla="*/ 1 h 3"/>
                <a:gd name="T2" fmla="*/ 3 w 3"/>
                <a:gd name="T3" fmla="*/ 3 h 3"/>
                <a:gd name="T4" fmla="*/ 1 w 3"/>
                <a:gd name="T5" fmla="*/ 3 h 3"/>
                <a:gd name="T6" fmla="*/ 0 w 3"/>
                <a:gd name="T7" fmla="*/ 1 h 3"/>
                <a:gd name="T8" fmla="*/ 3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90" name="Freeform 3007"/>
            <p:cNvSpPr>
              <a:spLocks noChangeAspect="1"/>
            </p:cNvSpPr>
            <p:nvPr/>
          </p:nvSpPr>
          <p:spPr bwMode="auto">
            <a:xfrm>
              <a:off x="8051611" y="3486178"/>
              <a:ext cx="4376" cy="4376"/>
            </a:xfrm>
            <a:custGeom>
              <a:avLst/>
              <a:gdLst>
                <a:gd name="T0" fmla="*/ 2 w 3"/>
                <a:gd name="T1" fmla="*/ 1 h 3"/>
                <a:gd name="T2" fmla="*/ 3 w 3"/>
                <a:gd name="T3" fmla="*/ 2 h 3"/>
                <a:gd name="T4" fmla="*/ 1 w 3"/>
                <a:gd name="T5" fmla="*/ 2 h 3"/>
                <a:gd name="T6" fmla="*/ 1 w 3"/>
                <a:gd name="T7" fmla="*/ 1 h 3"/>
                <a:gd name="T8" fmla="*/ 2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2"/>
                    <a:pt x="0" y="2"/>
                    <a:pt x="1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91" name="Freeform 3008"/>
            <p:cNvSpPr>
              <a:spLocks noChangeAspect="1"/>
            </p:cNvSpPr>
            <p:nvPr/>
          </p:nvSpPr>
          <p:spPr bwMode="auto">
            <a:xfrm>
              <a:off x="8034108" y="3461382"/>
              <a:ext cx="2917" cy="5834"/>
            </a:xfrm>
            <a:custGeom>
              <a:avLst/>
              <a:gdLst>
                <a:gd name="T0" fmla="*/ 1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0 w 2"/>
                <a:gd name="T7" fmla="*/ 1 h 3"/>
                <a:gd name="T8" fmla="*/ 1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92" name="Freeform 3009"/>
            <p:cNvSpPr>
              <a:spLocks noChangeAspect="1"/>
            </p:cNvSpPr>
            <p:nvPr/>
          </p:nvSpPr>
          <p:spPr bwMode="auto">
            <a:xfrm>
              <a:off x="7892626" y="3499305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93" name="Freeform 3010"/>
            <p:cNvSpPr>
              <a:spLocks noChangeAspect="1"/>
            </p:cNvSpPr>
            <p:nvPr/>
          </p:nvSpPr>
          <p:spPr bwMode="auto">
            <a:xfrm>
              <a:off x="7883875" y="3295104"/>
              <a:ext cx="4376" cy="1459"/>
            </a:xfrm>
            <a:custGeom>
              <a:avLst/>
              <a:gdLst>
                <a:gd name="T0" fmla="*/ 1 w 3"/>
                <a:gd name="T1" fmla="*/ 1 h 1"/>
                <a:gd name="T2" fmla="*/ 0 w 3"/>
                <a:gd name="T3" fmla="*/ 1 h 1"/>
                <a:gd name="T4" fmla="*/ 1 w 3"/>
                <a:gd name="T5" fmla="*/ 0 h 1"/>
                <a:gd name="T6" fmla="*/ 3 w 3"/>
                <a:gd name="T7" fmla="*/ 1 h 1"/>
                <a:gd name="T8" fmla="*/ 1 w 3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"/>
                <a:gd name="T17" fmla="*/ 3 w 3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2" y="1"/>
                    <a:pt x="2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94" name="Freeform 3011"/>
            <p:cNvSpPr>
              <a:spLocks noChangeAspect="1"/>
            </p:cNvSpPr>
            <p:nvPr/>
          </p:nvSpPr>
          <p:spPr bwMode="auto">
            <a:xfrm>
              <a:off x="7985975" y="3375326"/>
              <a:ext cx="2917" cy="2917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0 h 2"/>
                <a:gd name="T4" fmla="*/ 2 w 1"/>
                <a:gd name="T5" fmla="*/ 1 h 2"/>
                <a:gd name="T6" fmla="*/ 2 w 1"/>
                <a:gd name="T7" fmla="*/ 2 h 2"/>
                <a:gd name="T8" fmla="*/ 0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95" name="Freeform 3012"/>
            <p:cNvSpPr>
              <a:spLocks noChangeAspect="1"/>
            </p:cNvSpPr>
            <p:nvPr/>
          </p:nvSpPr>
          <p:spPr bwMode="auto">
            <a:xfrm>
              <a:off x="7638834" y="3477426"/>
              <a:ext cx="2917" cy="2917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1 h 2"/>
                <a:gd name="T4" fmla="*/ 1 w 2"/>
                <a:gd name="T5" fmla="*/ 0 h 2"/>
                <a:gd name="T6" fmla="*/ 2 w 2"/>
                <a:gd name="T7" fmla="*/ 1 h 2"/>
                <a:gd name="T8" fmla="*/ 1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96" name="Freeform 3013"/>
            <p:cNvSpPr>
              <a:spLocks noChangeAspect="1"/>
            </p:cNvSpPr>
            <p:nvPr/>
          </p:nvSpPr>
          <p:spPr bwMode="auto">
            <a:xfrm>
              <a:off x="7557154" y="3289270"/>
              <a:ext cx="4376" cy="5834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4 h 3"/>
                <a:gd name="T4" fmla="*/ 0 w 2"/>
                <a:gd name="T5" fmla="*/ 3 h 3"/>
                <a:gd name="T6" fmla="*/ 2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97" name="Freeform 3014"/>
            <p:cNvSpPr>
              <a:spLocks noChangeAspect="1"/>
            </p:cNvSpPr>
            <p:nvPr/>
          </p:nvSpPr>
          <p:spPr bwMode="auto">
            <a:xfrm>
              <a:off x="7525065" y="3372409"/>
              <a:ext cx="4376" cy="2917"/>
            </a:xfrm>
            <a:custGeom>
              <a:avLst/>
              <a:gdLst>
                <a:gd name="T0" fmla="*/ 2 w 3"/>
                <a:gd name="T1" fmla="*/ 0 h 2"/>
                <a:gd name="T2" fmla="*/ 2 w 3"/>
                <a:gd name="T3" fmla="*/ 1 h 2"/>
                <a:gd name="T4" fmla="*/ 1 w 3"/>
                <a:gd name="T5" fmla="*/ 2 h 2"/>
                <a:gd name="T6" fmla="*/ 0 w 3"/>
                <a:gd name="T7" fmla="*/ 0 h 2"/>
                <a:gd name="T8" fmla="*/ 2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98" name="Oval 3015"/>
            <p:cNvSpPr>
              <a:spLocks noChangeAspect="1" noChangeArrowheads="1"/>
            </p:cNvSpPr>
            <p:nvPr/>
          </p:nvSpPr>
          <p:spPr bwMode="auto">
            <a:xfrm>
              <a:off x="7414213" y="3445338"/>
              <a:ext cx="2917" cy="5834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99" name="Freeform 3016"/>
            <p:cNvSpPr>
              <a:spLocks noChangeAspect="1"/>
            </p:cNvSpPr>
            <p:nvPr/>
          </p:nvSpPr>
          <p:spPr bwMode="auto">
            <a:xfrm>
              <a:off x="7385042" y="3470133"/>
              <a:ext cx="1459" cy="2917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00" name="Freeform 3017"/>
            <p:cNvSpPr>
              <a:spLocks noChangeAspect="1"/>
            </p:cNvSpPr>
            <p:nvPr/>
          </p:nvSpPr>
          <p:spPr bwMode="auto">
            <a:xfrm>
              <a:off x="7439009" y="3464299"/>
              <a:ext cx="2917" cy="5834"/>
            </a:xfrm>
            <a:custGeom>
              <a:avLst/>
              <a:gdLst>
                <a:gd name="T0" fmla="*/ 1 w 2"/>
                <a:gd name="T1" fmla="*/ 3 h 3"/>
                <a:gd name="T2" fmla="*/ 0 w 2"/>
                <a:gd name="T3" fmla="*/ 4 h 3"/>
                <a:gd name="T4" fmla="*/ 0 w 2"/>
                <a:gd name="T5" fmla="*/ 1 h 3"/>
                <a:gd name="T6" fmla="*/ 1 w 2"/>
                <a:gd name="T7" fmla="*/ 1 h 3"/>
                <a:gd name="T8" fmla="*/ 1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" y="1"/>
                    <a:pt x="1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01" name="Freeform 3018"/>
            <p:cNvSpPr>
              <a:spLocks noChangeAspect="1"/>
            </p:cNvSpPr>
            <p:nvPr/>
          </p:nvSpPr>
          <p:spPr bwMode="auto">
            <a:xfrm>
              <a:off x="7440468" y="3470133"/>
              <a:ext cx="2917" cy="5834"/>
            </a:xfrm>
            <a:custGeom>
              <a:avLst/>
              <a:gdLst>
                <a:gd name="T0" fmla="*/ 1 w 2"/>
                <a:gd name="T1" fmla="*/ 3 h 3"/>
                <a:gd name="T2" fmla="*/ 0 w 2"/>
                <a:gd name="T3" fmla="*/ 4 h 3"/>
                <a:gd name="T4" fmla="*/ 0 w 2"/>
                <a:gd name="T5" fmla="*/ 1 h 3"/>
                <a:gd name="T6" fmla="*/ 1 w 2"/>
                <a:gd name="T7" fmla="*/ 0 h 3"/>
                <a:gd name="T8" fmla="*/ 1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02" name="Freeform 3019"/>
            <p:cNvSpPr>
              <a:spLocks noChangeAspect="1"/>
            </p:cNvSpPr>
            <p:nvPr/>
          </p:nvSpPr>
          <p:spPr bwMode="auto">
            <a:xfrm>
              <a:off x="7399628" y="3337403"/>
              <a:ext cx="5834" cy="4376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3 w 3"/>
                <a:gd name="T7" fmla="*/ 1 h 3"/>
                <a:gd name="T8" fmla="*/ 3 w 3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03" name="Freeform 3020"/>
            <p:cNvSpPr>
              <a:spLocks noChangeAspect="1"/>
            </p:cNvSpPr>
            <p:nvPr/>
          </p:nvSpPr>
          <p:spPr bwMode="auto">
            <a:xfrm>
              <a:off x="7447761" y="3273226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04" name="Freeform 3021"/>
            <p:cNvSpPr>
              <a:spLocks noChangeAspect="1"/>
            </p:cNvSpPr>
            <p:nvPr/>
          </p:nvSpPr>
          <p:spPr bwMode="auto">
            <a:xfrm>
              <a:off x="7315030" y="3411790"/>
              <a:ext cx="2917" cy="4376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3 h 2"/>
                <a:gd name="T4" fmla="*/ 0 w 2"/>
                <a:gd name="T5" fmla="*/ 2 h 2"/>
                <a:gd name="T6" fmla="*/ 1 w 2"/>
                <a:gd name="T7" fmla="*/ 0 h 2"/>
                <a:gd name="T8" fmla="*/ 2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05" name="Freeform 3022"/>
            <p:cNvSpPr>
              <a:spLocks noChangeAspect="1"/>
            </p:cNvSpPr>
            <p:nvPr/>
          </p:nvSpPr>
          <p:spPr bwMode="auto">
            <a:xfrm>
              <a:off x="7307737" y="3400122"/>
              <a:ext cx="2917" cy="2917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0 w 2"/>
                <a:gd name="T7" fmla="*/ 0 h 2"/>
                <a:gd name="T8" fmla="*/ 1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1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06" name="Freeform 3023"/>
            <p:cNvSpPr>
              <a:spLocks noChangeAspect="1"/>
            </p:cNvSpPr>
            <p:nvPr/>
          </p:nvSpPr>
          <p:spPr bwMode="auto">
            <a:xfrm>
              <a:off x="7389417" y="3251347"/>
              <a:ext cx="4376" cy="4376"/>
            </a:xfrm>
            <a:custGeom>
              <a:avLst/>
              <a:gdLst>
                <a:gd name="T0" fmla="*/ 3 w 2"/>
                <a:gd name="T1" fmla="*/ 2 h 3"/>
                <a:gd name="T2" fmla="*/ 2 w 2"/>
                <a:gd name="T3" fmla="*/ 3 h 3"/>
                <a:gd name="T4" fmla="*/ 0 w 2"/>
                <a:gd name="T5" fmla="*/ 2 h 3"/>
                <a:gd name="T6" fmla="*/ 2 w 2"/>
                <a:gd name="T7" fmla="*/ 1 h 3"/>
                <a:gd name="T8" fmla="*/ 3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07" name="Freeform 3024"/>
            <p:cNvSpPr>
              <a:spLocks noChangeAspect="1"/>
            </p:cNvSpPr>
            <p:nvPr/>
          </p:nvSpPr>
          <p:spPr bwMode="auto">
            <a:xfrm>
              <a:off x="7387959" y="3244054"/>
              <a:ext cx="2917" cy="2917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1 w 2"/>
                <a:gd name="T7" fmla="*/ 0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08" name="Freeform 3025"/>
            <p:cNvSpPr>
              <a:spLocks noChangeAspect="1"/>
            </p:cNvSpPr>
            <p:nvPr/>
          </p:nvSpPr>
          <p:spPr bwMode="auto">
            <a:xfrm>
              <a:off x="7393793" y="3263016"/>
              <a:ext cx="2917" cy="5834"/>
            </a:xfrm>
            <a:custGeom>
              <a:avLst/>
              <a:gdLst>
                <a:gd name="T0" fmla="*/ 1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0 h 3"/>
                <a:gd name="T8" fmla="*/ 1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09" name="Freeform 3026"/>
            <p:cNvSpPr>
              <a:spLocks noChangeAspect="1"/>
            </p:cNvSpPr>
            <p:nvPr/>
          </p:nvSpPr>
          <p:spPr bwMode="auto">
            <a:xfrm>
              <a:off x="7297527" y="3308232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1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10" name="Freeform 3027"/>
            <p:cNvSpPr>
              <a:spLocks noChangeAspect="1"/>
            </p:cNvSpPr>
            <p:nvPr/>
          </p:nvSpPr>
          <p:spPr bwMode="auto">
            <a:xfrm>
              <a:off x="7310654" y="3311149"/>
              <a:ext cx="4376" cy="2917"/>
            </a:xfrm>
            <a:custGeom>
              <a:avLst/>
              <a:gdLst>
                <a:gd name="T0" fmla="*/ 3 w 2"/>
                <a:gd name="T1" fmla="*/ 1 h 2"/>
                <a:gd name="T2" fmla="*/ 2 w 2"/>
                <a:gd name="T3" fmla="*/ 2 h 2"/>
                <a:gd name="T4" fmla="*/ 2 w 2"/>
                <a:gd name="T5" fmla="*/ 1 h 2"/>
                <a:gd name="T6" fmla="*/ 2 w 2"/>
                <a:gd name="T7" fmla="*/ 0 h 2"/>
                <a:gd name="T8" fmla="*/ 3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11" name="Freeform 3028"/>
            <p:cNvSpPr>
              <a:spLocks noChangeAspect="1"/>
            </p:cNvSpPr>
            <p:nvPr/>
          </p:nvSpPr>
          <p:spPr bwMode="auto">
            <a:xfrm>
              <a:off x="7389417" y="3271767"/>
              <a:ext cx="1459" cy="4376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3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12" name="Freeform 3029"/>
            <p:cNvSpPr>
              <a:spLocks noChangeAspect="1"/>
            </p:cNvSpPr>
            <p:nvPr/>
          </p:nvSpPr>
          <p:spPr bwMode="auto">
            <a:xfrm>
              <a:off x="7387959" y="3280519"/>
              <a:ext cx="2917" cy="5834"/>
            </a:xfrm>
            <a:custGeom>
              <a:avLst/>
              <a:gdLst>
                <a:gd name="T0" fmla="*/ 1 w 2"/>
                <a:gd name="T1" fmla="*/ 3 h 3"/>
                <a:gd name="T2" fmla="*/ 0 w 2"/>
                <a:gd name="T3" fmla="*/ 4 h 3"/>
                <a:gd name="T4" fmla="*/ 0 w 2"/>
                <a:gd name="T5" fmla="*/ 1 h 3"/>
                <a:gd name="T6" fmla="*/ 1 w 2"/>
                <a:gd name="T7" fmla="*/ 0 h 3"/>
                <a:gd name="T8" fmla="*/ 1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13" name="Oval 3030"/>
            <p:cNvSpPr>
              <a:spLocks noChangeAspect="1" noChangeArrowheads="1"/>
            </p:cNvSpPr>
            <p:nvPr/>
          </p:nvSpPr>
          <p:spPr bwMode="auto">
            <a:xfrm>
              <a:off x="7294610" y="3351989"/>
              <a:ext cx="4376" cy="5834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14" name="Freeform 3031"/>
            <p:cNvSpPr>
              <a:spLocks noChangeAspect="1"/>
            </p:cNvSpPr>
            <p:nvPr/>
          </p:nvSpPr>
          <p:spPr bwMode="auto">
            <a:xfrm>
              <a:off x="7315030" y="3477426"/>
              <a:ext cx="2917" cy="4376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1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15" name="Freeform 3032"/>
            <p:cNvSpPr>
              <a:spLocks noChangeAspect="1"/>
            </p:cNvSpPr>
            <p:nvPr/>
          </p:nvSpPr>
          <p:spPr bwMode="auto">
            <a:xfrm>
              <a:off x="7262521" y="3531394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4 h 3"/>
                <a:gd name="T4" fmla="*/ 0 w 2"/>
                <a:gd name="T5" fmla="*/ 1 h 3"/>
                <a:gd name="T6" fmla="*/ 2 w 2"/>
                <a:gd name="T7" fmla="*/ 1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16" name="Freeform 3033"/>
            <p:cNvSpPr>
              <a:spLocks noChangeAspect="1"/>
            </p:cNvSpPr>
            <p:nvPr/>
          </p:nvSpPr>
          <p:spPr bwMode="auto">
            <a:xfrm>
              <a:off x="7298986" y="3473051"/>
              <a:ext cx="11669" cy="11669"/>
            </a:xfrm>
            <a:custGeom>
              <a:avLst/>
              <a:gdLst>
                <a:gd name="T0" fmla="*/ 7 w 7"/>
                <a:gd name="T1" fmla="*/ 1 h 6"/>
                <a:gd name="T2" fmla="*/ 5 w 7"/>
                <a:gd name="T3" fmla="*/ 7 h 6"/>
                <a:gd name="T4" fmla="*/ 1 w 7"/>
                <a:gd name="T5" fmla="*/ 7 h 6"/>
                <a:gd name="T6" fmla="*/ 3 w 7"/>
                <a:gd name="T7" fmla="*/ 1 h 6"/>
                <a:gd name="T8" fmla="*/ 7 w 7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6" y="1"/>
                  </a:moveTo>
                  <a:cubicBezTo>
                    <a:pt x="7" y="3"/>
                    <a:pt x="5" y="4"/>
                    <a:pt x="4" y="5"/>
                  </a:cubicBezTo>
                  <a:cubicBezTo>
                    <a:pt x="3" y="6"/>
                    <a:pt x="1" y="6"/>
                    <a:pt x="1" y="5"/>
                  </a:cubicBezTo>
                  <a:cubicBezTo>
                    <a:pt x="0" y="3"/>
                    <a:pt x="2" y="2"/>
                    <a:pt x="3" y="1"/>
                  </a:cubicBezTo>
                  <a:cubicBezTo>
                    <a:pt x="4" y="0"/>
                    <a:pt x="6" y="0"/>
                    <a:pt x="6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17" name="Freeform 3034"/>
            <p:cNvSpPr>
              <a:spLocks noChangeAspect="1"/>
            </p:cNvSpPr>
            <p:nvPr/>
          </p:nvSpPr>
          <p:spPr bwMode="auto">
            <a:xfrm>
              <a:off x="7323782" y="3471592"/>
              <a:ext cx="18961" cy="8751"/>
            </a:xfrm>
            <a:custGeom>
              <a:avLst/>
              <a:gdLst>
                <a:gd name="T0" fmla="*/ 1 w 11"/>
                <a:gd name="T1" fmla="*/ 1 h 5"/>
                <a:gd name="T2" fmla="*/ 12 w 11"/>
                <a:gd name="T3" fmla="*/ 1 h 5"/>
                <a:gd name="T4" fmla="*/ 12 w 11"/>
                <a:gd name="T5" fmla="*/ 5 h 5"/>
                <a:gd name="T6" fmla="*/ 2 w 11"/>
                <a:gd name="T7" fmla="*/ 4 h 5"/>
                <a:gd name="T8" fmla="*/ 1 w 11"/>
                <a:gd name="T9" fmla="*/ 1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"/>
                <a:gd name="T17" fmla="*/ 11 w 1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">
                  <a:moveTo>
                    <a:pt x="1" y="1"/>
                  </a:moveTo>
                  <a:cubicBezTo>
                    <a:pt x="4" y="0"/>
                    <a:pt x="7" y="0"/>
                    <a:pt x="10" y="1"/>
                  </a:cubicBezTo>
                  <a:cubicBezTo>
                    <a:pt x="11" y="2"/>
                    <a:pt x="11" y="4"/>
                    <a:pt x="10" y="4"/>
                  </a:cubicBezTo>
                  <a:cubicBezTo>
                    <a:pt x="7" y="5"/>
                    <a:pt x="4" y="4"/>
                    <a:pt x="2" y="3"/>
                  </a:cubicBezTo>
                  <a:cubicBezTo>
                    <a:pt x="1" y="3"/>
                    <a:pt x="0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18" name="Freeform 3035"/>
            <p:cNvSpPr>
              <a:spLocks noChangeAspect="1"/>
            </p:cNvSpPr>
            <p:nvPr/>
          </p:nvSpPr>
          <p:spPr bwMode="auto">
            <a:xfrm>
              <a:off x="7351494" y="3458465"/>
              <a:ext cx="26254" cy="11669"/>
            </a:xfrm>
            <a:custGeom>
              <a:avLst/>
              <a:gdLst>
                <a:gd name="T0" fmla="*/ 4 w 15"/>
                <a:gd name="T1" fmla="*/ 1 h 7"/>
                <a:gd name="T2" fmla="*/ 1 w 15"/>
                <a:gd name="T3" fmla="*/ 7 h 7"/>
                <a:gd name="T4" fmla="*/ 6 w 15"/>
                <a:gd name="T5" fmla="*/ 6 h 7"/>
                <a:gd name="T6" fmla="*/ 13 w 15"/>
                <a:gd name="T7" fmla="*/ 7 h 7"/>
                <a:gd name="T8" fmla="*/ 18 w 15"/>
                <a:gd name="T9" fmla="*/ 2 h 7"/>
                <a:gd name="T10" fmla="*/ 13 w 15"/>
                <a:gd name="T11" fmla="*/ 1 h 7"/>
                <a:gd name="T12" fmla="*/ 7 w 15"/>
                <a:gd name="T13" fmla="*/ 2 h 7"/>
                <a:gd name="T14" fmla="*/ 4 w 15"/>
                <a:gd name="T15" fmla="*/ 1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7"/>
                <a:gd name="T26" fmla="*/ 15 w 15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7">
                  <a:moveTo>
                    <a:pt x="3" y="1"/>
                  </a:moveTo>
                  <a:cubicBezTo>
                    <a:pt x="1" y="2"/>
                    <a:pt x="0" y="5"/>
                    <a:pt x="1" y="6"/>
                  </a:cubicBezTo>
                  <a:cubicBezTo>
                    <a:pt x="2" y="7"/>
                    <a:pt x="3" y="5"/>
                    <a:pt x="5" y="5"/>
                  </a:cubicBezTo>
                  <a:cubicBezTo>
                    <a:pt x="7" y="5"/>
                    <a:pt x="9" y="6"/>
                    <a:pt x="11" y="6"/>
                  </a:cubicBezTo>
                  <a:cubicBezTo>
                    <a:pt x="13" y="5"/>
                    <a:pt x="15" y="4"/>
                    <a:pt x="15" y="2"/>
                  </a:cubicBezTo>
                  <a:cubicBezTo>
                    <a:pt x="15" y="1"/>
                    <a:pt x="12" y="1"/>
                    <a:pt x="11" y="1"/>
                  </a:cubicBezTo>
                  <a:cubicBezTo>
                    <a:pt x="9" y="1"/>
                    <a:pt x="8" y="2"/>
                    <a:pt x="6" y="2"/>
                  </a:cubicBezTo>
                  <a:cubicBezTo>
                    <a:pt x="5" y="2"/>
                    <a:pt x="4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19" name="Freeform 3036"/>
            <p:cNvSpPr>
              <a:spLocks noChangeAspect="1"/>
            </p:cNvSpPr>
            <p:nvPr/>
          </p:nvSpPr>
          <p:spPr bwMode="auto">
            <a:xfrm>
              <a:off x="7277107" y="3381160"/>
              <a:ext cx="13127" cy="21879"/>
            </a:xfrm>
            <a:custGeom>
              <a:avLst/>
              <a:gdLst>
                <a:gd name="T0" fmla="*/ 6 w 7"/>
                <a:gd name="T1" fmla="*/ 1 h 13"/>
                <a:gd name="T2" fmla="*/ 8 w 7"/>
                <a:gd name="T3" fmla="*/ 6 h 13"/>
                <a:gd name="T4" fmla="*/ 5 w 7"/>
                <a:gd name="T5" fmla="*/ 14 h 13"/>
                <a:gd name="T6" fmla="*/ 1 w 7"/>
                <a:gd name="T7" fmla="*/ 13 h 13"/>
                <a:gd name="T8" fmla="*/ 1 w 7"/>
                <a:gd name="T9" fmla="*/ 5 h 13"/>
                <a:gd name="T10" fmla="*/ 6 w 7"/>
                <a:gd name="T11" fmla="*/ 1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3"/>
                <a:gd name="T20" fmla="*/ 7 w 7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3">
                  <a:moveTo>
                    <a:pt x="5" y="1"/>
                  </a:moveTo>
                  <a:cubicBezTo>
                    <a:pt x="7" y="1"/>
                    <a:pt x="6" y="4"/>
                    <a:pt x="6" y="5"/>
                  </a:cubicBezTo>
                  <a:cubicBezTo>
                    <a:pt x="5" y="8"/>
                    <a:pt x="5" y="10"/>
                    <a:pt x="4" y="12"/>
                  </a:cubicBezTo>
                  <a:cubicBezTo>
                    <a:pt x="3" y="13"/>
                    <a:pt x="1" y="12"/>
                    <a:pt x="1" y="11"/>
                  </a:cubicBezTo>
                  <a:cubicBezTo>
                    <a:pt x="0" y="9"/>
                    <a:pt x="0" y="6"/>
                    <a:pt x="1" y="4"/>
                  </a:cubicBezTo>
                  <a:cubicBezTo>
                    <a:pt x="2" y="2"/>
                    <a:pt x="4" y="0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20" name="Freeform 3037"/>
            <p:cNvSpPr>
              <a:spLocks noChangeAspect="1"/>
            </p:cNvSpPr>
            <p:nvPr/>
          </p:nvSpPr>
          <p:spPr bwMode="auto">
            <a:xfrm>
              <a:off x="7266897" y="3395746"/>
              <a:ext cx="8751" cy="7293"/>
            </a:xfrm>
            <a:custGeom>
              <a:avLst/>
              <a:gdLst>
                <a:gd name="T0" fmla="*/ 4 w 5"/>
                <a:gd name="T1" fmla="*/ 0 h 4"/>
                <a:gd name="T2" fmla="*/ 5 w 5"/>
                <a:gd name="T3" fmla="*/ 4 h 4"/>
                <a:gd name="T4" fmla="*/ 1 w 5"/>
                <a:gd name="T5" fmla="*/ 5 h 4"/>
                <a:gd name="T6" fmla="*/ 4 w 5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4"/>
                <a:gd name="T14" fmla="*/ 5 w 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4">
                  <a:moveTo>
                    <a:pt x="3" y="0"/>
                  </a:moveTo>
                  <a:cubicBezTo>
                    <a:pt x="4" y="0"/>
                    <a:pt x="5" y="2"/>
                    <a:pt x="4" y="3"/>
                  </a:cubicBezTo>
                  <a:cubicBezTo>
                    <a:pt x="4" y="4"/>
                    <a:pt x="2" y="4"/>
                    <a:pt x="1" y="4"/>
                  </a:cubicBezTo>
                  <a:cubicBezTo>
                    <a:pt x="0" y="2"/>
                    <a:pt x="2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21" name="Freeform 3038"/>
            <p:cNvSpPr>
              <a:spLocks noChangeAspect="1"/>
            </p:cNvSpPr>
            <p:nvPr/>
          </p:nvSpPr>
          <p:spPr bwMode="auto">
            <a:xfrm>
              <a:off x="7285859" y="3375326"/>
              <a:ext cx="16044" cy="35006"/>
            </a:xfrm>
            <a:custGeom>
              <a:avLst/>
              <a:gdLst>
                <a:gd name="T0" fmla="*/ 10 w 9"/>
                <a:gd name="T1" fmla="*/ 1 h 20"/>
                <a:gd name="T2" fmla="*/ 10 w 9"/>
                <a:gd name="T3" fmla="*/ 5 h 20"/>
                <a:gd name="T4" fmla="*/ 6 w 9"/>
                <a:gd name="T5" fmla="*/ 5 h 20"/>
                <a:gd name="T6" fmla="*/ 5 w 9"/>
                <a:gd name="T7" fmla="*/ 14 h 20"/>
                <a:gd name="T8" fmla="*/ 9 w 9"/>
                <a:gd name="T9" fmla="*/ 16 h 20"/>
                <a:gd name="T10" fmla="*/ 7 w 9"/>
                <a:gd name="T11" fmla="*/ 19 h 20"/>
                <a:gd name="T12" fmla="*/ 4 w 9"/>
                <a:gd name="T13" fmla="*/ 19 h 20"/>
                <a:gd name="T14" fmla="*/ 1 w 9"/>
                <a:gd name="T15" fmla="*/ 23 h 20"/>
                <a:gd name="T16" fmla="*/ 1 w 9"/>
                <a:gd name="T17" fmla="*/ 17 h 20"/>
                <a:gd name="T18" fmla="*/ 4 w 9"/>
                <a:gd name="T19" fmla="*/ 6 h 20"/>
                <a:gd name="T20" fmla="*/ 5 w 9"/>
                <a:gd name="T21" fmla="*/ 1 h 20"/>
                <a:gd name="T22" fmla="*/ 10 w 9"/>
                <a:gd name="T23" fmla="*/ 1 h 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20"/>
                <a:gd name="T38" fmla="*/ 9 w 9"/>
                <a:gd name="T39" fmla="*/ 20 h 2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20">
                  <a:moveTo>
                    <a:pt x="8" y="1"/>
                  </a:moveTo>
                  <a:cubicBezTo>
                    <a:pt x="9" y="1"/>
                    <a:pt x="9" y="3"/>
                    <a:pt x="8" y="4"/>
                  </a:cubicBezTo>
                  <a:cubicBezTo>
                    <a:pt x="7" y="5"/>
                    <a:pt x="6" y="3"/>
                    <a:pt x="5" y="4"/>
                  </a:cubicBezTo>
                  <a:cubicBezTo>
                    <a:pt x="4" y="6"/>
                    <a:pt x="3" y="9"/>
                    <a:pt x="4" y="12"/>
                  </a:cubicBezTo>
                  <a:cubicBezTo>
                    <a:pt x="4" y="13"/>
                    <a:pt x="7" y="12"/>
                    <a:pt x="7" y="13"/>
                  </a:cubicBezTo>
                  <a:cubicBezTo>
                    <a:pt x="8" y="13"/>
                    <a:pt x="7" y="15"/>
                    <a:pt x="6" y="16"/>
                  </a:cubicBezTo>
                  <a:cubicBezTo>
                    <a:pt x="5" y="16"/>
                    <a:pt x="4" y="15"/>
                    <a:pt x="3" y="16"/>
                  </a:cubicBezTo>
                  <a:cubicBezTo>
                    <a:pt x="2" y="17"/>
                    <a:pt x="2" y="20"/>
                    <a:pt x="1" y="19"/>
                  </a:cubicBezTo>
                  <a:cubicBezTo>
                    <a:pt x="0" y="18"/>
                    <a:pt x="1" y="16"/>
                    <a:pt x="1" y="14"/>
                  </a:cubicBezTo>
                  <a:cubicBezTo>
                    <a:pt x="2" y="11"/>
                    <a:pt x="3" y="8"/>
                    <a:pt x="3" y="5"/>
                  </a:cubicBezTo>
                  <a:cubicBezTo>
                    <a:pt x="4" y="4"/>
                    <a:pt x="3" y="2"/>
                    <a:pt x="4" y="1"/>
                  </a:cubicBezTo>
                  <a:cubicBezTo>
                    <a:pt x="5" y="0"/>
                    <a:pt x="7" y="0"/>
                    <a:pt x="8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22" name="Freeform 3039"/>
            <p:cNvSpPr>
              <a:spLocks noChangeAspect="1"/>
            </p:cNvSpPr>
            <p:nvPr/>
          </p:nvSpPr>
          <p:spPr bwMode="auto">
            <a:xfrm>
              <a:off x="7333992" y="3477426"/>
              <a:ext cx="51050" cy="29172"/>
            </a:xfrm>
            <a:custGeom>
              <a:avLst/>
              <a:gdLst>
                <a:gd name="T0" fmla="*/ 4 w 29"/>
                <a:gd name="T1" fmla="*/ 20 h 17"/>
                <a:gd name="T2" fmla="*/ 10 w 29"/>
                <a:gd name="T3" fmla="*/ 18 h 17"/>
                <a:gd name="T4" fmla="*/ 16 w 29"/>
                <a:gd name="T5" fmla="*/ 14 h 17"/>
                <a:gd name="T6" fmla="*/ 24 w 29"/>
                <a:gd name="T7" fmla="*/ 11 h 17"/>
                <a:gd name="T8" fmla="*/ 28 w 29"/>
                <a:gd name="T9" fmla="*/ 8 h 17"/>
                <a:gd name="T10" fmla="*/ 34 w 29"/>
                <a:gd name="T11" fmla="*/ 4 h 17"/>
                <a:gd name="T12" fmla="*/ 35 w 29"/>
                <a:gd name="T13" fmla="*/ 1 h 17"/>
                <a:gd name="T14" fmla="*/ 29 w 29"/>
                <a:gd name="T15" fmla="*/ 1 h 17"/>
                <a:gd name="T16" fmla="*/ 17 w 29"/>
                <a:gd name="T17" fmla="*/ 2 h 17"/>
                <a:gd name="T18" fmla="*/ 5 w 29"/>
                <a:gd name="T19" fmla="*/ 5 h 17"/>
                <a:gd name="T20" fmla="*/ 0 w 29"/>
                <a:gd name="T21" fmla="*/ 11 h 17"/>
                <a:gd name="T22" fmla="*/ 4 w 29"/>
                <a:gd name="T23" fmla="*/ 14 h 17"/>
                <a:gd name="T24" fmla="*/ 4 w 29"/>
                <a:gd name="T25" fmla="*/ 20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7"/>
                <a:gd name="T41" fmla="*/ 29 w 29"/>
                <a:gd name="T42" fmla="*/ 17 h 1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7">
                  <a:moveTo>
                    <a:pt x="3" y="17"/>
                  </a:moveTo>
                  <a:cubicBezTo>
                    <a:pt x="4" y="17"/>
                    <a:pt x="6" y="16"/>
                    <a:pt x="8" y="15"/>
                  </a:cubicBezTo>
                  <a:cubicBezTo>
                    <a:pt x="9" y="14"/>
                    <a:pt x="11" y="13"/>
                    <a:pt x="13" y="12"/>
                  </a:cubicBezTo>
                  <a:cubicBezTo>
                    <a:pt x="15" y="11"/>
                    <a:pt x="18" y="10"/>
                    <a:pt x="20" y="9"/>
                  </a:cubicBezTo>
                  <a:cubicBezTo>
                    <a:pt x="21" y="9"/>
                    <a:pt x="22" y="7"/>
                    <a:pt x="23" y="7"/>
                  </a:cubicBezTo>
                  <a:cubicBezTo>
                    <a:pt x="24" y="5"/>
                    <a:pt x="27" y="5"/>
                    <a:pt x="28" y="3"/>
                  </a:cubicBezTo>
                  <a:cubicBezTo>
                    <a:pt x="29" y="3"/>
                    <a:pt x="29" y="1"/>
                    <a:pt x="29" y="1"/>
                  </a:cubicBezTo>
                  <a:cubicBezTo>
                    <a:pt x="27" y="0"/>
                    <a:pt x="26" y="1"/>
                    <a:pt x="24" y="1"/>
                  </a:cubicBezTo>
                  <a:cubicBezTo>
                    <a:pt x="21" y="1"/>
                    <a:pt x="17" y="2"/>
                    <a:pt x="14" y="2"/>
                  </a:cubicBezTo>
                  <a:cubicBezTo>
                    <a:pt x="10" y="3"/>
                    <a:pt x="7" y="3"/>
                    <a:pt x="4" y="4"/>
                  </a:cubicBezTo>
                  <a:cubicBezTo>
                    <a:pt x="2" y="5"/>
                    <a:pt x="1" y="8"/>
                    <a:pt x="0" y="9"/>
                  </a:cubicBezTo>
                  <a:cubicBezTo>
                    <a:pt x="1" y="10"/>
                    <a:pt x="2" y="11"/>
                    <a:pt x="3" y="12"/>
                  </a:cubicBezTo>
                  <a:cubicBezTo>
                    <a:pt x="3" y="14"/>
                    <a:pt x="3" y="16"/>
                    <a:pt x="3" y="1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23" name="Freeform 3040"/>
            <p:cNvSpPr>
              <a:spLocks noChangeAspect="1"/>
            </p:cNvSpPr>
            <p:nvPr/>
          </p:nvSpPr>
          <p:spPr bwMode="auto">
            <a:xfrm>
              <a:off x="7325240" y="3305314"/>
              <a:ext cx="24796" cy="11669"/>
            </a:xfrm>
            <a:custGeom>
              <a:avLst/>
              <a:gdLst>
                <a:gd name="T0" fmla="*/ 4 w 14"/>
                <a:gd name="T1" fmla="*/ 1 h 7"/>
                <a:gd name="T2" fmla="*/ 13 w 14"/>
                <a:gd name="T3" fmla="*/ 1 h 7"/>
                <a:gd name="T4" fmla="*/ 17 w 14"/>
                <a:gd name="T5" fmla="*/ 3 h 7"/>
                <a:gd name="T6" fmla="*/ 13 w 14"/>
                <a:gd name="T7" fmla="*/ 6 h 7"/>
                <a:gd name="T8" fmla="*/ 6 w 14"/>
                <a:gd name="T9" fmla="*/ 6 h 7"/>
                <a:gd name="T10" fmla="*/ 1 w 14"/>
                <a:gd name="T11" fmla="*/ 7 h 7"/>
                <a:gd name="T12" fmla="*/ 4 w 14"/>
                <a:gd name="T13" fmla="*/ 1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7"/>
                <a:gd name="T23" fmla="*/ 14 w 14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7">
                  <a:moveTo>
                    <a:pt x="3" y="1"/>
                  </a:moveTo>
                  <a:cubicBezTo>
                    <a:pt x="5" y="0"/>
                    <a:pt x="8" y="1"/>
                    <a:pt x="11" y="1"/>
                  </a:cubicBezTo>
                  <a:cubicBezTo>
                    <a:pt x="12" y="1"/>
                    <a:pt x="14" y="2"/>
                    <a:pt x="14" y="3"/>
                  </a:cubicBezTo>
                  <a:cubicBezTo>
                    <a:pt x="14" y="4"/>
                    <a:pt x="12" y="5"/>
                    <a:pt x="11" y="5"/>
                  </a:cubicBezTo>
                  <a:cubicBezTo>
                    <a:pt x="9" y="5"/>
                    <a:pt x="7" y="5"/>
                    <a:pt x="5" y="5"/>
                  </a:cubicBezTo>
                  <a:cubicBezTo>
                    <a:pt x="3" y="5"/>
                    <a:pt x="2" y="7"/>
                    <a:pt x="1" y="6"/>
                  </a:cubicBezTo>
                  <a:cubicBezTo>
                    <a:pt x="0" y="4"/>
                    <a:pt x="1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24" name="Freeform 3041"/>
            <p:cNvSpPr>
              <a:spLocks noChangeAspect="1"/>
            </p:cNvSpPr>
            <p:nvPr/>
          </p:nvSpPr>
          <p:spPr bwMode="auto">
            <a:xfrm>
              <a:off x="7291693" y="3293646"/>
              <a:ext cx="23337" cy="13127"/>
            </a:xfrm>
            <a:custGeom>
              <a:avLst/>
              <a:gdLst>
                <a:gd name="T0" fmla="*/ 9 w 13"/>
                <a:gd name="T1" fmla="*/ 3 h 8"/>
                <a:gd name="T2" fmla="*/ 12 w 13"/>
                <a:gd name="T3" fmla="*/ 1 h 8"/>
                <a:gd name="T4" fmla="*/ 15 w 13"/>
                <a:gd name="T5" fmla="*/ 7 h 8"/>
                <a:gd name="T6" fmla="*/ 10 w 13"/>
                <a:gd name="T7" fmla="*/ 6 h 8"/>
                <a:gd name="T8" fmla="*/ 6 w 13"/>
                <a:gd name="T9" fmla="*/ 7 h 8"/>
                <a:gd name="T10" fmla="*/ 5 w 13"/>
                <a:gd name="T11" fmla="*/ 6 h 8"/>
                <a:gd name="T12" fmla="*/ 1 w 13"/>
                <a:gd name="T13" fmla="*/ 7 h 8"/>
                <a:gd name="T14" fmla="*/ 1 w 13"/>
                <a:gd name="T15" fmla="*/ 2 h 8"/>
                <a:gd name="T16" fmla="*/ 9 w 13"/>
                <a:gd name="T17" fmla="*/ 3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8"/>
                <a:gd name="T29" fmla="*/ 13 w 13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8">
                  <a:moveTo>
                    <a:pt x="7" y="3"/>
                  </a:moveTo>
                  <a:cubicBezTo>
                    <a:pt x="8" y="3"/>
                    <a:pt x="9" y="0"/>
                    <a:pt x="10" y="1"/>
                  </a:cubicBezTo>
                  <a:cubicBezTo>
                    <a:pt x="12" y="2"/>
                    <a:pt x="13" y="5"/>
                    <a:pt x="12" y="6"/>
                  </a:cubicBezTo>
                  <a:cubicBezTo>
                    <a:pt x="11" y="8"/>
                    <a:pt x="9" y="5"/>
                    <a:pt x="8" y="5"/>
                  </a:cubicBezTo>
                  <a:cubicBezTo>
                    <a:pt x="7" y="5"/>
                    <a:pt x="6" y="7"/>
                    <a:pt x="5" y="6"/>
                  </a:cubicBezTo>
                  <a:cubicBezTo>
                    <a:pt x="4" y="6"/>
                    <a:pt x="5" y="5"/>
                    <a:pt x="4" y="5"/>
                  </a:cubicBezTo>
                  <a:cubicBezTo>
                    <a:pt x="3" y="5"/>
                    <a:pt x="2" y="6"/>
                    <a:pt x="1" y="6"/>
                  </a:cubicBezTo>
                  <a:cubicBezTo>
                    <a:pt x="1" y="5"/>
                    <a:pt x="0" y="2"/>
                    <a:pt x="1" y="2"/>
                  </a:cubicBezTo>
                  <a:cubicBezTo>
                    <a:pt x="3" y="1"/>
                    <a:pt x="5" y="3"/>
                    <a:pt x="7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25" name="Freeform 3042"/>
            <p:cNvSpPr>
              <a:spLocks noChangeAspect="1"/>
            </p:cNvSpPr>
            <p:nvPr/>
          </p:nvSpPr>
          <p:spPr bwMode="auto">
            <a:xfrm>
              <a:off x="7351494" y="3308232"/>
              <a:ext cx="21879" cy="4376"/>
            </a:xfrm>
            <a:custGeom>
              <a:avLst/>
              <a:gdLst>
                <a:gd name="T0" fmla="*/ 0 w 13"/>
                <a:gd name="T1" fmla="*/ 0 h 2"/>
                <a:gd name="T2" fmla="*/ 0 w 13"/>
                <a:gd name="T3" fmla="*/ 3 h 2"/>
                <a:gd name="T4" fmla="*/ 15 w 13"/>
                <a:gd name="T5" fmla="*/ 2 h 2"/>
                <a:gd name="T6" fmla="*/ 0 w 13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"/>
                <a:gd name="T14" fmla="*/ 13 w 1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">
                  <a:moveTo>
                    <a:pt x="0" y="0"/>
                  </a:moveTo>
                  <a:cubicBezTo>
                    <a:pt x="0" y="0"/>
                    <a:pt x="0" y="2"/>
                    <a:pt x="0" y="2"/>
                  </a:cubicBezTo>
                  <a:cubicBezTo>
                    <a:pt x="4" y="2"/>
                    <a:pt x="9" y="2"/>
                    <a:pt x="13" y="1"/>
                  </a:cubicBezTo>
                  <a:cubicBezTo>
                    <a:pt x="9" y="0"/>
                    <a:pt x="4" y="0"/>
                    <a:pt x="0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26" name="Freeform 3043"/>
            <p:cNvSpPr>
              <a:spLocks noChangeAspect="1"/>
            </p:cNvSpPr>
            <p:nvPr/>
          </p:nvSpPr>
          <p:spPr bwMode="auto">
            <a:xfrm>
              <a:off x="7361705" y="3341779"/>
              <a:ext cx="29172" cy="21879"/>
            </a:xfrm>
            <a:custGeom>
              <a:avLst/>
              <a:gdLst>
                <a:gd name="T0" fmla="*/ 2 w 17"/>
                <a:gd name="T1" fmla="*/ 3 h 12"/>
                <a:gd name="T2" fmla="*/ 13 w 17"/>
                <a:gd name="T3" fmla="*/ 1 h 12"/>
                <a:gd name="T4" fmla="*/ 18 w 17"/>
                <a:gd name="T5" fmla="*/ 4 h 12"/>
                <a:gd name="T6" fmla="*/ 15 w 17"/>
                <a:gd name="T7" fmla="*/ 6 h 12"/>
                <a:gd name="T8" fmla="*/ 19 w 17"/>
                <a:gd name="T9" fmla="*/ 11 h 12"/>
                <a:gd name="T10" fmla="*/ 12 w 17"/>
                <a:gd name="T11" fmla="*/ 15 h 12"/>
                <a:gd name="T12" fmla="*/ 1 w 17"/>
                <a:gd name="T13" fmla="*/ 9 h 12"/>
                <a:gd name="T14" fmla="*/ 2 w 17"/>
                <a:gd name="T15" fmla="*/ 3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2"/>
                <a:gd name="T26" fmla="*/ 17 w 17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2">
                  <a:moveTo>
                    <a:pt x="2" y="2"/>
                  </a:moveTo>
                  <a:cubicBezTo>
                    <a:pt x="5" y="0"/>
                    <a:pt x="8" y="0"/>
                    <a:pt x="11" y="1"/>
                  </a:cubicBezTo>
                  <a:cubicBezTo>
                    <a:pt x="13" y="1"/>
                    <a:pt x="14" y="1"/>
                    <a:pt x="15" y="3"/>
                  </a:cubicBezTo>
                  <a:cubicBezTo>
                    <a:pt x="16" y="4"/>
                    <a:pt x="13" y="4"/>
                    <a:pt x="13" y="5"/>
                  </a:cubicBezTo>
                  <a:cubicBezTo>
                    <a:pt x="14" y="6"/>
                    <a:pt x="17" y="7"/>
                    <a:pt x="16" y="9"/>
                  </a:cubicBezTo>
                  <a:cubicBezTo>
                    <a:pt x="15" y="11"/>
                    <a:pt x="12" y="10"/>
                    <a:pt x="10" y="12"/>
                  </a:cubicBezTo>
                  <a:cubicBezTo>
                    <a:pt x="6" y="11"/>
                    <a:pt x="3" y="10"/>
                    <a:pt x="1" y="7"/>
                  </a:cubicBezTo>
                  <a:cubicBezTo>
                    <a:pt x="0" y="6"/>
                    <a:pt x="1" y="3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27" name="Freeform 3044"/>
            <p:cNvSpPr>
              <a:spLocks noChangeAspect="1"/>
            </p:cNvSpPr>
            <p:nvPr/>
          </p:nvSpPr>
          <p:spPr bwMode="auto">
            <a:xfrm>
              <a:off x="7390876" y="3298021"/>
              <a:ext cx="20420" cy="10210"/>
            </a:xfrm>
            <a:custGeom>
              <a:avLst/>
              <a:gdLst>
                <a:gd name="T0" fmla="*/ 6 w 11"/>
                <a:gd name="T1" fmla="*/ 0 h 6"/>
                <a:gd name="T2" fmla="*/ 14 w 11"/>
                <a:gd name="T3" fmla="*/ 5 h 6"/>
                <a:gd name="T4" fmla="*/ 11 w 11"/>
                <a:gd name="T5" fmla="*/ 7 h 6"/>
                <a:gd name="T6" fmla="*/ 5 w 11"/>
                <a:gd name="T7" fmla="*/ 7 h 6"/>
                <a:gd name="T8" fmla="*/ 0 w 11"/>
                <a:gd name="T9" fmla="*/ 5 h 6"/>
                <a:gd name="T10" fmla="*/ 6 w 1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6"/>
                <a:gd name="T20" fmla="*/ 11 w 1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6">
                  <a:moveTo>
                    <a:pt x="5" y="0"/>
                  </a:moveTo>
                  <a:cubicBezTo>
                    <a:pt x="7" y="1"/>
                    <a:pt x="9" y="3"/>
                    <a:pt x="11" y="4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7" y="6"/>
                    <a:pt x="6" y="6"/>
                    <a:pt x="4" y="6"/>
                  </a:cubicBezTo>
                  <a:cubicBezTo>
                    <a:pt x="3" y="5"/>
                    <a:pt x="0" y="5"/>
                    <a:pt x="0" y="4"/>
                  </a:cubicBezTo>
                  <a:cubicBezTo>
                    <a:pt x="0" y="2"/>
                    <a:pt x="3" y="0"/>
                    <a:pt x="5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28" name="Freeform 3045"/>
            <p:cNvSpPr>
              <a:spLocks noChangeAspect="1"/>
            </p:cNvSpPr>
            <p:nvPr/>
          </p:nvSpPr>
          <p:spPr bwMode="auto">
            <a:xfrm>
              <a:off x="7393793" y="3209048"/>
              <a:ext cx="32089" cy="77305"/>
            </a:xfrm>
            <a:custGeom>
              <a:avLst/>
              <a:gdLst>
                <a:gd name="T0" fmla="*/ 9 w 19"/>
                <a:gd name="T1" fmla="*/ 1 h 44"/>
                <a:gd name="T2" fmla="*/ 6 w 19"/>
                <a:gd name="T3" fmla="*/ 6 h 44"/>
                <a:gd name="T4" fmla="*/ 8 w 19"/>
                <a:gd name="T5" fmla="*/ 13 h 44"/>
                <a:gd name="T6" fmla="*/ 3 w 19"/>
                <a:gd name="T7" fmla="*/ 22 h 44"/>
                <a:gd name="T8" fmla="*/ 8 w 19"/>
                <a:gd name="T9" fmla="*/ 24 h 44"/>
                <a:gd name="T10" fmla="*/ 12 w 19"/>
                <a:gd name="T11" fmla="*/ 17 h 44"/>
                <a:gd name="T12" fmla="*/ 19 w 19"/>
                <a:gd name="T13" fmla="*/ 12 h 44"/>
                <a:gd name="T14" fmla="*/ 20 w 19"/>
                <a:gd name="T15" fmla="*/ 20 h 44"/>
                <a:gd name="T16" fmla="*/ 13 w 19"/>
                <a:gd name="T17" fmla="*/ 23 h 44"/>
                <a:gd name="T18" fmla="*/ 13 w 19"/>
                <a:gd name="T19" fmla="*/ 25 h 44"/>
                <a:gd name="T20" fmla="*/ 21 w 19"/>
                <a:gd name="T21" fmla="*/ 31 h 44"/>
                <a:gd name="T22" fmla="*/ 19 w 19"/>
                <a:gd name="T23" fmla="*/ 31 h 44"/>
                <a:gd name="T24" fmla="*/ 8 w 19"/>
                <a:gd name="T25" fmla="*/ 30 h 44"/>
                <a:gd name="T26" fmla="*/ 8 w 19"/>
                <a:gd name="T27" fmla="*/ 35 h 44"/>
                <a:gd name="T28" fmla="*/ 7 w 19"/>
                <a:gd name="T29" fmla="*/ 42 h 44"/>
                <a:gd name="T30" fmla="*/ 15 w 19"/>
                <a:gd name="T31" fmla="*/ 53 h 44"/>
                <a:gd name="T32" fmla="*/ 8 w 19"/>
                <a:gd name="T33" fmla="*/ 51 h 44"/>
                <a:gd name="T34" fmla="*/ 5 w 19"/>
                <a:gd name="T35" fmla="*/ 40 h 44"/>
                <a:gd name="T36" fmla="*/ 3 w 19"/>
                <a:gd name="T37" fmla="*/ 33 h 44"/>
                <a:gd name="T38" fmla="*/ 1 w 19"/>
                <a:gd name="T39" fmla="*/ 23 h 44"/>
                <a:gd name="T40" fmla="*/ 1 w 19"/>
                <a:gd name="T41" fmla="*/ 8 h 44"/>
                <a:gd name="T42" fmla="*/ 7 w 19"/>
                <a:gd name="T43" fmla="*/ 0 h 44"/>
                <a:gd name="T44" fmla="*/ 9 w 19"/>
                <a:gd name="T45" fmla="*/ 1 h 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"/>
                <a:gd name="T70" fmla="*/ 0 h 44"/>
                <a:gd name="T71" fmla="*/ 19 w 19"/>
                <a:gd name="T72" fmla="*/ 44 h 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" h="44">
                  <a:moveTo>
                    <a:pt x="8" y="1"/>
                  </a:moveTo>
                  <a:cubicBezTo>
                    <a:pt x="8" y="3"/>
                    <a:pt x="5" y="4"/>
                    <a:pt x="5" y="5"/>
                  </a:cubicBezTo>
                  <a:cubicBezTo>
                    <a:pt x="5" y="8"/>
                    <a:pt x="8" y="9"/>
                    <a:pt x="7" y="11"/>
                  </a:cubicBezTo>
                  <a:cubicBezTo>
                    <a:pt x="7" y="14"/>
                    <a:pt x="3" y="15"/>
                    <a:pt x="3" y="18"/>
                  </a:cubicBezTo>
                  <a:cubicBezTo>
                    <a:pt x="3" y="19"/>
                    <a:pt x="6" y="20"/>
                    <a:pt x="7" y="20"/>
                  </a:cubicBezTo>
                  <a:cubicBezTo>
                    <a:pt x="9" y="18"/>
                    <a:pt x="8" y="15"/>
                    <a:pt x="10" y="14"/>
                  </a:cubicBezTo>
                  <a:cubicBezTo>
                    <a:pt x="12" y="12"/>
                    <a:pt x="14" y="9"/>
                    <a:pt x="16" y="10"/>
                  </a:cubicBezTo>
                  <a:cubicBezTo>
                    <a:pt x="19" y="10"/>
                    <a:pt x="18" y="15"/>
                    <a:pt x="17" y="17"/>
                  </a:cubicBezTo>
                  <a:cubicBezTo>
                    <a:pt x="16" y="18"/>
                    <a:pt x="13" y="18"/>
                    <a:pt x="11" y="19"/>
                  </a:cubicBezTo>
                  <a:cubicBezTo>
                    <a:pt x="11" y="20"/>
                    <a:pt x="11" y="21"/>
                    <a:pt x="11" y="21"/>
                  </a:cubicBezTo>
                  <a:cubicBezTo>
                    <a:pt x="13" y="23"/>
                    <a:pt x="16" y="24"/>
                    <a:pt x="18" y="26"/>
                  </a:cubicBezTo>
                  <a:cubicBezTo>
                    <a:pt x="18" y="26"/>
                    <a:pt x="16" y="26"/>
                    <a:pt x="16" y="26"/>
                  </a:cubicBezTo>
                  <a:cubicBezTo>
                    <a:pt x="13" y="26"/>
                    <a:pt x="10" y="24"/>
                    <a:pt x="7" y="25"/>
                  </a:cubicBezTo>
                  <a:cubicBezTo>
                    <a:pt x="6" y="26"/>
                    <a:pt x="8" y="28"/>
                    <a:pt x="7" y="29"/>
                  </a:cubicBezTo>
                  <a:cubicBezTo>
                    <a:pt x="7" y="31"/>
                    <a:pt x="6" y="33"/>
                    <a:pt x="6" y="35"/>
                  </a:cubicBezTo>
                  <a:cubicBezTo>
                    <a:pt x="8" y="38"/>
                    <a:pt x="12" y="40"/>
                    <a:pt x="13" y="44"/>
                  </a:cubicBezTo>
                  <a:cubicBezTo>
                    <a:pt x="11" y="43"/>
                    <a:pt x="9" y="43"/>
                    <a:pt x="7" y="42"/>
                  </a:cubicBezTo>
                  <a:cubicBezTo>
                    <a:pt x="5" y="39"/>
                    <a:pt x="5" y="36"/>
                    <a:pt x="4" y="33"/>
                  </a:cubicBezTo>
                  <a:cubicBezTo>
                    <a:pt x="4" y="31"/>
                    <a:pt x="4" y="29"/>
                    <a:pt x="3" y="27"/>
                  </a:cubicBezTo>
                  <a:cubicBezTo>
                    <a:pt x="3" y="24"/>
                    <a:pt x="1" y="21"/>
                    <a:pt x="1" y="19"/>
                  </a:cubicBezTo>
                  <a:cubicBezTo>
                    <a:pt x="0" y="15"/>
                    <a:pt x="0" y="11"/>
                    <a:pt x="1" y="7"/>
                  </a:cubicBezTo>
                  <a:cubicBezTo>
                    <a:pt x="1" y="4"/>
                    <a:pt x="3" y="2"/>
                    <a:pt x="6" y="0"/>
                  </a:cubicBezTo>
                  <a:cubicBezTo>
                    <a:pt x="6" y="0"/>
                    <a:pt x="8" y="0"/>
                    <a:pt x="8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29" name="Freeform 3046"/>
            <p:cNvSpPr>
              <a:spLocks noChangeAspect="1"/>
            </p:cNvSpPr>
            <p:nvPr/>
          </p:nvSpPr>
          <p:spPr bwMode="auto">
            <a:xfrm>
              <a:off x="7411296" y="3198838"/>
              <a:ext cx="11669" cy="16044"/>
            </a:xfrm>
            <a:custGeom>
              <a:avLst/>
              <a:gdLst>
                <a:gd name="T0" fmla="*/ 6 w 7"/>
                <a:gd name="T1" fmla="*/ 1 h 9"/>
                <a:gd name="T2" fmla="*/ 7 w 7"/>
                <a:gd name="T3" fmla="*/ 9 h 9"/>
                <a:gd name="T4" fmla="*/ 2 w 7"/>
                <a:gd name="T5" fmla="*/ 10 h 9"/>
                <a:gd name="T6" fmla="*/ 2 w 7"/>
                <a:gd name="T7" fmla="*/ 4 h 9"/>
                <a:gd name="T8" fmla="*/ 6 w 7"/>
                <a:gd name="T9" fmla="*/ 1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5" y="1"/>
                  </a:moveTo>
                  <a:cubicBezTo>
                    <a:pt x="7" y="2"/>
                    <a:pt x="7" y="5"/>
                    <a:pt x="6" y="7"/>
                  </a:cubicBezTo>
                  <a:cubicBezTo>
                    <a:pt x="6" y="8"/>
                    <a:pt x="3" y="9"/>
                    <a:pt x="2" y="8"/>
                  </a:cubicBezTo>
                  <a:cubicBezTo>
                    <a:pt x="0" y="7"/>
                    <a:pt x="1" y="5"/>
                    <a:pt x="2" y="3"/>
                  </a:cubicBezTo>
                  <a:cubicBezTo>
                    <a:pt x="2" y="2"/>
                    <a:pt x="4" y="0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30" name="Freeform 3047"/>
            <p:cNvSpPr>
              <a:spLocks noChangeAspect="1"/>
            </p:cNvSpPr>
            <p:nvPr/>
          </p:nvSpPr>
          <p:spPr bwMode="auto">
            <a:xfrm>
              <a:off x="7393793" y="3273226"/>
              <a:ext cx="5834" cy="11669"/>
            </a:xfrm>
            <a:custGeom>
              <a:avLst/>
              <a:gdLst>
                <a:gd name="T0" fmla="*/ 4 w 4"/>
                <a:gd name="T1" fmla="*/ 3 h 6"/>
                <a:gd name="T2" fmla="*/ 4 w 4"/>
                <a:gd name="T3" fmla="*/ 7 h 6"/>
                <a:gd name="T4" fmla="*/ 1 w 4"/>
                <a:gd name="T5" fmla="*/ 7 h 6"/>
                <a:gd name="T6" fmla="*/ 1 w 4"/>
                <a:gd name="T7" fmla="*/ 1 h 6"/>
                <a:gd name="T8" fmla="*/ 4 w 4"/>
                <a:gd name="T9" fmla="*/ 3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4" y="2"/>
                  </a:moveTo>
                  <a:cubicBezTo>
                    <a:pt x="4" y="2"/>
                    <a:pt x="4" y="4"/>
                    <a:pt x="4" y="5"/>
                  </a:cubicBezTo>
                  <a:cubicBezTo>
                    <a:pt x="3" y="6"/>
                    <a:pt x="1" y="6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1" y="0"/>
                    <a:pt x="3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31" name="Freeform 3048"/>
            <p:cNvSpPr>
              <a:spLocks noChangeAspect="1"/>
            </p:cNvSpPr>
            <p:nvPr/>
          </p:nvSpPr>
          <p:spPr bwMode="auto">
            <a:xfrm>
              <a:off x="7408379" y="3333027"/>
              <a:ext cx="61260" cy="27713"/>
            </a:xfrm>
            <a:custGeom>
              <a:avLst/>
              <a:gdLst>
                <a:gd name="T0" fmla="*/ 1 w 35"/>
                <a:gd name="T1" fmla="*/ 1 h 16"/>
                <a:gd name="T2" fmla="*/ 13 w 35"/>
                <a:gd name="T3" fmla="*/ 2 h 16"/>
                <a:gd name="T4" fmla="*/ 18 w 35"/>
                <a:gd name="T5" fmla="*/ 4 h 16"/>
                <a:gd name="T6" fmla="*/ 22 w 35"/>
                <a:gd name="T7" fmla="*/ 1 h 16"/>
                <a:gd name="T8" fmla="*/ 31 w 35"/>
                <a:gd name="T9" fmla="*/ 6 h 16"/>
                <a:gd name="T10" fmla="*/ 37 w 35"/>
                <a:gd name="T11" fmla="*/ 6 h 16"/>
                <a:gd name="T12" fmla="*/ 41 w 35"/>
                <a:gd name="T13" fmla="*/ 14 h 16"/>
                <a:gd name="T14" fmla="*/ 40 w 35"/>
                <a:gd name="T15" fmla="*/ 18 h 16"/>
                <a:gd name="T16" fmla="*/ 34 w 35"/>
                <a:gd name="T17" fmla="*/ 15 h 16"/>
                <a:gd name="T18" fmla="*/ 24 w 35"/>
                <a:gd name="T19" fmla="*/ 11 h 16"/>
                <a:gd name="T20" fmla="*/ 19 w 35"/>
                <a:gd name="T21" fmla="*/ 12 h 16"/>
                <a:gd name="T22" fmla="*/ 11 w 35"/>
                <a:gd name="T23" fmla="*/ 11 h 16"/>
                <a:gd name="T24" fmla="*/ 7 w 35"/>
                <a:gd name="T25" fmla="*/ 12 h 16"/>
                <a:gd name="T26" fmla="*/ 0 w 35"/>
                <a:gd name="T27" fmla="*/ 6 h 16"/>
                <a:gd name="T28" fmla="*/ 1 w 35"/>
                <a:gd name="T29" fmla="*/ 1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"/>
                <a:gd name="T46" fmla="*/ 0 h 16"/>
                <a:gd name="T47" fmla="*/ 35 w 35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" h="16">
                  <a:moveTo>
                    <a:pt x="1" y="1"/>
                  </a:moveTo>
                  <a:cubicBezTo>
                    <a:pt x="4" y="0"/>
                    <a:pt x="8" y="1"/>
                    <a:pt x="11" y="2"/>
                  </a:cubicBezTo>
                  <a:cubicBezTo>
                    <a:pt x="13" y="2"/>
                    <a:pt x="14" y="3"/>
                    <a:pt x="15" y="3"/>
                  </a:cubicBezTo>
                  <a:cubicBezTo>
                    <a:pt x="16" y="3"/>
                    <a:pt x="17" y="1"/>
                    <a:pt x="18" y="1"/>
                  </a:cubicBezTo>
                  <a:cubicBezTo>
                    <a:pt x="21" y="2"/>
                    <a:pt x="24" y="4"/>
                    <a:pt x="26" y="5"/>
                  </a:cubicBezTo>
                  <a:cubicBezTo>
                    <a:pt x="28" y="6"/>
                    <a:pt x="30" y="5"/>
                    <a:pt x="31" y="5"/>
                  </a:cubicBezTo>
                  <a:cubicBezTo>
                    <a:pt x="33" y="7"/>
                    <a:pt x="34" y="9"/>
                    <a:pt x="34" y="12"/>
                  </a:cubicBezTo>
                  <a:cubicBezTo>
                    <a:pt x="35" y="13"/>
                    <a:pt x="34" y="15"/>
                    <a:pt x="33" y="15"/>
                  </a:cubicBezTo>
                  <a:cubicBezTo>
                    <a:pt x="31" y="16"/>
                    <a:pt x="29" y="14"/>
                    <a:pt x="28" y="13"/>
                  </a:cubicBezTo>
                  <a:cubicBezTo>
                    <a:pt x="25" y="12"/>
                    <a:pt x="23" y="10"/>
                    <a:pt x="20" y="9"/>
                  </a:cubicBezTo>
                  <a:cubicBezTo>
                    <a:pt x="19" y="8"/>
                    <a:pt x="17" y="10"/>
                    <a:pt x="16" y="10"/>
                  </a:cubicBezTo>
                  <a:cubicBezTo>
                    <a:pt x="14" y="10"/>
                    <a:pt x="11" y="9"/>
                    <a:pt x="9" y="9"/>
                  </a:cubicBezTo>
                  <a:cubicBezTo>
                    <a:pt x="8" y="9"/>
                    <a:pt x="7" y="11"/>
                    <a:pt x="6" y="10"/>
                  </a:cubicBezTo>
                  <a:cubicBezTo>
                    <a:pt x="3" y="9"/>
                    <a:pt x="1" y="7"/>
                    <a:pt x="0" y="5"/>
                  </a:cubicBezTo>
                  <a:cubicBezTo>
                    <a:pt x="0" y="4"/>
                    <a:pt x="0" y="2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32" name="Freeform 3049"/>
            <p:cNvSpPr>
              <a:spLocks noChangeAspect="1"/>
            </p:cNvSpPr>
            <p:nvPr/>
          </p:nvSpPr>
          <p:spPr bwMode="auto">
            <a:xfrm>
              <a:off x="7443385" y="3306773"/>
              <a:ext cx="17503" cy="8751"/>
            </a:xfrm>
            <a:custGeom>
              <a:avLst/>
              <a:gdLst>
                <a:gd name="T0" fmla="*/ 4 w 10"/>
                <a:gd name="T1" fmla="*/ 1 h 5"/>
                <a:gd name="T2" fmla="*/ 1 w 10"/>
                <a:gd name="T3" fmla="*/ 2 h 5"/>
                <a:gd name="T4" fmla="*/ 6 w 10"/>
                <a:gd name="T5" fmla="*/ 5 h 5"/>
                <a:gd name="T6" fmla="*/ 11 w 10"/>
                <a:gd name="T7" fmla="*/ 5 h 5"/>
                <a:gd name="T8" fmla="*/ 11 w 10"/>
                <a:gd name="T9" fmla="*/ 1 h 5"/>
                <a:gd name="T10" fmla="*/ 4 w 10"/>
                <a:gd name="T11" fmla="*/ 1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3" y="1"/>
                  </a:moveTo>
                  <a:cubicBezTo>
                    <a:pt x="2" y="1"/>
                    <a:pt x="0" y="2"/>
                    <a:pt x="1" y="2"/>
                  </a:cubicBezTo>
                  <a:cubicBezTo>
                    <a:pt x="2" y="4"/>
                    <a:pt x="4" y="4"/>
                    <a:pt x="5" y="4"/>
                  </a:cubicBezTo>
                  <a:cubicBezTo>
                    <a:pt x="7" y="5"/>
                    <a:pt x="8" y="5"/>
                    <a:pt x="9" y="4"/>
                  </a:cubicBezTo>
                  <a:cubicBezTo>
                    <a:pt x="10" y="3"/>
                    <a:pt x="10" y="2"/>
                    <a:pt x="9" y="1"/>
                  </a:cubicBezTo>
                  <a:cubicBezTo>
                    <a:pt x="7" y="0"/>
                    <a:pt x="5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33" name="Freeform 3050"/>
            <p:cNvSpPr>
              <a:spLocks noChangeAspect="1"/>
            </p:cNvSpPr>
            <p:nvPr/>
          </p:nvSpPr>
          <p:spPr bwMode="auto">
            <a:xfrm>
              <a:off x="7457971" y="3264474"/>
              <a:ext cx="26254" cy="13127"/>
            </a:xfrm>
            <a:custGeom>
              <a:avLst/>
              <a:gdLst>
                <a:gd name="T0" fmla="*/ 2 w 15"/>
                <a:gd name="T1" fmla="*/ 0 h 7"/>
                <a:gd name="T2" fmla="*/ 16 w 15"/>
                <a:gd name="T3" fmla="*/ 1 h 7"/>
                <a:gd name="T4" fmla="*/ 17 w 15"/>
                <a:gd name="T5" fmla="*/ 8 h 7"/>
                <a:gd name="T6" fmla="*/ 4 w 15"/>
                <a:gd name="T7" fmla="*/ 5 h 7"/>
                <a:gd name="T8" fmla="*/ 1 w 15"/>
                <a:gd name="T9" fmla="*/ 1 h 7"/>
                <a:gd name="T10" fmla="*/ 2 w 15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7"/>
                <a:gd name="T20" fmla="*/ 15 w 15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7">
                  <a:moveTo>
                    <a:pt x="2" y="0"/>
                  </a:moveTo>
                  <a:cubicBezTo>
                    <a:pt x="6" y="0"/>
                    <a:pt x="10" y="0"/>
                    <a:pt x="13" y="1"/>
                  </a:cubicBezTo>
                  <a:cubicBezTo>
                    <a:pt x="14" y="2"/>
                    <a:pt x="15" y="5"/>
                    <a:pt x="14" y="6"/>
                  </a:cubicBezTo>
                  <a:cubicBezTo>
                    <a:pt x="10" y="7"/>
                    <a:pt x="6" y="5"/>
                    <a:pt x="3" y="4"/>
                  </a:cubicBezTo>
                  <a:cubicBezTo>
                    <a:pt x="2" y="4"/>
                    <a:pt x="1" y="2"/>
                    <a:pt x="1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34" name="Freeform 3051"/>
            <p:cNvSpPr>
              <a:spLocks noChangeAspect="1"/>
            </p:cNvSpPr>
            <p:nvPr/>
          </p:nvSpPr>
          <p:spPr bwMode="auto">
            <a:xfrm>
              <a:off x="7399628" y="3343237"/>
              <a:ext cx="8751" cy="11669"/>
            </a:xfrm>
            <a:custGeom>
              <a:avLst/>
              <a:gdLst>
                <a:gd name="T0" fmla="*/ 1 w 5"/>
                <a:gd name="T1" fmla="*/ 1 h 6"/>
                <a:gd name="T2" fmla="*/ 1 w 5"/>
                <a:gd name="T3" fmla="*/ 8 h 6"/>
                <a:gd name="T4" fmla="*/ 4 w 5"/>
                <a:gd name="T5" fmla="*/ 7 h 6"/>
                <a:gd name="T6" fmla="*/ 6 w 5"/>
                <a:gd name="T7" fmla="*/ 1 h 6"/>
                <a:gd name="T8" fmla="*/ 1 w 5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1" y="1"/>
                  </a:moveTo>
                  <a:cubicBezTo>
                    <a:pt x="0" y="2"/>
                    <a:pt x="1" y="4"/>
                    <a:pt x="1" y="6"/>
                  </a:cubicBezTo>
                  <a:cubicBezTo>
                    <a:pt x="1" y="6"/>
                    <a:pt x="3" y="5"/>
                    <a:pt x="3" y="5"/>
                  </a:cubicBezTo>
                  <a:cubicBezTo>
                    <a:pt x="4" y="4"/>
                    <a:pt x="5" y="3"/>
                    <a:pt x="5" y="1"/>
                  </a:cubicBezTo>
                  <a:cubicBezTo>
                    <a:pt x="4" y="0"/>
                    <a:pt x="2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35" name="Freeform 3052"/>
            <p:cNvSpPr>
              <a:spLocks noChangeAspect="1"/>
            </p:cNvSpPr>
            <p:nvPr/>
          </p:nvSpPr>
          <p:spPr bwMode="auto">
            <a:xfrm>
              <a:off x="7472556" y="3449713"/>
              <a:ext cx="13127" cy="21879"/>
            </a:xfrm>
            <a:custGeom>
              <a:avLst/>
              <a:gdLst>
                <a:gd name="T0" fmla="*/ 8 w 8"/>
                <a:gd name="T1" fmla="*/ 1 h 13"/>
                <a:gd name="T2" fmla="*/ 8 w 8"/>
                <a:gd name="T3" fmla="*/ 7 h 13"/>
                <a:gd name="T4" fmla="*/ 3 w 8"/>
                <a:gd name="T5" fmla="*/ 14 h 13"/>
                <a:gd name="T6" fmla="*/ 0 w 8"/>
                <a:gd name="T7" fmla="*/ 13 h 13"/>
                <a:gd name="T8" fmla="*/ 3 w 8"/>
                <a:gd name="T9" fmla="*/ 5 h 13"/>
                <a:gd name="T10" fmla="*/ 8 w 8"/>
                <a:gd name="T11" fmla="*/ 1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3"/>
                <a:gd name="T20" fmla="*/ 8 w 8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3">
                  <a:moveTo>
                    <a:pt x="7" y="1"/>
                  </a:moveTo>
                  <a:cubicBezTo>
                    <a:pt x="8" y="2"/>
                    <a:pt x="7" y="4"/>
                    <a:pt x="7" y="6"/>
                  </a:cubicBezTo>
                  <a:cubicBezTo>
                    <a:pt x="6" y="8"/>
                    <a:pt x="5" y="11"/>
                    <a:pt x="3" y="12"/>
                  </a:cubicBezTo>
                  <a:cubicBezTo>
                    <a:pt x="2" y="13"/>
                    <a:pt x="0" y="12"/>
                    <a:pt x="0" y="11"/>
                  </a:cubicBezTo>
                  <a:cubicBezTo>
                    <a:pt x="0" y="9"/>
                    <a:pt x="2" y="6"/>
                    <a:pt x="3" y="4"/>
                  </a:cubicBezTo>
                  <a:cubicBezTo>
                    <a:pt x="4" y="3"/>
                    <a:pt x="5" y="0"/>
                    <a:pt x="7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36" name="Freeform 3053"/>
            <p:cNvSpPr>
              <a:spLocks noChangeAspect="1"/>
            </p:cNvSpPr>
            <p:nvPr/>
          </p:nvSpPr>
          <p:spPr bwMode="auto">
            <a:xfrm>
              <a:off x="7571740" y="3280519"/>
              <a:ext cx="24796" cy="16044"/>
            </a:xfrm>
            <a:custGeom>
              <a:avLst/>
              <a:gdLst>
                <a:gd name="T0" fmla="*/ 2 w 14"/>
                <a:gd name="T1" fmla="*/ 0 h 9"/>
                <a:gd name="T2" fmla="*/ 16 w 14"/>
                <a:gd name="T3" fmla="*/ 9 h 9"/>
                <a:gd name="T4" fmla="*/ 6 w 14"/>
                <a:gd name="T5" fmla="*/ 10 h 9"/>
                <a:gd name="T6" fmla="*/ 5 w 14"/>
                <a:gd name="T7" fmla="*/ 4 h 9"/>
                <a:gd name="T8" fmla="*/ 0 w 14"/>
                <a:gd name="T9" fmla="*/ 2 h 9"/>
                <a:gd name="T10" fmla="*/ 2 w 14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9"/>
                <a:gd name="T20" fmla="*/ 14 w 14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9">
                  <a:moveTo>
                    <a:pt x="2" y="0"/>
                  </a:moveTo>
                  <a:cubicBezTo>
                    <a:pt x="6" y="1"/>
                    <a:pt x="11" y="3"/>
                    <a:pt x="13" y="7"/>
                  </a:cubicBezTo>
                  <a:cubicBezTo>
                    <a:pt x="14" y="9"/>
                    <a:pt x="8" y="9"/>
                    <a:pt x="5" y="8"/>
                  </a:cubicBezTo>
                  <a:cubicBezTo>
                    <a:pt x="4" y="7"/>
                    <a:pt x="5" y="4"/>
                    <a:pt x="4" y="3"/>
                  </a:cubicBezTo>
                  <a:cubicBezTo>
                    <a:pt x="3" y="2"/>
                    <a:pt x="1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37" name="Freeform 3054"/>
            <p:cNvSpPr>
              <a:spLocks noChangeAspect="1"/>
            </p:cNvSpPr>
            <p:nvPr/>
          </p:nvSpPr>
          <p:spPr bwMode="auto">
            <a:xfrm>
              <a:off x="7573198" y="3306773"/>
              <a:ext cx="24796" cy="5834"/>
            </a:xfrm>
            <a:custGeom>
              <a:avLst/>
              <a:gdLst>
                <a:gd name="T0" fmla="*/ 9 w 14"/>
                <a:gd name="T1" fmla="*/ 0 h 3"/>
                <a:gd name="T2" fmla="*/ 17 w 14"/>
                <a:gd name="T3" fmla="*/ 3 h 3"/>
                <a:gd name="T4" fmla="*/ 9 w 14"/>
                <a:gd name="T5" fmla="*/ 4 h 3"/>
                <a:gd name="T6" fmla="*/ 0 w 14"/>
                <a:gd name="T7" fmla="*/ 1 h 3"/>
                <a:gd name="T8" fmla="*/ 9 w 1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3"/>
                <a:gd name="T17" fmla="*/ 14 w 1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3">
                  <a:moveTo>
                    <a:pt x="7" y="0"/>
                  </a:moveTo>
                  <a:cubicBezTo>
                    <a:pt x="10" y="0"/>
                    <a:pt x="12" y="2"/>
                    <a:pt x="14" y="2"/>
                  </a:cubicBezTo>
                  <a:cubicBezTo>
                    <a:pt x="12" y="3"/>
                    <a:pt x="10" y="3"/>
                    <a:pt x="7" y="3"/>
                  </a:cubicBezTo>
                  <a:cubicBezTo>
                    <a:pt x="5" y="3"/>
                    <a:pt x="2" y="2"/>
                    <a:pt x="0" y="1"/>
                  </a:cubicBezTo>
                  <a:cubicBezTo>
                    <a:pt x="2" y="0"/>
                    <a:pt x="5" y="0"/>
                    <a:pt x="7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38" name="Freeform 3055"/>
            <p:cNvSpPr>
              <a:spLocks noChangeAspect="1"/>
            </p:cNvSpPr>
            <p:nvPr/>
          </p:nvSpPr>
          <p:spPr bwMode="auto">
            <a:xfrm>
              <a:off x="7615497" y="3452631"/>
              <a:ext cx="32089" cy="29172"/>
            </a:xfrm>
            <a:custGeom>
              <a:avLst/>
              <a:gdLst>
                <a:gd name="T0" fmla="*/ 12 w 18"/>
                <a:gd name="T1" fmla="*/ 1 h 17"/>
                <a:gd name="T2" fmla="*/ 20 w 18"/>
                <a:gd name="T3" fmla="*/ 1 h 17"/>
                <a:gd name="T4" fmla="*/ 21 w 18"/>
                <a:gd name="T5" fmla="*/ 6 h 17"/>
                <a:gd name="T6" fmla="*/ 16 w 18"/>
                <a:gd name="T7" fmla="*/ 14 h 17"/>
                <a:gd name="T8" fmla="*/ 12 w 18"/>
                <a:gd name="T9" fmla="*/ 19 h 17"/>
                <a:gd name="T10" fmla="*/ 4 w 18"/>
                <a:gd name="T11" fmla="*/ 19 h 17"/>
                <a:gd name="T12" fmla="*/ 0 w 18"/>
                <a:gd name="T13" fmla="*/ 18 h 17"/>
                <a:gd name="T14" fmla="*/ 7 w 18"/>
                <a:gd name="T15" fmla="*/ 6 h 17"/>
                <a:gd name="T16" fmla="*/ 12 w 18"/>
                <a:gd name="T17" fmla="*/ 1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17"/>
                <a:gd name="T29" fmla="*/ 18 w 18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17">
                  <a:moveTo>
                    <a:pt x="10" y="1"/>
                  </a:moveTo>
                  <a:cubicBezTo>
                    <a:pt x="12" y="1"/>
                    <a:pt x="14" y="0"/>
                    <a:pt x="16" y="1"/>
                  </a:cubicBezTo>
                  <a:cubicBezTo>
                    <a:pt x="17" y="2"/>
                    <a:pt x="18" y="4"/>
                    <a:pt x="17" y="5"/>
                  </a:cubicBezTo>
                  <a:cubicBezTo>
                    <a:pt x="17" y="8"/>
                    <a:pt x="15" y="10"/>
                    <a:pt x="13" y="12"/>
                  </a:cubicBezTo>
                  <a:cubicBezTo>
                    <a:pt x="12" y="13"/>
                    <a:pt x="11" y="15"/>
                    <a:pt x="10" y="16"/>
                  </a:cubicBezTo>
                  <a:cubicBezTo>
                    <a:pt x="8" y="17"/>
                    <a:pt x="5" y="16"/>
                    <a:pt x="3" y="16"/>
                  </a:cubicBezTo>
                  <a:cubicBezTo>
                    <a:pt x="2" y="16"/>
                    <a:pt x="0" y="16"/>
                    <a:pt x="0" y="15"/>
                  </a:cubicBezTo>
                  <a:cubicBezTo>
                    <a:pt x="2" y="12"/>
                    <a:pt x="4" y="8"/>
                    <a:pt x="6" y="5"/>
                  </a:cubicBezTo>
                  <a:cubicBezTo>
                    <a:pt x="7" y="3"/>
                    <a:pt x="8" y="2"/>
                    <a:pt x="1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39" name="Freeform 3056"/>
            <p:cNvSpPr>
              <a:spLocks noChangeAspect="1"/>
            </p:cNvSpPr>
            <p:nvPr/>
          </p:nvSpPr>
          <p:spPr bwMode="auto">
            <a:xfrm>
              <a:off x="7542568" y="3408873"/>
              <a:ext cx="13127" cy="10210"/>
            </a:xfrm>
            <a:custGeom>
              <a:avLst/>
              <a:gdLst>
                <a:gd name="T0" fmla="*/ 5 w 8"/>
                <a:gd name="T1" fmla="*/ 0 h 6"/>
                <a:gd name="T2" fmla="*/ 8 w 8"/>
                <a:gd name="T3" fmla="*/ 5 h 6"/>
                <a:gd name="T4" fmla="*/ 1 w 8"/>
                <a:gd name="T5" fmla="*/ 5 h 6"/>
                <a:gd name="T6" fmla="*/ 5 w 8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6"/>
                <a:gd name="T14" fmla="*/ 8 w 8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6">
                  <a:moveTo>
                    <a:pt x="4" y="0"/>
                  </a:moveTo>
                  <a:cubicBezTo>
                    <a:pt x="5" y="0"/>
                    <a:pt x="8" y="2"/>
                    <a:pt x="7" y="4"/>
                  </a:cubicBezTo>
                  <a:cubicBezTo>
                    <a:pt x="6" y="5"/>
                    <a:pt x="3" y="6"/>
                    <a:pt x="1" y="4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40" name="Freeform 3057"/>
            <p:cNvSpPr>
              <a:spLocks noChangeAspect="1"/>
            </p:cNvSpPr>
            <p:nvPr/>
          </p:nvSpPr>
          <p:spPr bwMode="auto">
            <a:xfrm>
              <a:off x="7545485" y="3417625"/>
              <a:ext cx="8751" cy="8751"/>
            </a:xfrm>
            <a:custGeom>
              <a:avLst/>
              <a:gdLst>
                <a:gd name="T0" fmla="*/ 5 w 5"/>
                <a:gd name="T1" fmla="*/ 6 h 5"/>
                <a:gd name="T2" fmla="*/ 6 w 5"/>
                <a:gd name="T3" fmla="*/ 4 h 5"/>
                <a:gd name="T4" fmla="*/ 2 w 5"/>
                <a:gd name="T5" fmla="*/ 0 h 5"/>
                <a:gd name="T6" fmla="*/ 0 w 5"/>
                <a:gd name="T7" fmla="*/ 4 h 5"/>
                <a:gd name="T8" fmla="*/ 5 w 5"/>
                <a:gd name="T9" fmla="*/ 6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4" y="5"/>
                  </a:moveTo>
                  <a:cubicBezTo>
                    <a:pt x="4" y="5"/>
                    <a:pt x="5" y="4"/>
                    <a:pt x="5" y="3"/>
                  </a:cubicBezTo>
                  <a:cubicBezTo>
                    <a:pt x="4" y="2"/>
                    <a:pt x="3" y="1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1" y="4"/>
                    <a:pt x="2" y="5"/>
                    <a:pt x="4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41" name="Freeform 3058"/>
            <p:cNvSpPr>
              <a:spLocks noChangeAspect="1"/>
            </p:cNvSpPr>
            <p:nvPr/>
          </p:nvSpPr>
          <p:spPr bwMode="auto">
            <a:xfrm>
              <a:off x="7538192" y="3419083"/>
              <a:ext cx="13127" cy="23337"/>
            </a:xfrm>
            <a:custGeom>
              <a:avLst/>
              <a:gdLst>
                <a:gd name="T0" fmla="*/ 1 w 7"/>
                <a:gd name="T1" fmla="*/ 0 h 13"/>
                <a:gd name="T2" fmla="*/ 8 w 7"/>
                <a:gd name="T3" fmla="*/ 6 h 13"/>
                <a:gd name="T4" fmla="*/ 8 w 7"/>
                <a:gd name="T5" fmla="*/ 9 h 13"/>
                <a:gd name="T6" fmla="*/ 3 w 7"/>
                <a:gd name="T7" fmla="*/ 15 h 13"/>
                <a:gd name="T8" fmla="*/ 0 w 7"/>
                <a:gd name="T9" fmla="*/ 14 h 13"/>
                <a:gd name="T10" fmla="*/ 1 w 7"/>
                <a:gd name="T11" fmla="*/ 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3"/>
                <a:gd name="T20" fmla="*/ 7 w 7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3">
                  <a:moveTo>
                    <a:pt x="1" y="0"/>
                  </a:moveTo>
                  <a:cubicBezTo>
                    <a:pt x="2" y="1"/>
                    <a:pt x="5" y="3"/>
                    <a:pt x="6" y="5"/>
                  </a:cubicBezTo>
                  <a:cubicBezTo>
                    <a:pt x="7" y="5"/>
                    <a:pt x="6" y="6"/>
                    <a:pt x="6" y="7"/>
                  </a:cubicBezTo>
                  <a:cubicBezTo>
                    <a:pt x="5" y="9"/>
                    <a:pt x="4" y="11"/>
                    <a:pt x="2" y="12"/>
                  </a:cubicBezTo>
                  <a:cubicBezTo>
                    <a:pt x="2" y="13"/>
                    <a:pt x="0" y="12"/>
                    <a:pt x="0" y="11"/>
                  </a:cubicBezTo>
                  <a:cubicBezTo>
                    <a:pt x="0" y="7"/>
                    <a:pt x="0" y="4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42" name="Freeform 3059"/>
            <p:cNvSpPr>
              <a:spLocks noChangeAspect="1"/>
            </p:cNvSpPr>
            <p:nvPr/>
          </p:nvSpPr>
          <p:spPr bwMode="auto">
            <a:xfrm>
              <a:off x="7688426" y="3331569"/>
              <a:ext cx="212952" cy="201284"/>
            </a:xfrm>
            <a:custGeom>
              <a:avLst/>
              <a:gdLst>
                <a:gd name="T0" fmla="*/ 0 w 121"/>
                <a:gd name="T1" fmla="*/ 114 h 115"/>
                <a:gd name="T2" fmla="*/ 7 w 121"/>
                <a:gd name="T3" fmla="*/ 116 h 115"/>
                <a:gd name="T4" fmla="*/ 16 w 121"/>
                <a:gd name="T5" fmla="*/ 115 h 115"/>
                <a:gd name="T6" fmla="*/ 25 w 121"/>
                <a:gd name="T7" fmla="*/ 116 h 115"/>
                <a:gd name="T8" fmla="*/ 35 w 121"/>
                <a:gd name="T9" fmla="*/ 114 h 115"/>
                <a:gd name="T10" fmla="*/ 40 w 121"/>
                <a:gd name="T11" fmla="*/ 108 h 115"/>
                <a:gd name="T12" fmla="*/ 28 w 121"/>
                <a:gd name="T13" fmla="*/ 102 h 115"/>
                <a:gd name="T14" fmla="*/ 27 w 121"/>
                <a:gd name="T15" fmla="*/ 100 h 115"/>
                <a:gd name="T16" fmla="*/ 41 w 121"/>
                <a:gd name="T17" fmla="*/ 98 h 115"/>
                <a:gd name="T18" fmla="*/ 45 w 121"/>
                <a:gd name="T19" fmla="*/ 90 h 115"/>
                <a:gd name="T20" fmla="*/ 54 w 121"/>
                <a:gd name="T21" fmla="*/ 86 h 115"/>
                <a:gd name="T22" fmla="*/ 65 w 121"/>
                <a:gd name="T23" fmla="*/ 91 h 115"/>
                <a:gd name="T24" fmla="*/ 80 w 121"/>
                <a:gd name="T25" fmla="*/ 101 h 115"/>
                <a:gd name="T26" fmla="*/ 84 w 121"/>
                <a:gd name="T27" fmla="*/ 112 h 115"/>
                <a:gd name="T28" fmla="*/ 88 w 121"/>
                <a:gd name="T29" fmla="*/ 115 h 115"/>
                <a:gd name="T30" fmla="*/ 100 w 121"/>
                <a:gd name="T31" fmla="*/ 130 h 115"/>
                <a:gd name="T32" fmla="*/ 105 w 121"/>
                <a:gd name="T33" fmla="*/ 132 h 115"/>
                <a:gd name="T34" fmla="*/ 117 w 121"/>
                <a:gd name="T35" fmla="*/ 133 h 115"/>
                <a:gd name="T36" fmla="*/ 133 w 121"/>
                <a:gd name="T37" fmla="*/ 136 h 115"/>
                <a:gd name="T38" fmla="*/ 141 w 121"/>
                <a:gd name="T39" fmla="*/ 137 h 115"/>
                <a:gd name="T40" fmla="*/ 145 w 121"/>
                <a:gd name="T41" fmla="*/ 133 h 115"/>
                <a:gd name="T42" fmla="*/ 134 w 121"/>
                <a:gd name="T43" fmla="*/ 128 h 115"/>
                <a:gd name="T44" fmla="*/ 139 w 121"/>
                <a:gd name="T45" fmla="*/ 124 h 115"/>
                <a:gd name="T46" fmla="*/ 130 w 121"/>
                <a:gd name="T47" fmla="*/ 124 h 115"/>
                <a:gd name="T48" fmla="*/ 125 w 121"/>
                <a:gd name="T49" fmla="*/ 119 h 115"/>
                <a:gd name="T50" fmla="*/ 129 w 121"/>
                <a:gd name="T51" fmla="*/ 114 h 115"/>
                <a:gd name="T52" fmla="*/ 125 w 121"/>
                <a:gd name="T53" fmla="*/ 113 h 115"/>
                <a:gd name="T54" fmla="*/ 116 w 121"/>
                <a:gd name="T55" fmla="*/ 113 h 115"/>
                <a:gd name="T56" fmla="*/ 110 w 121"/>
                <a:gd name="T57" fmla="*/ 107 h 115"/>
                <a:gd name="T58" fmla="*/ 110 w 121"/>
                <a:gd name="T59" fmla="*/ 95 h 115"/>
                <a:gd name="T60" fmla="*/ 105 w 121"/>
                <a:gd name="T61" fmla="*/ 94 h 115"/>
                <a:gd name="T62" fmla="*/ 97 w 121"/>
                <a:gd name="T63" fmla="*/ 85 h 115"/>
                <a:gd name="T64" fmla="*/ 97 w 121"/>
                <a:gd name="T65" fmla="*/ 79 h 115"/>
                <a:gd name="T66" fmla="*/ 93 w 121"/>
                <a:gd name="T67" fmla="*/ 74 h 115"/>
                <a:gd name="T68" fmla="*/ 100 w 121"/>
                <a:gd name="T69" fmla="*/ 71 h 115"/>
                <a:gd name="T70" fmla="*/ 109 w 121"/>
                <a:gd name="T71" fmla="*/ 71 h 115"/>
                <a:gd name="T72" fmla="*/ 103 w 121"/>
                <a:gd name="T73" fmla="*/ 59 h 115"/>
                <a:gd name="T74" fmla="*/ 97 w 121"/>
                <a:gd name="T75" fmla="*/ 59 h 115"/>
                <a:gd name="T76" fmla="*/ 87 w 121"/>
                <a:gd name="T77" fmla="*/ 54 h 115"/>
                <a:gd name="T78" fmla="*/ 75 w 121"/>
                <a:gd name="T79" fmla="*/ 49 h 115"/>
                <a:gd name="T80" fmla="*/ 75 w 121"/>
                <a:gd name="T81" fmla="*/ 43 h 115"/>
                <a:gd name="T82" fmla="*/ 72 w 121"/>
                <a:gd name="T83" fmla="*/ 35 h 115"/>
                <a:gd name="T84" fmla="*/ 63 w 121"/>
                <a:gd name="T85" fmla="*/ 29 h 115"/>
                <a:gd name="T86" fmla="*/ 59 w 121"/>
                <a:gd name="T87" fmla="*/ 22 h 115"/>
                <a:gd name="T88" fmla="*/ 49 w 121"/>
                <a:gd name="T89" fmla="*/ 20 h 115"/>
                <a:gd name="T90" fmla="*/ 39 w 121"/>
                <a:gd name="T91" fmla="*/ 14 h 115"/>
                <a:gd name="T92" fmla="*/ 19 w 121"/>
                <a:gd name="T93" fmla="*/ 7 h 115"/>
                <a:gd name="T94" fmla="*/ 8 w 121"/>
                <a:gd name="T95" fmla="*/ 1 h 115"/>
                <a:gd name="T96" fmla="*/ 4 w 121"/>
                <a:gd name="T97" fmla="*/ 1 h 115"/>
                <a:gd name="T98" fmla="*/ 4 w 121"/>
                <a:gd name="T99" fmla="*/ 65 h 115"/>
                <a:gd name="T100" fmla="*/ 0 w 121"/>
                <a:gd name="T101" fmla="*/ 71 h 115"/>
                <a:gd name="T102" fmla="*/ 2 w 121"/>
                <a:gd name="T103" fmla="*/ 76 h 115"/>
                <a:gd name="T104" fmla="*/ 0 w 121"/>
                <a:gd name="T105" fmla="*/ 114 h 11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1"/>
                <a:gd name="T160" fmla="*/ 0 h 115"/>
                <a:gd name="T161" fmla="*/ 121 w 121"/>
                <a:gd name="T162" fmla="*/ 115 h 11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1" h="115">
                  <a:moveTo>
                    <a:pt x="0" y="95"/>
                  </a:moveTo>
                  <a:cubicBezTo>
                    <a:pt x="2" y="96"/>
                    <a:pt x="4" y="97"/>
                    <a:pt x="6" y="97"/>
                  </a:cubicBezTo>
                  <a:cubicBezTo>
                    <a:pt x="8" y="97"/>
                    <a:pt x="11" y="96"/>
                    <a:pt x="13" y="96"/>
                  </a:cubicBezTo>
                  <a:cubicBezTo>
                    <a:pt x="16" y="96"/>
                    <a:pt x="18" y="97"/>
                    <a:pt x="21" y="97"/>
                  </a:cubicBezTo>
                  <a:cubicBezTo>
                    <a:pt x="24" y="97"/>
                    <a:pt x="27" y="97"/>
                    <a:pt x="29" y="95"/>
                  </a:cubicBezTo>
                  <a:cubicBezTo>
                    <a:pt x="31" y="94"/>
                    <a:pt x="34" y="92"/>
                    <a:pt x="33" y="90"/>
                  </a:cubicBezTo>
                  <a:cubicBezTo>
                    <a:pt x="30" y="87"/>
                    <a:pt x="26" y="88"/>
                    <a:pt x="23" y="85"/>
                  </a:cubicBezTo>
                  <a:cubicBezTo>
                    <a:pt x="22" y="85"/>
                    <a:pt x="21" y="83"/>
                    <a:pt x="22" y="83"/>
                  </a:cubicBezTo>
                  <a:cubicBezTo>
                    <a:pt x="26" y="82"/>
                    <a:pt x="30" y="84"/>
                    <a:pt x="34" y="82"/>
                  </a:cubicBezTo>
                  <a:cubicBezTo>
                    <a:pt x="36" y="81"/>
                    <a:pt x="35" y="77"/>
                    <a:pt x="37" y="75"/>
                  </a:cubicBezTo>
                  <a:cubicBezTo>
                    <a:pt x="39" y="73"/>
                    <a:pt x="42" y="72"/>
                    <a:pt x="45" y="72"/>
                  </a:cubicBezTo>
                  <a:cubicBezTo>
                    <a:pt x="48" y="72"/>
                    <a:pt x="51" y="74"/>
                    <a:pt x="54" y="76"/>
                  </a:cubicBezTo>
                  <a:cubicBezTo>
                    <a:pt x="58" y="78"/>
                    <a:pt x="63" y="80"/>
                    <a:pt x="66" y="84"/>
                  </a:cubicBezTo>
                  <a:cubicBezTo>
                    <a:pt x="68" y="86"/>
                    <a:pt x="68" y="90"/>
                    <a:pt x="70" y="93"/>
                  </a:cubicBezTo>
                  <a:cubicBezTo>
                    <a:pt x="71" y="94"/>
                    <a:pt x="72" y="95"/>
                    <a:pt x="73" y="96"/>
                  </a:cubicBezTo>
                  <a:cubicBezTo>
                    <a:pt x="76" y="100"/>
                    <a:pt x="80" y="104"/>
                    <a:pt x="83" y="108"/>
                  </a:cubicBezTo>
                  <a:cubicBezTo>
                    <a:pt x="84" y="109"/>
                    <a:pt x="86" y="110"/>
                    <a:pt x="87" y="110"/>
                  </a:cubicBezTo>
                  <a:cubicBezTo>
                    <a:pt x="90" y="111"/>
                    <a:pt x="94" y="111"/>
                    <a:pt x="97" y="111"/>
                  </a:cubicBezTo>
                  <a:cubicBezTo>
                    <a:pt x="101" y="112"/>
                    <a:pt x="105" y="112"/>
                    <a:pt x="110" y="113"/>
                  </a:cubicBezTo>
                  <a:cubicBezTo>
                    <a:pt x="112" y="113"/>
                    <a:pt x="115" y="115"/>
                    <a:pt x="117" y="114"/>
                  </a:cubicBezTo>
                  <a:cubicBezTo>
                    <a:pt x="119" y="114"/>
                    <a:pt x="121" y="112"/>
                    <a:pt x="120" y="111"/>
                  </a:cubicBezTo>
                  <a:cubicBezTo>
                    <a:pt x="118" y="108"/>
                    <a:pt x="113" y="109"/>
                    <a:pt x="111" y="107"/>
                  </a:cubicBezTo>
                  <a:cubicBezTo>
                    <a:pt x="110" y="105"/>
                    <a:pt x="116" y="105"/>
                    <a:pt x="115" y="103"/>
                  </a:cubicBezTo>
                  <a:cubicBezTo>
                    <a:pt x="114" y="101"/>
                    <a:pt x="111" y="104"/>
                    <a:pt x="108" y="103"/>
                  </a:cubicBezTo>
                  <a:cubicBezTo>
                    <a:pt x="106" y="102"/>
                    <a:pt x="104" y="101"/>
                    <a:pt x="104" y="99"/>
                  </a:cubicBezTo>
                  <a:cubicBezTo>
                    <a:pt x="103" y="97"/>
                    <a:pt x="106" y="96"/>
                    <a:pt x="107" y="95"/>
                  </a:cubicBezTo>
                  <a:cubicBezTo>
                    <a:pt x="107" y="94"/>
                    <a:pt x="105" y="94"/>
                    <a:pt x="104" y="94"/>
                  </a:cubicBezTo>
                  <a:cubicBezTo>
                    <a:pt x="101" y="94"/>
                    <a:pt x="99" y="95"/>
                    <a:pt x="96" y="94"/>
                  </a:cubicBezTo>
                  <a:cubicBezTo>
                    <a:pt x="94" y="93"/>
                    <a:pt x="91" y="91"/>
                    <a:pt x="91" y="89"/>
                  </a:cubicBezTo>
                  <a:cubicBezTo>
                    <a:pt x="90" y="86"/>
                    <a:pt x="92" y="82"/>
                    <a:pt x="91" y="79"/>
                  </a:cubicBezTo>
                  <a:cubicBezTo>
                    <a:pt x="90" y="78"/>
                    <a:pt x="88" y="79"/>
                    <a:pt x="87" y="78"/>
                  </a:cubicBezTo>
                  <a:cubicBezTo>
                    <a:pt x="84" y="76"/>
                    <a:pt x="82" y="74"/>
                    <a:pt x="80" y="71"/>
                  </a:cubicBezTo>
                  <a:cubicBezTo>
                    <a:pt x="80" y="69"/>
                    <a:pt x="80" y="67"/>
                    <a:pt x="80" y="66"/>
                  </a:cubicBezTo>
                  <a:cubicBezTo>
                    <a:pt x="79" y="64"/>
                    <a:pt x="76" y="64"/>
                    <a:pt x="77" y="62"/>
                  </a:cubicBezTo>
                  <a:cubicBezTo>
                    <a:pt x="78" y="60"/>
                    <a:pt x="81" y="60"/>
                    <a:pt x="83" y="59"/>
                  </a:cubicBezTo>
                  <a:cubicBezTo>
                    <a:pt x="85" y="58"/>
                    <a:pt x="89" y="61"/>
                    <a:pt x="90" y="59"/>
                  </a:cubicBezTo>
                  <a:cubicBezTo>
                    <a:pt x="90" y="55"/>
                    <a:pt x="87" y="52"/>
                    <a:pt x="85" y="49"/>
                  </a:cubicBezTo>
                  <a:cubicBezTo>
                    <a:pt x="84" y="48"/>
                    <a:pt x="81" y="49"/>
                    <a:pt x="80" y="49"/>
                  </a:cubicBezTo>
                  <a:cubicBezTo>
                    <a:pt x="77" y="48"/>
                    <a:pt x="74" y="46"/>
                    <a:pt x="72" y="45"/>
                  </a:cubicBezTo>
                  <a:cubicBezTo>
                    <a:pt x="69" y="43"/>
                    <a:pt x="65" y="43"/>
                    <a:pt x="62" y="41"/>
                  </a:cubicBezTo>
                  <a:cubicBezTo>
                    <a:pt x="61" y="40"/>
                    <a:pt x="63" y="38"/>
                    <a:pt x="62" y="36"/>
                  </a:cubicBezTo>
                  <a:cubicBezTo>
                    <a:pt x="62" y="34"/>
                    <a:pt x="62" y="31"/>
                    <a:pt x="60" y="29"/>
                  </a:cubicBezTo>
                  <a:cubicBezTo>
                    <a:pt x="58" y="27"/>
                    <a:pt x="54" y="27"/>
                    <a:pt x="52" y="24"/>
                  </a:cubicBezTo>
                  <a:cubicBezTo>
                    <a:pt x="50" y="23"/>
                    <a:pt x="51" y="19"/>
                    <a:pt x="49" y="18"/>
                  </a:cubicBezTo>
                  <a:cubicBezTo>
                    <a:pt x="47" y="17"/>
                    <a:pt x="44" y="18"/>
                    <a:pt x="41" y="17"/>
                  </a:cubicBezTo>
                  <a:cubicBezTo>
                    <a:pt x="38" y="16"/>
                    <a:pt x="35" y="13"/>
                    <a:pt x="32" y="12"/>
                  </a:cubicBezTo>
                  <a:cubicBezTo>
                    <a:pt x="27" y="9"/>
                    <a:pt x="21" y="8"/>
                    <a:pt x="16" y="6"/>
                  </a:cubicBezTo>
                  <a:cubicBezTo>
                    <a:pt x="13" y="4"/>
                    <a:pt x="10" y="2"/>
                    <a:pt x="7" y="1"/>
                  </a:cubicBezTo>
                  <a:cubicBezTo>
                    <a:pt x="6" y="0"/>
                    <a:pt x="4" y="1"/>
                    <a:pt x="3" y="1"/>
                  </a:cubicBezTo>
                  <a:lnTo>
                    <a:pt x="3" y="54"/>
                  </a:lnTo>
                  <a:cubicBezTo>
                    <a:pt x="3" y="56"/>
                    <a:pt x="0" y="57"/>
                    <a:pt x="0" y="59"/>
                  </a:cubicBezTo>
                  <a:cubicBezTo>
                    <a:pt x="0" y="60"/>
                    <a:pt x="2" y="62"/>
                    <a:pt x="2" y="63"/>
                  </a:cubicBezTo>
                  <a:lnTo>
                    <a:pt x="0" y="95"/>
                  </a:ln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43" name="Freeform 3060"/>
            <p:cNvSpPr>
              <a:spLocks noChangeAspect="1"/>
            </p:cNvSpPr>
            <p:nvPr/>
          </p:nvSpPr>
          <p:spPr bwMode="auto">
            <a:xfrm>
              <a:off x="7818239" y="3312607"/>
              <a:ext cx="17503" cy="10210"/>
            </a:xfrm>
            <a:custGeom>
              <a:avLst/>
              <a:gdLst>
                <a:gd name="T0" fmla="*/ 1 w 10"/>
                <a:gd name="T1" fmla="*/ 1 h 6"/>
                <a:gd name="T2" fmla="*/ 11 w 10"/>
                <a:gd name="T3" fmla="*/ 1 h 6"/>
                <a:gd name="T4" fmla="*/ 11 w 10"/>
                <a:gd name="T5" fmla="*/ 5 h 6"/>
                <a:gd name="T6" fmla="*/ 1 w 10"/>
                <a:gd name="T7" fmla="*/ 6 h 6"/>
                <a:gd name="T8" fmla="*/ 1 w 10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6"/>
                <a:gd name="T17" fmla="*/ 10 w 1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6">
                  <a:moveTo>
                    <a:pt x="1" y="1"/>
                  </a:moveTo>
                  <a:cubicBezTo>
                    <a:pt x="3" y="0"/>
                    <a:pt x="6" y="1"/>
                    <a:pt x="9" y="1"/>
                  </a:cubicBezTo>
                  <a:cubicBezTo>
                    <a:pt x="9" y="2"/>
                    <a:pt x="10" y="3"/>
                    <a:pt x="9" y="4"/>
                  </a:cubicBezTo>
                  <a:cubicBezTo>
                    <a:pt x="7" y="5"/>
                    <a:pt x="4" y="6"/>
                    <a:pt x="1" y="5"/>
                  </a:cubicBezTo>
                  <a:cubicBezTo>
                    <a:pt x="0" y="5"/>
                    <a:pt x="0" y="2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44" name="Freeform 3061"/>
            <p:cNvSpPr>
              <a:spLocks noChangeAspect="1"/>
            </p:cNvSpPr>
            <p:nvPr/>
          </p:nvSpPr>
          <p:spPr bwMode="auto">
            <a:xfrm>
              <a:off x="7854703" y="3369492"/>
              <a:ext cx="90432" cy="55426"/>
            </a:xfrm>
            <a:custGeom>
              <a:avLst/>
              <a:gdLst>
                <a:gd name="T0" fmla="*/ 4 w 51"/>
                <a:gd name="T1" fmla="*/ 23 h 31"/>
                <a:gd name="T2" fmla="*/ 18 w 51"/>
                <a:gd name="T3" fmla="*/ 25 h 31"/>
                <a:gd name="T4" fmla="*/ 26 w 51"/>
                <a:gd name="T5" fmla="*/ 23 h 31"/>
                <a:gd name="T6" fmla="*/ 26 w 51"/>
                <a:gd name="T7" fmla="*/ 18 h 31"/>
                <a:gd name="T8" fmla="*/ 30 w 51"/>
                <a:gd name="T9" fmla="*/ 23 h 31"/>
                <a:gd name="T10" fmla="*/ 39 w 51"/>
                <a:gd name="T11" fmla="*/ 22 h 31"/>
                <a:gd name="T12" fmla="*/ 44 w 51"/>
                <a:gd name="T13" fmla="*/ 13 h 31"/>
                <a:gd name="T14" fmla="*/ 51 w 51"/>
                <a:gd name="T15" fmla="*/ 13 h 31"/>
                <a:gd name="T16" fmla="*/ 50 w 51"/>
                <a:gd name="T17" fmla="*/ 4 h 31"/>
                <a:gd name="T18" fmla="*/ 56 w 51"/>
                <a:gd name="T19" fmla="*/ 2 h 31"/>
                <a:gd name="T20" fmla="*/ 61 w 51"/>
                <a:gd name="T21" fmla="*/ 1 h 31"/>
                <a:gd name="T22" fmla="*/ 61 w 51"/>
                <a:gd name="T23" fmla="*/ 11 h 31"/>
                <a:gd name="T24" fmla="*/ 57 w 51"/>
                <a:gd name="T25" fmla="*/ 15 h 31"/>
                <a:gd name="T26" fmla="*/ 57 w 51"/>
                <a:gd name="T27" fmla="*/ 21 h 31"/>
                <a:gd name="T28" fmla="*/ 51 w 51"/>
                <a:gd name="T29" fmla="*/ 27 h 31"/>
                <a:gd name="T30" fmla="*/ 47 w 51"/>
                <a:gd name="T31" fmla="*/ 27 h 31"/>
                <a:gd name="T32" fmla="*/ 43 w 51"/>
                <a:gd name="T33" fmla="*/ 32 h 31"/>
                <a:gd name="T34" fmla="*/ 27 w 51"/>
                <a:gd name="T35" fmla="*/ 37 h 31"/>
                <a:gd name="T36" fmla="*/ 16 w 51"/>
                <a:gd name="T37" fmla="*/ 37 h 31"/>
                <a:gd name="T38" fmla="*/ 2 w 51"/>
                <a:gd name="T39" fmla="*/ 29 h 31"/>
                <a:gd name="T40" fmla="*/ 1 w 51"/>
                <a:gd name="T41" fmla="*/ 26 h 31"/>
                <a:gd name="T42" fmla="*/ 4 w 51"/>
                <a:gd name="T43" fmla="*/ 23 h 3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31"/>
                <a:gd name="T68" fmla="*/ 51 w 51"/>
                <a:gd name="T69" fmla="*/ 31 h 3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31">
                  <a:moveTo>
                    <a:pt x="3" y="19"/>
                  </a:moveTo>
                  <a:cubicBezTo>
                    <a:pt x="7" y="19"/>
                    <a:pt x="11" y="20"/>
                    <a:pt x="15" y="20"/>
                  </a:cubicBezTo>
                  <a:cubicBezTo>
                    <a:pt x="17" y="20"/>
                    <a:pt x="19" y="20"/>
                    <a:pt x="21" y="19"/>
                  </a:cubicBezTo>
                  <a:cubicBezTo>
                    <a:pt x="21" y="18"/>
                    <a:pt x="20" y="15"/>
                    <a:pt x="21" y="15"/>
                  </a:cubicBezTo>
                  <a:cubicBezTo>
                    <a:pt x="23" y="16"/>
                    <a:pt x="23" y="19"/>
                    <a:pt x="25" y="19"/>
                  </a:cubicBezTo>
                  <a:cubicBezTo>
                    <a:pt x="28" y="20"/>
                    <a:pt x="30" y="19"/>
                    <a:pt x="32" y="18"/>
                  </a:cubicBezTo>
                  <a:cubicBezTo>
                    <a:pt x="35" y="16"/>
                    <a:pt x="34" y="13"/>
                    <a:pt x="36" y="11"/>
                  </a:cubicBezTo>
                  <a:cubicBezTo>
                    <a:pt x="38" y="10"/>
                    <a:pt x="41" y="12"/>
                    <a:pt x="42" y="11"/>
                  </a:cubicBezTo>
                  <a:cubicBezTo>
                    <a:pt x="43" y="8"/>
                    <a:pt x="39" y="5"/>
                    <a:pt x="41" y="3"/>
                  </a:cubicBezTo>
                  <a:cubicBezTo>
                    <a:pt x="41" y="2"/>
                    <a:pt x="44" y="3"/>
                    <a:pt x="46" y="2"/>
                  </a:cubicBezTo>
                  <a:cubicBezTo>
                    <a:pt x="47" y="2"/>
                    <a:pt x="49" y="0"/>
                    <a:pt x="50" y="1"/>
                  </a:cubicBezTo>
                  <a:cubicBezTo>
                    <a:pt x="51" y="3"/>
                    <a:pt x="50" y="6"/>
                    <a:pt x="50" y="9"/>
                  </a:cubicBezTo>
                  <a:cubicBezTo>
                    <a:pt x="49" y="10"/>
                    <a:pt x="47" y="11"/>
                    <a:pt x="47" y="12"/>
                  </a:cubicBezTo>
                  <a:cubicBezTo>
                    <a:pt x="46" y="14"/>
                    <a:pt x="48" y="16"/>
                    <a:pt x="47" y="17"/>
                  </a:cubicBezTo>
                  <a:cubicBezTo>
                    <a:pt x="46" y="19"/>
                    <a:pt x="44" y="21"/>
                    <a:pt x="42" y="22"/>
                  </a:cubicBezTo>
                  <a:cubicBezTo>
                    <a:pt x="41" y="23"/>
                    <a:pt x="40" y="21"/>
                    <a:pt x="39" y="22"/>
                  </a:cubicBezTo>
                  <a:cubicBezTo>
                    <a:pt x="38" y="23"/>
                    <a:pt x="37" y="25"/>
                    <a:pt x="35" y="26"/>
                  </a:cubicBezTo>
                  <a:cubicBezTo>
                    <a:pt x="31" y="28"/>
                    <a:pt x="27" y="29"/>
                    <a:pt x="22" y="30"/>
                  </a:cubicBezTo>
                  <a:cubicBezTo>
                    <a:pt x="19" y="31"/>
                    <a:pt x="16" y="31"/>
                    <a:pt x="13" y="30"/>
                  </a:cubicBezTo>
                  <a:cubicBezTo>
                    <a:pt x="9" y="29"/>
                    <a:pt x="5" y="26"/>
                    <a:pt x="2" y="24"/>
                  </a:cubicBezTo>
                  <a:cubicBezTo>
                    <a:pt x="1" y="23"/>
                    <a:pt x="0" y="22"/>
                    <a:pt x="1" y="21"/>
                  </a:cubicBezTo>
                  <a:cubicBezTo>
                    <a:pt x="1" y="20"/>
                    <a:pt x="2" y="19"/>
                    <a:pt x="3" y="1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45" name="Freeform 3062"/>
            <p:cNvSpPr>
              <a:spLocks noChangeAspect="1"/>
            </p:cNvSpPr>
            <p:nvPr/>
          </p:nvSpPr>
          <p:spPr bwMode="auto">
            <a:xfrm>
              <a:off x="7910129" y="3325734"/>
              <a:ext cx="49592" cy="61260"/>
            </a:xfrm>
            <a:custGeom>
              <a:avLst/>
              <a:gdLst>
                <a:gd name="T0" fmla="*/ 34 w 29"/>
                <a:gd name="T1" fmla="*/ 35 h 35"/>
                <a:gd name="T2" fmla="*/ 32 w 29"/>
                <a:gd name="T3" fmla="*/ 42 h 35"/>
                <a:gd name="T4" fmla="*/ 28 w 29"/>
                <a:gd name="T5" fmla="*/ 41 h 35"/>
                <a:gd name="T6" fmla="*/ 27 w 29"/>
                <a:gd name="T7" fmla="*/ 30 h 35"/>
                <a:gd name="T8" fmla="*/ 20 w 29"/>
                <a:gd name="T9" fmla="*/ 20 h 35"/>
                <a:gd name="T10" fmla="*/ 11 w 29"/>
                <a:gd name="T11" fmla="*/ 13 h 35"/>
                <a:gd name="T12" fmla="*/ 1 w 29"/>
                <a:gd name="T13" fmla="*/ 4 h 35"/>
                <a:gd name="T14" fmla="*/ 2 w 29"/>
                <a:gd name="T15" fmla="*/ 1 h 35"/>
                <a:gd name="T16" fmla="*/ 13 w 29"/>
                <a:gd name="T17" fmla="*/ 10 h 35"/>
                <a:gd name="T18" fmla="*/ 20 w 29"/>
                <a:gd name="T19" fmla="*/ 17 h 35"/>
                <a:gd name="T20" fmla="*/ 26 w 29"/>
                <a:gd name="T21" fmla="*/ 26 h 35"/>
                <a:gd name="T22" fmla="*/ 30 w 29"/>
                <a:gd name="T23" fmla="*/ 28 h 35"/>
                <a:gd name="T24" fmla="*/ 34 w 29"/>
                <a:gd name="T25" fmla="*/ 35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35"/>
                <a:gd name="T41" fmla="*/ 29 w 29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35">
                  <a:moveTo>
                    <a:pt x="29" y="29"/>
                  </a:moveTo>
                  <a:cubicBezTo>
                    <a:pt x="29" y="31"/>
                    <a:pt x="28" y="33"/>
                    <a:pt x="27" y="35"/>
                  </a:cubicBezTo>
                  <a:cubicBezTo>
                    <a:pt x="26" y="35"/>
                    <a:pt x="24" y="34"/>
                    <a:pt x="24" y="34"/>
                  </a:cubicBezTo>
                  <a:cubicBezTo>
                    <a:pt x="23" y="31"/>
                    <a:pt x="24" y="28"/>
                    <a:pt x="23" y="25"/>
                  </a:cubicBezTo>
                  <a:cubicBezTo>
                    <a:pt x="22" y="22"/>
                    <a:pt x="19" y="19"/>
                    <a:pt x="17" y="17"/>
                  </a:cubicBezTo>
                  <a:cubicBezTo>
                    <a:pt x="15" y="14"/>
                    <a:pt x="12" y="13"/>
                    <a:pt x="9" y="11"/>
                  </a:cubicBezTo>
                  <a:cubicBezTo>
                    <a:pt x="6" y="8"/>
                    <a:pt x="3" y="6"/>
                    <a:pt x="1" y="3"/>
                  </a:cubicBezTo>
                  <a:cubicBezTo>
                    <a:pt x="0" y="2"/>
                    <a:pt x="1" y="0"/>
                    <a:pt x="2" y="1"/>
                  </a:cubicBezTo>
                  <a:cubicBezTo>
                    <a:pt x="5" y="2"/>
                    <a:pt x="8" y="5"/>
                    <a:pt x="11" y="8"/>
                  </a:cubicBezTo>
                  <a:cubicBezTo>
                    <a:pt x="13" y="10"/>
                    <a:pt x="15" y="11"/>
                    <a:pt x="17" y="14"/>
                  </a:cubicBezTo>
                  <a:cubicBezTo>
                    <a:pt x="19" y="16"/>
                    <a:pt x="20" y="19"/>
                    <a:pt x="22" y="22"/>
                  </a:cubicBezTo>
                  <a:cubicBezTo>
                    <a:pt x="23" y="23"/>
                    <a:pt x="25" y="22"/>
                    <a:pt x="26" y="23"/>
                  </a:cubicBezTo>
                  <a:cubicBezTo>
                    <a:pt x="27" y="25"/>
                    <a:pt x="29" y="27"/>
                    <a:pt x="29" y="2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46" name="Freeform 3063"/>
            <p:cNvSpPr>
              <a:spLocks noChangeAspect="1"/>
            </p:cNvSpPr>
            <p:nvPr/>
          </p:nvSpPr>
          <p:spPr bwMode="auto">
            <a:xfrm>
              <a:off x="7994727" y="3403039"/>
              <a:ext cx="26254" cy="35006"/>
            </a:xfrm>
            <a:custGeom>
              <a:avLst/>
              <a:gdLst>
                <a:gd name="T0" fmla="*/ 1 w 15"/>
                <a:gd name="T1" fmla="*/ 2 h 20"/>
                <a:gd name="T2" fmla="*/ 1 w 15"/>
                <a:gd name="T3" fmla="*/ 8 h 20"/>
                <a:gd name="T4" fmla="*/ 7 w 15"/>
                <a:gd name="T5" fmla="*/ 16 h 20"/>
                <a:gd name="T6" fmla="*/ 7 w 15"/>
                <a:gd name="T7" fmla="*/ 22 h 20"/>
                <a:gd name="T8" fmla="*/ 14 w 15"/>
                <a:gd name="T9" fmla="*/ 23 h 20"/>
                <a:gd name="T10" fmla="*/ 17 w 15"/>
                <a:gd name="T11" fmla="*/ 17 h 20"/>
                <a:gd name="T12" fmla="*/ 10 w 15"/>
                <a:gd name="T13" fmla="*/ 11 h 20"/>
                <a:gd name="T14" fmla="*/ 6 w 15"/>
                <a:gd name="T15" fmla="*/ 5 h 20"/>
                <a:gd name="T16" fmla="*/ 1 w 15"/>
                <a:gd name="T17" fmla="*/ 2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20"/>
                <a:gd name="T29" fmla="*/ 15 w 15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20">
                  <a:moveTo>
                    <a:pt x="1" y="2"/>
                  </a:moveTo>
                  <a:cubicBezTo>
                    <a:pt x="0" y="3"/>
                    <a:pt x="0" y="6"/>
                    <a:pt x="1" y="7"/>
                  </a:cubicBezTo>
                  <a:cubicBezTo>
                    <a:pt x="2" y="10"/>
                    <a:pt x="5" y="11"/>
                    <a:pt x="6" y="13"/>
                  </a:cubicBezTo>
                  <a:cubicBezTo>
                    <a:pt x="7" y="15"/>
                    <a:pt x="5" y="17"/>
                    <a:pt x="6" y="18"/>
                  </a:cubicBezTo>
                  <a:cubicBezTo>
                    <a:pt x="7" y="20"/>
                    <a:pt x="10" y="20"/>
                    <a:pt x="12" y="19"/>
                  </a:cubicBezTo>
                  <a:cubicBezTo>
                    <a:pt x="14" y="18"/>
                    <a:pt x="15" y="15"/>
                    <a:pt x="14" y="14"/>
                  </a:cubicBezTo>
                  <a:cubicBezTo>
                    <a:pt x="13" y="11"/>
                    <a:pt x="10" y="10"/>
                    <a:pt x="8" y="9"/>
                  </a:cubicBezTo>
                  <a:cubicBezTo>
                    <a:pt x="7" y="7"/>
                    <a:pt x="6" y="5"/>
                    <a:pt x="5" y="4"/>
                  </a:cubicBezTo>
                  <a:cubicBezTo>
                    <a:pt x="5" y="4"/>
                    <a:pt x="2" y="0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47" name="Freeform 3064"/>
            <p:cNvSpPr>
              <a:spLocks noChangeAspect="1"/>
            </p:cNvSpPr>
            <p:nvPr/>
          </p:nvSpPr>
          <p:spPr bwMode="auto">
            <a:xfrm>
              <a:off x="8032650" y="3435128"/>
              <a:ext cx="20420" cy="20420"/>
            </a:xfrm>
            <a:custGeom>
              <a:avLst/>
              <a:gdLst>
                <a:gd name="T0" fmla="*/ 2 w 12"/>
                <a:gd name="T1" fmla="*/ 0 h 12"/>
                <a:gd name="T2" fmla="*/ 1 w 12"/>
                <a:gd name="T3" fmla="*/ 1 h 12"/>
                <a:gd name="T4" fmla="*/ 7 w 12"/>
                <a:gd name="T5" fmla="*/ 11 h 12"/>
                <a:gd name="T6" fmla="*/ 13 w 12"/>
                <a:gd name="T7" fmla="*/ 13 h 12"/>
                <a:gd name="T8" fmla="*/ 11 w 12"/>
                <a:gd name="T9" fmla="*/ 6 h 12"/>
                <a:gd name="T10" fmla="*/ 2 w 12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2"/>
                <a:gd name="T20" fmla="*/ 12 w 1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2">
                  <a:moveTo>
                    <a:pt x="2" y="0"/>
                  </a:moveTo>
                  <a:cubicBezTo>
                    <a:pt x="2" y="0"/>
                    <a:pt x="0" y="1"/>
                    <a:pt x="1" y="1"/>
                  </a:cubicBezTo>
                  <a:cubicBezTo>
                    <a:pt x="2" y="4"/>
                    <a:pt x="4" y="7"/>
                    <a:pt x="6" y="9"/>
                  </a:cubicBezTo>
                  <a:cubicBezTo>
                    <a:pt x="7" y="10"/>
                    <a:pt x="10" y="12"/>
                    <a:pt x="11" y="11"/>
                  </a:cubicBezTo>
                  <a:cubicBezTo>
                    <a:pt x="12" y="9"/>
                    <a:pt x="11" y="6"/>
                    <a:pt x="9" y="5"/>
                  </a:cubicBezTo>
                  <a:cubicBezTo>
                    <a:pt x="7" y="3"/>
                    <a:pt x="5" y="1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48" name="Freeform 3065"/>
            <p:cNvSpPr>
              <a:spLocks noChangeAspect="1"/>
            </p:cNvSpPr>
            <p:nvPr/>
          </p:nvSpPr>
          <p:spPr bwMode="auto">
            <a:xfrm>
              <a:off x="8074948" y="3459923"/>
              <a:ext cx="32089" cy="21879"/>
            </a:xfrm>
            <a:custGeom>
              <a:avLst/>
              <a:gdLst>
                <a:gd name="T0" fmla="*/ 3 w 19"/>
                <a:gd name="T1" fmla="*/ 0 h 13"/>
                <a:gd name="T2" fmla="*/ 0 w 19"/>
                <a:gd name="T3" fmla="*/ 1 h 13"/>
                <a:gd name="T4" fmla="*/ 3 w 19"/>
                <a:gd name="T5" fmla="*/ 7 h 13"/>
                <a:gd name="T6" fmla="*/ 13 w 19"/>
                <a:gd name="T7" fmla="*/ 13 h 13"/>
                <a:gd name="T8" fmla="*/ 20 w 19"/>
                <a:gd name="T9" fmla="*/ 15 h 13"/>
                <a:gd name="T10" fmla="*/ 21 w 19"/>
                <a:gd name="T11" fmla="*/ 12 h 13"/>
                <a:gd name="T12" fmla="*/ 15 w 19"/>
                <a:gd name="T13" fmla="*/ 7 h 13"/>
                <a:gd name="T14" fmla="*/ 7 w 19"/>
                <a:gd name="T15" fmla="*/ 5 h 13"/>
                <a:gd name="T16" fmla="*/ 3 w 19"/>
                <a:gd name="T17" fmla="*/ 0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13"/>
                <a:gd name="T29" fmla="*/ 19 w 19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13">
                  <a:moveTo>
                    <a:pt x="3" y="0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0" y="3"/>
                    <a:pt x="2" y="4"/>
                    <a:pt x="3" y="6"/>
                  </a:cubicBezTo>
                  <a:cubicBezTo>
                    <a:pt x="6" y="8"/>
                    <a:pt x="8" y="9"/>
                    <a:pt x="11" y="11"/>
                  </a:cubicBezTo>
                  <a:cubicBezTo>
                    <a:pt x="13" y="12"/>
                    <a:pt x="15" y="13"/>
                    <a:pt x="17" y="13"/>
                  </a:cubicBezTo>
                  <a:cubicBezTo>
                    <a:pt x="18" y="13"/>
                    <a:pt x="19" y="11"/>
                    <a:pt x="18" y="10"/>
                  </a:cubicBezTo>
                  <a:cubicBezTo>
                    <a:pt x="17" y="8"/>
                    <a:pt x="15" y="7"/>
                    <a:pt x="13" y="6"/>
                  </a:cubicBezTo>
                  <a:cubicBezTo>
                    <a:pt x="11" y="5"/>
                    <a:pt x="8" y="5"/>
                    <a:pt x="6" y="4"/>
                  </a:cubicBezTo>
                  <a:cubicBezTo>
                    <a:pt x="5" y="3"/>
                    <a:pt x="4" y="1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49" name="Freeform 3066"/>
            <p:cNvSpPr>
              <a:spLocks noChangeAspect="1"/>
            </p:cNvSpPr>
            <p:nvPr/>
          </p:nvSpPr>
          <p:spPr bwMode="auto">
            <a:xfrm>
              <a:off x="8121623" y="3475968"/>
              <a:ext cx="18961" cy="36464"/>
            </a:xfrm>
            <a:custGeom>
              <a:avLst/>
              <a:gdLst>
                <a:gd name="T0" fmla="*/ 5 w 11"/>
                <a:gd name="T1" fmla="*/ 1 h 21"/>
                <a:gd name="T2" fmla="*/ 1 w 11"/>
                <a:gd name="T3" fmla="*/ 1 h 21"/>
                <a:gd name="T4" fmla="*/ 2 w 11"/>
                <a:gd name="T5" fmla="*/ 6 h 21"/>
                <a:gd name="T6" fmla="*/ 4 w 11"/>
                <a:gd name="T7" fmla="*/ 15 h 21"/>
                <a:gd name="T8" fmla="*/ 11 w 11"/>
                <a:gd name="T9" fmla="*/ 25 h 21"/>
                <a:gd name="T10" fmla="*/ 11 w 11"/>
                <a:gd name="T11" fmla="*/ 17 h 21"/>
                <a:gd name="T12" fmla="*/ 6 w 11"/>
                <a:gd name="T13" fmla="*/ 10 h 21"/>
                <a:gd name="T14" fmla="*/ 6 w 11"/>
                <a:gd name="T15" fmla="*/ 5 h 21"/>
                <a:gd name="T16" fmla="*/ 5 w 11"/>
                <a:gd name="T17" fmla="*/ 1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21"/>
                <a:gd name="T29" fmla="*/ 11 w 11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21">
                  <a:moveTo>
                    <a:pt x="4" y="1"/>
                  </a:moveTo>
                  <a:cubicBezTo>
                    <a:pt x="3" y="0"/>
                    <a:pt x="1" y="0"/>
                    <a:pt x="1" y="1"/>
                  </a:cubicBezTo>
                  <a:cubicBezTo>
                    <a:pt x="0" y="2"/>
                    <a:pt x="2" y="4"/>
                    <a:pt x="2" y="5"/>
                  </a:cubicBezTo>
                  <a:cubicBezTo>
                    <a:pt x="2" y="8"/>
                    <a:pt x="2" y="11"/>
                    <a:pt x="3" y="13"/>
                  </a:cubicBezTo>
                  <a:cubicBezTo>
                    <a:pt x="4" y="16"/>
                    <a:pt x="6" y="20"/>
                    <a:pt x="9" y="21"/>
                  </a:cubicBezTo>
                  <a:cubicBezTo>
                    <a:pt x="11" y="21"/>
                    <a:pt x="10" y="16"/>
                    <a:pt x="9" y="14"/>
                  </a:cubicBezTo>
                  <a:cubicBezTo>
                    <a:pt x="9" y="12"/>
                    <a:pt x="6" y="10"/>
                    <a:pt x="5" y="8"/>
                  </a:cubicBezTo>
                  <a:cubicBezTo>
                    <a:pt x="5" y="6"/>
                    <a:pt x="6" y="5"/>
                    <a:pt x="5" y="4"/>
                  </a:cubicBezTo>
                  <a:cubicBezTo>
                    <a:pt x="5" y="3"/>
                    <a:pt x="5" y="1"/>
                    <a:pt x="4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50" name="Freeform 3067"/>
            <p:cNvSpPr>
              <a:spLocks noChangeAspect="1"/>
            </p:cNvSpPr>
            <p:nvPr/>
          </p:nvSpPr>
          <p:spPr bwMode="auto">
            <a:xfrm>
              <a:off x="8136209" y="3528477"/>
              <a:ext cx="21879" cy="14586"/>
            </a:xfrm>
            <a:custGeom>
              <a:avLst/>
              <a:gdLst>
                <a:gd name="T0" fmla="*/ 3 w 13"/>
                <a:gd name="T1" fmla="*/ 0 h 9"/>
                <a:gd name="T2" fmla="*/ 0 w 13"/>
                <a:gd name="T3" fmla="*/ 2 h 9"/>
                <a:gd name="T4" fmla="*/ 3 w 13"/>
                <a:gd name="T5" fmla="*/ 4 h 9"/>
                <a:gd name="T6" fmla="*/ 8 w 13"/>
                <a:gd name="T7" fmla="*/ 9 h 9"/>
                <a:gd name="T8" fmla="*/ 13 w 13"/>
                <a:gd name="T9" fmla="*/ 10 h 9"/>
                <a:gd name="T10" fmla="*/ 15 w 13"/>
                <a:gd name="T11" fmla="*/ 8 h 9"/>
                <a:gd name="T12" fmla="*/ 13 w 13"/>
                <a:gd name="T13" fmla="*/ 4 h 9"/>
                <a:gd name="T14" fmla="*/ 7 w 13"/>
                <a:gd name="T15" fmla="*/ 2 h 9"/>
                <a:gd name="T16" fmla="*/ 3 w 13"/>
                <a:gd name="T17" fmla="*/ 0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9"/>
                <a:gd name="T29" fmla="*/ 13 w 13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9">
                  <a:moveTo>
                    <a:pt x="3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3"/>
                    <a:pt x="2" y="3"/>
                    <a:pt x="3" y="4"/>
                  </a:cubicBezTo>
                  <a:cubicBezTo>
                    <a:pt x="5" y="5"/>
                    <a:pt x="6" y="7"/>
                    <a:pt x="7" y="8"/>
                  </a:cubicBezTo>
                  <a:cubicBezTo>
                    <a:pt x="9" y="9"/>
                    <a:pt x="10" y="9"/>
                    <a:pt x="11" y="9"/>
                  </a:cubicBezTo>
                  <a:cubicBezTo>
                    <a:pt x="12" y="9"/>
                    <a:pt x="13" y="8"/>
                    <a:pt x="13" y="7"/>
                  </a:cubicBezTo>
                  <a:cubicBezTo>
                    <a:pt x="13" y="6"/>
                    <a:pt x="12" y="5"/>
                    <a:pt x="11" y="4"/>
                  </a:cubicBezTo>
                  <a:cubicBezTo>
                    <a:pt x="9" y="3"/>
                    <a:pt x="8" y="3"/>
                    <a:pt x="6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51" name="Freeform 3068"/>
            <p:cNvSpPr>
              <a:spLocks noChangeAspect="1"/>
            </p:cNvSpPr>
            <p:nvPr/>
          </p:nvSpPr>
          <p:spPr bwMode="auto">
            <a:xfrm>
              <a:off x="8045777" y="3468675"/>
              <a:ext cx="14586" cy="13127"/>
            </a:xfrm>
            <a:custGeom>
              <a:avLst/>
              <a:gdLst>
                <a:gd name="T0" fmla="*/ 7 w 8"/>
                <a:gd name="T1" fmla="*/ 1 h 8"/>
                <a:gd name="T2" fmla="*/ 4 w 8"/>
                <a:gd name="T3" fmla="*/ 1 h 8"/>
                <a:gd name="T4" fmla="*/ 1 w 8"/>
                <a:gd name="T5" fmla="*/ 6 h 8"/>
                <a:gd name="T6" fmla="*/ 7 w 8"/>
                <a:gd name="T7" fmla="*/ 9 h 8"/>
                <a:gd name="T8" fmla="*/ 10 w 8"/>
                <a:gd name="T9" fmla="*/ 8 h 8"/>
                <a:gd name="T10" fmla="*/ 7 w 8"/>
                <a:gd name="T11" fmla="*/ 3 h 8"/>
                <a:gd name="T12" fmla="*/ 7 w 8"/>
                <a:gd name="T13" fmla="*/ 1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8"/>
                <a:gd name="T23" fmla="*/ 8 w 8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8">
                  <a:moveTo>
                    <a:pt x="6" y="1"/>
                  </a:moveTo>
                  <a:cubicBezTo>
                    <a:pt x="5" y="0"/>
                    <a:pt x="4" y="0"/>
                    <a:pt x="3" y="1"/>
                  </a:cubicBezTo>
                  <a:cubicBezTo>
                    <a:pt x="2" y="2"/>
                    <a:pt x="0" y="4"/>
                    <a:pt x="1" y="5"/>
                  </a:cubicBezTo>
                  <a:cubicBezTo>
                    <a:pt x="1" y="7"/>
                    <a:pt x="4" y="7"/>
                    <a:pt x="6" y="8"/>
                  </a:cubicBezTo>
                  <a:cubicBezTo>
                    <a:pt x="6" y="8"/>
                    <a:pt x="8" y="8"/>
                    <a:pt x="8" y="7"/>
                  </a:cubicBezTo>
                  <a:cubicBezTo>
                    <a:pt x="8" y="6"/>
                    <a:pt x="6" y="5"/>
                    <a:pt x="6" y="3"/>
                  </a:cubicBezTo>
                  <a:cubicBezTo>
                    <a:pt x="6" y="3"/>
                    <a:pt x="6" y="1"/>
                    <a:pt x="6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52" name="Freeform 3069"/>
            <p:cNvSpPr>
              <a:spLocks noChangeAspect="1"/>
            </p:cNvSpPr>
            <p:nvPr/>
          </p:nvSpPr>
          <p:spPr bwMode="auto">
            <a:xfrm>
              <a:off x="8098286" y="3505139"/>
              <a:ext cx="29172" cy="16044"/>
            </a:xfrm>
            <a:custGeom>
              <a:avLst/>
              <a:gdLst>
                <a:gd name="T0" fmla="*/ 4 w 16"/>
                <a:gd name="T1" fmla="*/ 0 h 9"/>
                <a:gd name="T2" fmla="*/ 0 w 16"/>
                <a:gd name="T3" fmla="*/ 1 h 9"/>
                <a:gd name="T4" fmla="*/ 1 w 16"/>
                <a:gd name="T5" fmla="*/ 7 h 9"/>
                <a:gd name="T6" fmla="*/ 14 w 16"/>
                <a:gd name="T7" fmla="*/ 10 h 9"/>
                <a:gd name="T8" fmla="*/ 19 w 16"/>
                <a:gd name="T9" fmla="*/ 10 h 9"/>
                <a:gd name="T10" fmla="*/ 17 w 16"/>
                <a:gd name="T11" fmla="*/ 6 h 9"/>
                <a:gd name="T12" fmla="*/ 14 w 16"/>
                <a:gd name="T13" fmla="*/ 1 h 9"/>
                <a:gd name="T14" fmla="*/ 7 w 16"/>
                <a:gd name="T15" fmla="*/ 1 h 9"/>
                <a:gd name="T16" fmla="*/ 4 w 16"/>
                <a:gd name="T17" fmla="*/ 0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9"/>
                <a:gd name="T29" fmla="*/ 16 w 16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9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5"/>
                    <a:pt x="1" y="6"/>
                  </a:cubicBezTo>
                  <a:cubicBezTo>
                    <a:pt x="4" y="8"/>
                    <a:pt x="7" y="7"/>
                    <a:pt x="11" y="8"/>
                  </a:cubicBezTo>
                  <a:cubicBezTo>
                    <a:pt x="12" y="8"/>
                    <a:pt x="14" y="9"/>
                    <a:pt x="15" y="8"/>
                  </a:cubicBezTo>
                  <a:cubicBezTo>
                    <a:pt x="16" y="8"/>
                    <a:pt x="15" y="6"/>
                    <a:pt x="14" y="5"/>
                  </a:cubicBezTo>
                  <a:cubicBezTo>
                    <a:pt x="13" y="4"/>
                    <a:pt x="12" y="2"/>
                    <a:pt x="11" y="1"/>
                  </a:cubicBezTo>
                  <a:cubicBezTo>
                    <a:pt x="9" y="0"/>
                    <a:pt x="8" y="1"/>
                    <a:pt x="6" y="1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53" name="Freeform 3070"/>
            <p:cNvSpPr>
              <a:spLocks noChangeAspect="1"/>
            </p:cNvSpPr>
            <p:nvPr/>
          </p:nvSpPr>
          <p:spPr bwMode="auto">
            <a:xfrm>
              <a:off x="8101203" y="3563482"/>
              <a:ext cx="18961" cy="5834"/>
            </a:xfrm>
            <a:custGeom>
              <a:avLst/>
              <a:gdLst>
                <a:gd name="T0" fmla="*/ 2 w 11"/>
                <a:gd name="T1" fmla="*/ 0 h 4"/>
                <a:gd name="T2" fmla="*/ 1 w 11"/>
                <a:gd name="T3" fmla="*/ 2 h 4"/>
                <a:gd name="T4" fmla="*/ 12 w 11"/>
                <a:gd name="T5" fmla="*/ 4 h 4"/>
                <a:gd name="T6" fmla="*/ 12 w 11"/>
                <a:gd name="T7" fmla="*/ 2 h 4"/>
                <a:gd name="T8" fmla="*/ 2 w 11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4"/>
                <a:gd name="T17" fmla="*/ 11 w 1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4">
                  <a:moveTo>
                    <a:pt x="2" y="0"/>
                  </a:moveTo>
                  <a:cubicBezTo>
                    <a:pt x="1" y="0"/>
                    <a:pt x="0" y="2"/>
                    <a:pt x="1" y="2"/>
                  </a:cubicBezTo>
                  <a:cubicBezTo>
                    <a:pt x="4" y="3"/>
                    <a:pt x="7" y="4"/>
                    <a:pt x="10" y="4"/>
                  </a:cubicBezTo>
                  <a:cubicBezTo>
                    <a:pt x="11" y="4"/>
                    <a:pt x="11" y="2"/>
                    <a:pt x="10" y="2"/>
                  </a:cubicBezTo>
                  <a:cubicBezTo>
                    <a:pt x="7" y="0"/>
                    <a:pt x="5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54" name="Freeform 3071"/>
            <p:cNvSpPr>
              <a:spLocks noChangeAspect="1"/>
            </p:cNvSpPr>
            <p:nvPr/>
          </p:nvSpPr>
          <p:spPr bwMode="auto">
            <a:xfrm>
              <a:off x="7204178" y="2794813"/>
              <a:ext cx="105018" cy="153151"/>
            </a:xfrm>
            <a:custGeom>
              <a:avLst/>
              <a:gdLst>
                <a:gd name="T0" fmla="*/ 35 w 60"/>
                <a:gd name="T1" fmla="*/ 1 h 88"/>
                <a:gd name="T2" fmla="*/ 38 w 60"/>
                <a:gd name="T3" fmla="*/ 6 h 88"/>
                <a:gd name="T4" fmla="*/ 35 w 60"/>
                <a:gd name="T5" fmla="*/ 17 h 88"/>
                <a:gd name="T6" fmla="*/ 42 w 60"/>
                <a:gd name="T7" fmla="*/ 27 h 88"/>
                <a:gd name="T8" fmla="*/ 38 w 60"/>
                <a:gd name="T9" fmla="*/ 43 h 88"/>
                <a:gd name="T10" fmla="*/ 29 w 60"/>
                <a:gd name="T11" fmla="*/ 54 h 88"/>
                <a:gd name="T12" fmla="*/ 29 w 60"/>
                <a:gd name="T13" fmla="*/ 61 h 88"/>
                <a:gd name="T14" fmla="*/ 34 w 60"/>
                <a:gd name="T15" fmla="*/ 70 h 88"/>
                <a:gd name="T16" fmla="*/ 29 w 60"/>
                <a:gd name="T17" fmla="*/ 76 h 88"/>
                <a:gd name="T18" fmla="*/ 43 w 60"/>
                <a:gd name="T19" fmla="*/ 85 h 88"/>
                <a:gd name="T20" fmla="*/ 48 w 60"/>
                <a:gd name="T21" fmla="*/ 79 h 88"/>
                <a:gd name="T22" fmla="*/ 58 w 60"/>
                <a:gd name="T23" fmla="*/ 89 h 88"/>
                <a:gd name="T24" fmla="*/ 60 w 60"/>
                <a:gd name="T25" fmla="*/ 82 h 88"/>
                <a:gd name="T26" fmla="*/ 71 w 60"/>
                <a:gd name="T27" fmla="*/ 86 h 88"/>
                <a:gd name="T28" fmla="*/ 62 w 60"/>
                <a:gd name="T29" fmla="*/ 89 h 88"/>
                <a:gd name="T30" fmla="*/ 70 w 60"/>
                <a:gd name="T31" fmla="*/ 99 h 88"/>
                <a:gd name="T32" fmla="*/ 70 w 60"/>
                <a:gd name="T33" fmla="*/ 105 h 88"/>
                <a:gd name="T34" fmla="*/ 61 w 60"/>
                <a:gd name="T35" fmla="*/ 99 h 88"/>
                <a:gd name="T36" fmla="*/ 52 w 60"/>
                <a:gd name="T37" fmla="*/ 91 h 88"/>
                <a:gd name="T38" fmla="*/ 47 w 60"/>
                <a:gd name="T39" fmla="*/ 86 h 88"/>
                <a:gd name="T40" fmla="*/ 46 w 60"/>
                <a:gd name="T41" fmla="*/ 88 h 88"/>
                <a:gd name="T42" fmla="*/ 47 w 60"/>
                <a:gd name="T43" fmla="*/ 94 h 88"/>
                <a:gd name="T44" fmla="*/ 41 w 60"/>
                <a:gd name="T45" fmla="*/ 88 h 88"/>
                <a:gd name="T46" fmla="*/ 31 w 60"/>
                <a:gd name="T47" fmla="*/ 85 h 88"/>
                <a:gd name="T48" fmla="*/ 30 w 60"/>
                <a:gd name="T49" fmla="*/ 87 h 88"/>
                <a:gd name="T50" fmla="*/ 19 w 60"/>
                <a:gd name="T51" fmla="*/ 85 h 88"/>
                <a:gd name="T52" fmla="*/ 16 w 60"/>
                <a:gd name="T53" fmla="*/ 80 h 88"/>
                <a:gd name="T54" fmla="*/ 20 w 60"/>
                <a:gd name="T55" fmla="*/ 78 h 88"/>
                <a:gd name="T56" fmla="*/ 28 w 60"/>
                <a:gd name="T57" fmla="*/ 78 h 88"/>
                <a:gd name="T58" fmla="*/ 19 w 60"/>
                <a:gd name="T59" fmla="*/ 72 h 88"/>
                <a:gd name="T60" fmla="*/ 14 w 60"/>
                <a:gd name="T61" fmla="*/ 70 h 88"/>
                <a:gd name="T62" fmla="*/ 14 w 60"/>
                <a:gd name="T63" fmla="*/ 76 h 88"/>
                <a:gd name="T64" fmla="*/ 8 w 60"/>
                <a:gd name="T65" fmla="*/ 72 h 88"/>
                <a:gd name="T66" fmla="*/ 6 w 60"/>
                <a:gd name="T67" fmla="*/ 63 h 88"/>
                <a:gd name="T68" fmla="*/ 4 w 60"/>
                <a:gd name="T69" fmla="*/ 58 h 88"/>
                <a:gd name="T70" fmla="*/ 5 w 60"/>
                <a:gd name="T71" fmla="*/ 51 h 88"/>
                <a:gd name="T72" fmla="*/ 0 w 60"/>
                <a:gd name="T73" fmla="*/ 45 h 88"/>
                <a:gd name="T74" fmla="*/ 2 w 60"/>
                <a:gd name="T75" fmla="*/ 39 h 88"/>
                <a:gd name="T76" fmla="*/ 8 w 60"/>
                <a:gd name="T77" fmla="*/ 47 h 88"/>
                <a:gd name="T78" fmla="*/ 8 w 60"/>
                <a:gd name="T79" fmla="*/ 33 h 88"/>
                <a:gd name="T80" fmla="*/ 5 w 60"/>
                <a:gd name="T81" fmla="*/ 19 h 88"/>
                <a:gd name="T82" fmla="*/ 10 w 60"/>
                <a:gd name="T83" fmla="*/ 2 h 88"/>
                <a:gd name="T84" fmla="*/ 20 w 60"/>
                <a:gd name="T85" fmla="*/ 4 h 88"/>
                <a:gd name="T86" fmla="*/ 31 w 60"/>
                <a:gd name="T87" fmla="*/ 7 h 88"/>
                <a:gd name="T88" fmla="*/ 35 w 60"/>
                <a:gd name="T89" fmla="*/ 1 h 8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0"/>
                <a:gd name="T136" fmla="*/ 0 h 88"/>
                <a:gd name="T137" fmla="*/ 60 w 60"/>
                <a:gd name="T138" fmla="*/ 88 h 8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0" h="88">
                  <a:moveTo>
                    <a:pt x="29" y="1"/>
                  </a:moveTo>
                  <a:cubicBezTo>
                    <a:pt x="30" y="1"/>
                    <a:pt x="32" y="4"/>
                    <a:pt x="32" y="5"/>
                  </a:cubicBezTo>
                  <a:cubicBezTo>
                    <a:pt x="32" y="8"/>
                    <a:pt x="29" y="11"/>
                    <a:pt x="29" y="14"/>
                  </a:cubicBezTo>
                  <a:cubicBezTo>
                    <a:pt x="30" y="18"/>
                    <a:pt x="35" y="20"/>
                    <a:pt x="35" y="23"/>
                  </a:cubicBezTo>
                  <a:cubicBezTo>
                    <a:pt x="35" y="28"/>
                    <a:pt x="34" y="32"/>
                    <a:pt x="32" y="36"/>
                  </a:cubicBezTo>
                  <a:cubicBezTo>
                    <a:pt x="28" y="38"/>
                    <a:pt x="26" y="41"/>
                    <a:pt x="24" y="45"/>
                  </a:cubicBezTo>
                  <a:cubicBezTo>
                    <a:pt x="23" y="47"/>
                    <a:pt x="23" y="49"/>
                    <a:pt x="24" y="51"/>
                  </a:cubicBezTo>
                  <a:cubicBezTo>
                    <a:pt x="24" y="54"/>
                    <a:pt x="28" y="56"/>
                    <a:pt x="28" y="59"/>
                  </a:cubicBezTo>
                  <a:cubicBezTo>
                    <a:pt x="28" y="61"/>
                    <a:pt x="23" y="63"/>
                    <a:pt x="24" y="64"/>
                  </a:cubicBezTo>
                  <a:cubicBezTo>
                    <a:pt x="27" y="68"/>
                    <a:pt x="31" y="70"/>
                    <a:pt x="36" y="71"/>
                  </a:cubicBezTo>
                  <a:cubicBezTo>
                    <a:pt x="38" y="71"/>
                    <a:pt x="38" y="65"/>
                    <a:pt x="40" y="66"/>
                  </a:cubicBezTo>
                  <a:cubicBezTo>
                    <a:pt x="44" y="67"/>
                    <a:pt x="44" y="74"/>
                    <a:pt x="48" y="75"/>
                  </a:cubicBezTo>
                  <a:cubicBezTo>
                    <a:pt x="50" y="76"/>
                    <a:pt x="48" y="70"/>
                    <a:pt x="50" y="69"/>
                  </a:cubicBezTo>
                  <a:cubicBezTo>
                    <a:pt x="53" y="69"/>
                    <a:pt x="58" y="69"/>
                    <a:pt x="59" y="72"/>
                  </a:cubicBezTo>
                  <a:cubicBezTo>
                    <a:pt x="60" y="74"/>
                    <a:pt x="52" y="73"/>
                    <a:pt x="52" y="75"/>
                  </a:cubicBezTo>
                  <a:cubicBezTo>
                    <a:pt x="52" y="79"/>
                    <a:pt x="57" y="80"/>
                    <a:pt x="58" y="83"/>
                  </a:cubicBezTo>
                  <a:cubicBezTo>
                    <a:pt x="59" y="85"/>
                    <a:pt x="60" y="88"/>
                    <a:pt x="58" y="88"/>
                  </a:cubicBezTo>
                  <a:cubicBezTo>
                    <a:pt x="55" y="88"/>
                    <a:pt x="53" y="85"/>
                    <a:pt x="51" y="83"/>
                  </a:cubicBezTo>
                  <a:cubicBezTo>
                    <a:pt x="48" y="81"/>
                    <a:pt x="46" y="78"/>
                    <a:pt x="43" y="76"/>
                  </a:cubicBezTo>
                  <a:cubicBezTo>
                    <a:pt x="42" y="74"/>
                    <a:pt x="41" y="72"/>
                    <a:pt x="39" y="72"/>
                  </a:cubicBezTo>
                  <a:cubicBezTo>
                    <a:pt x="38" y="72"/>
                    <a:pt x="38" y="73"/>
                    <a:pt x="38" y="74"/>
                  </a:cubicBezTo>
                  <a:cubicBezTo>
                    <a:pt x="38" y="76"/>
                    <a:pt x="41" y="79"/>
                    <a:pt x="39" y="79"/>
                  </a:cubicBezTo>
                  <a:cubicBezTo>
                    <a:pt x="37" y="79"/>
                    <a:pt x="36" y="76"/>
                    <a:pt x="34" y="74"/>
                  </a:cubicBezTo>
                  <a:cubicBezTo>
                    <a:pt x="31" y="73"/>
                    <a:pt x="29" y="71"/>
                    <a:pt x="26" y="71"/>
                  </a:cubicBezTo>
                  <a:cubicBezTo>
                    <a:pt x="25" y="70"/>
                    <a:pt x="26" y="73"/>
                    <a:pt x="25" y="73"/>
                  </a:cubicBezTo>
                  <a:cubicBezTo>
                    <a:pt x="22" y="73"/>
                    <a:pt x="19" y="72"/>
                    <a:pt x="16" y="71"/>
                  </a:cubicBezTo>
                  <a:cubicBezTo>
                    <a:pt x="15" y="70"/>
                    <a:pt x="13" y="69"/>
                    <a:pt x="13" y="67"/>
                  </a:cubicBezTo>
                  <a:cubicBezTo>
                    <a:pt x="14" y="66"/>
                    <a:pt x="16" y="65"/>
                    <a:pt x="17" y="65"/>
                  </a:cubicBezTo>
                  <a:cubicBezTo>
                    <a:pt x="19" y="64"/>
                    <a:pt x="23" y="66"/>
                    <a:pt x="23" y="65"/>
                  </a:cubicBezTo>
                  <a:cubicBezTo>
                    <a:pt x="22" y="62"/>
                    <a:pt x="18" y="61"/>
                    <a:pt x="16" y="60"/>
                  </a:cubicBezTo>
                  <a:cubicBezTo>
                    <a:pt x="15" y="59"/>
                    <a:pt x="13" y="58"/>
                    <a:pt x="12" y="59"/>
                  </a:cubicBezTo>
                  <a:cubicBezTo>
                    <a:pt x="11" y="61"/>
                    <a:pt x="14" y="64"/>
                    <a:pt x="12" y="64"/>
                  </a:cubicBezTo>
                  <a:cubicBezTo>
                    <a:pt x="10" y="64"/>
                    <a:pt x="9" y="62"/>
                    <a:pt x="7" y="60"/>
                  </a:cubicBezTo>
                  <a:cubicBezTo>
                    <a:pt x="6" y="58"/>
                    <a:pt x="6" y="55"/>
                    <a:pt x="5" y="53"/>
                  </a:cubicBezTo>
                  <a:cubicBezTo>
                    <a:pt x="5" y="51"/>
                    <a:pt x="3" y="50"/>
                    <a:pt x="3" y="49"/>
                  </a:cubicBezTo>
                  <a:cubicBezTo>
                    <a:pt x="2" y="47"/>
                    <a:pt x="4" y="45"/>
                    <a:pt x="4" y="43"/>
                  </a:cubicBezTo>
                  <a:cubicBezTo>
                    <a:pt x="3" y="41"/>
                    <a:pt x="0" y="40"/>
                    <a:pt x="0" y="38"/>
                  </a:cubicBezTo>
                  <a:cubicBezTo>
                    <a:pt x="0" y="36"/>
                    <a:pt x="0" y="33"/>
                    <a:pt x="2" y="33"/>
                  </a:cubicBezTo>
                  <a:cubicBezTo>
                    <a:pt x="4" y="33"/>
                    <a:pt x="6" y="40"/>
                    <a:pt x="7" y="39"/>
                  </a:cubicBezTo>
                  <a:cubicBezTo>
                    <a:pt x="10" y="36"/>
                    <a:pt x="8" y="32"/>
                    <a:pt x="7" y="28"/>
                  </a:cubicBezTo>
                  <a:cubicBezTo>
                    <a:pt x="7" y="24"/>
                    <a:pt x="7" y="20"/>
                    <a:pt x="4" y="16"/>
                  </a:cubicBezTo>
                  <a:cubicBezTo>
                    <a:pt x="4" y="11"/>
                    <a:pt x="5" y="6"/>
                    <a:pt x="8" y="2"/>
                  </a:cubicBezTo>
                  <a:cubicBezTo>
                    <a:pt x="10" y="0"/>
                    <a:pt x="14" y="2"/>
                    <a:pt x="17" y="3"/>
                  </a:cubicBezTo>
                  <a:cubicBezTo>
                    <a:pt x="20" y="3"/>
                    <a:pt x="23" y="6"/>
                    <a:pt x="26" y="6"/>
                  </a:cubicBezTo>
                  <a:cubicBezTo>
                    <a:pt x="28" y="5"/>
                    <a:pt x="27" y="1"/>
                    <a:pt x="29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55" name="Freeform 3072"/>
            <p:cNvSpPr>
              <a:spLocks noChangeAspect="1"/>
            </p:cNvSpPr>
            <p:nvPr/>
          </p:nvSpPr>
          <p:spPr bwMode="auto">
            <a:xfrm>
              <a:off x="7220223" y="2926085"/>
              <a:ext cx="36464" cy="36464"/>
            </a:xfrm>
            <a:custGeom>
              <a:avLst/>
              <a:gdLst>
                <a:gd name="T0" fmla="*/ 11 w 21"/>
                <a:gd name="T1" fmla="*/ 1 h 21"/>
                <a:gd name="T2" fmla="*/ 23 w 21"/>
                <a:gd name="T3" fmla="*/ 6 h 21"/>
                <a:gd name="T4" fmla="*/ 23 w 21"/>
                <a:gd name="T5" fmla="*/ 10 h 21"/>
                <a:gd name="T6" fmla="*/ 23 w 21"/>
                <a:gd name="T7" fmla="*/ 23 h 21"/>
                <a:gd name="T8" fmla="*/ 14 w 21"/>
                <a:gd name="T9" fmla="*/ 23 h 21"/>
                <a:gd name="T10" fmla="*/ 8 w 21"/>
                <a:gd name="T11" fmla="*/ 8 h 21"/>
                <a:gd name="T12" fmla="*/ 0 w 21"/>
                <a:gd name="T13" fmla="*/ 5 h 21"/>
                <a:gd name="T14" fmla="*/ 4 w 21"/>
                <a:gd name="T15" fmla="*/ 1 h 21"/>
                <a:gd name="T16" fmla="*/ 11 w 21"/>
                <a:gd name="T17" fmla="*/ 1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21"/>
                <a:gd name="T29" fmla="*/ 21 w 21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21">
                  <a:moveTo>
                    <a:pt x="9" y="1"/>
                  </a:moveTo>
                  <a:cubicBezTo>
                    <a:pt x="12" y="2"/>
                    <a:pt x="16" y="3"/>
                    <a:pt x="19" y="5"/>
                  </a:cubicBezTo>
                  <a:cubicBezTo>
                    <a:pt x="20" y="5"/>
                    <a:pt x="19" y="7"/>
                    <a:pt x="19" y="8"/>
                  </a:cubicBezTo>
                  <a:cubicBezTo>
                    <a:pt x="19" y="12"/>
                    <a:pt x="21" y="16"/>
                    <a:pt x="19" y="19"/>
                  </a:cubicBezTo>
                  <a:cubicBezTo>
                    <a:pt x="18" y="21"/>
                    <a:pt x="14" y="20"/>
                    <a:pt x="12" y="19"/>
                  </a:cubicBezTo>
                  <a:cubicBezTo>
                    <a:pt x="9" y="16"/>
                    <a:pt x="9" y="11"/>
                    <a:pt x="7" y="7"/>
                  </a:cubicBezTo>
                  <a:cubicBezTo>
                    <a:pt x="5" y="5"/>
                    <a:pt x="2" y="6"/>
                    <a:pt x="0" y="4"/>
                  </a:cubicBezTo>
                  <a:cubicBezTo>
                    <a:pt x="0" y="3"/>
                    <a:pt x="2" y="1"/>
                    <a:pt x="3" y="1"/>
                  </a:cubicBezTo>
                  <a:cubicBezTo>
                    <a:pt x="5" y="0"/>
                    <a:pt x="7" y="1"/>
                    <a:pt x="9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56" name="Freeform 3073"/>
            <p:cNvSpPr>
              <a:spLocks noChangeAspect="1"/>
            </p:cNvSpPr>
            <p:nvPr/>
          </p:nvSpPr>
          <p:spPr bwMode="auto">
            <a:xfrm>
              <a:off x="7312113" y="2952339"/>
              <a:ext cx="35006" cy="37923"/>
            </a:xfrm>
            <a:custGeom>
              <a:avLst/>
              <a:gdLst>
                <a:gd name="T0" fmla="*/ 2 w 20"/>
                <a:gd name="T1" fmla="*/ 0 h 22"/>
                <a:gd name="T2" fmla="*/ 0 w 20"/>
                <a:gd name="T3" fmla="*/ 2 h 22"/>
                <a:gd name="T4" fmla="*/ 6 w 20"/>
                <a:gd name="T5" fmla="*/ 12 h 22"/>
                <a:gd name="T6" fmla="*/ 10 w 20"/>
                <a:gd name="T7" fmla="*/ 13 h 22"/>
                <a:gd name="T8" fmla="*/ 11 w 20"/>
                <a:gd name="T9" fmla="*/ 20 h 22"/>
                <a:gd name="T10" fmla="*/ 18 w 20"/>
                <a:gd name="T11" fmla="*/ 24 h 22"/>
                <a:gd name="T12" fmla="*/ 23 w 20"/>
                <a:gd name="T13" fmla="*/ 25 h 22"/>
                <a:gd name="T14" fmla="*/ 20 w 20"/>
                <a:gd name="T15" fmla="*/ 20 h 22"/>
                <a:gd name="T16" fmla="*/ 23 w 20"/>
                <a:gd name="T17" fmla="*/ 18 h 22"/>
                <a:gd name="T18" fmla="*/ 19 w 20"/>
                <a:gd name="T19" fmla="*/ 12 h 22"/>
                <a:gd name="T20" fmla="*/ 19 w 20"/>
                <a:gd name="T21" fmla="*/ 5 h 22"/>
                <a:gd name="T22" fmla="*/ 14 w 20"/>
                <a:gd name="T23" fmla="*/ 0 h 22"/>
                <a:gd name="T24" fmla="*/ 6 w 20"/>
                <a:gd name="T25" fmla="*/ 0 h 22"/>
                <a:gd name="T26" fmla="*/ 2 w 20"/>
                <a:gd name="T27" fmla="*/ 0 h 2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"/>
                <a:gd name="T43" fmla="*/ 0 h 22"/>
                <a:gd name="T44" fmla="*/ 20 w 20"/>
                <a:gd name="T45" fmla="*/ 22 h 2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" h="22">
                  <a:moveTo>
                    <a:pt x="2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1" y="5"/>
                    <a:pt x="3" y="8"/>
                    <a:pt x="5" y="10"/>
                  </a:cubicBezTo>
                  <a:cubicBezTo>
                    <a:pt x="6" y="11"/>
                    <a:pt x="8" y="10"/>
                    <a:pt x="8" y="11"/>
                  </a:cubicBezTo>
                  <a:cubicBezTo>
                    <a:pt x="9" y="13"/>
                    <a:pt x="8" y="15"/>
                    <a:pt x="9" y="17"/>
                  </a:cubicBezTo>
                  <a:cubicBezTo>
                    <a:pt x="10" y="19"/>
                    <a:pt x="12" y="19"/>
                    <a:pt x="15" y="20"/>
                  </a:cubicBezTo>
                  <a:cubicBezTo>
                    <a:pt x="16" y="21"/>
                    <a:pt x="18" y="22"/>
                    <a:pt x="19" y="21"/>
                  </a:cubicBezTo>
                  <a:cubicBezTo>
                    <a:pt x="20" y="20"/>
                    <a:pt x="17" y="19"/>
                    <a:pt x="17" y="17"/>
                  </a:cubicBezTo>
                  <a:cubicBezTo>
                    <a:pt x="17" y="16"/>
                    <a:pt x="19" y="16"/>
                    <a:pt x="19" y="15"/>
                  </a:cubicBezTo>
                  <a:cubicBezTo>
                    <a:pt x="18" y="13"/>
                    <a:pt x="16" y="12"/>
                    <a:pt x="16" y="10"/>
                  </a:cubicBezTo>
                  <a:cubicBezTo>
                    <a:pt x="16" y="8"/>
                    <a:pt x="17" y="6"/>
                    <a:pt x="16" y="4"/>
                  </a:cubicBezTo>
                  <a:cubicBezTo>
                    <a:pt x="15" y="2"/>
                    <a:pt x="14" y="1"/>
                    <a:pt x="12" y="0"/>
                  </a:cubicBezTo>
                  <a:cubicBezTo>
                    <a:pt x="10" y="0"/>
                    <a:pt x="8" y="0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57" name="Freeform 3074"/>
            <p:cNvSpPr>
              <a:spLocks noChangeAspect="1"/>
            </p:cNvSpPr>
            <p:nvPr/>
          </p:nvSpPr>
          <p:spPr bwMode="auto">
            <a:xfrm>
              <a:off x="7258146" y="2965466"/>
              <a:ext cx="33547" cy="40840"/>
            </a:xfrm>
            <a:custGeom>
              <a:avLst/>
              <a:gdLst>
                <a:gd name="T0" fmla="*/ 4 w 19"/>
                <a:gd name="T1" fmla="*/ 1 h 23"/>
                <a:gd name="T2" fmla="*/ 1 w 19"/>
                <a:gd name="T3" fmla="*/ 4 h 23"/>
                <a:gd name="T4" fmla="*/ 7 w 19"/>
                <a:gd name="T5" fmla="*/ 10 h 23"/>
                <a:gd name="T6" fmla="*/ 2 w 19"/>
                <a:gd name="T7" fmla="*/ 23 h 23"/>
                <a:gd name="T8" fmla="*/ 2 w 19"/>
                <a:gd name="T9" fmla="*/ 28 h 23"/>
                <a:gd name="T10" fmla="*/ 8 w 19"/>
                <a:gd name="T11" fmla="*/ 23 h 23"/>
                <a:gd name="T12" fmla="*/ 15 w 19"/>
                <a:gd name="T13" fmla="*/ 21 h 23"/>
                <a:gd name="T14" fmla="*/ 16 w 19"/>
                <a:gd name="T15" fmla="*/ 18 h 23"/>
                <a:gd name="T16" fmla="*/ 22 w 19"/>
                <a:gd name="T17" fmla="*/ 9 h 23"/>
                <a:gd name="T18" fmla="*/ 19 w 19"/>
                <a:gd name="T19" fmla="*/ 5 h 23"/>
                <a:gd name="T20" fmla="*/ 15 w 19"/>
                <a:gd name="T21" fmla="*/ 7 h 23"/>
                <a:gd name="T22" fmla="*/ 8 w 19"/>
                <a:gd name="T23" fmla="*/ 4 h 23"/>
                <a:gd name="T24" fmla="*/ 4 w 19"/>
                <a:gd name="T25" fmla="*/ 1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23"/>
                <a:gd name="T41" fmla="*/ 19 w 19"/>
                <a:gd name="T42" fmla="*/ 23 h 2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23">
                  <a:moveTo>
                    <a:pt x="3" y="1"/>
                  </a:moveTo>
                  <a:cubicBezTo>
                    <a:pt x="2" y="1"/>
                    <a:pt x="1" y="2"/>
                    <a:pt x="1" y="3"/>
                  </a:cubicBezTo>
                  <a:cubicBezTo>
                    <a:pt x="2" y="6"/>
                    <a:pt x="6" y="6"/>
                    <a:pt x="6" y="8"/>
                  </a:cubicBezTo>
                  <a:cubicBezTo>
                    <a:pt x="6" y="12"/>
                    <a:pt x="3" y="15"/>
                    <a:pt x="2" y="19"/>
                  </a:cubicBezTo>
                  <a:cubicBezTo>
                    <a:pt x="2" y="20"/>
                    <a:pt x="0" y="23"/>
                    <a:pt x="2" y="23"/>
                  </a:cubicBezTo>
                  <a:cubicBezTo>
                    <a:pt x="4" y="23"/>
                    <a:pt x="5" y="20"/>
                    <a:pt x="7" y="19"/>
                  </a:cubicBezTo>
                  <a:cubicBezTo>
                    <a:pt x="9" y="18"/>
                    <a:pt x="11" y="18"/>
                    <a:pt x="12" y="17"/>
                  </a:cubicBezTo>
                  <a:cubicBezTo>
                    <a:pt x="13" y="17"/>
                    <a:pt x="12" y="15"/>
                    <a:pt x="13" y="15"/>
                  </a:cubicBezTo>
                  <a:cubicBezTo>
                    <a:pt x="14" y="12"/>
                    <a:pt x="17" y="10"/>
                    <a:pt x="18" y="7"/>
                  </a:cubicBezTo>
                  <a:cubicBezTo>
                    <a:pt x="19" y="6"/>
                    <a:pt x="17" y="4"/>
                    <a:pt x="16" y="4"/>
                  </a:cubicBezTo>
                  <a:cubicBezTo>
                    <a:pt x="15" y="3"/>
                    <a:pt x="13" y="6"/>
                    <a:pt x="12" y="6"/>
                  </a:cubicBezTo>
                  <a:cubicBezTo>
                    <a:pt x="10" y="6"/>
                    <a:pt x="9" y="3"/>
                    <a:pt x="7" y="3"/>
                  </a:cubicBezTo>
                  <a:cubicBezTo>
                    <a:pt x="6" y="2"/>
                    <a:pt x="4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58" name="Freeform 3075"/>
            <p:cNvSpPr>
              <a:spLocks noChangeAspect="1"/>
            </p:cNvSpPr>
            <p:nvPr/>
          </p:nvSpPr>
          <p:spPr bwMode="auto">
            <a:xfrm>
              <a:off x="7284400" y="2955256"/>
              <a:ext cx="24796" cy="16044"/>
            </a:xfrm>
            <a:custGeom>
              <a:avLst/>
              <a:gdLst>
                <a:gd name="T0" fmla="*/ 5 w 14"/>
                <a:gd name="T1" fmla="*/ 2 h 9"/>
                <a:gd name="T2" fmla="*/ 5 w 14"/>
                <a:gd name="T3" fmla="*/ 2 h 9"/>
                <a:gd name="T4" fmla="*/ 9 w 14"/>
                <a:gd name="T5" fmla="*/ 5 h 9"/>
                <a:gd name="T6" fmla="*/ 16 w 14"/>
                <a:gd name="T7" fmla="*/ 11 h 9"/>
                <a:gd name="T8" fmla="*/ 17 w 14"/>
                <a:gd name="T9" fmla="*/ 10 h 9"/>
                <a:gd name="T10" fmla="*/ 15 w 14"/>
                <a:gd name="T11" fmla="*/ 4 h 9"/>
                <a:gd name="T12" fmla="*/ 7 w 14"/>
                <a:gd name="T13" fmla="*/ 0 h 9"/>
                <a:gd name="T14" fmla="*/ 4 w 14"/>
                <a:gd name="T15" fmla="*/ 1 h 9"/>
                <a:gd name="T16" fmla="*/ 1 w 14"/>
                <a:gd name="T17" fmla="*/ 4 h 9"/>
                <a:gd name="T18" fmla="*/ 5 w 14"/>
                <a:gd name="T19" fmla="*/ 2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9"/>
                <a:gd name="T32" fmla="*/ 14 w 14"/>
                <a:gd name="T33" fmla="*/ 9 h 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9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5" y="3"/>
                    <a:pt x="6" y="3"/>
                    <a:pt x="7" y="4"/>
                  </a:cubicBezTo>
                  <a:cubicBezTo>
                    <a:pt x="9" y="6"/>
                    <a:pt x="10" y="8"/>
                    <a:pt x="13" y="9"/>
                  </a:cubicBezTo>
                  <a:cubicBezTo>
                    <a:pt x="13" y="9"/>
                    <a:pt x="14" y="8"/>
                    <a:pt x="14" y="8"/>
                  </a:cubicBezTo>
                  <a:cubicBezTo>
                    <a:pt x="13" y="6"/>
                    <a:pt x="13" y="5"/>
                    <a:pt x="12" y="3"/>
                  </a:cubicBezTo>
                  <a:cubicBezTo>
                    <a:pt x="10" y="2"/>
                    <a:pt x="8" y="1"/>
                    <a:pt x="6" y="0"/>
                  </a:cubicBezTo>
                  <a:cubicBezTo>
                    <a:pt x="5" y="0"/>
                    <a:pt x="4" y="0"/>
                    <a:pt x="3" y="1"/>
                  </a:cubicBezTo>
                  <a:cubicBezTo>
                    <a:pt x="2" y="1"/>
                    <a:pt x="0" y="2"/>
                    <a:pt x="1" y="3"/>
                  </a:cubicBezTo>
                  <a:cubicBezTo>
                    <a:pt x="1" y="4"/>
                    <a:pt x="3" y="3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59" name="Freeform 3076"/>
            <p:cNvSpPr>
              <a:spLocks noChangeAspect="1"/>
            </p:cNvSpPr>
            <p:nvPr/>
          </p:nvSpPr>
          <p:spPr bwMode="auto">
            <a:xfrm>
              <a:off x="7272731" y="2990262"/>
              <a:ext cx="24796" cy="49592"/>
            </a:xfrm>
            <a:custGeom>
              <a:avLst/>
              <a:gdLst>
                <a:gd name="T0" fmla="*/ 16 w 14"/>
                <a:gd name="T1" fmla="*/ 2 h 28"/>
                <a:gd name="T2" fmla="*/ 12 w 14"/>
                <a:gd name="T3" fmla="*/ 0 h 28"/>
                <a:gd name="T4" fmla="*/ 9 w 14"/>
                <a:gd name="T5" fmla="*/ 4 h 28"/>
                <a:gd name="T6" fmla="*/ 9 w 14"/>
                <a:gd name="T7" fmla="*/ 17 h 28"/>
                <a:gd name="T8" fmla="*/ 1 w 14"/>
                <a:gd name="T9" fmla="*/ 19 h 28"/>
                <a:gd name="T10" fmla="*/ 4 w 14"/>
                <a:gd name="T11" fmla="*/ 28 h 28"/>
                <a:gd name="T12" fmla="*/ 10 w 14"/>
                <a:gd name="T13" fmla="*/ 34 h 28"/>
                <a:gd name="T14" fmla="*/ 15 w 14"/>
                <a:gd name="T15" fmla="*/ 30 h 28"/>
                <a:gd name="T16" fmla="*/ 11 w 14"/>
                <a:gd name="T17" fmla="*/ 22 h 28"/>
                <a:gd name="T18" fmla="*/ 16 w 14"/>
                <a:gd name="T19" fmla="*/ 5 h 28"/>
                <a:gd name="T20" fmla="*/ 16 w 14"/>
                <a:gd name="T21" fmla="*/ 2 h 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"/>
                <a:gd name="T34" fmla="*/ 0 h 28"/>
                <a:gd name="T35" fmla="*/ 14 w 14"/>
                <a:gd name="T36" fmla="*/ 28 h 2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" h="28">
                  <a:moveTo>
                    <a:pt x="13" y="2"/>
                  </a:moveTo>
                  <a:cubicBezTo>
                    <a:pt x="13" y="1"/>
                    <a:pt x="11" y="0"/>
                    <a:pt x="10" y="0"/>
                  </a:cubicBezTo>
                  <a:cubicBezTo>
                    <a:pt x="9" y="1"/>
                    <a:pt x="7" y="2"/>
                    <a:pt x="7" y="3"/>
                  </a:cubicBezTo>
                  <a:cubicBezTo>
                    <a:pt x="6" y="7"/>
                    <a:pt x="9" y="11"/>
                    <a:pt x="7" y="14"/>
                  </a:cubicBezTo>
                  <a:cubicBezTo>
                    <a:pt x="6" y="16"/>
                    <a:pt x="2" y="14"/>
                    <a:pt x="1" y="16"/>
                  </a:cubicBezTo>
                  <a:cubicBezTo>
                    <a:pt x="0" y="19"/>
                    <a:pt x="1" y="21"/>
                    <a:pt x="3" y="23"/>
                  </a:cubicBezTo>
                  <a:cubicBezTo>
                    <a:pt x="6" y="22"/>
                    <a:pt x="8" y="24"/>
                    <a:pt x="8" y="28"/>
                  </a:cubicBezTo>
                  <a:cubicBezTo>
                    <a:pt x="10" y="28"/>
                    <a:pt x="12" y="26"/>
                    <a:pt x="12" y="25"/>
                  </a:cubicBezTo>
                  <a:cubicBezTo>
                    <a:pt x="13" y="22"/>
                    <a:pt x="9" y="21"/>
                    <a:pt x="9" y="18"/>
                  </a:cubicBezTo>
                  <a:cubicBezTo>
                    <a:pt x="10" y="13"/>
                    <a:pt x="12" y="9"/>
                    <a:pt x="13" y="4"/>
                  </a:cubicBezTo>
                  <a:cubicBezTo>
                    <a:pt x="14" y="3"/>
                    <a:pt x="14" y="2"/>
                    <a:pt x="1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60" name="Freeform 3077"/>
            <p:cNvSpPr>
              <a:spLocks noChangeAspect="1"/>
            </p:cNvSpPr>
            <p:nvPr/>
          </p:nvSpPr>
          <p:spPr bwMode="auto">
            <a:xfrm>
              <a:off x="7294610" y="2981510"/>
              <a:ext cx="16044" cy="49592"/>
            </a:xfrm>
            <a:custGeom>
              <a:avLst/>
              <a:gdLst>
                <a:gd name="T0" fmla="*/ 7 w 9"/>
                <a:gd name="T1" fmla="*/ 1 h 28"/>
                <a:gd name="T2" fmla="*/ 10 w 9"/>
                <a:gd name="T3" fmla="*/ 2 h 28"/>
                <a:gd name="T4" fmla="*/ 10 w 9"/>
                <a:gd name="T5" fmla="*/ 18 h 28"/>
                <a:gd name="T6" fmla="*/ 5 w 9"/>
                <a:gd name="T7" fmla="*/ 23 h 28"/>
                <a:gd name="T8" fmla="*/ 2 w 9"/>
                <a:gd name="T9" fmla="*/ 33 h 28"/>
                <a:gd name="T10" fmla="*/ 0 w 9"/>
                <a:gd name="T11" fmla="*/ 32 h 28"/>
                <a:gd name="T12" fmla="*/ 6 w 9"/>
                <a:gd name="T13" fmla="*/ 15 h 28"/>
                <a:gd name="T14" fmla="*/ 7 w 9"/>
                <a:gd name="T15" fmla="*/ 1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28"/>
                <a:gd name="T26" fmla="*/ 9 w 9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28">
                  <a:moveTo>
                    <a:pt x="6" y="1"/>
                  </a:moveTo>
                  <a:cubicBezTo>
                    <a:pt x="6" y="0"/>
                    <a:pt x="8" y="1"/>
                    <a:pt x="8" y="2"/>
                  </a:cubicBezTo>
                  <a:cubicBezTo>
                    <a:pt x="9" y="6"/>
                    <a:pt x="9" y="11"/>
                    <a:pt x="8" y="15"/>
                  </a:cubicBezTo>
                  <a:cubicBezTo>
                    <a:pt x="8" y="17"/>
                    <a:pt x="5" y="18"/>
                    <a:pt x="4" y="19"/>
                  </a:cubicBezTo>
                  <a:cubicBezTo>
                    <a:pt x="3" y="22"/>
                    <a:pt x="3" y="25"/>
                    <a:pt x="2" y="27"/>
                  </a:cubicBezTo>
                  <a:cubicBezTo>
                    <a:pt x="2" y="28"/>
                    <a:pt x="0" y="27"/>
                    <a:pt x="0" y="26"/>
                  </a:cubicBezTo>
                  <a:cubicBezTo>
                    <a:pt x="1" y="21"/>
                    <a:pt x="3" y="17"/>
                    <a:pt x="5" y="12"/>
                  </a:cubicBezTo>
                  <a:cubicBezTo>
                    <a:pt x="5" y="8"/>
                    <a:pt x="5" y="4"/>
                    <a:pt x="6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61" name="Freeform 3078"/>
            <p:cNvSpPr>
              <a:spLocks noChangeAspect="1"/>
            </p:cNvSpPr>
            <p:nvPr/>
          </p:nvSpPr>
          <p:spPr bwMode="auto">
            <a:xfrm>
              <a:off x="7312113" y="2980052"/>
              <a:ext cx="24796" cy="37923"/>
            </a:xfrm>
            <a:custGeom>
              <a:avLst/>
              <a:gdLst>
                <a:gd name="T0" fmla="*/ 2 w 14"/>
                <a:gd name="T1" fmla="*/ 0 h 22"/>
                <a:gd name="T2" fmla="*/ 1 w 14"/>
                <a:gd name="T3" fmla="*/ 1 h 22"/>
                <a:gd name="T4" fmla="*/ 1 w 14"/>
                <a:gd name="T5" fmla="*/ 9 h 22"/>
                <a:gd name="T6" fmla="*/ 5 w 14"/>
                <a:gd name="T7" fmla="*/ 11 h 22"/>
                <a:gd name="T8" fmla="*/ 6 w 14"/>
                <a:gd name="T9" fmla="*/ 7 h 22"/>
                <a:gd name="T10" fmla="*/ 7 w 14"/>
                <a:gd name="T11" fmla="*/ 9 h 22"/>
                <a:gd name="T12" fmla="*/ 9 w 14"/>
                <a:gd name="T13" fmla="*/ 21 h 22"/>
                <a:gd name="T14" fmla="*/ 15 w 14"/>
                <a:gd name="T15" fmla="*/ 25 h 22"/>
                <a:gd name="T16" fmla="*/ 15 w 14"/>
                <a:gd name="T17" fmla="*/ 19 h 22"/>
                <a:gd name="T18" fmla="*/ 17 w 14"/>
                <a:gd name="T19" fmla="*/ 18 h 22"/>
                <a:gd name="T20" fmla="*/ 12 w 14"/>
                <a:gd name="T21" fmla="*/ 12 h 22"/>
                <a:gd name="T22" fmla="*/ 11 w 14"/>
                <a:gd name="T23" fmla="*/ 4 h 22"/>
                <a:gd name="T24" fmla="*/ 10 w 14"/>
                <a:gd name="T25" fmla="*/ 0 h 22"/>
                <a:gd name="T26" fmla="*/ 2 w 14"/>
                <a:gd name="T27" fmla="*/ 0 h 2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22"/>
                <a:gd name="T44" fmla="*/ 14 w 14"/>
                <a:gd name="T45" fmla="*/ 22 h 2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22"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0" y="3"/>
                    <a:pt x="0" y="6"/>
                    <a:pt x="1" y="8"/>
                  </a:cubicBezTo>
                  <a:cubicBezTo>
                    <a:pt x="1" y="9"/>
                    <a:pt x="3" y="9"/>
                    <a:pt x="4" y="9"/>
                  </a:cubicBezTo>
                  <a:cubicBezTo>
                    <a:pt x="5" y="8"/>
                    <a:pt x="4" y="6"/>
                    <a:pt x="5" y="6"/>
                  </a:cubicBezTo>
                  <a:cubicBezTo>
                    <a:pt x="6" y="6"/>
                    <a:pt x="6" y="7"/>
                    <a:pt x="6" y="8"/>
                  </a:cubicBezTo>
                  <a:cubicBezTo>
                    <a:pt x="7" y="11"/>
                    <a:pt x="6" y="15"/>
                    <a:pt x="7" y="18"/>
                  </a:cubicBezTo>
                  <a:cubicBezTo>
                    <a:pt x="8" y="20"/>
                    <a:pt x="11" y="22"/>
                    <a:pt x="12" y="21"/>
                  </a:cubicBezTo>
                  <a:cubicBezTo>
                    <a:pt x="14" y="21"/>
                    <a:pt x="11" y="18"/>
                    <a:pt x="12" y="16"/>
                  </a:cubicBezTo>
                  <a:cubicBezTo>
                    <a:pt x="12" y="15"/>
                    <a:pt x="14" y="16"/>
                    <a:pt x="14" y="15"/>
                  </a:cubicBezTo>
                  <a:cubicBezTo>
                    <a:pt x="13" y="13"/>
                    <a:pt x="11" y="12"/>
                    <a:pt x="10" y="10"/>
                  </a:cubicBezTo>
                  <a:cubicBezTo>
                    <a:pt x="9" y="7"/>
                    <a:pt x="9" y="5"/>
                    <a:pt x="9" y="3"/>
                  </a:cubicBezTo>
                  <a:cubicBezTo>
                    <a:pt x="9" y="2"/>
                    <a:pt x="9" y="1"/>
                    <a:pt x="8" y="0"/>
                  </a:cubicBezTo>
                  <a:cubicBezTo>
                    <a:pt x="6" y="0"/>
                    <a:pt x="4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62" name="Freeform 3079"/>
            <p:cNvSpPr>
              <a:spLocks noChangeAspect="1"/>
            </p:cNvSpPr>
            <p:nvPr/>
          </p:nvSpPr>
          <p:spPr bwMode="auto">
            <a:xfrm>
              <a:off x="7306279" y="3010682"/>
              <a:ext cx="14586" cy="16044"/>
            </a:xfrm>
            <a:custGeom>
              <a:avLst/>
              <a:gdLst>
                <a:gd name="T0" fmla="*/ 6 w 9"/>
                <a:gd name="T1" fmla="*/ 1 h 9"/>
                <a:gd name="T2" fmla="*/ 9 w 9"/>
                <a:gd name="T3" fmla="*/ 2 h 9"/>
                <a:gd name="T4" fmla="*/ 9 w 9"/>
                <a:gd name="T5" fmla="*/ 9 h 9"/>
                <a:gd name="T6" fmla="*/ 1 w 9"/>
                <a:gd name="T7" fmla="*/ 11 h 9"/>
                <a:gd name="T8" fmla="*/ 1 w 9"/>
                <a:gd name="T9" fmla="*/ 9 h 9"/>
                <a:gd name="T10" fmla="*/ 6 w 9"/>
                <a:gd name="T11" fmla="*/ 1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9"/>
                <a:gd name="T20" fmla="*/ 9 w 9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9">
                  <a:moveTo>
                    <a:pt x="5" y="1"/>
                  </a:moveTo>
                  <a:cubicBezTo>
                    <a:pt x="6" y="0"/>
                    <a:pt x="7" y="1"/>
                    <a:pt x="8" y="2"/>
                  </a:cubicBezTo>
                  <a:cubicBezTo>
                    <a:pt x="9" y="4"/>
                    <a:pt x="9" y="6"/>
                    <a:pt x="8" y="7"/>
                  </a:cubicBezTo>
                  <a:cubicBezTo>
                    <a:pt x="6" y="9"/>
                    <a:pt x="3" y="9"/>
                    <a:pt x="1" y="9"/>
                  </a:cubicBezTo>
                  <a:cubicBezTo>
                    <a:pt x="0" y="9"/>
                    <a:pt x="0" y="7"/>
                    <a:pt x="1" y="7"/>
                  </a:cubicBezTo>
                  <a:cubicBezTo>
                    <a:pt x="2" y="5"/>
                    <a:pt x="3" y="2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63" name="Freeform 3080"/>
            <p:cNvSpPr>
              <a:spLocks noChangeAspect="1"/>
            </p:cNvSpPr>
            <p:nvPr/>
          </p:nvSpPr>
          <p:spPr bwMode="auto">
            <a:xfrm>
              <a:off x="7160421" y="2980052"/>
              <a:ext cx="53967" cy="78763"/>
            </a:xfrm>
            <a:custGeom>
              <a:avLst/>
              <a:gdLst>
                <a:gd name="T0" fmla="*/ 33 w 31"/>
                <a:gd name="T1" fmla="*/ 1 h 45"/>
                <a:gd name="T2" fmla="*/ 30 w 31"/>
                <a:gd name="T3" fmla="*/ 1 h 45"/>
                <a:gd name="T4" fmla="*/ 30 w 31"/>
                <a:gd name="T5" fmla="*/ 7 h 45"/>
                <a:gd name="T6" fmla="*/ 31 w 31"/>
                <a:gd name="T7" fmla="*/ 13 h 45"/>
                <a:gd name="T8" fmla="*/ 29 w 31"/>
                <a:gd name="T9" fmla="*/ 12 h 45"/>
                <a:gd name="T10" fmla="*/ 29 w 31"/>
                <a:gd name="T11" fmla="*/ 16 h 45"/>
                <a:gd name="T12" fmla="*/ 24 w 31"/>
                <a:gd name="T13" fmla="*/ 20 h 45"/>
                <a:gd name="T14" fmla="*/ 21 w 31"/>
                <a:gd name="T15" fmla="*/ 23 h 45"/>
                <a:gd name="T16" fmla="*/ 17 w 31"/>
                <a:gd name="T17" fmla="*/ 31 h 45"/>
                <a:gd name="T18" fmla="*/ 10 w 31"/>
                <a:gd name="T19" fmla="*/ 38 h 45"/>
                <a:gd name="T20" fmla="*/ 1 w 31"/>
                <a:gd name="T21" fmla="*/ 49 h 45"/>
                <a:gd name="T22" fmla="*/ 1 w 31"/>
                <a:gd name="T23" fmla="*/ 53 h 45"/>
                <a:gd name="T24" fmla="*/ 6 w 31"/>
                <a:gd name="T25" fmla="*/ 50 h 45"/>
                <a:gd name="T26" fmla="*/ 16 w 31"/>
                <a:gd name="T27" fmla="*/ 41 h 45"/>
                <a:gd name="T28" fmla="*/ 19 w 31"/>
                <a:gd name="T29" fmla="*/ 32 h 45"/>
                <a:gd name="T30" fmla="*/ 21 w 31"/>
                <a:gd name="T31" fmla="*/ 28 h 45"/>
                <a:gd name="T32" fmla="*/ 29 w 31"/>
                <a:gd name="T33" fmla="*/ 24 h 45"/>
                <a:gd name="T34" fmla="*/ 31 w 31"/>
                <a:gd name="T35" fmla="*/ 20 h 45"/>
                <a:gd name="T36" fmla="*/ 36 w 31"/>
                <a:gd name="T37" fmla="*/ 20 h 45"/>
                <a:gd name="T38" fmla="*/ 36 w 31"/>
                <a:gd name="T39" fmla="*/ 16 h 45"/>
                <a:gd name="T40" fmla="*/ 32 w 31"/>
                <a:gd name="T41" fmla="*/ 10 h 45"/>
                <a:gd name="T42" fmla="*/ 33 w 31"/>
                <a:gd name="T43" fmla="*/ 5 h 45"/>
                <a:gd name="T44" fmla="*/ 33 w 31"/>
                <a:gd name="T45" fmla="*/ 1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1"/>
                <a:gd name="T70" fmla="*/ 0 h 45"/>
                <a:gd name="T71" fmla="*/ 31 w 31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1" h="45">
                  <a:moveTo>
                    <a:pt x="28" y="1"/>
                  </a:moveTo>
                  <a:cubicBezTo>
                    <a:pt x="28" y="0"/>
                    <a:pt x="26" y="0"/>
                    <a:pt x="25" y="1"/>
                  </a:cubicBezTo>
                  <a:cubicBezTo>
                    <a:pt x="25" y="3"/>
                    <a:pt x="25" y="5"/>
                    <a:pt x="25" y="6"/>
                  </a:cubicBezTo>
                  <a:cubicBezTo>
                    <a:pt x="25" y="8"/>
                    <a:pt x="26" y="10"/>
                    <a:pt x="26" y="11"/>
                  </a:cubicBezTo>
                  <a:cubicBezTo>
                    <a:pt x="26" y="12"/>
                    <a:pt x="24" y="10"/>
                    <a:pt x="24" y="10"/>
                  </a:cubicBezTo>
                  <a:cubicBezTo>
                    <a:pt x="23" y="11"/>
                    <a:pt x="24" y="12"/>
                    <a:pt x="24" y="13"/>
                  </a:cubicBezTo>
                  <a:cubicBezTo>
                    <a:pt x="23" y="14"/>
                    <a:pt x="22" y="16"/>
                    <a:pt x="20" y="17"/>
                  </a:cubicBezTo>
                  <a:cubicBezTo>
                    <a:pt x="20" y="18"/>
                    <a:pt x="18" y="18"/>
                    <a:pt x="18" y="19"/>
                  </a:cubicBezTo>
                  <a:cubicBezTo>
                    <a:pt x="16" y="21"/>
                    <a:pt x="15" y="24"/>
                    <a:pt x="14" y="26"/>
                  </a:cubicBezTo>
                  <a:cubicBezTo>
                    <a:pt x="12" y="28"/>
                    <a:pt x="10" y="30"/>
                    <a:pt x="8" y="32"/>
                  </a:cubicBezTo>
                  <a:cubicBezTo>
                    <a:pt x="6" y="35"/>
                    <a:pt x="3" y="38"/>
                    <a:pt x="1" y="41"/>
                  </a:cubicBezTo>
                  <a:cubicBezTo>
                    <a:pt x="0" y="42"/>
                    <a:pt x="0" y="44"/>
                    <a:pt x="1" y="44"/>
                  </a:cubicBezTo>
                  <a:cubicBezTo>
                    <a:pt x="3" y="45"/>
                    <a:pt x="4" y="43"/>
                    <a:pt x="5" y="42"/>
                  </a:cubicBezTo>
                  <a:cubicBezTo>
                    <a:pt x="8" y="40"/>
                    <a:pt x="11" y="37"/>
                    <a:pt x="13" y="34"/>
                  </a:cubicBezTo>
                  <a:cubicBezTo>
                    <a:pt x="14" y="32"/>
                    <a:pt x="15" y="29"/>
                    <a:pt x="16" y="27"/>
                  </a:cubicBezTo>
                  <a:cubicBezTo>
                    <a:pt x="17" y="25"/>
                    <a:pt x="17" y="24"/>
                    <a:pt x="18" y="23"/>
                  </a:cubicBezTo>
                  <a:cubicBezTo>
                    <a:pt x="20" y="21"/>
                    <a:pt x="22" y="21"/>
                    <a:pt x="24" y="20"/>
                  </a:cubicBezTo>
                  <a:cubicBezTo>
                    <a:pt x="25" y="19"/>
                    <a:pt x="25" y="17"/>
                    <a:pt x="26" y="17"/>
                  </a:cubicBezTo>
                  <a:cubicBezTo>
                    <a:pt x="27" y="16"/>
                    <a:pt x="29" y="18"/>
                    <a:pt x="30" y="17"/>
                  </a:cubicBezTo>
                  <a:cubicBezTo>
                    <a:pt x="31" y="16"/>
                    <a:pt x="31" y="14"/>
                    <a:pt x="30" y="13"/>
                  </a:cubicBezTo>
                  <a:cubicBezTo>
                    <a:pt x="30" y="11"/>
                    <a:pt x="27" y="10"/>
                    <a:pt x="27" y="8"/>
                  </a:cubicBezTo>
                  <a:cubicBezTo>
                    <a:pt x="26" y="6"/>
                    <a:pt x="27" y="5"/>
                    <a:pt x="28" y="4"/>
                  </a:cubicBezTo>
                  <a:cubicBezTo>
                    <a:pt x="28" y="3"/>
                    <a:pt x="29" y="2"/>
                    <a:pt x="28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64" name="Freeform 3081"/>
            <p:cNvSpPr>
              <a:spLocks noChangeAspect="1"/>
            </p:cNvSpPr>
            <p:nvPr/>
          </p:nvSpPr>
          <p:spPr bwMode="auto">
            <a:xfrm>
              <a:off x="7212930" y="2955256"/>
              <a:ext cx="14586" cy="11669"/>
            </a:xfrm>
            <a:custGeom>
              <a:avLst/>
              <a:gdLst>
                <a:gd name="T0" fmla="*/ 5 w 8"/>
                <a:gd name="T1" fmla="*/ 2 h 7"/>
                <a:gd name="T2" fmla="*/ 10 w 8"/>
                <a:gd name="T3" fmla="*/ 7 h 7"/>
                <a:gd name="T4" fmla="*/ 4 w 8"/>
                <a:gd name="T5" fmla="*/ 7 h 7"/>
                <a:gd name="T6" fmla="*/ 0 w 8"/>
                <a:gd name="T7" fmla="*/ 1 h 7"/>
                <a:gd name="T8" fmla="*/ 5 w 8"/>
                <a:gd name="T9" fmla="*/ 2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4" y="2"/>
                  </a:moveTo>
                  <a:cubicBezTo>
                    <a:pt x="5" y="3"/>
                    <a:pt x="8" y="4"/>
                    <a:pt x="8" y="6"/>
                  </a:cubicBezTo>
                  <a:cubicBezTo>
                    <a:pt x="7" y="7"/>
                    <a:pt x="4" y="7"/>
                    <a:pt x="3" y="6"/>
                  </a:cubicBezTo>
                  <a:cubicBezTo>
                    <a:pt x="2" y="5"/>
                    <a:pt x="0" y="3"/>
                    <a:pt x="0" y="1"/>
                  </a:cubicBezTo>
                  <a:cubicBezTo>
                    <a:pt x="0" y="0"/>
                    <a:pt x="3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65" name="Freeform 3082"/>
            <p:cNvSpPr>
              <a:spLocks noChangeAspect="1"/>
            </p:cNvSpPr>
            <p:nvPr/>
          </p:nvSpPr>
          <p:spPr bwMode="auto">
            <a:xfrm>
              <a:off x="7255228" y="2886703"/>
              <a:ext cx="7293" cy="13127"/>
            </a:xfrm>
            <a:custGeom>
              <a:avLst/>
              <a:gdLst>
                <a:gd name="T0" fmla="*/ 1 w 4"/>
                <a:gd name="T1" fmla="*/ 0 h 7"/>
                <a:gd name="T2" fmla="*/ 5 w 4"/>
                <a:gd name="T3" fmla="*/ 3 h 7"/>
                <a:gd name="T4" fmla="*/ 1 w 4"/>
                <a:gd name="T5" fmla="*/ 5 h 7"/>
                <a:gd name="T6" fmla="*/ 4 w 4"/>
                <a:gd name="T7" fmla="*/ 8 h 7"/>
                <a:gd name="T8" fmla="*/ 1 w 4"/>
                <a:gd name="T9" fmla="*/ 9 h 7"/>
                <a:gd name="T10" fmla="*/ 0 w 4"/>
                <a:gd name="T11" fmla="*/ 6 h 7"/>
                <a:gd name="T12" fmla="*/ 1 w 4"/>
                <a:gd name="T13" fmla="*/ 5 h 7"/>
                <a:gd name="T14" fmla="*/ 0 w 4"/>
                <a:gd name="T15" fmla="*/ 3 h 7"/>
                <a:gd name="T16" fmla="*/ 1 w 4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7"/>
                <a:gd name="T29" fmla="*/ 4 w 4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7">
                  <a:moveTo>
                    <a:pt x="1" y="0"/>
                  </a:moveTo>
                  <a:cubicBezTo>
                    <a:pt x="2" y="0"/>
                    <a:pt x="3" y="0"/>
                    <a:pt x="4" y="2"/>
                  </a:cubicBezTo>
                  <a:cubicBezTo>
                    <a:pt x="4" y="3"/>
                    <a:pt x="2" y="3"/>
                    <a:pt x="1" y="4"/>
                  </a:cubicBezTo>
                  <a:cubicBezTo>
                    <a:pt x="1" y="5"/>
                    <a:pt x="3" y="5"/>
                    <a:pt x="3" y="6"/>
                  </a:cubicBezTo>
                  <a:cubicBezTo>
                    <a:pt x="3" y="7"/>
                    <a:pt x="2" y="7"/>
                    <a:pt x="1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66" name="Freeform 3083"/>
            <p:cNvSpPr>
              <a:spLocks noChangeAspect="1"/>
            </p:cNvSpPr>
            <p:nvPr/>
          </p:nvSpPr>
          <p:spPr bwMode="auto">
            <a:xfrm>
              <a:off x="7307737" y="2911499"/>
              <a:ext cx="8751" cy="14586"/>
            </a:xfrm>
            <a:custGeom>
              <a:avLst/>
              <a:gdLst>
                <a:gd name="T0" fmla="*/ 1 w 5"/>
                <a:gd name="T1" fmla="*/ 1 h 8"/>
                <a:gd name="T2" fmla="*/ 4 w 5"/>
                <a:gd name="T3" fmla="*/ 1 h 8"/>
                <a:gd name="T4" fmla="*/ 5 w 5"/>
                <a:gd name="T5" fmla="*/ 6 h 8"/>
                <a:gd name="T6" fmla="*/ 1 w 5"/>
                <a:gd name="T7" fmla="*/ 10 h 8"/>
                <a:gd name="T8" fmla="*/ 1 w 5"/>
                <a:gd name="T9" fmla="*/ 6 h 8"/>
                <a:gd name="T10" fmla="*/ 1 w 5"/>
                <a:gd name="T11" fmla="*/ 1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8"/>
                <a:gd name="T20" fmla="*/ 5 w 5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8">
                  <a:moveTo>
                    <a:pt x="1" y="1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4" y="2"/>
                    <a:pt x="5" y="4"/>
                    <a:pt x="4" y="5"/>
                  </a:cubicBezTo>
                  <a:cubicBezTo>
                    <a:pt x="4" y="6"/>
                    <a:pt x="2" y="8"/>
                    <a:pt x="1" y="8"/>
                  </a:cubicBezTo>
                  <a:cubicBezTo>
                    <a:pt x="0" y="8"/>
                    <a:pt x="1" y="6"/>
                    <a:pt x="1" y="5"/>
                  </a:cubicBezTo>
                  <a:cubicBezTo>
                    <a:pt x="1" y="3"/>
                    <a:pt x="0" y="2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67" name="Freeform 3084"/>
            <p:cNvSpPr>
              <a:spLocks noChangeAspect="1"/>
            </p:cNvSpPr>
            <p:nvPr/>
          </p:nvSpPr>
          <p:spPr bwMode="auto">
            <a:xfrm>
              <a:off x="7351494" y="2580402"/>
              <a:ext cx="13127" cy="23337"/>
            </a:xfrm>
            <a:custGeom>
              <a:avLst/>
              <a:gdLst>
                <a:gd name="T0" fmla="*/ 6 w 8"/>
                <a:gd name="T1" fmla="*/ 1 h 13"/>
                <a:gd name="T2" fmla="*/ 8 w 8"/>
                <a:gd name="T3" fmla="*/ 2 h 13"/>
                <a:gd name="T4" fmla="*/ 1 w 8"/>
                <a:gd name="T5" fmla="*/ 15 h 13"/>
                <a:gd name="T6" fmla="*/ 0 w 8"/>
                <a:gd name="T7" fmla="*/ 14 h 13"/>
                <a:gd name="T8" fmla="*/ 6 w 8"/>
                <a:gd name="T9" fmla="*/ 1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3"/>
                <a:gd name="T17" fmla="*/ 8 w 8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3">
                  <a:moveTo>
                    <a:pt x="5" y="1"/>
                  </a:moveTo>
                  <a:cubicBezTo>
                    <a:pt x="6" y="0"/>
                    <a:pt x="8" y="1"/>
                    <a:pt x="7" y="2"/>
                  </a:cubicBezTo>
                  <a:cubicBezTo>
                    <a:pt x="6" y="5"/>
                    <a:pt x="4" y="9"/>
                    <a:pt x="1" y="12"/>
                  </a:cubicBezTo>
                  <a:cubicBezTo>
                    <a:pt x="1" y="13"/>
                    <a:pt x="0" y="12"/>
                    <a:pt x="0" y="11"/>
                  </a:cubicBezTo>
                  <a:cubicBezTo>
                    <a:pt x="1" y="7"/>
                    <a:pt x="3" y="4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68" name="Freeform 3085"/>
            <p:cNvSpPr>
              <a:spLocks noChangeAspect="1"/>
            </p:cNvSpPr>
            <p:nvPr/>
          </p:nvSpPr>
          <p:spPr bwMode="auto">
            <a:xfrm>
              <a:off x="7379207" y="2535186"/>
              <a:ext cx="14586" cy="11669"/>
            </a:xfrm>
            <a:custGeom>
              <a:avLst/>
              <a:gdLst>
                <a:gd name="T0" fmla="*/ 7 w 8"/>
                <a:gd name="T1" fmla="*/ 0 h 7"/>
                <a:gd name="T2" fmla="*/ 9 w 8"/>
                <a:gd name="T3" fmla="*/ 1 h 7"/>
                <a:gd name="T4" fmla="*/ 4 w 8"/>
                <a:gd name="T5" fmla="*/ 5 h 7"/>
                <a:gd name="T6" fmla="*/ 5 w 8"/>
                <a:gd name="T7" fmla="*/ 8 h 7"/>
                <a:gd name="T8" fmla="*/ 0 w 8"/>
                <a:gd name="T9" fmla="*/ 5 h 7"/>
                <a:gd name="T10" fmla="*/ 5 w 8"/>
                <a:gd name="T11" fmla="*/ 1 h 7"/>
                <a:gd name="T12" fmla="*/ 7 w 8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7"/>
                <a:gd name="T23" fmla="*/ 8 w 8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7">
                  <a:moveTo>
                    <a:pt x="6" y="0"/>
                  </a:moveTo>
                  <a:cubicBezTo>
                    <a:pt x="7" y="0"/>
                    <a:pt x="8" y="1"/>
                    <a:pt x="7" y="1"/>
                  </a:cubicBezTo>
                  <a:cubicBezTo>
                    <a:pt x="6" y="3"/>
                    <a:pt x="4" y="3"/>
                    <a:pt x="3" y="4"/>
                  </a:cubicBezTo>
                  <a:cubicBezTo>
                    <a:pt x="3" y="5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3" y="2"/>
                    <a:pt x="4" y="1"/>
                  </a:cubicBezTo>
                  <a:cubicBezTo>
                    <a:pt x="5" y="0"/>
                    <a:pt x="5" y="0"/>
                    <a:pt x="6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69" name="Freeform 3086"/>
            <p:cNvSpPr>
              <a:spLocks noChangeAspect="1"/>
            </p:cNvSpPr>
            <p:nvPr/>
          </p:nvSpPr>
          <p:spPr bwMode="auto">
            <a:xfrm>
              <a:off x="8465847" y="3709340"/>
              <a:ext cx="35006" cy="24796"/>
            </a:xfrm>
            <a:custGeom>
              <a:avLst/>
              <a:gdLst>
                <a:gd name="T0" fmla="*/ 18 w 20"/>
                <a:gd name="T1" fmla="*/ 1 h 14"/>
                <a:gd name="T2" fmla="*/ 12 w 20"/>
                <a:gd name="T3" fmla="*/ 1 h 14"/>
                <a:gd name="T4" fmla="*/ 5 w 20"/>
                <a:gd name="T5" fmla="*/ 6 h 14"/>
                <a:gd name="T6" fmla="*/ 5 w 20"/>
                <a:gd name="T7" fmla="*/ 7 h 14"/>
                <a:gd name="T8" fmla="*/ 1 w 20"/>
                <a:gd name="T9" fmla="*/ 12 h 14"/>
                <a:gd name="T10" fmla="*/ 4 w 20"/>
                <a:gd name="T11" fmla="*/ 16 h 14"/>
                <a:gd name="T12" fmla="*/ 19 w 20"/>
                <a:gd name="T13" fmla="*/ 16 h 14"/>
                <a:gd name="T14" fmla="*/ 24 w 20"/>
                <a:gd name="T15" fmla="*/ 12 h 14"/>
                <a:gd name="T16" fmla="*/ 22 w 20"/>
                <a:gd name="T17" fmla="*/ 2 h 14"/>
                <a:gd name="T18" fmla="*/ 18 w 20"/>
                <a:gd name="T19" fmla="*/ 1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14"/>
                <a:gd name="T32" fmla="*/ 20 w 2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14">
                  <a:moveTo>
                    <a:pt x="15" y="1"/>
                  </a:moveTo>
                  <a:cubicBezTo>
                    <a:pt x="13" y="0"/>
                    <a:pt x="11" y="0"/>
                    <a:pt x="10" y="1"/>
                  </a:cubicBezTo>
                  <a:cubicBezTo>
                    <a:pt x="8" y="2"/>
                    <a:pt x="6" y="3"/>
                    <a:pt x="4" y="5"/>
                  </a:cubicBezTo>
                  <a:cubicBezTo>
                    <a:pt x="3" y="5"/>
                    <a:pt x="4" y="6"/>
                    <a:pt x="4" y="6"/>
                  </a:cubicBezTo>
                  <a:cubicBezTo>
                    <a:pt x="3" y="8"/>
                    <a:pt x="1" y="9"/>
                    <a:pt x="1" y="10"/>
                  </a:cubicBezTo>
                  <a:cubicBezTo>
                    <a:pt x="0" y="11"/>
                    <a:pt x="2" y="13"/>
                    <a:pt x="3" y="13"/>
                  </a:cubicBezTo>
                  <a:cubicBezTo>
                    <a:pt x="7" y="14"/>
                    <a:pt x="12" y="14"/>
                    <a:pt x="16" y="13"/>
                  </a:cubicBezTo>
                  <a:cubicBezTo>
                    <a:pt x="18" y="13"/>
                    <a:pt x="19" y="11"/>
                    <a:pt x="20" y="10"/>
                  </a:cubicBezTo>
                  <a:cubicBezTo>
                    <a:pt x="20" y="7"/>
                    <a:pt x="19" y="5"/>
                    <a:pt x="18" y="2"/>
                  </a:cubicBezTo>
                  <a:cubicBezTo>
                    <a:pt x="17" y="1"/>
                    <a:pt x="16" y="1"/>
                    <a:pt x="1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70" name="Freeform 3087"/>
            <p:cNvSpPr>
              <a:spLocks noChangeAspect="1"/>
            </p:cNvSpPr>
            <p:nvPr/>
          </p:nvSpPr>
          <p:spPr bwMode="auto">
            <a:xfrm>
              <a:off x="8500853" y="3680168"/>
              <a:ext cx="30630" cy="18961"/>
            </a:xfrm>
            <a:custGeom>
              <a:avLst/>
              <a:gdLst>
                <a:gd name="T0" fmla="*/ 17 w 17"/>
                <a:gd name="T1" fmla="*/ 0 h 11"/>
                <a:gd name="T2" fmla="*/ 12 w 17"/>
                <a:gd name="T3" fmla="*/ 5 h 11"/>
                <a:gd name="T4" fmla="*/ 1 w 17"/>
                <a:gd name="T5" fmla="*/ 8 h 11"/>
                <a:gd name="T6" fmla="*/ 4 w 17"/>
                <a:gd name="T7" fmla="*/ 13 h 11"/>
                <a:gd name="T8" fmla="*/ 11 w 17"/>
                <a:gd name="T9" fmla="*/ 11 h 11"/>
                <a:gd name="T10" fmla="*/ 16 w 17"/>
                <a:gd name="T11" fmla="*/ 11 h 11"/>
                <a:gd name="T12" fmla="*/ 21 w 17"/>
                <a:gd name="T13" fmla="*/ 2 h 11"/>
                <a:gd name="T14" fmla="*/ 17 w 17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1"/>
                <a:gd name="T26" fmla="*/ 17 w 17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1">
                  <a:moveTo>
                    <a:pt x="14" y="0"/>
                  </a:moveTo>
                  <a:cubicBezTo>
                    <a:pt x="12" y="0"/>
                    <a:pt x="12" y="3"/>
                    <a:pt x="10" y="4"/>
                  </a:cubicBezTo>
                  <a:cubicBezTo>
                    <a:pt x="7" y="5"/>
                    <a:pt x="3" y="5"/>
                    <a:pt x="1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5" y="11"/>
                    <a:pt x="7" y="9"/>
                    <a:pt x="9" y="9"/>
                  </a:cubicBezTo>
                  <a:cubicBezTo>
                    <a:pt x="10" y="8"/>
                    <a:pt x="12" y="9"/>
                    <a:pt x="13" y="9"/>
                  </a:cubicBezTo>
                  <a:cubicBezTo>
                    <a:pt x="13" y="5"/>
                    <a:pt x="15" y="3"/>
                    <a:pt x="17" y="2"/>
                  </a:cubicBezTo>
                  <a:cubicBezTo>
                    <a:pt x="17" y="1"/>
                    <a:pt x="15" y="0"/>
                    <a:pt x="14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71" name="Freeform 3088"/>
            <p:cNvSpPr>
              <a:spLocks noChangeAspect="1"/>
            </p:cNvSpPr>
            <p:nvPr/>
          </p:nvSpPr>
          <p:spPr bwMode="auto">
            <a:xfrm>
              <a:off x="8241226" y="3639328"/>
              <a:ext cx="14586" cy="30630"/>
            </a:xfrm>
            <a:custGeom>
              <a:avLst/>
              <a:gdLst>
                <a:gd name="T0" fmla="*/ 0 w 9"/>
                <a:gd name="T1" fmla="*/ 1 h 17"/>
                <a:gd name="T2" fmla="*/ 2 w 9"/>
                <a:gd name="T3" fmla="*/ 1 h 17"/>
                <a:gd name="T4" fmla="*/ 3 w 9"/>
                <a:gd name="T5" fmla="*/ 10 h 17"/>
                <a:gd name="T6" fmla="*/ 6 w 9"/>
                <a:gd name="T7" fmla="*/ 9 h 17"/>
                <a:gd name="T8" fmla="*/ 7 w 9"/>
                <a:gd name="T9" fmla="*/ 4 h 17"/>
                <a:gd name="T10" fmla="*/ 10 w 9"/>
                <a:gd name="T11" fmla="*/ 5 h 17"/>
                <a:gd name="T12" fmla="*/ 10 w 9"/>
                <a:gd name="T13" fmla="*/ 12 h 17"/>
                <a:gd name="T14" fmla="*/ 10 w 9"/>
                <a:gd name="T15" fmla="*/ 17 h 17"/>
                <a:gd name="T16" fmla="*/ 6 w 9"/>
                <a:gd name="T17" fmla="*/ 19 h 17"/>
                <a:gd name="T18" fmla="*/ 1 w 9"/>
                <a:gd name="T19" fmla="*/ 20 h 17"/>
                <a:gd name="T20" fmla="*/ 0 w 9"/>
                <a:gd name="T21" fmla="*/ 15 h 17"/>
                <a:gd name="T22" fmla="*/ 0 w 9"/>
                <a:gd name="T23" fmla="*/ 1 h 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7"/>
                <a:gd name="T38" fmla="*/ 9 w 9"/>
                <a:gd name="T39" fmla="*/ 17 h 1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7">
                  <a:moveTo>
                    <a:pt x="0" y="1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3" y="3"/>
                    <a:pt x="2" y="6"/>
                    <a:pt x="3" y="8"/>
                  </a:cubicBezTo>
                  <a:cubicBezTo>
                    <a:pt x="3" y="9"/>
                    <a:pt x="5" y="8"/>
                    <a:pt x="5" y="7"/>
                  </a:cubicBezTo>
                  <a:cubicBezTo>
                    <a:pt x="6" y="6"/>
                    <a:pt x="5" y="4"/>
                    <a:pt x="6" y="3"/>
                  </a:cubicBezTo>
                  <a:cubicBezTo>
                    <a:pt x="7" y="2"/>
                    <a:pt x="8" y="3"/>
                    <a:pt x="9" y="4"/>
                  </a:cubicBezTo>
                  <a:cubicBezTo>
                    <a:pt x="9" y="6"/>
                    <a:pt x="9" y="8"/>
                    <a:pt x="9" y="10"/>
                  </a:cubicBezTo>
                  <a:cubicBezTo>
                    <a:pt x="9" y="11"/>
                    <a:pt x="9" y="13"/>
                    <a:pt x="9" y="14"/>
                  </a:cubicBezTo>
                  <a:cubicBezTo>
                    <a:pt x="8" y="15"/>
                    <a:pt x="7" y="15"/>
                    <a:pt x="5" y="15"/>
                  </a:cubicBezTo>
                  <a:cubicBezTo>
                    <a:pt x="4" y="16"/>
                    <a:pt x="2" y="17"/>
                    <a:pt x="1" y="16"/>
                  </a:cubicBezTo>
                  <a:cubicBezTo>
                    <a:pt x="0" y="15"/>
                    <a:pt x="0" y="13"/>
                    <a:pt x="0" y="12"/>
                  </a:cubicBezTo>
                  <a:cubicBezTo>
                    <a:pt x="0" y="8"/>
                    <a:pt x="0" y="5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72" name="Freeform 3089"/>
            <p:cNvSpPr>
              <a:spLocks noChangeAspect="1"/>
            </p:cNvSpPr>
            <p:nvPr/>
          </p:nvSpPr>
          <p:spPr bwMode="auto">
            <a:xfrm>
              <a:off x="8251436" y="3672876"/>
              <a:ext cx="13127" cy="17503"/>
            </a:xfrm>
            <a:custGeom>
              <a:avLst/>
              <a:gdLst>
                <a:gd name="T0" fmla="*/ 3 w 8"/>
                <a:gd name="T1" fmla="*/ 1 h 10"/>
                <a:gd name="T2" fmla="*/ 9 w 8"/>
                <a:gd name="T3" fmla="*/ 11 h 10"/>
                <a:gd name="T4" fmla="*/ 3 w 8"/>
                <a:gd name="T5" fmla="*/ 12 h 10"/>
                <a:gd name="T6" fmla="*/ 2 w 8"/>
                <a:gd name="T7" fmla="*/ 8 h 10"/>
                <a:gd name="T8" fmla="*/ 0 w 8"/>
                <a:gd name="T9" fmla="*/ 2 h 10"/>
                <a:gd name="T10" fmla="*/ 3 w 8"/>
                <a:gd name="T11" fmla="*/ 1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0"/>
                <a:gd name="T20" fmla="*/ 8 w 8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0">
                  <a:moveTo>
                    <a:pt x="3" y="1"/>
                  </a:moveTo>
                  <a:cubicBezTo>
                    <a:pt x="5" y="3"/>
                    <a:pt x="8" y="6"/>
                    <a:pt x="8" y="9"/>
                  </a:cubicBezTo>
                  <a:cubicBezTo>
                    <a:pt x="8" y="10"/>
                    <a:pt x="4" y="10"/>
                    <a:pt x="3" y="10"/>
                  </a:cubicBezTo>
                  <a:cubicBezTo>
                    <a:pt x="2" y="9"/>
                    <a:pt x="3" y="8"/>
                    <a:pt x="2" y="7"/>
                  </a:cubicBezTo>
                  <a:cubicBezTo>
                    <a:pt x="2" y="5"/>
                    <a:pt x="0" y="4"/>
                    <a:pt x="0" y="2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73" name="Freeform 3090"/>
            <p:cNvSpPr>
              <a:spLocks noChangeAspect="1"/>
            </p:cNvSpPr>
            <p:nvPr/>
          </p:nvSpPr>
          <p:spPr bwMode="auto">
            <a:xfrm>
              <a:off x="8171214" y="3782269"/>
              <a:ext cx="58343" cy="61260"/>
            </a:xfrm>
            <a:custGeom>
              <a:avLst/>
              <a:gdLst>
                <a:gd name="T0" fmla="*/ 1 w 34"/>
                <a:gd name="T1" fmla="*/ 0 h 35"/>
                <a:gd name="T2" fmla="*/ 0 w 34"/>
                <a:gd name="T3" fmla="*/ 2 h 35"/>
                <a:gd name="T4" fmla="*/ 2 w 34"/>
                <a:gd name="T5" fmla="*/ 10 h 35"/>
                <a:gd name="T6" fmla="*/ 7 w 34"/>
                <a:gd name="T7" fmla="*/ 14 h 35"/>
                <a:gd name="T8" fmla="*/ 11 w 34"/>
                <a:gd name="T9" fmla="*/ 22 h 35"/>
                <a:gd name="T10" fmla="*/ 20 w 34"/>
                <a:gd name="T11" fmla="*/ 30 h 35"/>
                <a:gd name="T12" fmla="*/ 27 w 34"/>
                <a:gd name="T13" fmla="*/ 32 h 35"/>
                <a:gd name="T14" fmla="*/ 28 w 34"/>
                <a:gd name="T15" fmla="*/ 40 h 35"/>
                <a:gd name="T16" fmla="*/ 38 w 34"/>
                <a:gd name="T17" fmla="*/ 41 h 35"/>
                <a:gd name="T18" fmla="*/ 38 w 34"/>
                <a:gd name="T19" fmla="*/ 34 h 35"/>
                <a:gd name="T20" fmla="*/ 26 w 34"/>
                <a:gd name="T21" fmla="*/ 25 h 35"/>
                <a:gd name="T22" fmla="*/ 19 w 34"/>
                <a:gd name="T23" fmla="*/ 14 h 35"/>
                <a:gd name="T24" fmla="*/ 9 w 34"/>
                <a:gd name="T25" fmla="*/ 5 h 35"/>
                <a:gd name="T26" fmla="*/ 1 w 34"/>
                <a:gd name="T27" fmla="*/ 0 h 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4"/>
                <a:gd name="T43" fmla="*/ 0 h 35"/>
                <a:gd name="T44" fmla="*/ 34 w 34"/>
                <a:gd name="T45" fmla="*/ 35 h 3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4" h="35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6"/>
                    <a:pt x="2" y="8"/>
                  </a:cubicBezTo>
                  <a:cubicBezTo>
                    <a:pt x="3" y="9"/>
                    <a:pt x="5" y="10"/>
                    <a:pt x="6" y="12"/>
                  </a:cubicBezTo>
                  <a:cubicBezTo>
                    <a:pt x="8" y="14"/>
                    <a:pt x="8" y="16"/>
                    <a:pt x="9" y="18"/>
                  </a:cubicBezTo>
                  <a:cubicBezTo>
                    <a:pt x="11" y="21"/>
                    <a:pt x="14" y="23"/>
                    <a:pt x="17" y="25"/>
                  </a:cubicBezTo>
                  <a:cubicBezTo>
                    <a:pt x="19" y="26"/>
                    <a:pt x="22" y="26"/>
                    <a:pt x="23" y="27"/>
                  </a:cubicBezTo>
                  <a:cubicBezTo>
                    <a:pt x="25" y="29"/>
                    <a:pt x="23" y="32"/>
                    <a:pt x="24" y="33"/>
                  </a:cubicBezTo>
                  <a:cubicBezTo>
                    <a:pt x="26" y="34"/>
                    <a:pt x="30" y="35"/>
                    <a:pt x="32" y="34"/>
                  </a:cubicBezTo>
                  <a:cubicBezTo>
                    <a:pt x="34" y="33"/>
                    <a:pt x="33" y="29"/>
                    <a:pt x="32" y="28"/>
                  </a:cubicBezTo>
                  <a:cubicBezTo>
                    <a:pt x="30" y="24"/>
                    <a:pt x="25" y="24"/>
                    <a:pt x="22" y="21"/>
                  </a:cubicBezTo>
                  <a:cubicBezTo>
                    <a:pt x="20" y="18"/>
                    <a:pt x="19" y="14"/>
                    <a:pt x="16" y="12"/>
                  </a:cubicBezTo>
                  <a:cubicBezTo>
                    <a:pt x="14" y="9"/>
                    <a:pt x="10" y="7"/>
                    <a:pt x="8" y="4"/>
                  </a:cubicBezTo>
                  <a:cubicBezTo>
                    <a:pt x="6" y="3"/>
                    <a:pt x="4" y="1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74" name="Freeform 3091"/>
            <p:cNvSpPr>
              <a:spLocks noChangeAspect="1"/>
            </p:cNvSpPr>
            <p:nvPr/>
          </p:nvSpPr>
          <p:spPr bwMode="auto">
            <a:xfrm>
              <a:off x="8233933" y="3795396"/>
              <a:ext cx="10210" cy="16044"/>
            </a:xfrm>
            <a:custGeom>
              <a:avLst/>
              <a:gdLst>
                <a:gd name="T0" fmla="*/ 5 w 6"/>
                <a:gd name="T1" fmla="*/ 1 h 9"/>
                <a:gd name="T2" fmla="*/ 6 w 6"/>
                <a:gd name="T3" fmla="*/ 7 h 9"/>
                <a:gd name="T4" fmla="*/ 6 w 6"/>
                <a:gd name="T5" fmla="*/ 11 h 9"/>
                <a:gd name="T6" fmla="*/ 1 w 6"/>
                <a:gd name="T7" fmla="*/ 7 h 9"/>
                <a:gd name="T8" fmla="*/ 2 w 6"/>
                <a:gd name="T9" fmla="*/ 2 h 9"/>
                <a:gd name="T10" fmla="*/ 5 w 6"/>
                <a:gd name="T11" fmla="*/ 1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9"/>
                <a:gd name="T20" fmla="*/ 6 w 6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9">
                  <a:moveTo>
                    <a:pt x="4" y="1"/>
                  </a:moveTo>
                  <a:cubicBezTo>
                    <a:pt x="5" y="2"/>
                    <a:pt x="5" y="4"/>
                    <a:pt x="5" y="6"/>
                  </a:cubicBezTo>
                  <a:cubicBezTo>
                    <a:pt x="5" y="7"/>
                    <a:pt x="6" y="9"/>
                    <a:pt x="5" y="9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2" y="1"/>
                    <a:pt x="3" y="0"/>
                    <a:pt x="4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75" name="Freeform 3092"/>
            <p:cNvSpPr>
              <a:spLocks noChangeAspect="1"/>
            </p:cNvSpPr>
            <p:nvPr/>
          </p:nvSpPr>
          <p:spPr bwMode="auto">
            <a:xfrm>
              <a:off x="8249978" y="3812899"/>
              <a:ext cx="8751" cy="10210"/>
            </a:xfrm>
            <a:custGeom>
              <a:avLst/>
              <a:gdLst>
                <a:gd name="T0" fmla="*/ 2 w 5"/>
                <a:gd name="T1" fmla="*/ 1 h 6"/>
                <a:gd name="T2" fmla="*/ 6 w 5"/>
                <a:gd name="T3" fmla="*/ 4 h 6"/>
                <a:gd name="T4" fmla="*/ 2 w 5"/>
                <a:gd name="T5" fmla="*/ 7 h 6"/>
                <a:gd name="T6" fmla="*/ 0 w 5"/>
                <a:gd name="T7" fmla="*/ 6 h 6"/>
                <a:gd name="T8" fmla="*/ 2 w 5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1"/>
                  </a:moveTo>
                  <a:cubicBezTo>
                    <a:pt x="3" y="0"/>
                    <a:pt x="5" y="2"/>
                    <a:pt x="5" y="3"/>
                  </a:cubicBezTo>
                  <a:cubicBezTo>
                    <a:pt x="5" y="5"/>
                    <a:pt x="3" y="6"/>
                    <a:pt x="2" y="6"/>
                  </a:cubicBezTo>
                  <a:cubicBezTo>
                    <a:pt x="1" y="6"/>
                    <a:pt x="0" y="5"/>
                    <a:pt x="0" y="5"/>
                  </a:cubicBezTo>
                  <a:cubicBezTo>
                    <a:pt x="0" y="3"/>
                    <a:pt x="1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76" name="Freeform 3093"/>
            <p:cNvSpPr>
              <a:spLocks noChangeAspect="1"/>
            </p:cNvSpPr>
            <p:nvPr/>
          </p:nvSpPr>
          <p:spPr bwMode="auto">
            <a:xfrm>
              <a:off x="7043735" y="3541604"/>
              <a:ext cx="867853" cy="748250"/>
            </a:xfrm>
            <a:custGeom>
              <a:avLst/>
              <a:gdLst>
                <a:gd name="T0" fmla="*/ 86 w 496"/>
                <a:gd name="T1" fmla="*/ 169 h 427"/>
                <a:gd name="T2" fmla="*/ 130 w 496"/>
                <a:gd name="T3" fmla="*/ 155 h 427"/>
                <a:gd name="T4" fmla="*/ 149 w 496"/>
                <a:gd name="T5" fmla="*/ 125 h 427"/>
                <a:gd name="T6" fmla="*/ 163 w 496"/>
                <a:gd name="T7" fmla="*/ 99 h 427"/>
                <a:gd name="T8" fmla="*/ 172 w 496"/>
                <a:gd name="T9" fmla="*/ 103 h 427"/>
                <a:gd name="T10" fmla="*/ 190 w 496"/>
                <a:gd name="T11" fmla="*/ 96 h 427"/>
                <a:gd name="T12" fmla="*/ 187 w 496"/>
                <a:gd name="T13" fmla="*/ 80 h 427"/>
                <a:gd name="T14" fmla="*/ 197 w 496"/>
                <a:gd name="T15" fmla="*/ 67 h 427"/>
                <a:gd name="T16" fmla="*/ 217 w 496"/>
                <a:gd name="T17" fmla="*/ 56 h 427"/>
                <a:gd name="T18" fmla="*/ 241 w 496"/>
                <a:gd name="T19" fmla="*/ 72 h 427"/>
                <a:gd name="T20" fmla="*/ 254 w 496"/>
                <a:gd name="T21" fmla="*/ 77 h 427"/>
                <a:gd name="T22" fmla="*/ 272 w 496"/>
                <a:gd name="T23" fmla="*/ 84 h 427"/>
                <a:gd name="T24" fmla="*/ 262 w 496"/>
                <a:gd name="T25" fmla="*/ 64 h 427"/>
                <a:gd name="T26" fmla="*/ 288 w 496"/>
                <a:gd name="T27" fmla="*/ 32 h 427"/>
                <a:gd name="T28" fmla="*/ 315 w 496"/>
                <a:gd name="T29" fmla="*/ 24 h 427"/>
                <a:gd name="T30" fmla="*/ 309 w 496"/>
                <a:gd name="T31" fmla="*/ 11 h 427"/>
                <a:gd name="T32" fmla="*/ 336 w 496"/>
                <a:gd name="T33" fmla="*/ 23 h 427"/>
                <a:gd name="T34" fmla="*/ 365 w 496"/>
                <a:gd name="T35" fmla="*/ 30 h 427"/>
                <a:gd name="T36" fmla="*/ 357 w 496"/>
                <a:gd name="T37" fmla="*/ 49 h 427"/>
                <a:gd name="T38" fmla="*/ 384 w 496"/>
                <a:gd name="T39" fmla="*/ 96 h 427"/>
                <a:gd name="T40" fmla="*/ 428 w 496"/>
                <a:gd name="T41" fmla="*/ 121 h 427"/>
                <a:gd name="T42" fmla="*/ 447 w 496"/>
                <a:gd name="T43" fmla="*/ 38 h 427"/>
                <a:gd name="T44" fmla="*/ 463 w 496"/>
                <a:gd name="T45" fmla="*/ 1 h 427"/>
                <a:gd name="T46" fmla="*/ 473 w 496"/>
                <a:gd name="T47" fmla="*/ 30 h 427"/>
                <a:gd name="T48" fmla="*/ 491 w 496"/>
                <a:gd name="T49" fmla="*/ 59 h 427"/>
                <a:gd name="T50" fmla="*/ 506 w 496"/>
                <a:gd name="T51" fmla="*/ 109 h 427"/>
                <a:gd name="T52" fmla="*/ 519 w 496"/>
                <a:gd name="T53" fmla="*/ 153 h 427"/>
                <a:gd name="T54" fmla="*/ 541 w 496"/>
                <a:gd name="T55" fmla="*/ 167 h 427"/>
                <a:gd name="T56" fmla="*/ 551 w 496"/>
                <a:gd name="T57" fmla="*/ 204 h 427"/>
                <a:gd name="T58" fmla="*/ 569 w 496"/>
                <a:gd name="T59" fmla="*/ 207 h 427"/>
                <a:gd name="T60" fmla="*/ 583 w 496"/>
                <a:gd name="T61" fmla="*/ 241 h 427"/>
                <a:gd name="T62" fmla="*/ 595 w 496"/>
                <a:gd name="T63" fmla="*/ 278 h 427"/>
                <a:gd name="T64" fmla="*/ 584 w 496"/>
                <a:gd name="T65" fmla="*/ 347 h 427"/>
                <a:gd name="T66" fmla="*/ 547 w 496"/>
                <a:gd name="T67" fmla="*/ 410 h 427"/>
                <a:gd name="T68" fmla="*/ 523 w 496"/>
                <a:gd name="T69" fmla="*/ 446 h 427"/>
                <a:gd name="T70" fmla="*/ 477 w 496"/>
                <a:gd name="T71" fmla="*/ 494 h 427"/>
                <a:gd name="T72" fmla="*/ 439 w 496"/>
                <a:gd name="T73" fmla="*/ 502 h 427"/>
                <a:gd name="T74" fmla="*/ 422 w 496"/>
                <a:gd name="T75" fmla="*/ 505 h 427"/>
                <a:gd name="T76" fmla="*/ 385 w 496"/>
                <a:gd name="T77" fmla="*/ 501 h 427"/>
                <a:gd name="T78" fmla="*/ 365 w 496"/>
                <a:gd name="T79" fmla="*/ 470 h 427"/>
                <a:gd name="T80" fmla="*/ 344 w 496"/>
                <a:gd name="T81" fmla="*/ 451 h 427"/>
                <a:gd name="T82" fmla="*/ 344 w 496"/>
                <a:gd name="T83" fmla="*/ 424 h 427"/>
                <a:gd name="T84" fmla="*/ 330 w 496"/>
                <a:gd name="T85" fmla="*/ 435 h 427"/>
                <a:gd name="T86" fmla="*/ 348 w 496"/>
                <a:gd name="T87" fmla="*/ 396 h 427"/>
                <a:gd name="T88" fmla="*/ 314 w 496"/>
                <a:gd name="T89" fmla="*/ 433 h 427"/>
                <a:gd name="T90" fmla="*/ 300 w 496"/>
                <a:gd name="T91" fmla="*/ 406 h 427"/>
                <a:gd name="T92" fmla="*/ 270 w 496"/>
                <a:gd name="T93" fmla="*/ 383 h 427"/>
                <a:gd name="T94" fmla="*/ 178 w 496"/>
                <a:gd name="T95" fmla="*/ 386 h 427"/>
                <a:gd name="T96" fmla="*/ 112 w 496"/>
                <a:gd name="T97" fmla="*/ 416 h 427"/>
                <a:gd name="T98" fmla="*/ 50 w 496"/>
                <a:gd name="T99" fmla="*/ 439 h 427"/>
                <a:gd name="T100" fmla="*/ 8 w 496"/>
                <a:gd name="T101" fmla="*/ 411 h 427"/>
                <a:gd name="T102" fmla="*/ 18 w 496"/>
                <a:gd name="T103" fmla="*/ 365 h 427"/>
                <a:gd name="T104" fmla="*/ 0 w 496"/>
                <a:gd name="T105" fmla="*/ 278 h 427"/>
                <a:gd name="T106" fmla="*/ 14 w 496"/>
                <a:gd name="T107" fmla="*/ 280 h 427"/>
                <a:gd name="T108" fmla="*/ 13 w 496"/>
                <a:gd name="T109" fmla="*/ 216 h 427"/>
                <a:gd name="T110" fmla="*/ 20 w 496"/>
                <a:gd name="T111" fmla="*/ 205 h 427"/>
                <a:gd name="T112" fmla="*/ 55 w 496"/>
                <a:gd name="T113" fmla="*/ 178 h 42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96"/>
                <a:gd name="T172" fmla="*/ 0 h 427"/>
                <a:gd name="T173" fmla="*/ 496 w 496"/>
                <a:gd name="T174" fmla="*/ 427 h 42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96" h="427">
                  <a:moveTo>
                    <a:pt x="50" y="145"/>
                  </a:moveTo>
                  <a:cubicBezTo>
                    <a:pt x="52" y="145"/>
                    <a:pt x="54" y="144"/>
                    <a:pt x="56" y="144"/>
                  </a:cubicBezTo>
                  <a:cubicBezTo>
                    <a:pt x="59" y="144"/>
                    <a:pt x="62" y="147"/>
                    <a:pt x="64" y="145"/>
                  </a:cubicBezTo>
                  <a:cubicBezTo>
                    <a:pt x="66" y="143"/>
                    <a:pt x="68" y="139"/>
                    <a:pt x="72" y="141"/>
                  </a:cubicBezTo>
                  <a:cubicBezTo>
                    <a:pt x="74" y="141"/>
                    <a:pt x="77" y="140"/>
                    <a:pt x="79" y="139"/>
                  </a:cubicBezTo>
                  <a:cubicBezTo>
                    <a:pt x="81" y="138"/>
                    <a:pt x="81" y="135"/>
                    <a:pt x="83" y="134"/>
                  </a:cubicBezTo>
                  <a:cubicBezTo>
                    <a:pt x="85" y="134"/>
                    <a:pt x="89" y="135"/>
                    <a:pt x="91" y="135"/>
                  </a:cubicBezTo>
                  <a:cubicBezTo>
                    <a:pt x="97" y="133"/>
                    <a:pt x="104" y="133"/>
                    <a:pt x="108" y="129"/>
                  </a:cubicBezTo>
                  <a:cubicBezTo>
                    <a:pt x="113" y="126"/>
                    <a:pt x="114" y="121"/>
                    <a:pt x="116" y="116"/>
                  </a:cubicBezTo>
                  <a:cubicBezTo>
                    <a:pt x="117" y="115"/>
                    <a:pt x="115" y="113"/>
                    <a:pt x="116" y="112"/>
                  </a:cubicBezTo>
                  <a:cubicBezTo>
                    <a:pt x="118" y="110"/>
                    <a:pt x="122" y="111"/>
                    <a:pt x="124" y="109"/>
                  </a:cubicBezTo>
                  <a:cubicBezTo>
                    <a:pt x="125" y="108"/>
                    <a:pt x="124" y="106"/>
                    <a:pt x="124" y="104"/>
                  </a:cubicBezTo>
                  <a:cubicBezTo>
                    <a:pt x="124" y="103"/>
                    <a:pt x="122" y="101"/>
                    <a:pt x="123" y="100"/>
                  </a:cubicBezTo>
                  <a:cubicBezTo>
                    <a:pt x="124" y="95"/>
                    <a:pt x="125" y="91"/>
                    <a:pt x="128" y="87"/>
                  </a:cubicBezTo>
                  <a:cubicBezTo>
                    <a:pt x="129" y="84"/>
                    <a:pt x="132" y="82"/>
                    <a:pt x="135" y="80"/>
                  </a:cubicBezTo>
                  <a:cubicBezTo>
                    <a:pt x="135" y="79"/>
                    <a:pt x="136" y="81"/>
                    <a:pt x="136" y="82"/>
                  </a:cubicBezTo>
                  <a:cubicBezTo>
                    <a:pt x="136" y="84"/>
                    <a:pt x="135" y="85"/>
                    <a:pt x="135" y="86"/>
                  </a:cubicBezTo>
                  <a:cubicBezTo>
                    <a:pt x="136" y="90"/>
                    <a:pt x="136" y="95"/>
                    <a:pt x="139" y="97"/>
                  </a:cubicBezTo>
                  <a:cubicBezTo>
                    <a:pt x="142" y="98"/>
                    <a:pt x="145" y="94"/>
                    <a:pt x="145" y="92"/>
                  </a:cubicBezTo>
                  <a:cubicBezTo>
                    <a:pt x="146" y="90"/>
                    <a:pt x="143" y="88"/>
                    <a:pt x="143" y="86"/>
                  </a:cubicBezTo>
                  <a:cubicBezTo>
                    <a:pt x="142" y="85"/>
                    <a:pt x="142" y="83"/>
                    <a:pt x="143" y="82"/>
                  </a:cubicBezTo>
                  <a:cubicBezTo>
                    <a:pt x="143" y="81"/>
                    <a:pt x="145" y="80"/>
                    <a:pt x="146" y="80"/>
                  </a:cubicBezTo>
                  <a:cubicBezTo>
                    <a:pt x="150" y="80"/>
                    <a:pt x="154" y="83"/>
                    <a:pt x="158" y="83"/>
                  </a:cubicBezTo>
                  <a:cubicBezTo>
                    <a:pt x="158" y="83"/>
                    <a:pt x="159" y="81"/>
                    <a:pt x="158" y="80"/>
                  </a:cubicBezTo>
                  <a:cubicBezTo>
                    <a:pt x="158" y="79"/>
                    <a:pt x="156" y="80"/>
                    <a:pt x="155" y="79"/>
                  </a:cubicBezTo>
                  <a:cubicBezTo>
                    <a:pt x="155" y="78"/>
                    <a:pt x="156" y="75"/>
                    <a:pt x="155" y="74"/>
                  </a:cubicBezTo>
                  <a:cubicBezTo>
                    <a:pt x="155" y="73"/>
                    <a:pt x="153" y="73"/>
                    <a:pt x="153" y="72"/>
                  </a:cubicBezTo>
                  <a:cubicBezTo>
                    <a:pt x="153" y="70"/>
                    <a:pt x="155" y="67"/>
                    <a:pt x="156" y="67"/>
                  </a:cubicBezTo>
                  <a:cubicBezTo>
                    <a:pt x="159" y="67"/>
                    <a:pt x="160" y="72"/>
                    <a:pt x="162" y="71"/>
                  </a:cubicBezTo>
                  <a:cubicBezTo>
                    <a:pt x="165" y="70"/>
                    <a:pt x="161" y="66"/>
                    <a:pt x="162" y="64"/>
                  </a:cubicBezTo>
                  <a:cubicBezTo>
                    <a:pt x="163" y="63"/>
                    <a:pt x="167" y="66"/>
                    <a:pt x="167" y="64"/>
                  </a:cubicBezTo>
                  <a:cubicBezTo>
                    <a:pt x="168" y="61"/>
                    <a:pt x="164" y="59"/>
                    <a:pt x="164" y="56"/>
                  </a:cubicBezTo>
                  <a:cubicBezTo>
                    <a:pt x="164" y="54"/>
                    <a:pt x="167" y="51"/>
                    <a:pt x="169" y="51"/>
                  </a:cubicBezTo>
                  <a:cubicBezTo>
                    <a:pt x="172" y="51"/>
                    <a:pt x="171" y="56"/>
                    <a:pt x="173" y="56"/>
                  </a:cubicBezTo>
                  <a:cubicBezTo>
                    <a:pt x="176" y="56"/>
                    <a:pt x="175" y="51"/>
                    <a:pt x="177" y="50"/>
                  </a:cubicBezTo>
                  <a:cubicBezTo>
                    <a:pt x="178" y="48"/>
                    <a:pt x="180" y="48"/>
                    <a:pt x="181" y="47"/>
                  </a:cubicBezTo>
                  <a:cubicBezTo>
                    <a:pt x="183" y="47"/>
                    <a:pt x="184" y="49"/>
                    <a:pt x="185" y="48"/>
                  </a:cubicBezTo>
                  <a:cubicBezTo>
                    <a:pt x="186" y="47"/>
                    <a:pt x="185" y="44"/>
                    <a:pt x="186" y="43"/>
                  </a:cubicBezTo>
                  <a:cubicBezTo>
                    <a:pt x="189" y="43"/>
                    <a:pt x="191" y="46"/>
                    <a:pt x="193" y="48"/>
                  </a:cubicBezTo>
                  <a:cubicBezTo>
                    <a:pt x="196" y="51"/>
                    <a:pt x="200" y="55"/>
                    <a:pt x="201" y="60"/>
                  </a:cubicBezTo>
                  <a:cubicBezTo>
                    <a:pt x="202" y="62"/>
                    <a:pt x="197" y="68"/>
                    <a:pt x="199" y="68"/>
                  </a:cubicBezTo>
                  <a:cubicBezTo>
                    <a:pt x="203" y="69"/>
                    <a:pt x="202" y="62"/>
                    <a:pt x="205" y="61"/>
                  </a:cubicBezTo>
                  <a:cubicBezTo>
                    <a:pt x="207" y="59"/>
                    <a:pt x="209" y="59"/>
                    <a:pt x="212" y="60"/>
                  </a:cubicBezTo>
                  <a:cubicBezTo>
                    <a:pt x="213" y="61"/>
                    <a:pt x="211" y="64"/>
                    <a:pt x="212" y="64"/>
                  </a:cubicBezTo>
                  <a:cubicBezTo>
                    <a:pt x="214" y="64"/>
                    <a:pt x="213" y="60"/>
                    <a:pt x="214" y="60"/>
                  </a:cubicBezTo>
                  <a:cubicBezTo>
                    <a:pt x="216" y="60"/>
                    <a:pt x="218" y="61"/>
                    <a:pt x="219" y="63"/>
                  </a:cubicBezTo>
                  <a:cubicBezTo>
                    <a:pt x="220" y="64"/>
                    <a:pt x="220" y="66"/>
                    <a:pt x="221" y="67"/>
                  </a:cubicBezTo>
                  <a:cubicBezTo>
                    <a:pt x="222" y="69"/>
                    <a:pt x="225" y="71"/>
                    <a:pt x="227" y="70"/>
                  </a:cubicBezTo>
                  <a:cubicBezTo>
                    <a:pt x="229" y="70"/>
                    <a:pt x="223" y="68"/>
                    <a:pt x="223" y="66"/>
                  </a:cubicBezTo>
                  <a:cubicBezTo>
                    <a:pt x="222" y="65"/>
                    <a:pt x="222" y="63"/>
                    <a:pt x="222" y="61"/>
                  </a:cubicBezTo>
                  <a:cubicBezTo>
                    <a:pt x="222" y="60"/>
                    <a:pt x="224" y="59"/>
                    <a:pt x="224" y="58"/>
                  </a:cubicBezTo>
                  <a:cubicBezTo>
                    <a:pt x="222" y="56"/>
                    <a:pt x="218" y="56"/>
                    <a:pt x="218" y="53"/>
                  </a:cubicBezTo>
                  <a:cubicBezTo>
                    <a:pt x="218" y="49"/>
                    <a:pt x="221" y="45"/>
                    <a:pt x="224" y="41"/>
                  </a:cubicBezTo>
                  <a:cubicBezTo>
                    <a:pt x="225" y="39"/>
                    <a:pt x="228" y="39"/>
                    <a:pt x="230" y="37"/>
                  </a:cubicBezTo>
                  <a:cubicBezTo>
                    <a:pt x="232" y="33"/>
                    <a:pt x="231" y="28"/>
                    <a:pt x="234" y="25"/>
                  </a:cubicBezTo>
                  <a:cubicBezTo>
                    <a:pt x="235" y="24"/>
                    <a:pt x="238" y="28"/>
                    <a:pt x="240" y="27"/>
                  </a:cubicBezTo>
                  <a:cubicBezTo>
                    <a:pt x="242" y="26"/>
                    <a:pt x="241" y="21"/>
                    <a:pt x="243" y="20"/>
                  </a:cubicBezTo>
                  <a:cubicBezTo>
                    <a:pt x="247" y="19"/>
                    <a:pt x="252" y="20"/>
                    <a:pt x="257" y="20"/>
                  </a:cubicBezTo>
                  <a:cubicBezTo>
                    <a:pt x="257" y="21"/>
                    <a:pt x="257" y="23"/>
                    <a:pt x="258" y="23"/>
                  </a:cubicBezTo>
                  <a:cubicBezTo>
                    <a:pt x="259" y="23"/>
                    <a:pt x="262" y="22"/>
                    <a:pt x="263" y="20"/>
                  </a:cubicBezTo>
                  <a:cubicBezTo>
                    <a:pt x="263" y="19"/>
                    <a:pt x="263" y="17"/>
                    <a:pt x="262" y="15"/>
                  </a:cubicBezTo>
                  <a:cubicBezTo>
                    <a:pt x="260" y="13"/>
                    <a:pt x="257" y="14"/>
                    <a:pt x="255" y="12"/>
                  </a:cubicBezTo>
                  <a:cubicBezTo>
                    <a:pt x="253" y="11"/>
                    <a:pt x="250" y="9"/>
                    <a:pt x="252" y="7"/>
                  </a:cubicBezTo>
                  <a:cubicBezTo>
                    <a:pt x="253" y="6"/>
                    <a:pt x="256" y="8"/>
                    <a:pt x="258" y="9"/>
                  </a:cubicBezTo>
                  <a:cubicBezTo>
                    <a:pt x="260" y="9"/>
                    <a:pt x="263" y="10"/>
                    <a:pt x="264" y="11"/>
                  </a:cubicBezTo>
                  <a:cubicBezTo>
                    <a:pt x="266" y="12"/>
                    <a:pt x="267" y="14"/>
                    <a:pt x="269" y="15"/>
                  </a:cubicBezTo>
                  <a:cubicBezTo>
                    <a:pt x="271" y="15"/>
                    <a:pt x="273" y="14"/>
                    <a:pt x="275" y="15"/>
                  </a:cubicBezTo>
                  <a:cubicBezTo>
                    <a:pt x="277" y="15"/>
                    <a:pt x="278" y="18"/>
                    <a:pt x="280" y="19"/>
                  </a:cubicBezTo>
                  <a:cubicBezTo>
                    <a:pt x="281" y="19"/>
                    <a:pt x="282" y="16"/>
                    <a:pt x="284" y="17"/>
                  </a:cubicBezTo>
                  <a:cubicBezTo>
                    <a:pt x="287" y="17"/>
                    <a:pt x="289" y="22"/>
                    <a:pt x="292" y="22"/>
                  </a:cubicBezTo>
                  <a:cubicBezTo>
                    <a:pt x="295" y="23"/>
                    <a:pt x="298" y="20"/>
                    <a:pt x="301" y="20"/>
                  </a:cubicBezTo>
                  <a:cubicBezTo>
                    <a:pt x="302" y="21"/>
                    <a:pt x="302" y="26"/>
                    <a:pt x="304" y="25"/>
                  </a:cubicBezTo>
                  <a:cubicBezTo>
                    <a:pt x="306" y="24"/>
                    <a:pt x="305" y="19"/>
                    <a:pt x="307" y="18"/>
                  </a:cubicBezTo>
                  <a:cubicBezTo>
                    <a:pt x="310" y="18"/>
                    <a:pt x="315" y="20"/>
                    <a:pt x="315" y="23"/>
                  </a:cubicBezTo>
                  <a:cubicBezTo>
                    <a:pt x="315" y="28"/>
                    <a:pt x="310" y="31"/>
                    <a:pt x="306" y="35"/>
                  </a:cubicBezTo>
                  <a:cubicBezTo>
                    <a:pt x="304" y="37"/>
                    <a:pt x="299" y="38"/>
                    <a:pt x="298" y="41"/>
                  </a:cubicBezTo>
                  <a:cubicBezTo>
                    <a:pt x="297" y="44"/>
                    <a:pt x="300" y="48"/>
                    <a:pt x="299" y="51"/>
                  </a:cubicBezTo>
                  <a:cubicBezTo>
                    <a:pt x="298" y="56"/>
                    <a:pt x="293" y="60"/>
                    <a:pt x="294" y="65"/>
                  </a:cubicBezTo>
                  <a:cubicBezTo>
                    <a:pt x="296" y="70"/>
                    <a:pt x="303" y="72"/>
                    <a:pt x="307" y="75"/>
                  </a:cubicBezTo>
                  <a:cubicBezTo>
                    <a:pt x="311" y="77"/>
                    <a:pt x="316" y="78"/>
                    <a:pt x="320" y="80"/>
                  </a:cubicBezTo>
                  <a:cubicBezTo>
                    <a:pt x="323" y="82"/>
                    <a:pt x="327" y="84"/>
                    <a:pt x="330" y="87"/>
                  </a:cubicBezTo>
                  <a:cubicBezTo>
                    <a:pt x="332" y="88"/>
                    <a:pt x="334" y="90"/>
                    <a:pt x="336" y="91"/>
                  </a:cubicBezTo>
                  <a:cubicBezTo>
                    <a:pt x="339" y="94"/>
                    <a:pt x="342" y="98"/>
                    <a:pt x="345" y="100"/>
                  </a:cubicBezTo>
                  <a:cubicBezTo>
                    <a:pt x="349" y="101"/>
                    <a:pt x="354" y="104"/>
                    <a:pt x="357" y="101"/>
                  </a:cubicBezTo>
                  <a:cubicBezTo>
                    <a:pt x="362" y="97"/>
                    <a:pt x="363" y="89"/>
                    <a:pt x="366" y="83"/>
                  </a:cubicBezTo>
                  <a:cubicBezTo>
                    <a:pt x="368" y="77"/>
                    <a:pt x="371" y="71"/>
                    <a:pt x="372" y="65"/>
                  </a:cubicBezTo>
                  <a:cubicBezTo>
                    <a:pt x="374" y="57"/>
                    <a:pt x="372" y="49"/>
                    <a:pt x="372" y="40"/>
                  </a:cubicBezTo>
                  <a:cubicBezTo>
                    <a:pt x="372" y="38"/>
                    <a:pt x="372" y="34"/>
                    <a:pt x="373" y="32"/>
                  </a:cubicBezTo>
                  <a:cubicBezTo>
                    <a:pt x="374" y="29"/>
                    <a:pt x="376" y="28"/>
                    <a:pt x="377" y="26"/>
                  </a:cubicBezTo>
                  <a:cubicBezTo>
                    <a:pt x="378" y="24"/>
                    <a:pt x="377" y="22"/>
                    <a:pt x="377" y="20"/>
                  </a:cubicBezTo>
                  <a:cubicBezTo>
                    <a:pt x="379" y="14"/>
                    <a:pt x="381" y="8"/>
                    <a:pt x="383" y="3"/>
                  </a:cubicBezTo>
                  <a:cubicBezTo>
                    <a:pt x="383" y="1"/>
                    <a:pt x="385" y="0"/>
                    <a:pt x="386" y="1"/>
                  </a:cubicBezTo>
                  <a:cubicBezTo>
                    <a:pt x="387" y="1"/>
                    <a:pt x="387" y="3"/>
                    <a:pt x="388" y="5"/>
                  </a:cubicBezTo>
                  <a:cubicBezTo>
                    <a:pt x="389" y="8"/>
                    <a:pt x="389" y="11"/>
                    <a:pt x="390" y="14"/>
                  </a:cubicBezTo>
                  <a:cubicBezTo>
                    <a:pt x="392" y="16"/>
                    <a:pt x="396" y="16"/>
                    <a:pt x="397" y="18"/>
                  </a:cubicBezTo>
                  <a:cubicBezTo>
                    <a:pt x="397" y="20"/>
                    <a:pt x="394" y="23"/>
                    <a:pt x="394" y="25"/>
                  </a:cubicBezTo>
                  <a:cubicBezTo>
                    <a:pt x="395" y="31"/>
                    <a:pt x="398" y="36"/>
                    <a:pt x="400" y="42"/>
                  </a:cubicBezTo>
                  <a:cubicBezTo>
                    <a:pt x="400" y="45"/>
                    <a:pt x="399" y="49"/>
                    <a:pt x="400" y="53"/>
                  </a:cubicBezTo>
                  <a:cubicBezTo>
                    <a:pt x="401" y="54"/>
                    <a:pt x="403" y="53"/>
                    <a:pt x="404" y="53"/>
                  </a:cubicBezTo>
                  <a:cubicBezTo>
                    <a:pt x="406" y="52"/>
                    <a:pt x="407" y="49"/>
                    <a:pt x="409" y="49"/>
                  </a:cubicBezTo>
                  <a:cubicBezTo>
                    <a:pt x="411" y="49"/>
                    <a:pt x="410" y="52"/>
                    <a:pt x="411" y="53"/>
                  </a:cubicBezTo>
                  <a:cubicBezTo>
                    <a:pt x="413" y="56"/>
                    <a:pt x="417" y="58"/>
                    <a:pt x="417" y="62"/>
                  </a:cubicBezTo>
                  <a:cubicBezTo>
                    <a:pt x="419" y="67"/>
                    <a:pt x="416" y="72"/>
                    <a:pt x="417" y="78"/>
                  </a:cubicBezTo>
                  <a:cubicBezTo>
                    <a:pt x="417" y="82"/>
                    <a:pt x="420" y="86"/>
                    <a:pt x="422" y="91"/>
                  </a:cubicBezTo>
                  <a:cubicBezTo>
                    <a:pt x="423" y="93"/>
                    <a:pt x="425" y="96"/>
                    <a:pt x="425" y="98"/>
                  </a:cubicBezTo>
                  <a:cubicBezTo>
                    <a:pt x="425" y="102"/>
                    <a:pt x="422" y="105"/>
                    <a:pt x="422" y="109"/>
                  </a:cubicBezTo>
                  <a:cubicBezTo>
                    <a:pt x="422" y="113"/>
                    <a:pt x="422" y="118"/>
                    <a:pt x="425" y="121"/>
                  </a:cubicBezTo>
                  <a:cubicBezTo>
                    <a:pt x="426" y="124"/>
                    <a:pt x="430" y="126"/>
                    <a:pt x="433" y="127"/>
                  </a:cubicBezTo>
                  <a:cubicBezTo>
                    <a:pt x="434" y="128"/>
                    <a:pt x="437" y="126"/>
                    <a:pt x="438" y="127"/>
                  </a:cubicBezTo>
                  <a:cubicBezTo>
                    <a:pt x="439" y="128"/>
                    <a:pt x="438" y="131"/>
                    <a:pt x="439" y="133"/>
                  </a:cubicBezTo>
                  <a:cubicBezTo>
                    <a:pt x="440" y="134"/>
                    <a:pt x="442" y="134"/>
                    <a:pt x="444" y="135"/>
                  </a:cubicBezTo>
                  <a:cubicBezTo>
                    <a:pt x="446" y="136"/>
                    <a:pt x="449" y="137"/>
                    <a:pt x="451" y="139"/>
                  </a:cubicBezTo>
                  <a:cubicBezTo>
                    <a:pt x="452" y="140"/>
                    <a:pt x="453" y="141"/>
                    <a:pt x="453" y="143"/>
                  </a:cubicBezTo>
                  <a:cubicBezTo>
                    <a:pt x="453" y="144"/>
                    <a:pt x="451" y="145"/>
                    <a:pt x="452" y="146"/>
                  </a:cubicBezTo>
                  <a:cubicBezTo>
                    <a:pt x="453" y="149"/>
                    <a:pt x="457" y="150"/>
                    <a:pt x="458" y="153"/>
                  </a:cubicBezTo>
                  <a:cubicBezTo>
                    <a:pt x="460" y="159"/>
                    <a:pt x="457" y="165"/>
                    <a:pt x="459" y="170"/>
                  </a:cubicBezTo>
                  <a:cubicBezTo>
                    <a:pt x="459" y="172"/>
                    <a:pt x="461" y="174"/>
                    <a:pt x="463" y="173"/>
                  </a:cubicBezTo>
                  <a:cubicBezTo>
                    <a:pt x="465" y="173"/>
                    <a:pt x="465" y="170"/>
                    <a:pt x="466" y="170"/>
                  </a:cubicBezTo>
                  <a:cubicBezTo>
                    <a:pt x="468" y="169"/>
                    <a:pt x="469" y="171"/>
                    <a:pt x="471" y="172"/>
                  </a:cubicBezTo>
                  <a:cubicBezTo>
                    <a:pt x="472" y="172"/>
                    <a:pt x="473" y="171"/>
                    <a:pt x="474" y="172"/>
                  </a:cubicBezTo>
                  <a:cubicBezTo>
                    <a:pt x="475" y="175"/>
                    <a:pt x="475" y="179"/>
                    <a:pt x="474" y="183"/>
                  </a:cubicBezTo>
                  <a:cubicBezTo>
                    <a:pt x="474" y="185"/>
                    <a:pt x="469" y="186"/>
                    <a:pt x="470" y="188"/>
                  </a:cubicBezTo>
                  <a:cubicBezTo>
                    <a:pt x="472" y="190"/>
                    <a:pt x="476" y="188"/>
                    <a:pt x="478" y="190"/>
                  </a:cubicBezTo>
                  <a:cubicBezTo>
                    <a:pt x="482" y="193"/>
                    <a:pt x="483" y="198"/>
                    <a:pt x="486" y="201"/>
                  </a:cubicBezTo>
                  <a:cubicBezTo>
                    <a:pt x="488" y="204"/>
                    <a:pt x="490" y="206"/>
                    <a:pt x="491" y="209"/>
                  </a:cubicBezTo>
                  <a:cubicBezTo>
                    <a:pt x="493" y="211"/>
                    <a:pt x="494" y="213"/>
                    <a:pt x="494" y="215"/>
                  </a:cubicBezTo>
                  <a:cubicBezTo>
                    <a:pt x="495" y="218"/>
                    <a:pt x="493" y="220"/>
                    <a:pt x="494" y="222"/>
                  </a:cubicBezTo>
                  <a:cubicBezTo>
                    <a:pt x="494" y="225"/>
                    <a:pt x="496" y="228"/>
                    <a:pt x="496" y="231"/>
                  </a:cubicBezTo>
                  <a:cubicBezTo>
                    <a:pt x="496" y="236"/>
                    <a:pt x="492" y="241"/>
                    <a:pt x="492" y="246"/>
                  </a:cubicBezTo>
                  <a:cubicBezTo>
                    <a:pt x="492" y="251"/>
                    <a:pt x="494" y="256"/>
                    <a:pt x="494" y="262"/>
                  </a:cubicBezTo>
                  <a:cubicBezTo>
                    <a:pt x="494" y="266"/>
                    <a:pt x="494" y="271"/>
                    <a:pt x="493" y="275"/>
                  </a:cubicBezTo>
                  <a:cubicBezTo>
                    <a:pt x="491" y="280"/>
                    <a:pt x="489" y="284"/>
                    <a:pt x="487" y="289"/>
                  </a:cubicBezTo>
                  <a:cubicBezTo>
                    <a:pt x="484" y="296"/>
                    <a:pt x="483" y="303"/>
                    <a:pt x="480" y="310"/>
                  </a:cubicBezTo>
                  <a:cubicBezTo>
                    <a:pt x="478" y="315"/>
                    <a:pt x="476" y="320"/>
                    <a:pt x="472" y="324"/>
                  </a:cubicBezTo>
                  <a:cubicBezTo>
                    <a:pt x="469" y="328"/>
                    <a:pt x="464" y="329"/>
                    <a:pt x="461" y="332"/>
                  </a:cubicBezTo>
                  <a:cubicBezTo>
                    <a:pt x="458" y="335"/>
                    <a:pt x="457" y="338"/>
                    <a:pt x="456" y="341"/>
                  </a:cubicBezTo>
                  <a:cubicBezTo>
                    <a:pt x="454" y="343"/>
                    <a:pt x="453" y="346"/>
                    <a:pt x="451" y="348"/>
                  </a:cubicBezTo>
                  <a:cubicBezTo>
                    <a:pt x="449" y="351"/>
                    <a:pt x="447" y="354"/>
                    <a:pt x="445" y="358"/>
                  </a:cubicBezTo>
                  <a:cubicBezTo>
                    <a:pt x="444" y="360"/>
                    <a:pt x="444" y="364"/>
                    <a:pt x="443" y="366"/>
                  </a:cubicBezTo>
                  <a:cubicBezTo>
                    <a:pt x="441" y="368"/>
                    <a:pt x="437" y="369"/>
                    <a:pt x="436" y="371"/>
                  </a:cubicBezTo>
                  <a:cubicBezTo>
                    <a:pt x="433" y="376"/>
                    <a:pt x="431" y="381"/>
                    <a:pt x="429" y="387"/>
                  </a:cubicBezTo>
                  <a:cubicBezTo>
                    <a:pt x="427" y="392"/>
                    <a:pt x="428" y="397"/>
                    <a:pt x="426" y="402"/>
                  </a:cubicBezTo>
                  <a:cubicBezTo>
                    <a:pt x="424" y="405"/>
                    <a:pt x="421" y="408"/>
                    <a:pt x="418" y="409"/>
                  </a:cubicBezTo>
                  <a:cubicBezTo>
                    <a:pt x="412" y="411"/>
                    <a:pt x="405" y="409"/>
                    <a:pt x="398" y="411"/>
                  </a:cubicBezTo>
                  <a:cubicBezTo>
                    <a:pt x="394" y="413"/>
                    <a:pt x="391" y="417"/>
                    <a:pt x="388" y="420"/>
                  </a:cubicBezTo>
                  <a:cubicBezTo>
                    <a:pt x="384" y="422"/>
                    <a:pt x="380" y="425"/>
                    <a:pt x="375" y="426"/>
                  </a:cubicBezTo>
                  <a:cubicBezTo>
                    <a:pt x="373" y="426"/>
                    <a:pt x="371" y="424"/>
                    <a:pt x="369" y="423"/>
                  </a:cubicBezTo>
                  <a:cubicBezTo>
                    <a:pt x="368" y="422"/>
                    <a:pt x="368" y="419"/>
                    <a:pt x="366" y="418"/>
                  </a:cubicBezTo>
                  <a:cubicBezTo>
                    <a:pt x="365" y="417"/>
                    <a:pt x="362" y="421"/>
                    <a:pt x="361" y="419"/>
                  </a:cubicBezTo>
                  <a:cubicBezTo>
                    <a:pt x="359" y="417"/>
                    <a:pt x="364" y="415"/>
                    <a:pt x="363" y="413"/>
                  </a:cubicBezTo>
                  <a:cubicBezTo>
                    <a:pt x="362" y="411"/>
                    <a:pt x="360" y="414"/>
                    <a:pt x="358" y="414"/>
                  </a:cubicBezTo>
                  <a:cubicBezTo>
                    <a:pt x="356" y="416"/>
                    <a:pt x="354" y="419"/>
                    <a:pt x="352" y="420"/>
                  </a:cubicBezTo>
                  <a:cubicBezTo>
                    <a:pt x="349" y="423"/>
                    <a:pt x="346" y="425"/>
                    <a:pt x="342" y="427"/>
                  </a:cubicBezTo>
                  <a:cubicBezTo>
                    <a:pt x="340" y="427"/>
                    <a:pt x="339" y="426"/>
                    <a:pt x="338" y="425"/>
                  </a:cubicBezTo>
                  <a:cubicBezTo>
                    <a:pt x="335" y="422"/>
                    <a:pt x="333" y="418"/>
                    <a:pt x="330" y="417"/>
                  </a:cubicBezTo>
                  <a:cubicBezTo>
                    <a:pt x="328" y="415"/>
                    <a:pt x="324" y="418"/>
                    <a:pt x="321" y="417"/>
                  </a:cubicBezTo>
                  <a:cubicBezTo>
                    <a:pt x="319" y="416"/>
                    <a:pt x="316" y="414"/>
                    <a:pt x="314" y="413"/>
                  </a:cubicBezTo>
                  <a:cubicBezTo>
                    <a:pt x="311" y="412"/>
                    <a:pt x="308" y="412"/>
                    <a:pt x="307" y="411"/>
                  </a:cubicBezTo>
                  <a:cubicBezTo>
                    <a:pt x="304" y="408"/>
                    <a:pt x="301" y="404"/>
                    <a:pt x="301" y="400"/>
                  </a:cubicBezTo>
                  <a:cubicBezTo>
                    <a:pt x="300" y="397"/>
                    <a:pt x="304" y="394"/>
                    <a:pt x="304" y="391"/>
                  </a:cubicBezTo>
                  <a:cubicBezTo>
                    <a:pt x="304" y="386"/>
                    <a:pt x="302" y="381"/>
                    <a:pt x="301" y="377"/>
                  </a:cubicBezTo>
                  <a:cubicBezTo>
                    <a:pt x="301" y="375"/>
                    <a:pt x="303" y="371"/>
                    <a:pt x="301" y="370"/>
                  </a:cubicBezTo>
                  <a:cubicBezTo>
                    <a:pt x="299" y="370"/>
                    <a:pt x="297" y="374"/>
                    <a:pt x="294" y="375"/>
                  </a:cubicBezTo>
                  <a:cubicBezTo>
                    <a:pt x="292" y="375"/>
                    <a:pt x="289" y="376"/>
                    <a:pt x="287" y="375"/>
                  </a:cubicBezTo>
                  <a:cubicBezTo>
                    <a:pt x="285" y="374"/>
                    <a:pt x="286" y="372"/>
                    <a:pt x="287" y="371"/>
                  </a:cubicBezTo>
                  <a:cubicBezTo>
                    <a:pt x="288" y="368"/>
                    <a:pt x="293" y="366"/>
                    <a:pt x="293" y="362"/>
                  </a:cubicBezTo>
                  <a:cubicBezTo>
                    <a:pt x="294" y="358"/>
                    <a:pt x="291" y="355"/>
                    <a:pt x="289" y="352"/>
                  </a:cubicBezTo>
                  <a:cubicBezTo>
                    <a:pt x="288" y="351"/>
                    <a:pt x="287" y="352"/>
                    <a:pt x="287" y="353"/>
                  </a:cubicBezTo>
                  <a:cubicBezTo>
                    <a:pt x="285" y="357"/>
                    <a:pt x="285" y="362"/>
                    <a:pt x="283" y="366"/>
                  </a:cubicBezTo>
                  <a:cubicBezTo>
                    <a:pt x="282" y="367"/>
                    <a:pt x="280" y="368"/>
                    <a:pt x="278" y="368"/>
                  </a:cubicBezTo>
                  <a:cubicBezTo>
                    <a:pt x="275" y="369"/>
                    <a:pt x="271" y="371"/>
                    <a:pt x="270" y="368"/>
                  </a:cubicBezTo>
                  <a:cubicBezTo>
                    <a:pt x="269" y="366"/>
                    <a:pt x="273" y="363"/>
                    <a:pt x="275" y="362"/>
                  </a:cubicBezTo>
                  <a:cubicBezTo>
                    <a:pt x="277" y="361"/>
                    <a:pt x="279" y="364"/>
                    <a:pt x="280" y="362"/>
                  </a:cubicBezTo>
                  <a:cubicBezTo>
                    <a:pt x="283" y="357"/>
                    <a:pt x="284" y="350"/>
                    <a:pt x="286" y="344"/>
                  </a:cubicBezTo>
                  <a:cubicBezTo>
                    <a:pt x="288" y="340"/>
                    <a:pt x="289" y="337"/>
                    <a:pt x="290" y="334"/>
                  </a:cubicBezTo>
                  <a:cubicBezTo>
                    <a:pt x="291" y="332"/>
                    <a:pt x="292" y="329"/>
                    <a:pt x="290" y="330"/>
                  </a:cubicBezTo>
                  <a:cubicBezTo>
                    <a:pt x="287" y="332"/>
                    <a:pt x="285" y="336"/>
                    <a:pt x="282" y="339"/>
                  </a:cubicBezTo>
                  <a:cubicBezTo>
                    <a:pt x="279" y="342"/>
                    <a:pt x="275" y="344"/>
                    <a:pt x="272" y="347"/>
                  </a:cubicBezTo>
                  <a:cubicBezTo>
                    <a:pt x="268" y="350"/>
                    <a:pt x="264" y="353"/>
                    <a:pt x="260" y="357"/>
                  </a:cubicBezTo>
                  <a:cubicBezTo>
                    <a:pt x="260" y="358"/>
                    <a:pt x="262" y="359"/>
                    <a:pt x="262" y="360"/>
                  </a:cubicBezTo>
                  <a:cubicBezTo>
                    <a:pt x="262" y="362"/>
                    <a:pt x="263" y="365"/>
                    <a:pt x="261" y="365"/>
                  </a:cubicBezTo>
                  <a:cubicBezTo>
                    <a:pt x="258" y="364"/>
                    <a:pt x="255" y="362"/>
                    <a:pt x="253" y="359"/>
                  </a:cubicBezTo>
                  <a:cubicBezTo>
                    <a:pt x="253" y="357"/>
                    <a:pt x="255" y="355"/>
                    <a:pt x="255" y="354"/>
                  </a:cubicBezTo>
                  <a:cubicBezTo>
                    <a:pt x="254" y="348"/>
                    <a:pt x="253" y="343"/>
                    <a:pt x="250" y="338"/>
                  </a:cubicBezTo>
                  <a:cubicBezTo>
                    <a:pt x="249" y="336"/>
                    <a:pt x="245" y="336"/>
                    <a:pt x="244" y="334"/>
                  </a:cubicBezTo>
                  <a:cubicBezTo>
                    <a:pt x="243" y="332"/>
                    <a:pt x="247" y="329"/>
                    <a:pt x="246" y="327"/>
                  </a:cubicBezTo>
                  <a:cubicBezTo>
                    <a:pt x="243" y="323"/>
                    <a:pt x="238" y="322"/>
                    <a:pt x="234" y="320"/>
                  </a:cubicBezTo>
                  <a:cubicBezTo>
                    <a:pt x="231" y="319"/>
                    <a:pt x="228" y="321"/>
                    <a:pt x="225" y="319"/>
                  </a:cubicBezTo>
                  <a:cubicBezTo>
                    <a:pt x="221" y="318"/>
                    <a:pt x="219" y="312"/>
                    <a:pt x="214" y="311"/>
                  </a:cubicBezTo>
                  <a:cubicBezTo>
                    <a:pt x="204" y="310"/>
                    <a:pt x="193" y="311"/>
                    <a:pt x="183" y="314"/>
                  </a:cubicBezTo>
                  <a:cubicBezTo>
                    <a:pt x="177" y="315"/>
                    <a:pt x="172" y="321"/>
                    <a:pt x="166" y="323"/>
                  </a:cubicBezTo>
                  <a:cubicBezTo>
                    <a:pt x="160" y="324"/>
                    <a:pt x="154" y="320"/>
                    <a:pt x="148" y="321"/>
                  </a:cubicBezTo>
                  <a:cubicBezTo>
                    <a:pt x="141" y="323"/>
                    <a:pt x="135" y="327"/>
                    <a:pt x="128" y="330"/>
                  </a:cubicBezTo>
                  <a:cubicBezTo>
                    <a:pt x="125" y="332"/>
                    <a:pt x="121" y="333"/>
                    <a:pt x="119" y="336"/>
                  </a:cubicBezTo>
                  <a:cubicBezTo>
                    <a:pt x="116" y="338"/>
                    <a:pt x="115" y="344"/>
                    <a:pt x="111" y="346"/>
                  </a:cubicBezTo>
                  <a:cubicBezTo>
                    <a:pt x="106" y="348"/>
                    <a:pt x="99" y="346"/>
                    <a:pt x="93" y="346"/>
                  </a:cubicBezTo>
                  <a:cubicBezTo>
                    <a:pt x="85" y="347"/>
                    <a:pt x="76" y="345"/>
                    <a:pt x="67" y="348"/>
                  </a:cubicBezTo>
                  <a:cubicBezTo>
                    <a:pt x="63" y="349"/>
                    <a:pt x="62" y="354"/>
                    <a:pt x="58" y="356"/>
                  </a:cubicBezTo>
                  <a:cubicBezTo>
                    <a:pt x="56" y="357"/>
                    <a:pt x="54" y="356"/>
                    <a:pt x="52" y="357"/>
                  </a:cubicBezTo>
                  <a:cubicBezTo>
                    <a:pt x="48" y="359"/>
                    <a:pt x="46" y="364"/>
                    <a:pt x="42" y="365"/>
                  </a:cubicBezTo>
                  <a:cubicBezTo>
                    <a:pt x="37" y="367"/>
                    <a:pt x="32" y="365"/>
                    <a:pt x="27" y="366"/>
                  </a:cubicBezTo>
                  <a:cubicBezTo>
                    <a:pt x="22" y="365"/>
                    <a:pt x="19" y="361"/>
                    <a:pt x="15" y="358"/>
                  </a:cubicBezTo>
                  <a:cubicBezTo>
                    <a:pt x="12" y="355"/>
                    <a:pt x="8" y="353"/>
                    <a:pt x="7" y="349"/>
                  </a:cubicBezTo>
                  <a:cubicBezTo>
                    <a:pt x="5" y="347"/>
                    <a:pt x="6" y="344"/>
                    <a:pt x="7" y="342"/>
                  </a:cubicBezTo>
                  <a:cubicBezTo>
                    <a:pt x="9" y="340"/>
                    <a:pt x="13" y="344"/>
                    <a:pt x="14" y="342"/>
                  </a:cubicBezTo>
                  <a:cubicBezTo>
                    <a:pt x="17" y="338"/>
                    <a:pt x="17" y="333"/>
                    <a:pt x="18" y="328"/>
                  </a:cubicBezTo>
                  <a:cubicBezTo>
                    <a:pt x="19" y="324"/>
                    <a:pt x="20" y="320"/>
                    <a:pt x="19" y="316"/>
                  </a:cubicBezTo>
                  <a:cubicBezTo>
                    <a:pt x="19" y="312"/>
                    <a:pt x="16" y="308"/>
                    <a:pt x="15" y="304"/>
                  </a:cubicBezTo>
                  <a:cubicBezTo>
                    <a:pt x="14" y="296"/>
                    <a:pt x="17" y="288"/>
                    <a:pt x="16" y="280"/>
                  </a:cubicBezTo>
                  <a:cubicBezTo>
                    <a:pt x="15" y="272"/>
                    <a:pt x="11" y="265"/>
                    <a:pt x="10" y="257"/>
                  </a:cubicBezTo>
                  <a:cubicBezTo>
                    <a:pt x="9" y="254"/>
                    <a:pt x="10" y="250"/>
                    <a:pt x="9" y="247"/>
                  </a:cubicBezTo>
                  <a:cubicBezTo>
                    <a:pt x="7" y="241"/>
                    <a:pt x="2" y="237"/>
                    <a:pt x="0" y="231"/>
                  </a:cubicBezTo>
                  <a:cubicBezTo>
                    <a:pt x="0" y="229"/>
                    <a:pt x="2" y="227"/>
                    <a:pt x="3" y="228"/>
                  </a:cubicBezTo>
                  <a:cubicBezTo>
                    <a:pt x="5" y="228"/>
                    <a:pt x="4" y="233"/>
                    <a:pt x="6" y="234"/>
                  </a:cubicBezTo>
                  <a:cubicBezTo>
                    <a:pt x="7" y="233"/>
                    <a:pt x="6" y="228"/>
                    <a:pt x="8" y="228"/>
                  </a:cubicBezTo>
                  <a:cubicBezTo>
                    <a:pt x="10" y="229"/>
                    <a:pt x="10" y="234"/>
                    <a:pt x="12" y="233"/>
                  </a:cubicBezTo>
                  <a:cubicBezTo>
                    <a:pt x="14" y="230"/>
                    <a:pt x="14" y="226"/>
                    <a:pt x="13" y="222"/>
                  </a:cubicBezTo>
                  <a:cubicBezTo>
                    <a:pt x="12" y="216"/>
                    <a:pt x="6" y="212"/>
                    <a:pt x="5" y="206"/>
                  </a:cubicBezTo>
                  <a:cubicBezTo>
                    <a:pt x="4" y="202"/>
                    <a:pt x="6" y="197"/>
                    <a:pt x="7" y="193"/>
                  </a:cubicBezTo>
                  <a:cubicBezTo>
                    <a:pt x="7" y="189"/>
                    <a:pt x="10" y="185"/>
                    <a:pt x="11" y="180"/>
                  </a:cubicBezTo>
                  <a:cubicBezTo>
                    <a:pt x="11" y="177"/>
                    <a:pt x="11" y="173"/>
                    <a:pt x="11" y="169"/>
                  </a:cubicBezTo>
                  <a:cubicBezTo>
                    <a:pt x="12" y="166"/>
                    <a:pt x="13" y="164"/>
                    <a:pt x="15" y="162"/>
                  </a:cubicBezTo>
                  <a:cubicBezTo>
                    <a:pt x="16" y="161"/>
                    <a:pt x="18" y="162"/>
                    <a:pt x="18" y="162"/>
                  </a:cubicBezTo>
                  <a:cubicBezTo>
                    <a:pt x="18" y="165"/>
                    <a:pt x="15" y="169"/>
                    <a:pt x="17" y="171"/>
                  </a:cubicBezTo>
                  <a:cubicBezTo>
                    <a:pt x="17" y="172"/>
                    <a:pt x="19" y="168"/>
                    <a:pt x="20" y="167"/>
                  </a:cubicBezTo>
                  <a:cubicBezTo>
                    <a:pt x="22" y="165"/>
                    <a:pt x="24" y="163"/>
                    <a:pt x="26" y="162"/>
                  </a:cubicBezTo>
                  <a:cubicBezTo>
                    <a:pt x="30" y="159"/>
                    <a:pt x="34" y="157"/>
                    <a:pt x="37" y="155"/>
                  </a:cubicBezTo>
                  <a:cubicBezTo>
                    <a:pt x="40" y="153"/>
                    <a:pt x="43" y="150"/>
                    <a:pt x="46" y="148"/>
                  </a:cubicBezTo>
                  <a:cubicBezTo>
                    <a:pt x="47" y="147"/>
                    <a:pt x="48" y="146"/>
                    <a:pt x="50" y="14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77" name="Freeform 3094"/>
            <p:cNvSpPr>
              <a:spLocks noChangeAspect="1"/>
            </p:cNvSpPr>
            <p:nvPr/>
          </p:nvSpPr>
          <p:spPr bwMode="auto">
            <a:xfrm>
              <a:off x="7452136" y="3554731"/>
              <a:ext cx="24796" cy="13127"/>
            </a:xfrm>
            <a:custGeom>
              <a:avLst/>
              <a:gdLst>
                <a:gd name="T0" fmla="*/ 1 w 14"/>
                <a:gd name="T1" fmla="*/ 0 h 8"/>
                <a:gd name="T2" fmla="*/ 5 w 14"/>
                <a:gd name="T3" fmla="*/ 5 h 8"/>
                <a:gd name="T4" fmla="*/ 13 w 14"/>
                <a:gd name="T5" fmla="*/ 1 h 8"/>
                <a:gd name="T6" fmla="*/ 16 w 14"/>
                <a:gd name="T7" fmla="*/ 5 h 8"/>
                <a:gd name="T8" fmla="*/ 7 w 14"/>
                <a:gd name="T9" fmla="*/ 9 h 8"/>
                <a:gd name="T10" fmla="*/ 1 w 14"/>
                <a:gd name="T11" fmla="*/ 7 h 8"/>
                <a:gd name="T12" fmla="*/ 0 w 14"/>
                <a:gd name="T13" fmla="*/ 1 h 8"/>
                <a:gd name="T14" fmla="*/ 1 w 14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8"/>
                <a:gd name="T26" fmla="*/ 14 w 14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8">
                  <a:moveTo>
                    <a:pt x="1" y="0"/>
                  </a:moveTo>
                  <a:cubicBezTo>
                    <a:pt x="2" y="1"/>
                    <a:pt x="2" y="4"/>
                    <a:pt x="4" y="4"/>
                  </a:cubicBezTo>
                  <a:cubicBezTo>
                    <a:pt x="6" y="4"/>
                    <a:pt x="8" y="1"/>
                    <a:pt x="11" y="1"/>
                  </a:cubicBezTo>
                  <a:cubicBezTo>
                    <a:pt x="12" y="1"/>
                    <a:pt x="14" y="3"/>
                    <a:pt x="13" y="4"/>
                  </a:cubicBezTo>
                  <a:cubicBezTo>
                    <a:pt x="11" y="6"/>
                    <a:pt x="9" y="8"/>
                    <a:pt x="6" y="8"/>
                  </a:cubicBezTo>
                  <a:cubicBezTo>
                    <a:pt x="4" y="8"/>
                    <a:pt x="2" y="7"/>
                    <a:pt x="1" y="6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78" name="Freeform 3095"/>
            <p:cNvSpPr>
              <a:spLocks noChangeAspect="1"/>
            </p:cNvSpPr>
            <p:nvPr/>
          </p:nvSpPr>
          <p:spPr bwMode="auto">
            <a:xfrm>
              <a:off x="7443385" y="3557648"/>
              <a:ext cx="8751" cy="10210"/>
            </a:xfrm>
            <a:custGeom>
              <a:avLst/>
              <a:gdLst>
                <a:gd name="T0" fmla="*/ 4 w 5"/>
                <a:gd name="T1" fmla="*/ 0 h 6"/>
                <a:gd name="T2" fmla="*/ 0 w 5"/>
                <a:gd name="T3" fmla="*/ 6 h 6"/>
                <a:gd name="T4" fmla="*/ 6 w 5"/>
                <a:gd name="T5" fmla="*/ 6 h 6"/>
                <a:gd name="T6" fmla="*/ 4 w 5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6"/>
                <a:gd name="T14" fmla="*/ 5 w 5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6">
                  <a:moveTo>
                    <a:pt x="3" y="0"/>
                  </a:moveTo>
                  <a:cubicBezTo>
                    <a:pt x="3" y="0"/>
                    <a:pt x="2" y="4"/>
                    <a:pt x="0" y="5"/>
                  </a:cubicBezTo>
                  <a:cubicBezTo>
                    <a:pt x="1" y="6"/>
                    <a:pt x="5" y="6"/>
                    <a:pt x="5" y="5"/>
                  </a:cubicBezTo>
                  <a:cubicBezTo>
                    <a:pt x="5" y="4"/>
                    <a:pt x="4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79" name="Freeform 3096"/>
            <p:cNvSpPr>
              <a:spLocks noChangeAspect="1"/>
            </p:cNvSpPr>
            <p:nvPr/>
          </p:nvSpPr>
          <p:spPr bwMode="auto">
            <a:xfrm>
              <a:off x="7573198" y="3618908"/>
              <a:ext cx="17503" cy="14586"/>
            </a:xfrm>
            <a:custGeom>
              <a:avLst/>
              <a:gdLst>
                <a:gd name="T0" fmla="*/ 2 w 10"/>
                <a:gd name="T1" fmla="*/ 1 h 8"/>
                <a:gd name="T2" fmla="*/ 2 w 10"/>
                <a:gd name="T3" fmla="*/ 7 h 8"/>
                <a:gd name="T4" fmla="*/ 11 w 10"/>
                <a:gd name="T5" fmla="*/ 9 h 8"/>
                <a:gd name="T6" fmla="*/ 10 w 10"/>
                <a:gd name="T7" fmla="*/ 5 h 8"/>
                <a:gd name="T8" fmla="*/ 11 w 10"/>
                <a:gd name="T9" fmla="*/ 1 h 8"/>
                <a:gd name="T10" fmla="*/ 7 w 10"/>
                <a:gd name="T11" fmla="*/ 3 h 8"/>
                <a:gd name="T12" fmla="*/ 5 w 10"/>
                <a:gd name="T13" fmla="*/ 0 h 8"/>
                <a:gd name="T14" fmla="*/ 5 w 10"/>
                <a:gd name="T15" fmla="*/ 3 h 8"/>
                <a:gd name="T16" fmla="*/ 2 w 10"/>
                <a:gd name="T17" fmla="*/ 1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8"/>
                <a:gd name="T29" fmla="*/ 10 w 10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8">
                  <a:moveTo>
                    <a:pt x="2" y="1"/>
                  </a:moveTo>
                  <a:cubicBezTo>
                    <a:pt x="1" y="2"/>
                    <a:pt x="0" y="5"/>
                    <a:pt x="2" y="6"/>
                  </a:cubicBezTo>
                  <a:cubicBezTo>
                    <a:pt x="3" y="8"/>
                    <a:pt x="6" y="8"/>
                    <a:pt x="9" y="7"/>
                  </a:cubicBezTo>
                  <a:cubicBezTo>
                    <a:pt x="10" y="7"/>
                    <a:pt x="8" y="5"/>
                    <a:pt x="8" y="4"/>
                  </a:cubicBezTo>
                  <a:cubicBezTo>
                    <a:pt x="8" y="3"/>
                    <a:pt x="10" y="2"/>
                    <a:pt x="9" y="1"/>
                  </a:cubicBezTo>
                  <a:cubicBezTo>
                    <a:pt x="8" y="0"/>
                    <a:pt x="7" y="2"/>
                    <a:pt x="6" y="2"/>
                  </a:cubicBezTo>
                  <a:cubicBezTo>
                    <a:pt x="5" y="2"/>
                    <a:pt x="5" y="0"/>
                    <a:pt x="4" y="0"/>
                  </a:cubicBezTo>
                  <a:cubicBezTo>
                    <a:pt x="4" y="0"/>
                    <a:pt x="4" y="2"/>
                    <a:pt x="4" y="2"/>
                  </a:cubicBezTo>
                  <a:cubicBezTo>
                    <a:pt x="3" y="2"/>
                    <a:pt x="2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80" name="Freeform 3097"/>
            <p:cNvSpPr>
              <a:spLocks noChangeAspect="1"/>
            </p:cNvSpPr>
            <p:nvPr/>
          </p:nvSpPr>
          <p:spPr bwMode="auto">
            <a:xfrm>
              <a:off x="7587784" y="3661207"/>
              <a:ext cx="7293" cy="10210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7 h 6"/>
                <a:gd name="T4" fmla="*/ 0 w 4"/>
                <a:gd name="T5" fmla="*/ 6 h 6"/>
                <a:gd name="T6" fmla="*/ 0 w 4"/>
                <a:gd name="T7" fmla="*/ 2 h 6"/>
                <a:gd name="T8" fmla="*/ 4 w 4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3" y="1"/>
                  </a:moveTo>
                  <a:cubicBezTo>
                    <a:pt x="3" y="2"/>
                    <a:pt x="4" y="4"/>
                    <a:pt x="3" y="6"/>
                  </a:cubicBezTo>
                  <a:cubicBezTo>
                    <a:pt x="3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2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81" name="Freeform 3098"/>
            <p:cNvSpPr>
              <a:spLocks noChangeAspect="1"/>
            </p:cNvSpPr>
            <p:nvPr/>
          </p:nvSpPr>
          <p:spPr bwMode="auto">
            <a:xfrm>
              <a:off x="7911588" y="3907706"/>
              <a:ext cx="10210" cy="20420"/>
            </a:xfrm>
            <a:custGeom>
              <a:avLst/>
              <a:gdLst>
                <a:gd name="T0" fmla="*/ 6 w 6"/>
                <a:gd name="T1" fmla="*/ 0 h 12"/>
                <a:gd name="T2" fmla="*/ 7 w 6"/>
                <a:gd name="T3" fmla="*/ 2 h 12"/>
                <a:gd name="T4" fmla="*/ 2 w 6"/>
                <a:gd name="T5" fmla="*/ 14 h 12"/>
                <a:gd name="T6" fmla="*/ 0 w 6"/>
                <a:gd name="T7" fmla="*/ 12 h 12"/>
                <a:gd name="T8" fmla="*/ 1 w 6"/>
                <a:gd name="T9" fmla="*/ 5 h 12"/>
                <a:gd name="T10" fmla="*/ 6 w 6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2"/>
                <a:gd name="T20" fmla="*/ 6 w 6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2">
                  <a:moveTo>
                    <a:pt x="5" y="0"/>
                  </a:moveTo>
                  <a:cubicBezTo>
                    <a:pt x="5" y="0"/>
                    <a:pt x="6" y="1"/>
                    <a:pt x="6" y="2"/>
                  </a:cubicBezTo>
                  <a:cubicBezTo>
                    <a:pt x="5" y="5"/>
                    <a:pt x="4" y="9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cubicBezTo>
                    <a:pt x="0" y="8"/>
                    <a:pt x="0" y="6"/>
                    <a:pt x="1" y="4"/>
                  </a:cubicBezTo>
                  <a:cubicBezTo>
                    <a:pt x="2" y="2"/>
                    <a:pt x="3" y="1"/>
                    <a:pt x="5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82" name="Freeform 3099"/>
            <p:cNvSpPr>
              <a:spLocks noChangeAspect="1"/>
            </p:cNvSpPr>
            <p:nvPr/>
          </p:nvSpPr>
          <p:spPr bwMode="auto">
            <a:xfrm>
              <a:off x="7727807" y="4311732"/>
              <a:ext cx="8751" cy="17503"/>
            </a:xfrm>
            <a:custGeom>
              <a:avLst/>
              <a:gdLst>
                <a:gd name="T0" fmla="*/ 0 w 5"/>
                <a:gd name="T1" fmla="*/ 2 h 10"/>
                <a:gd name="T2" fmla="*/ 4 w 5"/>
                <a:gd name="T3" fmla="*/ 1 h 10"/>
                <a:gd name="T4" fmla="*/ 6 w 5"/>
                <a:gd name="T5" fmla="*/ 7 h 10"/>
                <a:gd name="T6" fmla="*/ 5 w 5"/>
                <a:gd name="T7" fmla="*/ 12 h 10"/>
                <a:gd name="T8" fmla="*/ 1 w 5"/>
                <a:gd name="T9" fmla="*/ 8 h 10"/>
                <a:gd name="T10" fmla="*/ 0 w 5"/>
                <a:gd name="T11" fmla="*/ 2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0"/>
                <a:gd name="T20" fmla="*/ 5 w 5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0">
                  <a:moveTo>
                    <a:pt x="0" y="2"/>
                  </a:moveTo>
                  <a:cubicBezTo>
                    <a:pt x="0" y="1"/>
                    <a:pt x="2" y="0"/>
                    <a:pt x="3" y="1"/>
                  </a:cubicBezTo>
                  <a:cubicBezTo>
                    <a:pt x="4" y="2"/>
                    <a:pt x="5" y="4"/>
                    <a:pt x="5" y="6"/>
                  </a:cubicBezTo>
                  <a:cubicBezTo>
                    <a:pt x="5" y="7"/>
                    <a:pt x="5" y="10"/>
                    <a:pt x="4" y="10"/>
                  </a:cubicBezTo>
                  <a:cubicBezTo>
                    <a:pt x="2" y="10"/>
                    <a:pt x="2" y="8"/>
                    <a:pt x="1" y="7"/>
                  </a:cubicBezTo>
                  <a:cubicBezTo>
                    <a:pt x="0" y="5"/>
                    <a:pt x="0" y="4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83" name="Freeform 3100"/>
            <p:cNvSpPr>
              <a:spLocks noChangeAspect="1"/>
            </p:cNvSpPr>
            <p:nvPr/>
          </p:nvSpPr>
          <p:spPr bwMode="auto">
            <a:xfrm>
              <a:off x="7653420" y="4337986"/>
              <a:ext cx="74387" cy="87515"/>
            </a:xfrm>
            <a:custGeom>
              <a:avLst/>
              <a:gdLst>
                <a:gd name="T0" fmla="*/ 19 w 42"/>
                <a:gd name="T1" fmla="*/ 10 h 50"/>
                <a:gd name="T2" fmla="*/ 29 w 42"/>
                <a:gd name="T3" fmla="*/ 10 h 50"/>
                <a:gd name="T4" fmla="*/ 40 w 42"/>
                <a:gd name="T5" fmla="*/ 7 h 50"/>
                <a:gd name="T6" fmla="*/ 49 w 42"/>
                <a:gd name="T7" fmla="*/ 5 h 50"/>
                <a:gd name="T8" fmla="*/ 51 w 42"/>
                <a:gd name="T9" fmla="*/ 10 h 50"/>
                <a:gd name="T10" fmla="*/ 47 w 42"/>
                <a:gd name="T11" fmla="*/ 28 h 50"/>
                <a:gd name="T12" fmla="*/ 44 w 42"/>
                <a:gd name="T13" fmla="*/ 32 h 50"/>
                <a:gd name="T14" fmla="*/ 39 w 42"/>
                <a:gd name="T15" fmla="*/ 43 h 50"/>
                <a:gd name="T16" fmla="*/ 38 w 42"/>
                <a:gd name="T17" fmla="*/ 52 h 50"/>
                <a:gd name="T18" fmla="*/ 35 w 42"/>
                <a:gd name="T19" fmla="*/ 52 h 50"/>
                <a:gd name="T20" fmla="*/ 34 w 42"/>
                <a:gd name="T21" fmla="*/ 46 h 50"/>
                <a:gd name="T22" fmla="*/ 30 w 42"/>
                <a:gd name="T23" fmla="*/ 48 h 50"/>
                <a:gd name="T24" fmla="*/ 28 w 42"/>
                <a:gd name="T25" fmla="*/ 50 h 50"/>
                <a:gd name="T26" fmla="*/ 23 w 42"/>
                <a:gd name="T27" fmla="*/ 53 h 50"/>
                <a:gd name="T28" fmla="*/ 18 w 42"/>
                <a:gd name="T29" fmla="*/ 59 h 50"/>
                <a:gd name="T30" fmla="*/ 16 w 42"/>
                <a:gd name="T31" fmla="*/ 56 h 50"/>
                <a:gd name="T32" fmla="*/ 10 w 42"/>
                <a:gd name="T33" fmla="*/ 58 h 50"/>
                <a:gd name="T34" fmla="*/ 6 w 42"/>
                <a:gd name="T35" fmla="*/ 52 h 50"/>
                <a:gd name="T36" fmla="*/ 2 w 42"/>
                <a:gd name="T37" fmla="*/ 43 h 50"/>
                <a:gd name="T38" fmla="*/ 2 w 42"/>
                <a:gd name="T39" fmla="*/ 34 h 50"/>
                <a:gd name="T40" fmla="*/ 6 w 42"/>
                <a:gd name="T41" fmla="*/ 34 h 50"/>
                <a:gd name="T42" fmla="*/ 0 w 42"/>
                <a:gd name="T43" fmla="*/ 18 h 50"/>
                <a:gd name="T44" fmla="*/ 0 w 42"/>
                <a:gd name="T45" fmla="*/ 7 h 50"/>
                <a:gd name="T46" fmla="*/ 4 w 42"/>
                <a:gd name="T47" fmla="*/ 1 h 50"/>
                <a:gd name="T48" fmla="*/ 10 w 42"/>
                <a:gd name="T49" fmla="*/ 5 h 50"/>
                <a:gd name="T50" fmla="*/ 19 w 42"/>
                <a:gd name="T51" fmla="*/ 10 h 5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2"/>
                <a:gd name="T79" fmla="*/ 0 h 50"/>
                <a:gd name="T80" fmla="*/ 42 w 42"/>
                <a:gd name="T81" fmla="*/ 50 h 5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2" h="50">
                  <a:moveTo>
                    <a:pt x="16" y="8"/>
                  </a:moveTo>
                  <a:cubicBezTo>
                    <a:pt x="19" y="9"/>
                    <a:pt x="22" y="8"/>
                    <a:pt x="24" y="8"/>
                  </a:cubicBezTo>
                  <a:cubicBezTo>
                    <a:pt x="27" y="7"/>
                    <a:pt x="30" y="6"/>
                    <a:pt x="33" y="6"/>
                  </a:cubicBezTo>
                  <a:cubicBezTo>
                    <a:pt x="35" y="5"/>
                    <a:pt x="37" y="4"/>
                    <a:pt x="40" y="4"/>
                  </a:cubicBezTo>
                  <a:cubicBezTo>
                    <a:pt x="41" y="4"/>
                    <a:pt x="42" y="6"/>
                    <a:pt x="42" y="8"/>
                  </a:cubicBezTo>
                  <a:cubicBezTo>
                    <a:pt x="42" y="13"/>
                    <a:pt x="41" y="18"/>
                    <a:pt x="39" y="23"/>
                  </a:cubicBezTo>
                  <a:cubicBezTo>
                    <a:pt x="39" y="25"/>
                    <a:pt x="37" y="26"/>
                    <a:pt x="36" y="27"/>
                  </a:cubicBezTo>
                  <a:cubicBezTo>
                    <a:pt x="34" y="30"/>
                    <a:pt x="32" y="33"/>
                    <a:pt x="32" y="36"/>
                  </a:cubicBezTo>
                  <a:cubicBezTo>
                    <a:pt x="31" y="38"/>
                    <a:pt x="32" y="41"/>
                    <a:pt x="31" y="43"/>
                  </a:cubicBezTo>
                  <a:cubicBezTo>
                    <a:pt x="31" y="44"/>
                    <a:pt x="29" y="43"/>
                    <a:pt x="29" y="43"/>
                  </a:cubicBezTo>
                  <a:cubicBezTo>
                    <a:pt x="28" y="41"/>
                    <a:pt x="29" y="39"/>
                    <a:pt x="28" y="38"/>
                  </a:cubicBezTo>
                  <a:cubicBezTo>
                    <a:pt x="27" y="37"/>
                    <a:pt x="26" y="39"/>
                    <a:pt x="25" y="40"/>
                  </a:cubicBezTo>
                  <a:cubicBezTo>
                    <a:pt x="24" y="41"/>
                    <a:pt x="23" y="41"/>
                    <a:pt x="23" y="42"/>
                  </a:cubicBezTo>
                  <a:cubicBezTo>
                    <a:pt x="21" y="43"/>
                    <a:pt x="20" y="44"/>
                    <a:pt x="19" y="44"/>
                  </a:cubicBezTo>
                  <a:cubicBezTo>
                    <a:pt x="18" y="46"/>
                    <a:pt x="17" y="48"/>
                    <a:pt x="15" y="49"/>
                  </a:cubicBezTo>
                  <a:cubicBezTo>
                    <a:pt x="14" y="50"/>
                    <a:pt x="14" y="47"/>
                    <a:pt x="13" y="47"/>
                  </a:cubicBezTo>
                  <a:cubicBezTo>
                    <a:pt x="11" y="47"/>
                    <a:pt x="9" y="49"/>
                    <a:pt x="8" y="48"/>
                  </a:cubicBezTo>
                  <a:cubicBezTo>
                    <a:pt x="6" y="47"/>
                    <a:pt x="5" y="45"/>
                    <a:pt x="5" y="43"/>
                  </a:cubicBezTo>
                  <a:cubicBezTo>
                    <a:pt x="4" y="41"/>
                    <a:pt x="3" y="38"/>
                    <a:pt x="2" y="36"/>
                  </a:cubicBezTo>
                  <a:cubicBezTo>
                    <a:pt x="2" y="33"/>
                    <a:pt x="1" y="31"/>
                    <a:pt x="2" y="28"/>
                  </a:cubicBezTo>
                  <a:cubicBezTo>
                    <a:pt x="2" y="27"/>
                    <a:pt x="5" y="29"/>
                    <a:pt x="5" y="28"/>
                  </a:cubicBezTo>
                  <a:cubicBezTo>
                    <a:pt x="4" y="24"/>
                    <a:pt x="1" y="20"/>
                    <a:pt x="0" y="15"/>
                  </a:cubicBezTo>
                  <a:cubicBezTo>
                    <a:pt x="0" y="12"/>
                    <a:pt x="0" y="9"/>
                    <a:pt x="0" y="6"/>
                  </a:cubicBezTo>
                  <a:cubicBezTo>
                    <a:pt x="1" y="4"/>
                    <a:pt x="1" y="1"/>
                    <a:pt x="3" y="1"/>
                  </a:cubicBezTo>
                  <a:cubicBezTo>
                    <a:pt x="5" y="0"/>
                    <a:pt x="6" y="3"/>
                    <a:pt x="8" y="4"/>
                  </a:cubicBezTo>
                  <a:cubicBezTo>
                    <a:pt x="11" y="5"/>
                    <a:pt x="13" y="7"/>
                    <a:pt x="16" y="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84" name="Freeform 3101"/>
            <p:cNvSpPr>
              <a:spLocks noChangeAspect="1"/>
            </p:cNvSpPr>
            <p:nvPr/>
          </p:nvSpPr>
          <p:spPr bwMode="auto">
            <a:xfrm>
              <a:off x="7509021" y="4196504"/>
              <a:ext cx="33547" cy="16044"/>
            </a:xfrm>
            <a:custGeom>
              <a:avLst/>
              <a:gdLst>
                <a:gd name="T0" fmla="*/ 1 w 19"/>
                <a:gd name="T1" fmla="*/ 2 h 9"/>
                <a:gd name="T2" fmla="*/ 0 w 19"/>
                <a:gd name="T3" fmla="*/ 6 h 9"/>
                <a:gd name="T4" fmla="*/ 6 w 19"/>
                <a:gd name="T5" fmla="*/ 10 h 9"/>
                <a:gd name="T6" fmla="*/ 10 w 19"/>
                <a:gd name="T7" fmla="*/ 9 h 9"/>
                <a:gd name="T8" fmla="*/ 13 w 19"/>
                <a:gd name="T9" fmla="*/ 10 h 9"/>
                <a:gd name="T10" fmla="*/ 18 w 19"/>
                <a:gd name="T11" fmla="*/ 5 h 9"/>
                <a:gd name="T12" fmla="*/ 22 w 19"/>
                <a:gd name="T13" fmla="*/ 6 h 9"/>
                <a:gd name="T14" fmla="*/ 23 w 19"/>
                <a:gd name="T15" fmla="*/ 4 h 9"/>
                <a:gd name="T16" fmla="*/ 21 w 19"/>
                <a:gd name="T17" fmla="*/ 4 h 9"/>
                <a:gd name="T18" fmla="*/ 17 w 19"/>
                <a:gd name="T19" fmla="*/ 4 h 9"/>
                <a:gd name="T20" fmla="*/ 16 w 19"/>
                <a:gd name="T21" fmla="*/ 2 h 9"/>
                <a:gd name="T22" fmla="*/ 16 w 19"/>
                <a:gd name="T23" fmla="*/ 0 h 9"/>
                <a:gd name="T24" fmla="*/ 1 w 19"/>
                <a:gd name="T25" fmla="*/ 2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9"/>
                <a:gd name="T41" fmla="*/ 19 w 19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9">
                  <a:moveTo>
                    <a:pt x="1" y="2"/>
                  </a:moveTo>
                  <a:cubicBezTo>
                    <a:pt x="0" y="3"/>
                    <a:pt x="0" y="4"/>
                    <a:pt x="0" y="5"/>
                  </a:cubicBezTo>
                  <a:cubicBezTo>
                    <a:pt x="1" y="7"/>
                    <a:pt x="3" y="8"/>
                    <a:pt x="5" y="8"/>
                  </a:cubicBezTo>
                  <a:cubicBezTo>
                    <a:pt x="6" y="8"/>
                    <a:pt x="7" y="7"/>
                    <a:pt x="8" y="7"/>
                  </a:cubicBezTo>
                  <a:cubicBezTo>
                    <a:pt x="10" y="7"/>
                    <a:pt x="10" y="9"/>
                    <a:pt x="11" y="8"/>
                  </a:cubicBezTo>
                  <a:cubicBezTo>
                    <a:pt x="13" y="8"/>
                    <a:pt x="14" y="5"/>
                    <a:pt x="15" y="4"/>
                  </a:cubicBezTo>
                  <a:cubicBezTo>
                    <a:pt x="16" y="4"/>
                    <a:pt x="17" y="5"/>
                    <a:pt x="18" y="5"/>
                  </a:cubicBezTo>
                  <a:cubicBezTo>
                    <a:pt x="19" y="5"/>
                    <a:pt x="19" y="4"/>
                    <a:pt x="19" y="3"/>
                  </a:cubicBezTo>
                  <a:cubicBezTo>
                    <a:pt x="18" y="3"/>
                    <a:pt x="17" y="3"/>
                    <a:pt x="17" y="3"/>
                  </a:cubicBezTo>
                  <a:cubicBezTo>
                    <a:pt x="16" y="3"/>
                    <a:pt x="15" y="3"/>
                    <a:pt x="14" y="3"/>
                  </a:cubicBezTo>
                  <a:cubicBezTo>
                    <a:pt x="14" y="3"/>
                    <a:pt x="13" y="3"/>
                    <a:pt x="13" y="2"/>
                  </a:cubicBezTo>
                  <a:cubicBezTo>
                    <a:pt x="13" y="1"/>
                    <a:pt x="14" y="0"/>
                    <a:pt x="13" y="0"/>
                  </a:cubicBezTo>
                  <a:cubicBezTo>
                    <a:pt x="9" y="0"/>
                    <a:pt x="4" y="0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85" name="Freeform 3102"/>
            <p:cNvSpPr>
              <a:spLocks noChangeAspect="1"/>
            </p:cNvSpPr>
            <p:nvPr/>
          </p:nvSpPr>
          <p:spPr bwMode="auto">
            <a:xfrm>
              <a:off x="7350036" y="3621825"/>
              <a:ext cx="2917" cy="4376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3 h 2"/>
                <a:gd name="T4" fmla="*/ 0 w 2"/>
                <a:gd name="T5" fmla="*/ 2 h 2"/>
                <a:gd name="T6" fmla="*/ 1 w 2"/>
                <a:gd name="T7" fmla="*/ 0 h 2"/>
                <a:gd name="T8" fmla="*/ 2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86" name="Freeform 3103"/>
            <p:cNvSpPr>
              <a:spLocks noChangeAspect="1"/>
            </p:cNvSpPr>
            <p:nvPr/>
          </p:nvSpPr>
          <p:spPr bwMode="auto">
            <a:xfrm>
              <a:off x="5055695" y="885536"/>
              <a:ext cx="4376" cy="8751"/>
            </a:xfrm>
            <a:custGeom>
              <a:avLst/>
              <a:gdLst>
                <a:gd name="T0" fmla="*/ 3 w 2"/>
                <a:gd name="T1" fmla="*/ 4 h 5"/>
                <a:gd name="T2" fmla="*/ 2 w 2"/>
                <a:gd name="T3" fmla="*/ 6 h 5"/>
                <a:gd name="T4" fmla="*/ 0 w 2"/>
                <a:gd name="T5" fmla="*/ 4 h 5"/>
                <a:gd name="T6" fmla="*/ 2 w 2"/>
                <a:gd name="T7" fmla="*/ 1 h 5"/>
                <a:gd name="T8" fmla="*/ 3 w 2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2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87" name="Freeform 3104"/>
            <p:cNvSpPr>
              <a:spLocks noChangeAspect="1"/>
            </p:cNvSpPr>
            <p:nvPr/>
          </p:nvSpPr>
          <p:spPr bwMode="auto">
            <a:xfrm>
              <a:off x="4937550" y="869492"/>
              <a:ext cx="5834" cy="4376"/>
            </a:xfrm>
            <a:custGeom>
              <a:avLst/>
              <a:gdLst>
                <a:gd name="T0" fmla="*/ 1 w 4"/>
                <a:gd name="T1" fmla="*/ 3 h 2"/>
                <a:gd name="T2" fmla="*/ 0 w 4"/>
                <a:gd name="T3" fmla="*/ 2 h 2"/>
                <a:gd name="T4" fmla="*/ 2 w 4"/>
                <a:gd name="T5" fmla="*/ 0 h 2"/>
                <a:gd name="T6" fmla="*/ 4 w 4"/>
                <a:gd name="T7" fmla="*/ 2 h 2"/>
                <a:gd name="T8" fmla="*/ 1 w 4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2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88" name="Freeform 3105"/>
            <p:cNvSpPr>
              <a:spLocks noChangeAspect="1"/>
            </p:cNvSpPr>
            <p:nvPr/>
          </p:nvSpPr>
          <p:spPr bwMode="auto">
            <a:xfrm>
              <a:off x="8454178" y="4425501"/>
              <a:ext cx="5834" cy="8751"/>
            </a:xfrm>
            <a:custGeom>
              <a:avLst/>
              <a:gdLst>
                <a:gd name="T0" fmla="*/ 4 w 3"/>
                <a:gd name="T1" fmla="*/ 4 h 5"/>
                <a:gd name="T2" fmla="*/ 1 w 3"/>
                <a:gd name="T3" fmla="*/ 5 h 5"/>
                <a:gd name="T4" fmla="*/ 0 w 3"/>
                <a:gd name="T5" fmla="*/ 2 h 5"/>
                <a:gd name="T6" fmla="*/ 1 w 3"/>
                <a:gd name="T7" fmla="*/ 0 h 5"/>
                <a:gd name="T8" fmla="*/ 4 w 3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3" y="3"/>
                  </a:moveTo>
                  <a:cubicBezTo>
                    <a:pt x="3" y="3"/>
                    <a:pt x="2" y="5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3" y="0"/>
                    <a:pt x="3" y="2"/>
                    <a:pt x="3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89" name="Freeform 3106"/>
            <p:cNvSpPr>
              <a:spLocks noChangeAspect="1"/>
            </p:cNvSpPr>
            <p:nvPr/>
          </p:nvSpPr>
          <p:spPr bwMode="auto">
            <a:xfrm>
              <a:off x="5611413" y="1277893"/>
              <a:ext cx="13127" cy="1459"/>
            </a:xfrm>
            <a:custGeom>
              <a:avLst/>
              <a:gdLst>
                <a:gd name="T0" fmla="*/ 3 w 8"/>
                <a:gd name="T1" fmla="*/ 1 h 1"/>
                <a:gd name="T2" fmla="*/ 0 w 8"/>
                <a:gd name="T3" fmla="*/ 0 h 1"/>
                <a:gd name="T4" fmla="*/ 5 w 8"/>
                <a:gd name="T5" fmla="*/ 0 h 1"/>
                <a:gd name="T6" fmla="*/ 8 w 8"/>
                <a:gd name="T7" fmla="*/ 1 h 1"/>
                <a:gd name="T8" fmla="*/ 3 w 8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"/>
                <a:gd name="T17" fmla="*/ 8 w 8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">
                  <a:moveTo>
                    <a:pt x="3" y="1"/>
                  </a:moveTo>
                  <a:cubicBezTo>
                    <a:pt x="2" y="1"/>
                    <a:pt x="0" y="1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5" y="0"/>
                    <a:pt x="8" y="0"/>
                    <a:pt x="7" y="1"/>
                  </a:cubicBezTo>
                  <a:cubicBezTo>
                    <a:pt x="7" y="1"/>
                    <a:pt x="4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90" name="Freeform 3107"/>
            <p:cNvSpPr>
              <a:spLocks noChangeAspect="1"/>
            </p:cNvSpPr>
            <p:nvPr/>
          </p:nvSpPr>
          <p:spPr bwMode="auto">
            <a:xfrm>
              <a:off x="5674132" y="1283728"/>
              <a:ext cx="11669" cy="4376"/>
            </a:xfrm>
            <a:custGeom>
              <a:avLst/>
              <a:gdLst>
                <a:gd name="T0" fmla="*/ 2 w 7"/>
                <a:gd name="T1" fmla="*/ 2 h 3"/>
                <a:gd name="T2" fmla="*/ 0 w 7"/>
                <a:gd name="T3" fmla="*/ 2 h 3"/>
                <a:gd name="T4" fmla="*/ 3 w 7"/>
                <a:gd name="T5" fmla="*/ 1 h 3"/>
                <a:gd name="T6" fmla="*/ 7 w 7"/>
                <a:gd name="T7" fmla="*/ 1 h 3"/>
                <a:gd name="T8" fmla="*/ 2 w 7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3"/>
                <a:gd name="T17" fmla="*/ 7 w 7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3">
                  <a:moveTo>
                    <a:pt x="2" y="2"/>
                  </a:moveTo>
                  <a:cubicBezTo>
                    <a:pt x="2" y="3"/>
                    <a:pt x="0" y="3"/>
                    <a:pt x="0" y="2"/>
                  </a:cubicBezTo>
                  <a:cubicBezTo>
                    <a:pt x="0" y="2"/>
                    <a:pt x="2" y="1"/>
                    <a:pt x="3" y="1"/>
                  </a:cubicBezTo>
                  <a:cubicBezTo>
                    <a:pt x="4" y="0"/>
                    <a:pt x="7" y="0"/>
                    <a:pt x="6" y="1"/>
                  </a:cubicBezTo>
                  <a:cubicBezTo>
                    <a:pt x="6" y="1"/>
                    <a:pt x="4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91" name="Freeform 3108"/>
            <p:cNvSpPr>
              <a:spLocks noChangeAspect="1"/>
            </p:cNvSpPr>
            <p:nvPr/>
          </p:nvSpPr>
          <p:spPr bwMode="auto">
            <a:xfrm>
              <a:off x="5703303" y="1258932"/>
              <a:ext cx="13127" cy="11669"/>
            </a:xfrm>
            <a:custGeom>
              <a:avLst/>
              <a:gdLst>
                <a:gd name="T0" fmla="*/ 3 w 7"/>
                <a:gd name="T1" fmla="*/ 3 h 7"/>
                <a:gd name="T2" fmla="*/ 0 w 7"/>
                <a:gd name="T3" fmla="*/ 0 h 7"/>
                <a:gd name="T4" fmla="*/ 5 w 7"/>
                <a:gd name="T5" fmla="*/ 3 h 7"/>
                <a:gd name="T6" fmla="*/ 8 w 7"/>
                <a:gd name="T7" fmla="*/ 8 h 7"/>
                <a:gd name="T8" fmla="*/ 3 w 7"/>
                <a:gd name="T9" fmla="*/ 3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2" y="3"/>
                  </a:moveTo>
                  <a:cubicBezTo>
                    <a:pt x="1" y="2"/>
                    <a:pt x="0" y="0"/>
                    <a:pt x="0" y="0"/>
                  </a:cubicBezTo>
                  <a:cubicBezTo>
                    <a:pt x="1" y="0"/>
                    <a:pt x="3" y="2"/>
                    <a:pt x="4" y="3"/>
                  </a:cubicBezTo>
                  <a:cubicBezTo>
                    <a:pt x="5" y="4"/>
                    <a:pt x="7" y="7"/>
                    <a:pt x="6" y="7"/>
                  </a:cubicBezTo>
                  <a:cubicBezTo>
                    <a:pt x="5" y="7"/>
                    <a:pt x="3" y="5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92" name="Freeform 3109"/>
            <p:cNvSpPr>
              <a:spLocks noChangeAspect="1"/>
            </p:cNvSpPr>
            <p:nvPr/>
          </p:nvSpPr>
          <p:spPr bwMode="auto">
            <a:xfrm>
              <a:off x="3953011" y="2249305"/>
              <a:ext cx="8751" cy="4376"/>
            </a:xfrm>
            <a:custGeom>
              <a:avLst/>
              <a:gdLst>
                <a:gd name="T0" fmla="*/ 5 w 5"/>
                <a:gd name="T1" fmla="*/ 2 h 2"/>
                <a:gd name="T2" fmla="*/ 6 w 5"/>
                <a:gd name="T3" fmla="*/ 3 h 2"/>
                <a:gd name="T4" fmla="*/ 4 w 5"/>
                <a:gd name="T5" fmla="*/ 3 h 2"/>
                <a:gd name="T6" fmla="*/ 1 w 5"/>
                <a:gd name="T7" fmla="*/ 2 h 2"/>
                <a:gd name="T8" fmla="*/ 5 w 5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4" y="1"/>
                  </a:moveTo>
                  <a:cubicBezTo>
                    <a:pt x="4" y="1"/>
                    <a:pt x="5" y="1"/>
                    <a:pt x="5" y="2"/>
                  </a:cubicBezTo>
                  <a:cubicBezTo>
                    <a:pt x="5" y="2"/>
                    <a:pt x="4" y="2"/>
                    <a:pt x="3" y="2"/>
                  </a:cubicBezTo>
                  <a:cubicBezTo>
                    <a:pt x="2" y="2"/>
                    <a:pt x="0" y="1"/>
                    <a:pt x="1" y="1"/>
                  </a:cubicBezTo>
                  <a:cubicBezTo>
                    <a:pt x="1" y="0"/>
                    <a:pt x="3" y="0"/>
                    <a:pt x="4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93" name="Freeform 3110"/>
            <p:cNvSpPr>
              <a:spLocks noChangeAspect="1"/>
            </p:cNvSpPr>
            <p:nvPr/>
          </p:nvSpPr>
          <p:spPr bwMode="auto">
            <a:xfrm>
              <a:off x="3961763" y="2242012"/>
              <a:ext cx="8751" cy="5834"/>
            </a:xfrm>
            <a:custGeom>
              <a:avLst/>
              <a:gdLst>
                <a:gd name="T0" fmla="*/ 5 w 5"/>
                <a:gd name="T1" fmla="*/ 3 h 3"/>
                <a:gd name="T2" fmla="*/ 6 w 5"/>
                <a:gd name="T3" fmla="*/ 4 h 3"/>
                <a:gd name="T4" fmla="*/ 4 w 5"/>
                <a:gd name="T5" fmla="*/ 4 h 3"/>
                <a:gd name="T6" fmla="*/ 1 w 5"/>
                <a:gd name="T7" fmla="*/ 1 h 3"/>
                <a:gd name="T8" fmla="*/ 5 w 5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4" y="2"/>
                  </a:moveTo>
                  <a:cubicBezTo>
                    <a:pt x="4" y="2"/>
                    <a:pt x="5" y="2"/>
                    <a:pt x="5" y="3"/>
                  </a:cubicBezTo>
                  <a:cubicBezTo>
                    <a:pt x="5" y="3"/>
                    <a:pt x="3" y="3"/>
                    <a:pt x="3" y="3"/>
                  </a:cubicBezTo>
                  <a:cubicBezTo>
                    <a:pt x="2" y="2"/>
                    <a:pt x="0" y="2"/>
                    <a:pt x="1" y="1"/>
                  </a:cubicBezTo>
                  <a:cubicBezTo>
                    <a:pt x="1" y="0"/>
                    <a:pt x="3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94" name="Freeform 3111"/>
            <p:cNvSpPr>
              <a:spLocks noChangeAspect="1"/>
            </p:cNvSpPr>
            <p:nvPr/>
          </p:nvSpPr>
          <p:spPr bwMode="auto">
            <a:xfrm>
              <a:off x="4012813" y="2271184"/>
              <a:ext cx="11669" cy="7293"/>
            </a:xfrm>
            <a:custGeom>
              <a:avLst/>
              <a:gdLst>
                <a:gd name="T0" fmla="*/ 2 w 7"/>
                <a:gd name="T1" fmla="*/ 3 h 4"/>
                <a:gd name="T2" fmla="*/ 0 w 7"/>
                <a:gd name="T3" fmla="*/ 0 h 4"/>
                <a:gd name="T4" fmla="*/ 5 w 7"/>
                <a:gd name="T5" fmla="*/ 0 h 4"/>
                <a:gd name="T6" fmla="*/ 7 w 7"/>
                <a:gd name="T7" fmla="*/ 4 h 4"/>
                <a:gd name="T8" fmla="*/ 2 w 7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4"/>
                <a:gd name="T17" fmla="*/ 7 w 7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4">
                  <a:moveTo>
                    <a:pt x="2" y="2"/>
                  </a:moveTo>
                  <a:cubicBezTo>
                    <a:pt x="1" y="2"/>
                    <a:pt x="0" y="1"/>
                    <a:pt x="0" y="0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5" y="1"/>
                    <a:pt x="7" y="2"/>
                    <a:pt x="6" y="3"/>
                  </a:cubicBezTo>
                  <a:cubicBezTo>
                    <a:pt x="6" y="4"/>
                    <a:pt x="4" y="3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95" name="Freeform 3112"/>
            <p:cNvSpPr>
              <a:spLocks noChangeAspect="1"/>
            </p:cNvSpPr>
            <p:nvPr/>
          </p:nvSpPr>
          <p:spPr bwMode="auto">
            <a:xfrm>
              <a:off x="5395543" y="1355198"/>
              <a:ext cx="7293" cy="5834"/>
            </a:xfrm>
            <a:custGeom>
              <a:avLst/>
              <a:gdLst>
                <a:gd name="T0" fmla="*/ 4 w 4"/>
                <a:gd name="T1" fmla="*/ 1 h 3"/>
                <a:gd name="T2" fmla="*/ 4 w 4"/>
                <a:gd name="T3" fmla="*/ 3 h 3"/>
                <a:gd name="T4" fmla="*/ 3 w 4"/>
                <a:gd name="T5" fmla="*/ 3 h 3"/>
                <a:gd name="T6" fmla="*/ 1 w 4"/>
                <a:gd name="T7" fmla="*/ 0 h 3"/>
                <a:gd name="T8" fmla="*/ 4 w 4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1"/>
                  </a:moveTo>
                  <a:cubicBezTo>
                    <a:pt x="4" y="1"/>
                    <a:pt x="4" y="2"/>
                    <a:pt x="3" y="2"/>
                  </a:cubicBezTo>
                  <a:cubicBezTo>
                    <a:pt x="3" y="3"/>
                    <a:pt x="2" y="3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96" name="Freeform 3113"/>
            <p:cNvSpPr>
              <a:spLocks noChangeAspect="1"/>
            </p:cNvSpPr>
            <p:nvPr/>
          </p:nvSpPr>
          <p:spPr bwMode="auto">
            <a:xfrm>
              <a:off x="5270106" y="1413541"/>
              <a:ext cx="2917" cy="4376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0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97" name="Freeform 3114"/>
            <p:cNvSpPr>
              <a:spLocks noChangeAspect="1"/>
            </p:cNvSpPr>
            <p:nvPr/>
          </p:nvSpPr>
          <p:spPr bwMode="auto">
            <a:xfrm>
              <a:off x="4921506" y="1057648"/>
              <a:ext cx="7293" cy="4376"/>
            </a:xfrm>
            <a:custGeom>
              <a:avLst/>
              <a:gdLst>
                <a:gd name="T0" fmla="*/ 5 w 4"/>
                <a:gd name="T1" fmla="*/ 2 h 3"/>
                <a:gd name="T2" fmla="*/ 4 w 4"/>
                <a:gd name="T3" fmla="*/ 3 h 3"/>
                <a:gd name="T4" fmla="*/ 1 w 4"/>
                <a:gd name="T5" fmla="*/ 2 h 3"/>
                <a:gd name="T6" fmla="*/ 3 w 4"/>
                <a:gd name="T7" fmla="*/ 0 h 3"/>
                <a:gd name="T8" fmla="*/ 5 w 4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4" y="2"/>
                  </a:moveTo>
                  <a:cubicBezTo>
                    <a:pt x="4" y="2"/>
                    <a:pt x="4" y="3"/>
                    <a:pt x="3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0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98" name="Freeform 3115"/>
            <p:cNvSpPr>
              <a:spLocks noChangeAspect="1"/>
            </p:cNvSpPr>
            <p:nvPr/>
          </p:nvSpPr>
          <p:spPr bwMode="auto">
            <a:xfrm>
              <a:off x="3894668" y="2215758"/>
              <a:ext cx="4376" cy="5834"/>
            </a:xfrm>
            <a:custGeom>
              <a:avLst/>
              <a:gdLst>
                <a:gd name="T0" fmla="*/ 3 w 2"/>
                <a:gd name="T1" fmla="*/ 3 h 3"/>
                <a:gd name="T2" fmla="*/ 2 w 2"/>
                <a:gd name="T3" fmla="*/ 4 h 3"/>
                <a:gd name="T4" fmla="*/ 0 w 2"/>
                <a:gd name="T5" fmla="*/ 3 h 3"/>
                <a:gd name="T6" fmla="*/ 2 w 2"/>
                <a:gd name="T7" fmla="*/ 0 h 3"/>
                <a:gd name="T8" fmla="*/ 3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99" name="Freeform 3116"/>
            <p:cNvSpPr>
              <a:spLocks noChangeAspect="1"/>
            </p:cNvSpPr>
            <p:nvPr/>
          </p:nvSpPr>
          <p:spPr bwMode="auto">
            <a:xfrm>
              <a:off x="3979266" y="2240554"/>
              <a:ext cx="5834" cy="5834"/>
            </a:xfrm>
            <a:custGeom>
              <a:avLst/>
              <a:gdLst>
                <a:gd name="T0" fmla="*/ 3 w 3"/>
                <a:gd name="T1" fmla="*/ 1 h 3"/>
                <a:gd name="T2" fmla="*/ 4 w 3"/>
                <a:gd name="T3" fmla="*/ 3 h 3"/>
                <a:gd name="T4" fmla="*/ 1 w 3"/>
                <a:gd name="T5" fmla="*/ 4 h 3"/>
                <a:gd name="T6" fmla="*/ 0 w 3"/>
                <a:gd name="T7" fmla="*/ 1 h 3"/>
                <a:gd name="T8" fmla="*/ 3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00" name="Freeform 3117"/>
            <p:cNvSpPr>
              <a:spLocks noChangeAspect="1"/>
            </p:cNvSpPr>
            <p:nvPr/>
          </p:nvSpPr>
          <p:spPr bwMode="auto">
            <a:xfrm>
              <a:off x="6088367" y="4705548"/>
              <a:ext cx="11669" cy="8751"/>
            </a:xfrm>
            <a:custGeom>
              <a:avLst/>
              <a:gdLst>
                <a:gd name="T0" fmla="*/ 3 w 6"/>
                <a:gd name="T1" fmla="*/ 5 h 5"/>
                <a:gd name="T2" fmla="*/ 1 w 6"/>
                <a:gd name="T3" fmla="*/ 2 h 5"/>
                <a:gd name="T4" fmla="*/ 4 w 6"/>
                <a:gd name="T5" fmla="*/ 1 h 5"/>
                <a:gd name="T6" fmla="*/ 8 w 6"/>
                <a:gd name="T7" fmla="*/ 4 h 5"/>
                <a:gd name="T8" fmla="*/ 3 w 6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2" y="4"/>
                  </a:moveTo>
                  <a:cubicBezTo>
                    <a:pt x="1" y="3"/>
                    <a:pt x="0" y="3"/>
                    <a:pt x="1" y="2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4" y="1"/>
                    <a:pt x="6" y="2"/>
                    <a:pt x="6" y="3"/>
                  </a:cubicBezTo>
                  <a:cubicBezTo>
                    <a:pt x="5" y="5"/>
                    <a:pt x="3" y="4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01" name="Freeform 3118"/>
            <p:cNvSpPr>
              <a:spLocks noChangeAspect="1"/>
            </p:cNvSpPr>
            <p:nvPr/>
          </p:nvSpPr>
          <p:spPr bwMode="auto">
            <a:xfrm>
              <a:off x="8338951" y="4221300"/>
              <a:ext cx="2917" cy="7293"/>
            </a:xfrm>
            <a:custGeom>
              <a:avLst/>
              <a:gdLst>
                <a:gd name="T0" fmla="*/ 2 w 2"/>
                <a:gd name="T1" fmla="*/ 3 h 4"/>
                <a:gd name="T2" fmla="*/ 1 w 2"/>
                <a:gd name="T3" fmla="*/ 5 h 4"/>
                <a:gd name="T4" fmla="*/ 0 w 2"/>
                <a:gd name="T5" fmla="*/ 3 h 4"/>
                <a:gd name="T6" fmla="*/ 1 w 2"/>
                <a:gd name="T7" fmla="*/ 0 h 4"/>
                <a:gd name="T8" fmla="*/ 2 w 2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2"/>
                  </a:moveTo>
                  <a:cubicBezTo>
                    <a:pt x="2" y="3"/>
                    <a:pt x="2" y="4"/>
                    <a:pt x="1" y="4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02" name="Freeform 3119"/>
            <p:cNvSpPr>
              <a:spLocks noChangeAspect="1"/>
            </p:cNvSpPr>
            <p:nvPr/>
          </p:nvSpPr>
          <p:spPr bwMode="auto">
            <a:xfrm>
              <a:off x="8340409" y="4208173"/>
              <a:ext cx="2917" cy="7293"/>
            </a:xfrm>
            <a:custGeom>
              <a:avLst/>
              <a:gdLst>
                <a:gd name="T0" fmla="*/ 2 w 2"/>
                <a:gd name="T1" fmla="*/ 4 h 4"/>
                <a:gd name="T2" fmla="*/ 1 w 2"/>
                <a:gd name="T3" fmla="*/ 5 h 4"/>
                <a:gd name="T4" fmla="*/ 0 w 2"/>
                <a:gd name="T5" fmla="*/ 3 h 4"/>
                <a:gd name="T6" fmla="*/ 1 w 2"/>
                <a:gd name="T7" fmla="*/ 1 h 4"/>
                <a:gd name="T8" fmla="*/ 2 w 2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3"/>
                  </a:moveTo>
                  <a:cubicBezTo>
                    <a:pt x="2" y="3"/>
                    <a:pt x="2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03" name="Freeform 3120"/>
            <p:cNvSpPr>
              <a:spLocks noChangeAspect="1"/>
            </p:cNvSpPr>
            <p:nvPr/>
          </p:nvSpPr>
          <p:spPr bwMode="auto">
            <a:xfrm>
              <a:off x="5668297" y="1005140"/>
              <a:ext cx="5834" cy="4376"/>
            </a:xfrm>
            <a:custGeom>
              <a:avLst/>
              <a:gdLst>
                <a:gd name="T0" fmla="*/ 1 w 3"/>
                <a:gd name="T1" fmla="*/ 2 h 3"/>
                <a:gd name="T2" fmla="*/ 0 w 3"/>
                <a:gd name="T3" fmla="*/ 2 h 3"/>
                <a:gd name="T4" fmla="*/ 1 w 3"/>
                <a:gd name="T5" fmla="*/ 1 h 3"/>
                <a:gd name="T6" fmla="*/ 3 w 3"/>
                <a:gd name="T7" fmla="*/ 1 h 3"/>
                <a:gd name="T8" fmla="*/ 1 w 3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2"/>
                  </a:move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04" name="Freeform 3121"/>
            <p:cNvSpPr>
              <a:spLocks noChangeAspect="1"/>
            </p:cNvSpPr>
            <p:nvPr/>
          </p:nvSpPr>
          <p:spPr bwMode="auto">
            <a:xfrm>
              <a:off x="5238017" y="822818"/>
              <a:ext cx="5834" cy="2917"/>
            </a:xfrm>
            <a:custGeom>
              <a:avLst/>
              <a:gdLst>
                <a:gd name="T0" fmla="*/ 1 w 3"/>
                <a:gd name="T1" fmla="*/ 1 h 2"/>
                <a:gd name="T2" fmla="*/ 1 w 3"/>
                <a:gd name="T3" fmla="*/ 0 h 2"/>
                <a:gd name="T4" fmla="*/ 3 w 3"/>
                <a:gd name="T5" fmla="*/ 0 h 2"/>
                <a:gd name="T6" fmla="*/ 4 w 3"/>
                <a:gd name="T7" fmla="*/ 2 h 2"/>
                <a:gd name="T8" fmla="*/ 1 w 3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1"/>
                  </a:moveTo>
                  <a:cubicBezTo>
                    <a:pt x="1" y="1"/>
                    <a:pt x="0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2" y="2"/>
                    <a:pt x="1" y="2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05" name="Freeform 3122"/>
            <p:cNvSpPr>
              <a:spLocks noChangeAspect="1"/>
            </p:cNvSpPr>
            <p:nvPr/>
          </p:nvSpPr>
          <p:spPr bwMode="auto">
            <a:xfrm>
              <a:off x="4939009" y="798022"/>
              <a:ext cx="4376" cy="5834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1 w 3"/>
                <a:gd name="T5" fmla="*/ 3 h 3"/>
                <a:gd name="T6" fmla="*/ 0 w 3"/>
                <a:gd name="T7" fmla="*/ 1 h 3"/>
                <a:gd name="T8" fmla="*/ 2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06" name="Freeform 3123"/>
            <p:cNvSpPr>
              <a:spLocks noChangeAspect="1"/>
            </p:cNvSpPr>
            <p:nvPr/>
          </p:nvSpPr>
          <p:spPr bwMode="auto">
            <a:xfrm>
              <a:off x="4925882" y="859282"/>
              <a:ext cx="5834" cy="4376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2 h 2"/>
                <a:gd name="T4" fmla="*/ 1 w 3"/>
                <a:gd name="T5" fmla="*/ 0 h 2"/>
                <a:gd name="T6" fmla="*/ 4 w 3"/>
                <a:gd name="T7" fmla="*/ 0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1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07" name="Freeform 3124"/>
            <p:cNvSpPr>
              <a:spLocks noChangeAspect="1"/>
            </p:cNvSpPr>
            <p:nvPr/>
          </p:nvSpPr>
          <p:spPr bwMode="auto">
            <a:xfrm>
              <a:off x="4021564" y="2298897"/>
              <a:ext cx="2917" cy="5834"/>
            </a:xfrm>
            <a:custGeom>
              <a:avLst/>
              <a:gdLst>
                <a:gd name="T0" fmla="*/ 2 w 2"/>
                <a:gd name="T1" fmla="*/ 1 h 3"/>
                <a:gd name="T2" fmla="*/ 2 w 2"/>
                <a:gd name="T3" fmla="*/ 3 h 3"/>
                <a:gd name="T4" fmla="*/ 1 w 2"/>
                <a:gd name="T5" fmla="*/ 3 h 3"/>
                <a:gd name="T6" fmla="*/ 0 w 2"/>
                <a:gd name="T7" fmla="*/ 0 h 3"/>
                <a:gd name="T8" fmla="*/ 2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08" name="Oval 3125"/>
            <p:cNvSpPr>
              <a:spLocks noChangeAspect="1" noChangeArrowheads="1"/>
            </p:cNvSpPr>
            <p:nvPr/>
          </p:nvSpPr>
          <p:spPr bwMode="auto">
            <a:xfrm>
              <a:off x="3964680" y="2233261"/>
              <a:ext cx="2917" cy="2917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09" name="Freeform 3126"/>
            <p:cNvSpPr>
              <a:spLocks noChangeAspect="1"/>
            </p:cNvSpPr>
            <p:nvPr/>
          </p:nvSpPr>
          <p:spPr bwMode="auto">
            <a:xfrm>
              <a:off x="4252019" y="3467216"/>
              <a:ext cx="4376" cy="4376"/>
            </a:xfrm>
            <a:custGeom>
              <a:avLst/>
              <a:gdLst>
                <a:gd name="T0" fmla="*/ 3 w 2"/>
                <a:gd name="T1" fmla="*/ 2 h 3"/>
                <a:gd name="T2" fmla="*/ 2 w 2"/>
                <a:gd name="T3" fmla="*/ 3 h 3"/>
                <a:gd name="T4" fmla="*/ 0 w 2"/>
                <a:gd name="T5" fmla="*/ 2 h 3"/>
                <a:gd name="T6" fmla="*/ 2 w 2"/>
                <a:gd name="T7" fmla="*/ 0 h 3"/>
                <a:gd name="T8" fmla="*/ 3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10" name="Freeform 3127"/>
            <p:cNvSpPr>
              <a:spLocks noChangeAspect="1"/>
            </p:cNvSpPr>
            <p:nvPr/>
          </p:nvSpPr>
          <p:spPr bwMode="auto">
            <a:xfrm>
              <a:off x="4443093" y="3677251"/>
              <a:ext cx="2917" cy="2917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1 w 2"/>
                <a:gd name="T7" fmla="*/ 0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11" name="Freeform 3128"/>
            <p:cNvSpPr>
              <a:spLocks noChangeAspect="1"/>
            </p:cNvSpPr>
            <p:nvPr/>
          </p:nvSpPr>
          <p:spPr bwMode="auto">
            <a:xfrm>
              <a:off x="8454178" y="4435711"/>
              <a:ext cx="2917" cy="4376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3 h 2"/>
                <a:gd name="T4" fmla="*/ 0 w 2"/>
                <a:gd name="T5" fmla="*/ 2 h 2"/>
                <a:gd name="T6" fmla="*/ 1 w 2"/>
                <a:gd name="T7" fmla="*/ 0 h 2"/>
                <a:gd name="T8" fmla="*/ 2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12" name="Freeform 3129"/>
            <p:cNvSpPr>
              <a:spLocks noChangeAspect="1"/>
            </p:cNvSpPr>
            <p:nvPr/>
          </p:nvSpPr>
          <p:spPr bwMode="auto">
            <a:xfrm>
              <a:off x="8072031" y="4693879"/>
              <a:ext cx="2917" cy="5834"/>
            </a:xfrm>
            <a:custGeom>
              <a:avLst/>
              <a:gdLst>
                <a:gd name="T0" fmla="*/ 2 w 1"/>
                <a:gd name="T1" fmla="*/ 3 h 3"/>
                <a:gd name="T2" fmla="*/ 2 w 1"/>
                <a:gd name="T3" fmla="*/ 4 h 3"/>
                <a:gd name="T4" fmla="*/ 0 w 1"/>
                <a:gd name="T5" fmla="*/ 1 h 3"/>
                <a:gd name="T6" fmla="*/ 2 w 1"/>
                <a:gd name="T7" fmla="*/ 0 h 3"/>
                <a:gd name="T8" fmla="*/ 2 w 1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13" name="Freeform 3130"/>
            <p:cNvSpPr>
              <a:spLocks noChangeAspect="1"/>
            </p:cNvSpPr>
            <p:nvPr/>
          </p:nvSpPr>
          <p:spPr bwMode="auto">
            <a:xfrm>
              <a:off x="7835742" y="4753681"/>
              <a:ext cx="4376" cy="4376"/>
            </a:xfrm>
            <a:custGeom>
              <a:avLst/>
              <a:gdLst>
                <a:gd name="T0" fmla="*/ 3 w 2"/>
                <a:gd name="T1" fmla="*/ 2 h 3"/>
                <a:gd name="T2" fmla="*/ 2 w 2"/>
                <a:gd name="T3" fmla="*/ 3 h 3"/>
                <a:gd name="T4" fmla="*/ 0 w 2"/>
                <a:gd name="T5" fmla="*/ 2 h 3"/>
                <a:gd name="T6" fmla="*/ 2 w 2"/>
                <a:gd name="T7" fmla="*/ 0 h 3"/>
                <a:gd name="T8" fmla="*/ 3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14" name="Oval 3131"/>
            <p:cNvSpPr>
              <a:spLocks noChangeAspect="1" noChangeArrowheads="1"/>
            </p:cNvSpPr>
            <p:nvPr/>
          </p:nvSpPr>
          <p:spPr bwMode="auto">
            <a:xfrm>
              <a:off x="8277691" y="4335069"/>
              <a:ext cx="1459" cy="4376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15" name="Freeform 3132"/>
            <p:cNvSpPr>
              <a:spLocks noChangeAspect="1"/>
            </p:cNvSpPr>
            <p:nvPr/>
          </p:nvSpPr>
          <p:spPr bwMode="auto">
            <a:xfrm>
              <a:off x="8282066" y="4228593"/>
              <a:ext cx="121062" cy="141482"/>
            </a:xfrm>
            <a:custGeom>
              <a:avLst/>
              <a:gdLst>
                <a:gd name="T0" fmla="*/ 53 w 69"/>
                <a:gd name="T1" fmla="*/ 23 h 81"/>
                <a:gd name="T2" fmla="*/ 66 w 69"/>
                <a:gd name="T3" fmla="*/ 22 h 81"/>
                <a:gd name="T4" fmla="*/ 75 w 69"/>
                <a:gd name="T5" fmla="*/ 14 h 81"/>
                <a:gd name="T6" fmla="*/ 83 w 69"/>
                <a:gd name="T7" fmla="*/ 19 h 81"/>
                <a:gd name="T8" fmla="*/ 77 w 69"/>
                <a:gd name="T9" fmla="*/ 24 h 81"/>
                <a:gd name="T10" fmla="*/ 73 w 69"/>
                <a:gd name="T11" fmla="*/ 35 h 81"/>
                <a:gd name="T12" fmla="*/ 65 w 69"/>
                <a:gd name="T13" fmla="*/ 36 h 81"/>
                <a:gd name="T14" fmla="*/ 64 w 69"/>
                <a:gd name="T15" fmla="*/ 44 h 81"/>
                <a:gd name="T16" fmla="*/ 64 w 69"/>
                <a:gd name="T17" fmla="*/ 47 h 81"/>
                <a:gd name="T18" fmla="*/ 61 w 69"/>
                <a:gd name="T19" fmla="*/ 49 h 81"/>
                <a:gd name="T20" fmla="*/ 60 w 69"/>
                <a:gd name="T21" fmla="*/ 46 h 81"/>
                <a:gd name="T22" fmla="*/ 53 w 69"/>
                <a:gd name="T23" fmla="*/ 46 h 81"/>
                <a:gd name="T24" fmla="*/ 46 w 69"/>
                <a:gd name="T25" fmla="*/ 53 h 81"/>
                <a:gd name="T26" fmla="*/ 49 w 69"/>
                <a:gd name="T27" fmla="*/ 57 h 81"/>
                <a:gd name="T28" fmla="*/ 38 w 69"/>
                <a:gd name="T29" fmla="*/ 69 h 81"/>
                <a:gd name="T30" fmla="*/ 30 w 69"/>
                <a:gd name="T31" fmla="*/ 83 h 81"/>
                <a:gd name="T32" fmla="*/ 16 w 69"/>
                <a:gd name="T33" fmla="*/ 96 h 81"/>
                <a:gd name="T34" fmla="*/ 8 w 69"/>
                <a:gd name="T35" fmla="*/ 93 h 81"/>
                <a:gd name="T36" fmla="*/ 5 w 69"/>
                <a:gd name="T37" fmla="*/ 89 h 81"/>
                <a:gd name="T38" fmla="*/ 13 w 69"/>
                <a:gd name="T39" fmla="*/ 78 h 81"/>
                <a:gd name="T40" fmla="*/ 18 w 69"/>
                <a:gd name="T41" fmla="*/ 71 h 81"/>
                <a:gd name="T42" fmla="*/ 16 w 69"/>
                <a:gd name="T43" fmla="*/ 61 h 81"/>
                <a:gd name="T44" fmla="*/ 10 w 69"/>
                <a:gd name="T45" fmla="*/ 59 h 81"/>
                <a:gd name="T46" fmla="*/ 5 w 69"/>
                <a:gd name="T47" fmla="*/ 55 h 81"/>
                <a:gd name="T48" fmla="*/ 1 w 69"/>
                <a:gd name="T49" fmla="*/ 51 h 81"/>
                <a:gd name="T50" fmla="*/ 7 w 69"/>
                <a:gd name="T51" fmla="*/ 46 h 81"/>
                <a:gd name="T52" fmla="*/ 16 w 69"/>
                <a:gd name="T53" fmla="*/ 42 h 81"/>
                <a:gd name="T54" fmla="*/ 22 w 69"/>
                <a:gd name="T55" fmla="*/ 29 h 81"/>
                <a:gd name="T56" fmla="*/ 25 w 69"/>
                <a:gd name="T57" fmla="*/ 24 h 81"/>
                <a:gd name="T58" fmla="*/ 24 w 69"/>
                <a:gd name="T59" fmla="*/ 13 h 81"/>
                <a:gd name="T60" fmla="*/ 26 w 69"/>
                <a:gd name="T61" fmla="*/ 6 h 81"/>
                <a:gd name="T62" fmla="*/ 30 w 69"/>
                <a:gd name="T63" fmla="*/ 7 h 81"/>
                <a:gd name="T64" fmla="*/ 31 w 69"/>
                <a:gd name="T65" fmla="*/ 4 h 81"/>
                <a:gd name="T66" fmla="*/ 35 w 69"/>
                <a:gd name="T67" fmla="*/ 5 h 81"/>
                <a:gd name="T68" fmla="*/ 35 w 69"/>
                <a:gd name="T69" fmla="*/ 10 h 81"/>
                <a:gd name="T70" fmla="*/ 40 w 69"/>
                <a:gd name="T71" fmla="*/ 10 h 81"/>
                <a:gd name="T72" fmla="*/ 40 w 69"/>
                <a:gd name="T73" fmla="*/ 2 h 81"/>
                <a:gd name="T74" fmla="*/ 43 w 69"/>
                <a:gd name="T75" fmla="*/ 2 h 81"/>
                <a:gd name="T76" fmla="*/ 43 w 69"/>
                <a:gd name="T77" fmla="*/ 18 h 81"/>
                <a:gd name="T78" fmla="*/ 53 w 69"/>
                <a:gd name="T79" fmla="*/ 23 h 8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9"/>
                <a:gd name="T121" fmla="*/ 0 h 81"/>
                <a:gd name="T122" fmla="*/ 69 w 69"/>
                <a:gd name="T123" fmla="*/ 81 h 8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9" h="81">
                  <a:moveTo>
                    <a:pt x="44" y="19"/>
                  </a:moveTo>
                  <a:cubicBezTo>
                    <a:pt x="48" y="20"/>
                    <a:pt x="52" y="20"/>
                    <a:pt x="55" y="18"/>
                  </a:cubicBezTo>
                  <a:cubicBezTo>
                    <a:pt x="58" y="17"/>
                    <a:pt x="59" y="13"/>
                    <a:pt x="62" y="12"/>
                  </a:cubicBezTo>
                  <a:cubicBezTo>
                    <a:pt x="64" y="12"/>
                    <a:pt x="68" y="13"/>
                    <a:pt x="69" y="16"/>
                  </a:cubicBezTo>
                  <a:cubicBezTo>
                    <a:pt x="69" y="17"/>
                    <a:pt x="65" y="18"/>
                    <a:pt x="64" y="20"/>
                  </a:cubicBezTo>
                  <a:cubicBezTo>
                    <a:pt x="63" y="23"/>
                    <a:pt x="64" y="27"/>
                    <a:pt x="61" y="29"/>
                  </a:cubicBezTo>
                  <a:cubicBezTo>
                    <a:pt x="60" y="31"/>
                    <a:pt x="56" y="29"/>
                    <a:pt x="54" y="30"/>
                  </a:cubicBezTo>
                  <a:cubicBezTo>
                    <a:pt x="52" y="32"/>
                    <a:pt x="53" y="35"/>
                    <a:pt x="53" y="37"/>
                  </a:cubicBezTo>
                  <a:cubicBezTo>
                    <a:pt x="53" y="38"/>
                    <a:pt x="53" y="39"/>
                    <a:pt x="53" y="39"/>
                  </a:cubicBezTo>
                  <a:cubicBezTo>
                    <a:pt x="53" y="40"/>
                    <a:pt x="52" y="42"/>
                    <a:pt x="51" y="41"/>
                  </a:cubicBezTo>
                  <a:cubicBezTo>
                    <a:pt x="50" y="41"/>
                    <a:pt x="51" y="39"/>
                    <a:pt x="50" y="38"/>
                  </a:cubicBezTo>
                  <a:cubicBezTo>
                    <a:pt x="48" y="38"/>
                    <a:pt x="45" y="37"/>
                    <a:pt x="44" y="38"/>
                  </a:cubicBezTo>
                  <a:cubicBezTo>
                    <a:pt x="41" y="40"/>
                    <a:pt x="38" y="42"/>
                    <a:pt x="38" y="44"/>
                  </a:cubicBezTo>
                  <a:cubicBezTo>
                    <a:pt x="37" y="46"/>
                    <a:pt x="42" y="47"/>
                    <a:pt x="41" y="48"/>
                  </a:cubicBezTo>
                  <a:cubicBezTo>
                    <a:pt x="39" y="52"/>
                    <a:pt x="35" y="54"/>
                    <a:pt x="32" y="58"/>
                  </a:cubicBezTo>
                  <a:cubicBezTo>
                    <a:pt x="29" y="61"/>
                    <a:pt x="28" y="66"/>
                    <a:pt x="25" y="69"/>
                  </a:cubicBezTo>
                  <a:cubicBezTo>
                    <a:pt x="21" y="73"/>
                    <a:pt x="17" y="77"/>
                    <a:pt x="13" y="80"/>
                  </a:cubicBezTo>
                  <a:cubicBezTo>
                    <a:pt x="11" y="81"/>
                    <a:pt x="9" y="79"/>
                    <a:pt x="7" y="78"/>
                  </a:cubicBezTo>
                  <a:cubicBezTo>
                    <a:pt x="6" y="77"/>
                    <a:pt x="3" y="76"/>
                    <a:pt x="4" y="74"/>
                  </a:cubicBezTo>
                  <a:cubicBezTo>
                    <a:pt x="5" y="71"/>
                    <a:pt x="9" y="68"/>
                    <a:pt x="11" y="65"/>
                  </a:cubicBezTo>
                  <a:cubicBezTo>
                    <a:pt x="13" y="63"/>
                    <a:pt x="15" y="61"/>
                    <a:pt x="15" y="59"/>
                  </a:cubicBezTo>
                  <a:cubicBezTo>
                    <a:pt x="15" y="56"/>
                    <a:pt x="15" y="53"/>
                    <a:pt x="13" y="51"/>
                  </a:cubicBezTo>
                  <a:cubicBezTo>
                    <a:pt x="12" y="49"/>
                    <a:pt x="10" y="50"/>
                    <a:pt x="8" y="49"/>
                  </a:cubicBezTo>
                  <a:cubicBezTo>
                    <a:pt x="7" y="48"/>
                    <a:pt x="5" y="47"/>
                    <a:pt x="4" y="46"/>
                  </a:cubicBezTo>
                  <a:cubicBezTo>
                    <a:pt x="2" y="45"/>
                    <a:pt x="0" y="44"/>
                    <a:pt x="1" y="43"/>
                  </a:cubicBezTo>
                  <a:cubicBezTo>
                    <a:pt x="1" y="41"/>
                    <a:pt x="4" y="39"/>
                    <a:pt x="6" y="38"/>
                  </a:cubicBezTo>
                  <a:cubicBezTo>
                    <a:pt x="8" y="37"/>
                    <a:pt x="11" y="37"/>
                    <a:pt x="13" y="35"/>
                  </a:cubicBezTo>
                  <a:cubicBezTo>
                    <a:pt x="16" y="32"/>
                    <a:pt x="16" y="28"/>
                    <a:pt x="18" y="24"/>
                  </a:cubicBezTo>
                  <a:cubicBezTo>
                    <a:pt x="18" y="23"/>
                    <a:pt x="21" y="22"/>
                    <a:pt x="21" y="20"/>
                  </a:cubicBezTo>
                  <a:cubicBezTo>
                    <a:pt x="22" y="17"/>
                    <a:pt x="20" y="14"/>
                    <a:pt x="20" y="11"/>
                  </a:cubicBezTo>
                  <a:cubicBezTo>
                    <a:pt x="20" y="9"/>
                    <a:pt x="20" y="7"/>
                    <a:pt x="22" y="5"/>
                  </a:cubicBezTo>
                  <a:cubicBezTo>
                    <a:pt x="22" y="5"/>
                    <a:pt x="24" y="7"/>
                    <a:pt x="25" y="6"/>
                  </a:cubicBezTo>
                  <a:cubicBezTo>
                    <a:pt x="26" y="5"/>
                    <a:pt x="25" y="3"/>
                    <a:pt x="26" y="3"/>
                  </a:cubicBezTo>
                  <a:cubicBezTo>
                    <a:pt x="27" y="2"/>
                    <a:pt x="29" y="3"/>
                    <a:pt x="29" y="4"/>
                  </a:cubicBezTo>
                  <a:cubicBezTo>
                    <a:pt x="30" y="5"/>
                    <a:pt x="28" y="7"/>
                    <a:pt x="29" y="8"/>
                  </a:cubicBezTo>
                  <a:cubicBezTo>
                    <a:pt x="30" y="8"/>
                    <a:pt x="32" y="9"/>
                    <a:pt x="33" y="8"/>
                  </a:cubicBezTo>
                  <a:cubicBezTo>
                    <a:pt x="34" y="6"/>
                    <a:pt x="32" y="4"/>
                    <a:pt x="33" y="2"/>
                  </a:cubicBezTo>
                  <a:cubicBezTo>
                    <a:pt x="33" y="1"/>
                    <a:pt x="36" y="0"/>
                    <a:pt x="36" y="2"/>
                  </a:cubicBezTo>
                  <a:cubicBezTo>
                    <a:pt x="37" y="6"/>
                    <a:pt x="34" y="11"/>
                    <a:pt x="36" y="15"/>
                  </a:cubicBezTo>
                  <a:cubicBezTo>
                    <a:pt x="37" y="18"/>
                    <a:pt x="41" y="19"/>
                    <a:pt x="44" y="1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16" name="Freeform 3133"/>
            <p:cNvSpPr>
              <a:spLocks noChangeAspect="1"/>
            </p:cNvSpPr>
            <p:nvPr/>
          </p:nvSpPr>
          <p:spPr bwMode="auto">
            <a:xfrm>
              <a:off x="8293735" y="4162957"/>
              <a:ext cx="35006" cy="70012"/>
            </a:xfrm>
            <a:custGeom>
              <a:avLst/>
              <a:gdLst>
                <a:gd name="T0" fmla="*/ 16 w 20"/>
                <a:gd name="T1" fmla="*/ 41 h 40"/>
                <a:gd name="T2" fmla="*/ 17 w 20"/>
                <a:gd name="T3" fmla="*/ 47 h 40"/>
                <a:gd name="T4" fmla="*/ 20 w 20"/>
                <a:gd name="T5" fmla="*/ 47 h 40"/>
                <a:gd name="T6" fmla="*/ 24 w 20"/>
                <a:gd name="T7" fmla="*/ 35 h 40"/>
                <a:gd name="T8" fmla="*/ 20 w 20"/>
                <a:gd name="T9" fmla="*/ 25 h 40"/>
                <a:gd name="T10" fmla="*/ 24 w 20"/>
                <a:gd name="T11" fmla="*/ 25 h 40"/>
                <a:gd name="T12" fmla="*/ 22 w 20"/>
                <a:gd name="T13" fmla="*/ 17 h 40"/>
                <a:gd name="T14" fmla="*/ 12 w 20"/>
                <a:gd name="T15" fmla="*/ 10 h 40"/>
                <a:gd name="T16" fmla="*/ 6 w 20"/>
                <a:gd name="T17" fmla="*/ 6 h 40"/>
                <a:gd name="T18" fmla="*/ 6 w 20"/>
                <a:gd name="T19" fmla="*/ 2 h 40"/>
                <a:gd name="T20" fmla="*/ 1 w 20"/>
                <a:gd name="T21" fmla="*/ 2 h 40"/>
                <a:gd name="T22" fmla="*/ 6 w 20"/>
                <a:gd name="T23" fmla="*/ 12 h 40"/>
                <a:gd name="T24" fmla="*/ 5 w 20"/>
                <a:gd name="T25" fmla="*/ 16 h 40"/>
                <a:gd name="T26" fmla="*/ 14 w 20"/>
                <a:gd name="T27" fmla="*/ 35 h 40"/>
                <a:gd name="T28" fmla="*/ 19 w 20"/>
                <a:gd name="T29" fmla="*/ 36 h 40"/>
                <a:gd name="T30" fmla="*/ 16 w 20"/>
                <a:gd name="T31" fmla="*/ 41 h 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"/>
                <a:gd name="T49" fmla="*/ 0 h 40"/>
                <a:gd name="T50" fmla="*/ 20 w 20"/>
                <a:gd name="T51" fmla="*/ 40 h 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" h="40">
                  <a:moveTo>
                    <a:pt x="13" y="34"/>
                  </a:moveTo>
                  <a:cubicBezTo>
                    <a:pt x="13" y="36"/>
                    <a:pt x="13" y="38"/>
                    <a:pt x="14" y="39"/>
                  </a:cubicBezTo>
                  <a:cubicBezTo>
                    <a:pt x="15" y="40"/>
                    <a:pt x="17" y="40"/>
                    <a:pt x="17" y="39"/>
                  </a:cubicBezTo>
                  <a:cubicBezTo>
                    <a:pt x="19" y="36"/>
                    <a:pt x="20" y="32"/>
                    <a:pt x="20" y="29"/>
                  </a:cubicBezTo>
                  <a:cubicBezTo>
                    <a:pt x="20" y="26"/>
                    <a:pt x="17" y="24"/>
                    <a:pt x="17" y="21"/>
                  </a:cubicBezTo>
                  <a:cubicBezTo>
                    <a:pt x="17" y="20"/>
                    <a:pt x="20" y="22"/>
                    <a:pt x="20" y="21"/>
                  </a:cubicBezTo>
                  <a:cubicBezTo>
                    <a:pt x="20" y="18"/>
                    <a:pt x="20" y="16"/>
                    <a:pt x="18" y="14"/>
                  </a:cubicBezTo>
                  <a:cubicBezTo>
                    <a:pt x="16" y="11"/>
                    <a:pt x="13" y="10"/>
                    <a:pt x="10" y="8"/>
                  </a:cubicBezTo>
                  <a:cubicBezTo>
                    <a:pt x="8" y="7"/>
                    <a:pt x="6" y="7"/>
                    <a:pt x="5" y="5"/>
                  </a:cubicBezTo>
                  <a:cubicBezTo>
                    <a:pt x="4" y="4"/>
                    <a:pt x="6" y="2"/>
                    <a:pt x="5" y="2"/>
                  </a:cubicBezTo>
                  <a:cubicBezTo>
                    <a:pt x="4" y="1"/>
                    <a:pt x="1" y="0"/>
                    <a:pt x="1" y="2"/>
                  </a:cubicBezTo>
                  <a:cubicBezTo>
                    <a:pt x="0" y="5"/>
                    <a:pt x="4" y="7"/>
                    <a:pt x="5" y="10"/>
                  </a:cubicBezTo>
                  <a:cubicBezTo>
                    <a:pt x="5" y="11"/>
                    <a:pt x="4" y="12"/>
                    <a:pt x="4" y="13"/>
                  </a:cubicBezTo>
                  <a:cubicBezTo>
                    <a:pt x="6" y="19"/>
                    <a:pt x="9" y="24"/>
                    <a:pt x="12" y="29"/>
                  </a:cubicBezTo>
                  <a:cubicBezTo>
                    <a:pt x="13" y="30"/>
                    <a:pt x="16" y="29"/>
                    <a:pt x="16" y="30"/>
                  </a:cubicBezTo>
                  <a:cubicBezTo>
                    <a:pt x="16" y="32"/>
                    <a:pt x="13" y="33"/>
                    <a:pt x="13" y="3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17" name="Freeform 3134"/>
            <p:cNvSpPr>
              <a:spLocks noChangeAspect="1"/>
            </p:cNvSpPr>
            <p:nvPr/>
          </p:nvSpPr>
          <p:spPr bwMode="auto">
            <a:xfrm>
              <a:off x="8072031" y="4335069"/>
              <a:ext cx="212952" cy="183781"/>
            </a:xfrm>
            <a:custGeom>
              <a:avLst/>
              <a:gdLst>
                <a:gd name="T0" fmla="*/ 140 w 121"/>
                <a:gd name="T1" fmla="*/ 28 h 105"/>
                <a:gd name="T2" fmla="*/ 128 w 121"/>
                <a:gd name="T3" fmla="*/ 38 h 105"/>
                <a:gd name="T4" fmla="*/ 119 w 121"/>
                <a:gd name="T5" fmla="*/ 49 h 105"/>
                <a:gd name="T6" fmla="*/ 110 w 121"/>
                <a:gd name="T7" fmla="*/ 58 h 105"/>
                <a:gd name="T8" fmla="*/ 110 w 121"/>
                <a:gd name="T9" fmla="*/ 61 h 105"/>
                <a:gd name="T10" fmla="*/ 116 w 121"/>
                <a:gd name="T11" fmla="*/ 64 h 105"/>
                <a:gd name="T12" fmla="*/ 115 w 121"/>
                <a:gd name="T13" fmla="*/ 67 h 105"/>
                <a:gd name="T14" fmla="*/ 103 w 121"/>
                <a:gd name="T15" fmla="*/ 66 h 105"/>
                <a:gd name="T16" fmla="*/ 88 w 121"/>
                <a:gd name="T17" fmla="*/ 72 h 105"/>
                <a:gd name="T18" fmla="*/ 81 w 121"/>
                <a:gd name="T19" fmla="*/ 79 h 105"/>
                <a:gd name="T20" fmla="*/ 78 w 121"/>
                <a:gd name="T21" fmla="*/ 90 h 105"/>
                <a:gd name="T22" fmla="*/ 70 w 121"/>
                <a:gd name="T23" fmla="*/ 101 h 105"/>
                <a:gd name="T24" fmla="*/ 56 w 121"/>
                <a:gd name="T25" fmla="*/ 113 h 105"/>
                <a:gd name="T26" fmla="*/ 41 w 121"/>
                <a:gd name="T27" fmla="*/ 125 h 105"/>
                <a:gd name="T28" fmla="*/ 33 w 121"/>
                <a:gd name="T29" fmla="*/ 124 h 105"/>
                <a:gd name="T30" fmla="*/ 28 w 121"/>
                <a:gd name="T31" fmla="*/ 116 h 105"/>
                <a:gd name="T32" fmla="*/ 19 w 121"/>
                <a:gd name="T33" fmla="*/ 114 h 105"/>
                <a:gd name="T34" fmla="*/ 4 w 121"/>
                <a:gd name="T35" fmla="*/ 113 h 105"/>
                <a:gd name="T36" fmla="*/ 1 w 121"/>
                <a:gd name="T37" fmla="*/ 107 h 105"/>
                <a:gd name="T38" fmla="*/ 13 w 121"/>
                <a:gd name="T39" fmla="*/ 92 h 105"/>
                <a:gd name="T40" fmla="*/ 31 w 121"/>
                <a:gd name="T41" fmla="*/ 78 h 105"/>
                <a:gd name="T42" fmla="*/ 46 w 121"/>
                <a:gd name="T43" fmla="*/ 68 h 105"/>
                <a:gd name="T44" fmla="*/ 56 w 121"/>
                <a:gd name="T45" fmla="*/ 66 h 105"/>
                <a:gd name="T46" fmla="*/ 76 w 121"/>
                <a:gd name="T47" fmla="*/ 52 h 105"/>
                <a:gd name="T48" fmla="*/ 92 w 121"/>
                <a:gd name="T49" fmla="*/ 42 h 105"/>
                <a:gd name="T50" fmla="*/ 101 w 121"/>
                <a:gd name="T51" fmla="*/ 28 h 105"/>
                <a:gd name="T52" fmla="*/ 112 w 121"/>
                <a:gd name="T53" fmla="*/ 16 h 105"/>
                <a:gd name="T54" fmla="*/ 121 w 121"/>
                <a:gd name="T55" fmla="*/ 0 h 105"/>
                <a:gd name="T56" fmla="*/ 125 w 121"/>
                <a:gd name="T57" fmla="*/ 0 h 105"/>
                <a:gd name="T58" fmla="*/ 125 w 121"/>
                <a:gd name="T59" fmla="*/ 5 h 105"/>
                <a:gd name="T60" fmla="*/ 129 w 121"/>
                <a:gd name="T61" fmla="*/ 7 h 105"/>
                <a:gd name="T62" fmla="*/ 127 w 121"/>
                <a:gd name="T63" fmla="*/ 13 h 105"/>
                <a:gd name="T64" fmla="*/ 132 w 121"/>
                <a:gd name="T65" fmla="*/ 17 h 105"/>
                <a:gd name="T66" fmla="*/ 138 w 121"/>
                <a:gd name="T67" fmla="*/ 8 h 105"/>
                <a:gd name="T68" fmla="*/ 142 w 121"/>
                <a:gd name="T69" fmla="*/ 6 h 105"/>
                <a:gd name="T70" fmla="*/ 145 w 121"/>
                <a:gd name="T71" fmla="*/ 12 h 105"/>
                <a:gd name="T72" fmla="*/ 146 w 121"/>
                <a:gd name="T73" fmla="*/ 17 h 105"/>
                <a:gd name="T74" fmla="*/ 140 w 121"/>
                <a:gd name="T75" fmla="*/ 22 h 105"/>
                <a:gd name="T76" fmla="*/ 140 w 121"/>
                <a:gd name="T77" fmla="*/ 28 h 10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1"/>
                <a:gd name="T118" fmla="*/ 0 h 105"/>
                <a:gd name="T119" fmla="*/ 121 w 121"/>
                <a:gd name="T120" fmla="*/ 105 h 10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1" h="105">
                  <a:moveTo>
                    <a:pt x="116" y="23"/>
                  </a:moveTo>
                  <a:cubicBezTo>
                    <a:pt x="113" y="26"/>
                    <a:pt x="109" y="29"/>
                    <a:pt x="106" y="32"/>
                  </a:cubicBezTo>
                  <a:cubicBezTo>
                    <a:pt x="103" y="35"/>
                    <a:pt x="102" y="39"/>
                    <a:pt x="99" y="41"/>
                  </a:cubicBezTo>
                  <a:cubicBezTo>
                    <a:pt x="97" y="44"/>
                    <a:pt x="93" y="45"/>
                    <a:pt x="91" y="48"/>
                  </a:cubicBezTo>
                  <a:cubicBezTo>
                    <a:pt x="90" y="49"/>
                    <a:pt x="90" y="50"/>
                    <a:pt x="91" y="51"/>
                  </a:cubicBezTo>
                  <a:cubicBezTo>
                    <a:pt x="92" y="52"/>
                    <a:pt x="95" y="51"/>
                    <a:pt x="96" y="53"/>
                  </a:cubicBezTo>
                  <a:cubicBezTo>
                    <a:pt x="97" y="54"/>
                    <a:pt x="97" y="56"/>
                    <a:pt x="95" y="56"/>
                  </a:cubicBezTo>
                  <a:cubicBezTo>
                    <a:pt x="92" y="57"/>
                    <a:pt x="89" y="54"/>
                    <a:pt x="85" y="55"/>
                  </a:cubicBezTo>
                  <a:cubicBezTo>
                    <a:pt x="81" y="55"/>
                    <a:pt x="77" y="58"/>
                    <a:pt x="73" y="60"/>
                  </a:cubicBezTo>
                  <a:cubicBezTo>
                    <a:pt x="71" y="62"/>
                    <a:pt x="68" y="63"/>
                    <a:pt x="67" y="66"/>
                  </a:cubicBezTo>
                  <a:cubicBezTo>
                    <a:pt x="65" y="68"/>
                    <a:pt x="67" y="72"/>
                    <a:pt x="65" y="75"/>
                  </a:cubicBezTo>
                  <a:cubicBezTo>
                    <a:pt x="64" y="78"/>
                    <a:pt x="61" y="81"/>
                    <a:pt x="58" y="84"/>
                  </a:cubicBezTo>
                  <a:cubicBezTo>
                    <a:pt x="54" y="88"/>
                    <a:pt x="50" y="91"/>
                    <a:pt x="46" y="94"/>
                  </a:cubicBezTo>
                  <a:cubicBezTo>
                    <a:pt x="42" y="98"/>
                    <a:pt x="39" y="102"/>
                    <a:pt x="34" y="104"/>
                  </a:cubicBezTo>
                  <a:cubicBezTo>
                    <a:pt x="32" y="105"/>
                    <a:pt x="29" y="104"/>
                    <a:pt x="27" y="103"/>
                  </a:cubicBezTo>
                  <a:cubicBezTo>
                    <a:pt x="25" y="102"/>
                    <a:pt x="25" y="98"/>
                    <a:pt x="23" y="97"/>
                  </a:cubicBezTo>
                  <a:cubicBezTo>
                    <a:pt x="21" y="96"/>
                    <a:pt x="18" y="95"/>
                    <a:pt x="16" y="95"/>
                  </a:cubicBezTo>
                  <a:cubicBezTo>
                    <a:pt x="12" y="95"/>
                    <a:pt x="7" y="96"/>
                    <a:pt x="3" y="94"/>
                  </a:cubicBezTo>
                  <a:cubicBezTo>
                    <a:pt x="2" y="94"/>
                    <a:pt x="0" y="91"/>
                    <a:pt x="1" y="89"/>
                  </a:cubicBezTo>
                  <a:cubicBezTo>
                    <a:pt x="3" y="84"/>
                    <a:pt x="7" y="80"/>
                    <a:pt x="11" y="77"/>
                  </a:cubicBezTo>
                  <a:cubicBezTo>
                    <a:pt x="16" y="72"/>
                    <a:pt x="21" y="69"/>
                    <a:pt x="26" y="65"/>
                  </a:cubicBezTo>
                  <a:cubicBezTo>
                    <a:pt x="30" y="62"/>
                    <a:pt x="34" y="59"/>
                    <a:pt x="38" y="57"/>
                  </a:cubicBezTo>
                  <a:cubicBezTo>
                    <a:pt x="40" y="56"/>
                    <a:pt x="43" y="56"/>
                    <a:pt x="46" y="55"/>
                  </a:cubicBezTo>
                  <a:cubicBezTo>
                    <a:pt x="52" y="51"/>
                    <a:pt x="57" y="47"/>
                    <a:pt x="63" y="43"/>
                  </a:cubicBezTo>
                  <a:cubicBezTo>
                    <a:pt x="67" y="40"/>
                    <a:pt x="73" y="38"/>
                    <a:pt x="76" y="35"/>
                  </a:cubicBezTo>
                  <a:cubicBezTo>
                    <a:pt x="80" y="31"/>
                    <a:pt x="81" y="26"/>
                    <a:pt x="84" y="23"/>
                  </a:cubicBezTo>
                  <a:cubicBezTo>
                    <a:pt x="86" y="19"/>
                    <a:pt x="90" y="16"/>
                    <a:pt x="93" y="13"/>
                  </a:cubicBezTo>
                  <a:cubicBezTo>
                    <a:pt x="95" y="9"/>
                    <a:pt x="97" y="4"/>
                    <a:pt x="100" y="0"/>
                  </a:cubicBezTo>
                  <a:cubicBezTo>
                    <a:pt x="101" y="0"/>
                    <a:pt x="103" y="0"/>
                    <a:pt x="104" y="0"/>
                  </a:cubicBezTo>
                  <a:cubicBezTo>
                    <a:pt x="104" y="1"/>
                    <a:pt x="103" y="3"/>
                    <a:pt x="104" y="4"/>
                  </a:cubicBezTo>
                  <a:cubicBezTo>
                    <a:pt x="104" y="5"/>
                    <a:pt x="107" y="4"/>
                    <a:pt x="107" y="6"/>
                  </a:cubicBezTo>
                  <a:cubicBezTo>
                    <a:pt x="108" y="7"/>
                    <a:pt x="105" y="9"/>
                    <a:pt x="105" y="11"/>
                  </a:cubicBezTo>
                  <a:cubicBezTo>
                    <a:pt x="106" y="12"/>
                    <a:pt x="108" y="15"/>
                    <a:pt x="109" y="14"/>
                  </a:cubicBezTo>
                  <a:cubicBezTo>
                    <a:pt x="112" y="13"/>
                    <a:pt x="112" y="9"/>
                    <a:pt x="114" y="7"/>
                  </a:cubicBezTo>
                  <a:cubicBezTo>
                    <a:pt x="115" y="6"/>
                    <a:pt x="117" y="5"/>
                    <a:pt x="118" y="5"/>
                  </a:cubicBezTo>
                  <a:cubicBezTo>
                    <a:pt x="119" y="6"/>
                    <a:pt x="119" y="9"/>
                    <a:pt x="120" y="10"/>
                  </a:cubicBezTo>
                  <a:cubicBezTo>
                    <a:pt x="120" y="11"/>
                    <a:pt x="121" y="13"/>
                    <a:pt x="121" y="14"/>
                  </a:cubicBezTo>
                  <a:cubicBezTo>
                    <a:pt x="120" y="15"/>
                    <a:pt x="117" y="16"/>
                    <a:pt x="116" y="18"/>
                  </a:cubicBezTo>
                  <a:cubicBezTo>
                    <a:pt x="116" y="19"/>
                    <a:pt x="117" y="21"/>
                    <a:pt x="116" y="2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18" name="Freeform 3135"/>
            <p:cNvSpPr>
              <a:spLocks noChangeAspect="1"/>
            </p:cNvSpPr>
            <p:nvPr/>
          </p:nvSpPr>
          <p:spPr bwMode="auto">
            <a:xfrm>
              <a:off x="8088076" y="4514474"/>
              <a:ext cx="18961" cy="21879"/>
            </a:xfrm>
            <a:custGeom>
              <a:avLst/>
              <a:gdLst>
                <a:gd name="T0" fmla="*/ 9 w 11"/>
                <a:gd name="T1" fmla="*/ 0 h 12"/>
                <a:gd name="T2" fmla="*/ 12 w 11"/>
                <a:gd name="T3" fmla="*/ 4 h 12"/>
                <a:gd name="T4" fmla="*/ 9 w 11"/>
                <a:gd name="T5" fmla="*/ 6 h 12"/>
                <a:gd name="T6" fmla="*/ 13 w 11"/>
                <a:gd name="T7" fmla="*/ 10 h 12"/>
                <a:gd name="T8" fmla="*/ 9 w 11"/>
                <a:gd name="T9" fmla="*/ 13 h 12"/>
                <a:gd name="T10" fmla="*/ 1 w 11"/>
                <a:gd name="T11" fmla="*/ 15 h 12"/>
                <a:gd name="T12" fmla="*/ 1 w 11"/>
                <a:gd name="T13" fmla="*/ 13 h 12"/>
                <a:gd name="T14" fmla="*/ 7 w 11"/>
                <a:gd name="T15" fmla="*/ 1 h 12"/>
                <a:gd name="T16" fmla="*/ 9 w 11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2"/>
                <a:gd name="T29" fmla="*/ 11 w 11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2">
                  <a:moveTo>
                    <a:pt x="8" y="0"/>
                  </a:moveTo>
                  <a:cubicBezTo>
                    <a:pt x="9" y="1"/>
                    <a:pt x="10" y="2"/>
                    <a:pt x="10" y="3"/>
                  </a:cubicBezTo>
                  <a:cubicBezTo>
                    <a:pt x="10" y="4"/>
                    <a:pt x="7" y="4"/>
                    <a:pt x="8" y="5"/>
                  </a:cubicBezTo>
                  <a:cubicBezTo>
                    <a:pt x="8" y="7"/>
                    <a:pt x="11" y="7"/>
                    <a:pt x="11" y="8"/>
                  </a:cubicBezTo>
                  <a:cubicBezTo>
                    <a:pt x="11" y="9"/>
                    <a:pt x="9" y="9"/>
                    <a:pt x="8" y="10"/>
                  </a:cubicBezTo>
                  <a:cubicBezTo>
                    <a:pt x="6" y="11"/>
                    <a:pt x="4" y="12"/>
                    <a:pt x="1" y="12"/>
                  </a:cubicBezTo>
                  <a:cubicBezTo>
                    <a:pt x="1" y="12"/>
                    <a:pt x="0" y="11"/>
                    <a:pt x="1" y="10"/>
                  </a:cubicBezTo>
                  <a:cubicBezTo>
                    <a:pt x="2" y="7"/>
                    <a:pt x="4" y="4"/>
                    <a:pt x="6" y="1"/>
                  </a:cubicBezTo>
                  <a:cubicBezTo>
                    <a:pt x="6" y="0"/>
                    <a:pt x="7" y="0"/>
                    <a:pt x="8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19" name="Freeform 3136"/>
            <p:cNvSpPr>
              <a:spLocks noChangeAspect="1"/>
            </p:cNvSpPr>
            <p:nvPr/>
          </p:nvSpPr>
          <p:spPr bwMode="auto">
            <a:xfrm>
              <a:off x="8023898" y="4629702"/>
              <a:ext cx="10210" cy="17503"/>
            </a:xfrm>
            <a:custGeom>
              <a:avLst/>
              <a:gdLst>
                <a:gd name="T0" fmla="*/ 1 w 6"/>
                <a:gd name="T1" fmla="*/ 6 h 10"/>
                <a:gd name="T2" fmla="*/ 5 w 6"/>
                <a:gd name="T3" fmla="*/ 1 h 10"/>
                <a:gd name="T4" fmla="*/ 7 w 6"/>
                <a:gd name="T5" fmla="*/ 1 h 10"/>
                <a:gd name="T6" fmla="*/ 5 w 6"/>
                <a:gd name="T7" fmla="*/ 11 h 10"/>
                <a:gd name="T8" fmla="*/ 1 w 6"/>
                <a:gd name="T9" fmla="*/ 11 h 10"/>
                <a:gd name="T10" fmla="*/ 1 w 6"/>
                <a:gd name="T11" fmla="*/ 6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0"/>
                <a:gd name="T20" fmla="*/ 6 w 6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0">
                  <a:moveTo>
                    <a:pt x="1" y="5"/>
                  </a:moveTo>
                  <a:cubicBezTo>
                    <a:pt x="1" y="3"/>
                    <a:pt x="3" y="2"/>
                    <a:pt x="4" y="1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6" y="4"/>
                    <a:pt x="5" y="7"/>
                    <a:pt x="4" y="9"/>
                  </a:cubicBezTo>
                  <a:cubicBezTo>
                    <a:pt x="4" y="9"/>
                    <a:pt x="2" y="10"/>
                    <a:pt x="1" y="9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20" name="Freeform 3137"/>
            <p:cNvSpPr>
              <a:spLocks noChangeAspect="1"/>
            </p:cNvSpPr>
            <p:nvPr/>
          </p:nvSpPr>
          <p:spPr bwMode="auto">
            <a:xfrm>
              <a:off x="6006687" y="4568441"/>
              <a:ext cx="43757" cy="39382"/>
            </a:xfrm>
            <a:custGeom>
              <a:avLst/>
              <a:gdLst>
                <a:gd name="T0" fmla="*/ 4 w 25"/>
                <a:gd name="T1" fmla="*/ 2 h 23"/>
                <a:gd name="T2" fmla="*/ 8 w 25"/>
                <a:gd name="T3" fmla="*/ 5 h 23"/>
                <a:gd name="T4" fmla="*/ 6 w 25"/>
                <a:gd name="T5" fmla="*/ 12 h 23"/>
                <a:gd name="T6" fmla="*/ 10 w 25"/>
                <a:gd name="T7" fmla="*/ 12 h 23"/>
                <a:gd name="T8" fmla="*/ 17 w 25"/>
                <a:gd name="T9" fmla="*/ 9 h 23"/>
                <a:gd name="T10" fmla="*/ 14 w 25"/>
                <a:gd name="T11" fmla="*/ 14 h 23"/>
                <a:gd name="T12" fmla="*/ 20 w 25"/>
                <a:gd name="T13" fmla="*/ 14 h 23"/>
                <a:gd name="T14" fmla="*/ 29 w 25"/>
                <a:gd name="T15" fmla="*/ 12 h 23"/>
                <a:gd name="T16" fmla="*/ 29 w 25"/>
                <a:gd name="T17" fmla="*/ 16 h 23"/>
                <a:gd name="T18" fmla="*/ 20 w 25"/>
                <a:gd name="T19" fmla="*/ 19 h 23"/>
                <a:gd name="T20" fmla="*/ 19 w 25"/>
                <a:gd name="T21" fmla="*/ 21 h 23"/>
                <a:gd name="T22" fmla="*/ 25 w 25"/>
                <a:gd name="T23" fmla="*/ 22 h 23"/>
                <a:gd name="T24" fmla="*/ 24 w 25"/>
                <a:gd name="T25" fmla="*/ 25 h 23"/>
                <a:gd name="T26" fmla="*/ 18 w 25"/>
                <a:gd name="T27" fmla="*/ 23 h 23"/>
                <a:gd name="T28" fmla="*/ 14 w 25"/>
                <a:gd name="T29" fmla="*/ 22 h 23"/>
                <a:gd name="T30" fmla="*/ 10 w 25"/>
                <a:gd name="T31" fmla="*/ 22 h 23"/>
                <a:gd name="T32" fmla="*/ 5 w 25"/>
                <a:gd name="T33" fmla="*/ 26 h 23"/>
                <a:gd name="T34" fmla="*/ 0 w 25"/>
                <a:gd name="T35" fmla="*/ 23 h 23"/>
                <a:gd name="T36" fmla="*/ 1 w 25"/>
                <a:gd name="T37" fmla="*/ 12 h 23"/>
                <a:gd name="T38" fmla="*/ 4 w 25"/>
                <a:gd name="T39" fmla="*/ 2 h 2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5"/>
                <a:gd name="T61" fmla="*/ 0 h 23"/>
                <a:gd name="T62" fmla="*/ 25 w 25"/>
                <a:gd name="T63" fmla="*/ 23 h 2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5" h="23">
                  <a:moveTo>
                    <a:pt x="3" y="2"/>
                  </a:moveTo>
                  <a:cubicBezTo>
                    <a:pt x="4" y="0"/>
                    <a:pt x="6" y="3"/>
                    <a:pt x="7" y="4"/>
                  </a:cubicBezTo>
                  <a:cubicBezTo>
                    <a:pt x="7" y="6"/>
                    <a:pt x="4" y="8"/>
                    <a:pt x="5" y="10"/>
                  </a:cubicBezTo>
                  <a:cubicBezTo>
                    <a:pt x="5" y="12"/>
                    <a:pt x="7" y="10"/>
                    <a:pt x="8" y="10"/>
                  </a:cubicBezTo>
                  <a:cubicBezTo>
                    <a:pt x="10" y="9"/>
                    <a:pt x="12" y="7"/>
                    <a:pt x="14" y="8"/>
                  </a:cubicBezTo>
                  <a:cubicBezTo>
                    <a:pt x="16" y="8"/>
                    <a:pt x="11" y="11"/>
                    <a:pt x="12" y="12"/>
                  </a:cubicBezTo>
                  <a:cubicBezTo>
                    <a:pt x="13" y="13"/>
                    <a:pt x="15" y="12"/>
                    <a:pt x="17" y="12"/>
                  </a:cubicBezTo>
                  <a:cubicBezTo>
                    <a:pt x="19" y="12"/>
                    <a:pt x="21" y="9"/>
                    <a:pt x="24" y="10"/>
                  </a:cubicBezTo>
                  <a:cubicBezTo>
                    <a:pt x="25" y="10"/>
                    <a:pt x="25" y="13"/>
                    <a:pt x="24" y="14"/>
                  </a:cubicBezTo>
                  <a:cubicBezTo>
                    <a:pt x="22" y="16"/>
                    <a:pt x="19" y="15"/>
                    <a:pt x="17" y="16"/>
                  </a:cubicBezTo>
                  <a:cubicBezTo>
                    <a:pt x="16" y="16"/>
                    <a:pt x="15" y="18"/>
                    <a:pt x="16" y="18"/>
                  </a:cubicBezTo>
                  <a:cubicBezTo>
                    <a:pt x="17" y="19"/>
                    <a:pt x="19" y="18"/>
                    <a:pt x="21" y="19"/>
                  </a:cubicBezTo>
                  <a:cubicBezTo>
                    <a:pt x="21" y="19"/>
                    <a:pt x="21" y="21"/>
                    <a:pt x="20" y="21"/>
                  </a:cubicBezTo>
                  <a:cubicBezTo>
                    <a:pt x="19" y="22"/>
                    <a:pt x="17" y="21"/>
                    <a:pt x="15" y="20"/>
                  </a:cubicBezTo>
                  <a:cubicBezTo>
                    <a:pt x="14" y="20"/>
                    <a:pt x="13" y="19"/>
                    <a:pt x="12" y="19"/>
                  </a:cubicBezTo>
                  <a:cubicBezTo>
                    <a:pt x="11" y="19"/>
                    <a:pt x="10" y="19"/>
                    <a:pt x="8" y="19"/>
                  </a:cubicBezTo>
                  <a:cubicBezTo>
                    <a:pt x="7" y="20"/>
                    <a:pt x="6" y="22"/>
                    <a:pt x="4" y="22"/>
                  </a:cubicBezTo>
                  <a:cubicBezTo>
                    <a:pt x="2" y="23"/>
                    <a:pt x="1" y="22"/>
                    <a:pt x="0" y="20"/>
                  </a:cubicBezTo>
                  <a:cubicBezTo>
                    <a:pt x="1" y="17"/>
                    <a:pt x="1" y="13"/>
                    <a:pt x="1" y="10"/>
                  </a:cubicBezTo>
                  <a:cubicBezTo>
                    <a:pt x="2" y="7"/>
                    <a:pt x="2" y="4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21" name="Freeform 3138"/>
            <p:cNvSpPr>
              <a:spLocks noChangeAspect="1"/>
            </p:cNvSpPr>
            <p:nvPr/>
          </p:nvSpPr>
          <p:spPr bwMode="auto">
            <a:xfrm>
              <a:off x="4078449" y="1358115"/>
              <a:ext cx="223162" cy="119603"/>
            </a:xfrm>
            <a:custGeom>
              <a:avLst/>
              <a:gdLst>
                <a:gd name="T0" fmla="*/ 123 w 127"/>
                <a:gd name="T1" fmla="*/ 59 h 68"/>
                <a:gd name="T2" fmla="*/ 92 w 127"/>
                <a:gd name="T3" fmla="*/ 72 h 68"/>
                <a:gd name="T4" fmla="*/ 69 w 127"/>
                <a:gd name="T5" fmla="*/ 80 h 68"/>
                <a:gd name="T6" fmla="*/ 54 w 127"/>
                <a:gd name="T7" fmla="*/ 70 h 68"/>
                <a:gd name="T8" fmla="*/ 46 w 127"/>
                <a:gd name="T9" fmla="*/ 70 h 68"/>
                <a:gd name="T10" fmla="*/ 25 w 127"/>
                <a:gd name="T11" fmla="*/ 69 h 68"/>
                <a:gd name="T12" fmla="*/ 39 w 127"/>
                <a:gd name="T13" fmla="*/ 63 h 68"/>
                <a:gd name="T14" fmla="*/ 35 w 127"/>
                <a:gd name="T15" fmla="*/ 54 h 68"/>
                <a:gd name="T16" fmla="*/ 30 w 127"/>
                <a:gd name="T17" fmla="*/ 46 h 68"/>
                <a:gd name="T18" fmla="*/ 10 w 127"/>
                <a:gd name="T19" fmla="*/ 48 h 68"/>
                <a:gd name="T20" fmla="*/ 19 w 127"/>
                <a:gd name="T21" fmla="*/ 42 h 68"/>
                <a:gd name="T22" fmla="*/ 39 w 127"/>
                <a:gd name="T23" fmla="*/ 40 h 68"/>
                <a:gd name="T24" fmla="*/ 31 w 127"/>
                <a:gd name="T25" fmla="*/ 37 h 68"/>
                <a:gd name="T26" fmla="*/ 37 w 127"/>
                <a:gd name="T27" fmla="*/ 33 h 68"/>
                <a:gd name="T28" fmla="*/ 22 w 127"/>
                <a:gd name="T29" fmla="*/ 28 h 68"/>
                <a:gd name="T30" fmla="*/ 10 w 127"/>
                <a:gd name="T31" fmla="*/ 33 h 68"/>
                <a:gd name="T32" fmla="*/ 5 w 127"/>
                <a:gd name="T33" fmla="*/ 27 h 68"/>
                <a:gd name="T34" fmla="*/ 8 w 127"/>
                <a:gd name="T35" fmla="*/ 22 h 68"/>
                <a:gd name="T36" fmla="*/ 16 w 127"/>
                <a:gd name="T37" fmla="*/ 22 h 68"/>
                <a:gd name="T38" fmla="*/ 16 w 127"/>
                <a:gd name="T39" fmla="*/ 18 h 68"/>
                <a:gd name="T40" fmla="*/ 16 w 127"/>
                <a:gd name="T41" fmla="*/ 7 h 68"/>
                <a:gd name="T42" fmla="*/ 33 w 127"/>
                <a:gd name="T43" fmla="*/ 19 h 68"/>
                <a:gd name="T44" fmla="*/ 24 w 127"/>
                <a:gd name="T45" fmla="*/ 8 h 68"/>
                <a:gd name="T46" fmla="*/ 22 w 127"/>
                <a:gd name="T47" fmla="*/ 4 h 68"/>
                <a:gd name="T48" fmla="*/ 40 w 127"/>
                <a:gd name="T49" fmla="*/ 12 h 68"/>
                <a:gd name="T50" fmla="*/ 45 w 127"/>
                <a:gd name="T51" fmla="*/ 18 h 68"/>
                <a:gd name="T52" fmla="*/ 42 w 127"/>
                <a:gd name="T53" fmla="*/ 22 h 68"/>
                <a:gd name="T54" fmla="*/ 48 w 127"/>
                <a:gd name="T55" fmla="*/ 39 h 68"/>
                <a:gd name="T56" fmla="*/ 54 w 127"/>
                <a:gd name="T57" fmla="*/ 25 h 68"/>
                <a:gd name="T58" fmla="*/ 60 w 127"/>
                <a:gd name="T59" fmla="*/ 25 h 68"/>
                <a:gd name="T60" fmla="*/ 61 w 127"/>
                <a:gd name="T61" fmla="*/ 12 h 68"/>
                <a:gd name="T62" fmla="*/ 73 w 127"/>
                <a:gd name="T63" fmla="*/ 27 h 68"/>
                <a:gd name="T64" fmla="*/ 82 w 127"/>
                <a:gd name="T65" fmla="*/ 11 h 68"/>
                <a:gd name="T66" fmla="*/ 92 w 127"/>
                <a:gd name="T67" fmla="*/ 23 h 68"/>
                <a:gd name="T68" fmla="*/ 95 w 127"/>
                <a:gd name="T69" fmla="*/ 13 h 68"/>
                <a:gd name="T70" fmla="*/ 99 w 127"/>
                <a:gd name="T71" fmla="*/ 17 h 68"/>
                <a:gd name="T72" fmla="*/ 107 w 127"/>
                <a:gd name="T73" fmla="*/ 10 h 68"/>
                <a:gd name="T74" fmla="*/ 113 w 127"/>
                <a:gd name="T75" fmla="*/ 7 h 68"/>
                <a:gd name="T76" fmla="*/ 119 w 127"/>
                <a:gd name="T77" fmla="*/ 4 h 68"/>
                <a:gd name="T78" fmla="*/ 133 w 127"/>
                <a:gd name="T79" fmla="*/ 7 h 68"/>
                <a:gd name="T80" fmla="*/ 133 w 127"/>
                <a:gd name="T81" fmla="*/ 16 h 68"/>
                <a:gd name="T82" fmla="*/ 135 w 127"/>
                <a:gd name="T83" fmla="*/ 24 h 68"/>
                <a:gd name="T84" fmla="*/ 147 w 127"/>
                <a:gd name="T85" fmla="*/ 29 h 68"/>
                <a:gd name="T86" fmla="*/ 145 w 127"/>
                <a:gd name="T87" fmla="*/ 39 h 68"/>
                <a:gd name="T88" fmla="*/ 139 w 127"/>
                <a:gd name="T89" fmla="*/ 55 h 6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7"/>
                <a:gd name="T136" fmla="*/ 0 h 68"/>
                <a:gd name="T137" fmla="*/ 127 w 127"/>
                <a:gd name="T138" fmla="*/ 68 h 6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7" h="68">
                  <a:moveTo>
                    <a:pt x="115" y="46"/>
                  </a:moveTo>
                  <a:cubicBezTo>
                    <a:pt x="111" y="48"/>
                    <a:pt x="106" y="47"/>
                    <a:pt x="102" y="49"/>
                  </a:cubicBezTo>
                  <a:cubicBezTo>
                    <a:pt x="97" y="51"/>
                    <a:pt x="94" y="56"/>
                    <a:pt x="89" y="58"/>
                  </a:cubicBezTo>
                  <a:cubicBezTo>
                    <a:pt x="85" y="60"/>
                    <a:pt x="80" y="58"/>
                    <a:pt x="76" y="60"/>
                  </a:cubicBezTo>
                  <a:cubicBezTo>
                    <a:pt x="73" y="61"/>
                    <a:pt x="73" y="65"/>
                    <a:pt x="70" y="66"/>
                  </a:cubicBezTo>
                  <a:cubicBezTo>
                    <a:pt x="66" y="68"/>
                    <a:pt x="61" y="67"/>
                    <a:pt x="57" y="66"/>
                  </a:cubicBezTo>
                  <a:cubicBezTo>
                    <a:pt x="53" y="65"/>
                    <a:pt x="48" y="65"/>
                    <a:pt x="45" y="63"/>
                  </a:cubicBezTo>
                  <a:cubicBezTo>
                    <a:pt x="44" y="62"/>
                    <a:pt x="46" y="60"/>
                    <a:pt x="45" y="58"/>
                  </a:cubicBezTo>
                  <a:cubicBezTo>
                    <a:pt x="44" y="58"/>
                    <a:pt x="43" y="59"/>
                    <a:pt x="42" y="59"/>
                  </a:cubicBezTo>
                  <a:cubicBezTo>
                    <a:pt x="40" y="59"/>
                    <a:pt x="39" y="59"/>
                    <a:pt x="38" y="58"/>
                  </a:cubicBezTo>
                  <a:cubicBezTo>
                    <a:pt x="37" y="58"/>
                    <a:pt x="37" y="55"/>
                    <a:pt x="36" y="55"/>
                  </a:cubicBezTo>
                  <a:cubicBezTo>
                    <a:pt x="31" y="55"/>
                    <a:pt x="26" y="57"/>
                    <a:pt x="21" y="57"/>
                  </a:cubicBezTo>
                  <a:cubicBezTo>
                    <a:pt x="20" y="57"/>
                    <a:pt x="20" y="56"/>
                    <a:pt x="21" y="55"/>
                  </a:cubicBezTo>
                  <a:cubicBezTo>
                    <a:pt x="24" y="54"/>
                    <a:pt x="29" y="55"/>
                    <a:pt x="32" y="52"/>
                  </a:cubicBezTo>
                  <a:cubicBezTo>
                    <a:pt x="33" y="50"/>
                    <a:pt x="28" y="49"/>
                    <a:pt x="27" y="47"/>
                  </a:cubicBezTo>
                  <a:cubicBezTo>
                    <a:pt x="27" y="46"/>
                    <a:pt x="29" y="46"/>
                    <a:pt x="29" y="45"/>
                  </a:cubicBezTo>
                  <a:cubicBezTo>
                    <a:pt x="28" y="44"/>
                    <a:pt x="26" y="45"/>
                    <a:pt x="25" y="44"/>
                  </a:cubicBezTo>
                  <a:cubicBezTo>
                    <a:pt x="24" y="42"/>
                    <a:pt x="26" y="39"/>
                    <a:pt x="25" y="38"/>
                  </a:cubicBezTo>
                  <a:cubicBezTo>
                    <a:pt x="23" y="37"/>
                    <a:pt x="21" y="38"/>
                    <a:pt x="19" y="38"/>
                  </a:cubicBezTo>
                  <a:cubicBezTo>
                    <a:pt x="15" y="39"/>
                    <a:pt x="11" y="41"/>
                    <a:pt x="8" y="40"/>
                  </a:cubicBezTo>
                  <a:cubicBezTo>
                    <a:pt x="6" y="39"/>
                    <a:pt x="6" y="36"/>
                    <a:pt x="7" y="35"/>
                  </a:cubicBezTo>
                  <a:cubicBezTo>
                    <a:pt x="10" y="34"/>
                    <a:pt x="13" y="35"/>
                    <a:pt x="16" y="35"/>
                  </a:cubicBezTo>
                  <a:cubicBezTo>
                    <a:pt x="18" y="34"/>
                    <a:pt x="21" y="34"/>
                    <a:pt x="23" y="34"/>
                  </a:cubicBezTo>
                  <a:cubicBezTo>
                    <a:pt x="26" y="34"/>
                    <a:pt x="29" y="34"/>
                    <a:pt x="32" y="33"/>
                  </a:cubicBezTo>
                  <a:cubicBezTo>
                    <a:pt x="33" y="33"/>
                    <a:pt x="33" y="31"/>
                    <a:pt x="32" y="31"/>
                  </a:cubicBezTo>
                  <a:cubicBezTo>
                    <a:pt x="30" y="30"/>
                    <a:pt x="28" y="32"/>
                    <a:pt x="26" y="31"/>
                  </a:cubicBezTo>
                  <a:cubicBezTo>
                    <a:pt x="25" y="31"/>
                    <a:pt x="23" y="30"/>
                    <a:pt x="24" y="29"/>
                  </a:cubicBezTo>
                  <a:cubicBezTo>
                    <a:pt x="26" y="27"/>
                    <a:pt x="30" y="29"/>
                    <a:pt x="31" y="27"/>
                  </a:cubicBezTo>
                  <a:cubicBezTo>
                    <a:pt x="32" y="25"/>
                    <a:pt x="29" y="23"/>
                    <a:pt x="27" y="23"/>
                  </a:cubicBezTo>
                  <a:cubicBezTo>
                    <a:pt x="24" y="22"/>
                    <a:pt x="21" y="22"/>
                    <a:pt x="18" y="23"/>
                  </a:cubicBezTo>
                  <a:cubicBezTo>
                    <a:pt x="15" y="24"/>
                    <a:pt x="14" y="26"/>
                    <a:pt x="12" y="27"/>
                  </a:cubicBezTo>
                  <a:cubicBezTo>
                    <a:pt x="11" y="28"/>
                    <a:pt x="9" y="28"/>
                    <a:pt x="8" y="27"/>
                  </a:cubicBezTo>
                  <a:cubicBezTo>
                    <a:pt x="6" y="27"/>
                    <a:pt x="3" y="27"/>
                    <a:pt x="1" y="25"/>
                  </a:cubicBezTo>
                  <a:cubicBezTo>
                    <a:pt x="0" y="24"/>
                    <a:pt x="2" y="22"/>
                    <a:pt x="4" y="22"/>
                  </a:cubicBezTo>
                  <a:cubicBezTo>
                    <a:pt x="5" y="22"/>
                    <a:pt x="7" y="24"/>
                    <a:pt x="8" y="23"/>
                  </a:cubicBezTo>
                  <a:cubicBezTo>
                    <a:pt x="9" y="22"/>
                    <a:pt x="5" y="19"/>
                    <a:pt x="7" y="18"/>
                  </a:cubicBezTo>
                  <a:cubicBezTo>
                    <a:pt x="8" y="17"/>
                    <a:pt x="10" y="21"/>
                    <a:pt x="11" y="21"/>
                  </a:cubicBezTo>
                  <a:cubicBezTo>
                    <a:pt x="13" y="21"/>
                    <a:pt x="14" y="19"/>
                    <a:pt x="13" y="18"/>
                  </a:cubicBezTo>
                  <a:cubicBezTo>
                    <a:pt x="12" y="17"/>
                    <a:pt x="9" y="18"/>
                    <a:pt x="9" y="17"/>
                  </a:cubicBezTo>
                  <a:cubicBezTo>
                    <a:pt x="9" y="15"/>
                    <a:pt x="13" y="16"/>
                    <a:pt x="13" y="15"/>
                  </a:cubicBezTo>
                  <a:cubicBezTo>
                    <a:pt x="13" y="13"/>
                    <a:pt x="10" y="13"/>
                    <a:pt x="10" y="12"/>
                  </a:cubicBezTo>
                  <a:cubicBezTo>
                    <a:pt x="10" y="10"/>
                    <a:pt x="11" y="6"/>
                    <a:pt x="13" y="6"/>
                  </a:cubicBezTo>
                  <a:cubicBezTo>
                    <a:pt x="16" y="7"/>
                    <a:pt x="18" y="11"/>
                    <a:pt x="21" y="13"/>
                  </a:cubicBezTo>
                  <a:cubicBezTo>
                    <a:pt x="23" y="14"/>
                    <a:pt x="25" y="16"/>
                    <a:pt x="27" y="16"/>
                  </a:cubicBezTo>
                  <a:cubicBezTo>
                    <a:pt x="29" y="15"/>
                    <a:pt x="30" y="12"/>
                    <a:pt x="29" y="10"/>
                  </a:cubicBezTo>
                  <a:cubicBezTo>
                    <a:pt x="27" y="8"/>
                    <a:pt x="22" y="9"/>
                    <a:pt x="20" y="7"/>
                  </a:cubicBezTo>
                  <a:cubicBezTo>
                    <a:pt x="19" y="6"/>
                    <a:pt x="25" y="7"/>
                    <a:pt x="25" y="6"/>
                  </a:cubicBezTo>
                  <a:cubicBezTo>
                    <a:pt x="24" y="4"/>
                    <a:pt x="17" y="5"/>
                    <a:pt x="18" y="3"/>
                  </a:cubicBezTo>
                  <a:cubicBezTo>
                    <a:pt x="20" y="0"/>
                    <a:pt x="24" y="1"/>
                    <a:pt x="27" y="2"/>
                  </a:cubicBezTo>
                  <a:cubicBezTo>
                    <a:pt x="30" y="4"/>
                    <a:pt x="31" y="8"/>
                    <a:pt x="33" y="10"/>
                  </a:cubicBezTo>
                  <a:cubicBezTo>
                    <a:pt x="35" y="11"/>
                    <a:pt x="38" y="11"/>
                    <a:pt x="39" y="13"/>
                  </a:cubicBezTo>
                  <a:cubicBezTo>
                    <a:pt x="40" y="14"/>
                    <a:pt x="37" y="14"/>
                    <a:pt x="37" y="15"/>
                  </a:cubicBezTo>
                  <a:cubicBezTo>
                    <a:pt x="37" y="17"/>
                    <a:pt x="41" y="17"/>
                    <a:pt x="41" y="18"/>
                  </a:cubicBezTo>
                  <a:cubicBezTo>
                    <a:pt x="40" y="20"/>
                    <a:pt x="36" y="17"/>
                    <a:pt x="35" y="18"/>
                  </a:cubicBezTo>
                  <a:cubicBezTo>
                    <a:pt x="35" y="21"/>
                    <a:pt x="39" y="22"/>
                    <a:pt x="39" y="24"/>
                  </a:cubicBezTo>
                  <a:cubicBezTo>
                    <a:pt x="40" y="26"/>
                    <a:pt x="38" y="33"/>
                    <a:pt x="40" y="32"/>
                  </a:cubicBezTo>
                  <a:cubicBezTo>
                    <a:pt x="43" y="30"/>
                    <a:pt x="42" y="25"/>
                    <a:pt x="44" y="21"/>
                  </a:cubicBezTo>
                  <a:cubicBezTo>
                    <a:pt x="44" y="21"/>
                    <a:pt x="45" y="21"/>
                    <a:pt x="45" y="21"/>
                  </a:cubicBezTo>
                  <a:cubicBezTo>
                    <a:pt x="46" y="22"/>
                    <a:pt x="45" y="24"/>
                    <a:pt x="46" y="24"/>
                  </a:cubicBezTo>
                  <a:cubicBezTo>
                    <a:pt x="47" y="23"/>
                    <a:pt x="50" y="22"/>
                    <a:pt x="50" y="21"/>
                  </a:cubicBezTo>
                  <a:cubicBezTo>
                    <a:pt x="50" y="17"/>
                    <a:pt x="46" y="14"/>
                    <a:pt x="46" y="11"/>
                  </a:cubicBezTo>
                  <a:cubicBezTo>
                    <a:pt x="46" y="9"/>
                    <a:pt x="50" y="8"/>
                    <a:pt x="51" y="10"/>
                  </a:cubicBezTo>
                  <a:cubicBezTo>
                    <a:pt x="54" y="12"/>
                    <a:pt x="54" y="18"/>
                    <a:pt x="57" y="21"/>
                  </a:cubicBezTo>
                  <a:cubicBezTo>
                    <a:pt x="58" y="22"/>
                    <a:pt x="60" y="23"/>
                    <a:pt x="61" y="22"/>
                  </a:cubicBezTo>
                  <a:cubicBezTo>
                    <a:pt x="62" y="19"/>
                    <a:pt x="60" y="14"/>
                    <a:pt x="62" y="11"/>
                  </a:cubicBezTo>
                  <a:cubicBezTo>
                    <a:pt x="63" y="9"/>
                    <a:pt x="67" y="7"/>
                    <a:pt x="68" y="9"/>
                  </a:cubicBezTo>
                  <a:cubicBezTo>
                    <a:pt x="71" y="11"/>
                    <a:pt x="70" y="16"/>
                    <a:pt x="72" y="19"/>
                  </a:cubicBezTo>
                  <a:cubicBezTo>
                    <a:pt x="73" y="20"/>
                    <a:pt x="76" y="20"/>
                    <a:pt x="76" y="19"/>
                  </a:cubicBezTo>
                  <a:cubicBezTo>
                    <a:pt x="76" y="15"/>
                    <a:pt x="72" y="12"/>
                    <a:pt x="73" y="9"/>
                  </a:cubicBezTo>
                  <a:cubicBezTo>
                    <a:pt x="74" y="7"/>
                    <a:pt x="78" y="9"/>
                    <a:pt x="79" y="11"/>
                  </a:cubicBezTo>
                  <a:cubicBezTo>
                    <a:pt x="80" y="12"/>
                    <a:pt x="78" y="14"/>
                    <a:pt x="79" y="14"/>
                  </a:cubicBezTo>
                  <a:cubicBezTo>
                    <a:pt x="80" y="15"/>
                    <a:pt x="82" y="15"/>
                    <a:pt x="82" y="14"/>
                  </a:cubicBezTo>
                  <a:cubicBezTo>
                    <a:pt x="84" y="13"/>
                    <a:pt x="84" y="10"/>
                    <a:pt x="85" y="8"/>
                  </a:cubicBezTo>
                  <a:cubicBezTo>
                    <a:pt x="86" y="7"/>
                    <a:pt x="88" y="7"/>
                    <a:pt x="89" y="8"/>
                  </a:cubicBezTo>
                  <a:cubicBezTo>
                    <a:pt x="90" y="8"/>
                    <a:pt x="91" y="10"/>
                    <a:pt x="92" y="10"/>
                  </a:cubicBezTo>
                  <a:cubicBezTo>
                    <a:pt x="93" y="9"/>
                    <a:pt x="94" y="8"/>
                    <a:pt x="94" y="6"/>
                  </a:cubicBezTo>
                  <a:cubicBezTo>
                    <a:pt x="94" y="5"/>
                    <a:pt x="92" y="3"/>
                    <a:pt x="93" y="3"/>
                  </a:cubicBezTo>
                  <a:cubicBezTo>
                    <a:pt x="95" y="2"/>
                    <a:pt x="98" y="2"/>
                    <a:pt x="99" y="3"/>
                  </a:cubicBezTo>
                  <a:cubicBezTo>
                    <a:pt x="102" y="4"/>
                    <a:pt x="102" y="7"/>
                    <a:pt x="105" y="8"/>
                  </a:cubicBezTo>
                  <a:cubicBezTo>
                    <a:pt x="107" y="9"/>
                    <a:pt x="108" y="6"/>
                    <a:pt x="110" y="6"/>
                  </a:cubicBezTo>
                  <a:cubicBezTo>
                    <a:pt x="111" y="6"/>
                    <a:pt x="110" y="8"/>
                    <a:pt x="110" y="9"/>
                  </a:cubicBezTo>
                  <a:cubicBezTo>
                    <a:pt x="110" y="10"/>
                    <a:pt x="109" y="12"/>
                    <a:pt x="110" y="13"/>
                  </a:cubicBezTo>
                  <a:cubicBezTo>
                    <a:pt x="111" y="14"/>
                    <a:pt x="114" y="12"/>
                    <a:pt x="114" y="13"/>
                  </a:cubicBezTo>
                  <a:cubicBezTo>
                    <a:pt x="115" y="15"/>
                    <a:pt x="111" y="18"/>
                    <a:pt x="112" y="20"/>
                  </a:cubicBezTo>
                  <a:cubicBezTo>
                    <a:pt x="113" y="21"/>
                    <a:pt x="116" y="19"/>
                    <a:pt x="117" y="20"/>
                  </a:cubicBezTo>
                  <a:cubicBezTo>
                    <a:pt x="119" y="21"/>
                    <a:pt x="122" y="22"/>
                    <a:pt x="122" y="24"/>
                  </a:cubicBezTo>
                  <a:cubicBezTo>
                    <a:pt x="123" y="26"/>
                    <a:pt x="119" y="28"/>
                    <a:pt x="121" y="29"/>
                  </a:cubicBezTo>
                  <a:cubicBezTo>
                    <a:pt x="127" y="33"/>
                    <a:pt x="127" y="34"/>
                    <a:pt x="120" y="32"/>
                  </a:cubicBezTo>
                  <a:cubicBezTo>
                    <a:pt x="118" y="31"/>
                    <a:pt x="122" y="35"/>
                    <a:pt x="121" y="37"/>
                  </a:cubicBezTo>
                  <a:cubicBezTo>
                    <a:pt x="120" y="41"/>
                    <a:pt x="118" y="44"/>
                    <a:pt x="115" y="4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22" name="Freeform 3139"/>
            <p:cNvSpPr>
              <a:spLocks noChangeAspect="1"/>
            </p:cNvSpPr>
            <p:nvPr/>
          </p:nvSpPr>
          <p:spPr bwMode="auto">
            <a:xfrm>
              <a:off x="4389126" y="1187462"/>
              <a:ext cx="27713" cy="21879"/>
            </a:xfrm>
            <a:custGeom>
              <a:avLst/>
              <a:gdLst>
                <a:gd name="T0" fmla="*/ 4 w 16"/>
                <a:gd name="T1" fmla="*/ 15 h 13"/>
                <a:gd name="T2" fmla="*/ 1 w 16"/>
                <a:gd name="T3" fmla="*/ 13 h 13"/>
                <a:gd name="T4" fmla="*/ 6 w 16"/>
                <a:gd name="T5" fmla="*/ 7 h 13"/>
                <a:gd name="T6" fmla="*/ 12 w 16"/>
                <a:gd name="T7" fmla="*/ 1 h 13"/>
                <a:gd name="T8" fmla="*/ 17 w 16"/>
                <a:gd name="T9" fmla="*/ 1 h 13"/>
                <a:gd name="T10" fmla="*/ 17 w 16"/>
                <a:gd name="T11" fmla="*/ 7 h 13"/>
                <a:gd name="T12" fmla="*/ 7 w 16"/>
                <a:gd name="T13" fmla="*/ 9 h 13"/>
                <a:gd name="T14" fmla="*/ 4 w 16"/>
                <a:gd name="T15" fmla="*/ 15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13"/>
                <a:gd name="T26" fmla="*/ 16 w 16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13">
                  <a:moveTo>
                    <a:pt x="3" y="13"/>
                  </a:moveTo>
                  <a:cubicBezTo>
                    <a:pt x="2" y="13"/>
                    <a:pt x="0" y="12"/>
                    <a:pt x="1" y="11"/>
                  </a:cubicBezTo>
                  <a:cubicBezTo>
                    <a:pt x="1" y="9"/>
                    <a:pt x="3" y="7"/>
                    <a:pt x="5" y="6"/>
                  </a:cubicBezTo>
                  <a:cubicBezTo>
                    <a:pt x="7" y="4"/>
                    <a:pt x="8" y="2"/>
                    <a:pt x="10" y="1"/>
                  </a:cubicBezTo>
                  <a:cubicBezTo>
                    <a:pt x="12" y="1"/>
                    <a:pt x="13" y="0"/>
                    <a:pt x="14" y="1"/>
                  </a:cubicBezTo>
                  <a:cubicBezTo>
                    <a:pt x="15" y="2"/>
                    <a:pt x="16" y="5"/>
                    <a:pt x="14" y="6"/>
                  </a:cubicBezTo>
                  <a:cubicBezTo>
                    <a:pt x="12" y="8"/>
                    <a:pt x="9" y="7"/>
                    <a:pt x="6" y="8"/>
                  </a:cubicBezTo>
                  <a:cubicBezTo>
                    <a:pt x="5" y="9"/>
                    <a:pt x="4" y="12"/>
                    <a:pt x="3" y="1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23" name="Freeform 3140"/>
            <p:cNvSpPr>
              <a:spLocks noChangeAspect="1"/>
            </p:cNvSpPr>
            <p:nvPr/>
          </p:nvSpPr>
          <p:spPr bwMode="auto">
            <a:xfrm>
              <a:off x="4759604" y="828652"/>
              <a:ext cx="205659" cy="158985"/>
            </a:xfrm>
            <a:custGeom>
              <a:avLst/>
              <a:gdLst>
                <a:gd name="T0" fmla="*/ 139 w 117"/>
                <a:gd name="T1" fmla="*/ 42 h 91"/>
                <a:gd name="T2" fmla="*/ 117 w 117"/>
                <a:gd name="T3" fmla="*/ 46 h 91"/>
                <a:gd name="T4" fmla="*/ 108 w 117"/>
                <a:gd name="T5" fmla="*/ 60 h 91"/>
                <a:gd name="T6" fmla="*/ 99 w 117"/>
                <a:gd name="T7" fmla="*/ 75 h 91"/>
                <a:gd name="T8" fmla="*/ 84 w 117"/>
                <a:gd name="T9" fmla="*/ 105 h 91"/>
                <a:gd name="T10" fmla="*/ 69 w 117"/>
                <a:gd name="T11" fmla="*/ 98 h 91"/>
                <a:gd name="T12" fmla="*/ 77 w 117"/>
                <a:gd name="T13" fmla="*/ 92 h 91"/>
                <a:gd name="T14" fmla="*/ 58 w 117"/>
                <a:gd name="T15" fmla="*/ 91 h 91"/>
                <a:gd name="T16" fmla="*/ 47 w 117"/>
                <a:gd name="T17" fmla="*/ 78 h 91"/>
                <a:gd name="T18" fmla="*/ 53 w 117"/>
                <a:gd name="T19" fmla="*/ 80 h 91"/>
                <a:gd name="T20" fmla="*/ 67 w 117"/>
                <a:gd name="T21" fmla="*/ 78 h 91"/>
                <a:gd name="T22" fmla="*/ 59 w 117"/>
                <a:gd name="T23" fmla="*/ 73 h 91"/>
                <a:gd name="T24" fmla="*/ 83 w 117"/>
                <a:gd name="T25" fmla="*/ 68 h 91"/>
                <a:gd name="T26" fmla="*/ 60 w 117"/>
                <a:gd name="T27" fmla="*/ 71 h 91"/>
                <a:gd name="T28" fmla="*/ 43 w 117"/>
                <a:gd name="T29" fmla="*/ 74 h 91"/>
                <a:gd name="T30" fmla="*/ 40 w 117"/>
                <a:gd name="T31" fmla="*/ 62 h 91"/>
                <a:gd name="T32" fmla="*/ 46 w 117"/>
                <a:gd name="T33" fmla="*/ 65 h 91"/>
                <a:gd name="T34" fmla="*/ 57 w 117"/>
                <a:gd name="T35" fmla="*/ 61 h 91"/>
                <a:gd name="T36" fmla="*/ 77 w 117"/>
                <a:gd name="T37" fmla="*/ 55 h 91"/>
                <a:gd name="T38" fmla="*/ 82 w 117"/>
                <a:gd name="T39" fmla="*/ 52 h 91"/>
                <a:gd name="T40" fmla="*/ 77 w 117"/>
                <a:gd name="T41" fmla="*/ 47 h 91"/>
                <a:gd name="T42" fmla="*/ 81 w 117"/>
                <a:gd name="T43" fmla="*/ 37 h 91"/>
                <a:gd name="T44" fmla="*/ 65 w 117"/>
                <a:gd name="T45" fmla="*/ 50 h 91"/>
                <a:gd name="T46" fmla="*/ 63 w 117"/>
                <a:gd name="T47" fmla="*/ 40 h 91"/>
                <a:gd name="T48" fmla="*/ 55 w 117"/>
                <a:gd name="T49" fmla="*/ 44 h 91"/>
                <a:gd name="T50" fmla="*/ 53 w 117"/>
                <a:gd name="T51" fmla="*/ 52 h 91"/>
                <a:gd name="T52" fmla="*/ 46 w 117"/>
                <a:gd name="T53" fmla="*/ 54 h 91"/>
                <a:gd name="T54" fmla="*/ 24 w 117"/>
                <a:gd name="T55" fmla="*/ 50 h 91"/>
                <a:gd name="T56" fmla="*/ 14 w 117"/>
                <a:gd name="T57" fmla="*/ 42 h 91"/>
                <a:gd name="T58" fmla="*/ 22 w 117"/>
                <a:gd name="T59" fmla="*/ 38 h 91"/>
                <a:gd name="T60" fmla="*/ 18 w 117"/>
                <a:gd name="T61" fmla="*/ 34 h 91"/>
                <a:gd name="T62" fmla="*/ 17 w 117"/>
                <a:gd name="T63" fmla="*/ 24 h 91"/>
                <a:gd name="T64" fmla="*/ 11 w 117"/>
                <a:gd name="T65" fmla="*/ 30 h 91"/>
                <a:gd name="T66" fmla="*/ 4 w 117"/>
                <a:gd name="T67" fmla="*/ 13 h 91"/>
                <a:gd name="T68" fmla="*/ 20 w 117"/>
                <a:gd name="T69" fmla="*/ 13 h 91"/>
                <a:gd name="T70" fmla="*/ 28 w 117"/>
                <a:gd name="T71" fmla="*/ 8 h 91"/>
                <a:gd name="T72" fmla="*/ 40 w 117"/>
                <a:gd name="T73" fmla="*/ 11 h 91"/>
                <a:gd name="T74" fmla="*/ 27 w 117"/>
                <a:gd name="T75" fmla="*/ 14 h 91"/>
                <a:gd name="T76" fmla="*/ 35 w 117"/>
                <a:gd name="T77" fmla="*/ 19 h 91"/>
                <a:gd name="T78" fmla="*/ 45 w 117"/>
                <a:gd name="T79" fmla="*/ 28 h 91"/>
                <a:gd name="T80" fmla="*/ 46 w 117"/>
                <a:gd name="T81" fmla="*/ 13 h 91"/>
                <a:gd name="T82" fmla="*/ 55 w 117"/>
                <a:gd name="T83" fmla="*/ 13 h 91"/>
                <a:gd name="T84" fmla="*/ 61 w 117"/>
                <a:gd name="T85" fmla="*/ 29 h 91"/>
                <a:gd name="T86" fmla="*/ 70 w 117"/>
                <a:gd name="T87" fmla="*/ 36 h 91"/>
                <a:gd name="T88" fmla="*/ 65 w 117"/>
                <a:gd name="T89" fmla="*/ 16 h 91"/>
                <a:gd name="T90" fmla="*/ 72 w 117"/>
                <a:gd name="T91" fmla="*/ 1 h 91"/>
                <a:gd name="T92" fmla="*/ 81 w 117"/>
                <a:gd name="T93" fmla="*/ 6 h 91"/>
                <a:gd name="T94" fmla="*/ 90 w 117"/>
                <a:gd name="T95" fmla="*/ 24 h 91"/>
                <a:gd name="T96" fmla="*/ 94 w 117"/>
                <a:gd name="T97" fmla="*/ 14 h 91"/>
                <a:gd name="T98" fmla="*/ 102 w 117"/>
                <a:gd name="T99" fmla="*/ 24 h 91"/>
                <a:gd name="T100" fmla="*/ 119 w 117"/>
                <a:gd name="T101" fmla="*/ 34 h 91"/>
                <a:gd name="T102" fmla="*/ 137 w 117"/>
                <a:gd name="T103" fmla="*/ 37 h 9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7"/>
                <a:gd name="T157" fmla="*/ 0 h 91"/>
                <a:gd name="T158" fmla="*/ 117 w 117"/>
                <a:gd name="T159" fmla="*/ 91 h 9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7" h="91">
                  <a:moveTo>
                    <a:pt x="114" y="31"/>
                  </a:moveTo>
                  <a:cubicBezTo>
                    <a:pt x="115" y="31"/>
                    <a:pt x="117" y="34"/>
                    <a:pt x="115" y="35"/>
                  </a:cubicBezTo>
                  <a:cubicBezTo>
                    <a:pt x="113" y="37"/>
                    <a:pt x="110" y="35"/>
                    <a:pt x="108" y="35"/>
                  </a:cubicBezTo>
                  <a:cubicBezTo>
                    <a:pt x="104" y="36"/>
                    <a:pt x="100" y="36"/>
                    <a:pt x="97" y="38"/>
                  </a:cubicBezTo>
                  <a:cubicBezTo>
                    <a:pt x="94" y="39"/>
                    <a:pt x="91" y="40"/>
                    <a:pt x="90" y="43"/>
                  </a:cubicBezTo>
                  <a:cubicBezTo>
                    <a:pt x="89" y="45"/>
                    <a:pt x="92" y="48"/>
                    <a:pt x="90" y="50"/>
                  </a:cubicBezTo>
                  <a:cubicBezTo>
                    <a:pt x="89" y="51"/>
                    <a:pt x="85" y="49"/>
                    <a:pt x="84" y="51"/>
                  </a:cubicBezTo>
                  <a:cubicBezTo>
                    <a:pt x="82" y="55"/>
                    <a:pt x="85" y="60"/>
                    <a:pt x="82" y="63"/>
                  </a:cubicBezTo>
                  <a:cubicBezTo>
                    <a:pt x="81" y="65"/>
                    <a:pt x="76" y="64"/>
                    <a:pt x="75" y="66"/>
                  </a:cubicBezTo>
                  <a:cubicBezTo>
                    <a:pt x="72" y="73"/>
                    <a:pt x="74" y="82"/>
                    <a:pt x="70" y="88"/>
                  </a:cubicBezTo>
                  <a:cubicBezTo>
                    <a:pt x="69" y="90"/>
                    <a:pt x="65" y="91"/>
                    <a:pt x="63" y="90"/>
                  </a:cubicBezTo>
                  <a:cubicBezTo>
                    <a:pt x="60" y="88"/>
                    <a:pt x="58" y="85"/>
                    <a:pt x="57" y="82"/>
                  </a:cubicBezTo>
                  <a:cubicBezTo>
                    <a:pt x="56" y="81"/>
                    <a:pt x="58" y="79"/>
                    <a:pt x="59" y="79"/>
                  </a:cubicBezTo>
                  <a:cubicBezTo>
                    <a:pt x="60" y="78"/>
                    <a:pt x="64" y="79"/>
                    <a:pt x="64" y="77"/>
                  </a:cubicBezTo>
                  <a:cubicBezTo>
                    <a:pt x="63" y="75"/>
                    <a:pt x="60" y="75"/>
                    <a:pt x="58" y="75"/>
                  </a:cubicBezTo>
                  <a:cubicBezTo>
                    <a:pt x="55" y="75"/>
                    <a:pt x="52" y="77"/>
                    <a:pt x="48" y="76"/>
                  </a:cubicBezTo>
                  <a:cubicBezTo>
                    <a:pt x="45" y="75"/>
                    <a:pt x="41" y="73"/>
                    <a:pt x="39" y="70"/>
                  </a:cubicBezTo>
                  <a:cubicBezTo>
                    <a:pt x="37" y="69"/>
                    <a:pt x="38" y="66"/>
                    <a:pt x="39" y="65"/>
                  </a:cubicBezTo>
                  <a:cubicBezTo>
                    <a:pt x="39" y="64"/>
                    <a:pt x="42" y="64"/>
                    <a:pt x="43" y="65"/>
                  </a:cubicBezTo>
                  <a:cubicBezTo>
                    <a:pt x="44" y="65"/>
                    <a:pt x="43" y="67"/>
                    <a:pt x="44" y="67"/>
                  </a:cubicBezTo>
                  <a:cubicBezTo>
                    <a:pt x="47" y="68"/>
                    <a:pt x="52" y="68"/>
                    <a:pt x="56" y="67"/>
                  </a:cubicBezTo>
                  <a:cubicBezTo>
                    <a:pt x="56" y="67"/>
                    <a:pt x="57" y="65"/>
                    <a:pt x="56" y="65"/>
                  </a:cubicBezTo>
                  <a:cubicBezTo>
                    <a:pt x="54" y="64"/>
                    <a:pt x="51" y="65"/>
                    <a:pt x="48" y="64"/>
                  </a:cubicBezTo>
                  <a:cubicBezTo>
                    <a:pt x="48" y="64"/>
                    <a:pt x="48" y="62"/>
                    <a:pt x="49" y="61"/>
                  </a:cubicBezTo>
                  <a:cubicBezTo>
                    <a:pt x="55" y="60"/>
                    <a:pt x="62" y="61"/>
                    <a:pt x="68" y="60"/>
                  </a:cubicBezTo>
                  <a:cubicBezTo>
                    <a:pt x="69" y="60"/>
                    <a:pt x="70" y="58"/>
                    <a:pt x="69" y="57"/>
                  </a:cubicBezTo>
                  <a:cubicBezTo>
                    <a:pt x="67" y="56"/>
                    <a:pt x="64" y="57"/>
                    <a:pt x="62" y="57"/>
                  </a:cubicBezTo>
                  <a:cubicBezTo>
                    <a:pt x="58" y="57"/>
                    <a:pt x="54" y="58"/>
                    <a:pt x="50" y="59"/>
                  </a:cubicBezTo>
                  <a:cubicBezTo>
                    <a:pt x="48" y="59"/>
                    <a:pt x="47" y="61"/>
                    <a:pt x="45" y="62"/>
                  </a:cubicBezTo>
                  <a:cubicBezTo>
                    <a:pt x="42" y="62"/>
                    <a:pt x="39" y="63"/>
                    <a:pt x="36" y="62"/>
                  </a:cubicBezTo>
                  <a:cubicBezTo>
                    <a:pt x="35" y="62"/>
                    <a:pt x="34" y="60"/>
                    <a:pt x="33" y="59"/>
                  </a:cubicBezTo>
                  <a:cubicBezTo>
                    <a:pt x="32" y="57"/>
                    <a:pt x="32" y="54"/>
                    <a:pt x="33" y="52"/>
                  </a:cubicBezTo>
                  <a:cubicBezTo>
                    <a:pt x="33" y="51"/>
                    <a:pt x="35" y="52"/>
                    <a:pt x="36" y="52"/>
                  </a:cubicBezTo>
                  <a:cubicBezTo>
                    <a:pt x="37" y="52"/>
                    <a:pt x="37" y="54"/>
                    <a:pt x="38" y="54"/>
                  </a:cubicBezTo>
                  <a:cubicBezTo>
                    <a:pt x="40" y="53"/>
                    <a:pt x="41" y="51"/>
                    <a:pt x="42" y="51"/>
                  </a:cubicBezTo>
                  <a:cubicBezTo>
                    <a:pt x="44" y="50"/>
                    <a:pt x="46" y="51"/>
                    <a:pt x="47" y="51"/>
                  </a:cubicBezTo>
                  <a:cubicBezTo>
                    <a:pt x="50" y="50"/>
                    <a:pt x="53" y="47"/>
                    <a:pt x="56" y="46"/>
                  </a:cubicBezTo>
                  <a:cubicBezTo>
                    <a:pt x="59" y="45"/>
                    <a:pt x="62" y="46"/>
                    <a:pt x="64" y="46"/>
                  </a:cubicBezTo>
                  <a:cubicBezTo>
                    <a:pt x="66" y="46"/>
                    <a:pt x="67" y="46"/>
                    <a:pt x="68" y="45"/>
                  </a:cubicBezTo>
                  <a:cubicBezTo>
                    <a:pt x="69" y="45"/>
                    <a:pt x="69" y="43"/>
                    <a:pt x="68" y="43"/>
                  </a:cubicBezTo>
                  <a:cubicBezTo>
                    <a:pt x="67" y="42"/>
                    <a:pt x="64" y="44"/>
                    <a:pt x="63" y="43"/>
                  </a:cubicBezTo>
                  <a:cubicBezTo>
                    <a:pt x="62" y="42"/>
                    <a:pt x="64" y="40"/>
                    <a:pt x="64" y="39"/>
                  </a:cubicBezTo>
                  <a:cubicBezTo>
                    <a:pt x="66" y="37"/>
                    <a:pt x="68" y="36"/>
                    <a:pt x="69" y="34"/>
                  </a:cubicBezTo>
                  <a:cubicBezTo>
                    <a:pt x="70" y="33"/>
                    <a:pt x="68" y="31"/>
                    <a:pt x="67" y="31"/>
                  </a:cubicBezTo>
                  <a:cubicBezTo>
                    <a:pt x="63" y="33"/>
                    <a:pt x="60" y="36"/>
                    <a:pt x="57" y="39"/>
                  </a:cubicBezTo>
                  <a:cubicBezTo>
                    <a:pt x="56" y="40"/>
                    <a:pt x="55" y="42"/>
                    <a:pt x="54" y="42"/>
                  </a:cubicBezTo>
                  <a:cubicBezTo>
                    <a:pt x="52" y="41"/>
                    <a:pt x="50" y="40"/>
                    <a:pt x="50" y="38"/>
                  </a:cubicBezTo>
                  <a:cubicBezTo>
                    <a:pt x="50" y="36"/>
                    <a:pt x="53" y="34"/>
                    <a:pt x="52" y="33"/>
                  </a:cubicBezTo>
                  <a:cubicBezTo>
                    <a:pt x="52" y="31"/>
                    <a:pt x="50" y="31"/>
                    <a:pt x="49" y="32"/>
                  </a:cubicBezTo>
                  <a:cubicBezTo>
                    <a:pt x="47" y="33"/>
                    <a:pt x="47" y="36"/>
                    <a:pt x="46" y="37"/>
                  </a:cubicBezTo>
                  <a:cubicBezTo>
                    <a:pt x="45" y="38"/>
                    <a:pt x="43" y="37"/>
                    <a:pt x="43" y="37"/>
                  </a:cubicBezTo>
                  <a:cubicBezTo>
                    <a:pt x="43" y="39"/>
                    <a:pt x="45" y="41"/>
                    <a:pt x="44" y="43"/>
                  </a:cubicBezTo>
                  <a:cubicBezTo>
                    <a:pt x="44" y="44"/>
                    <a:pt x="41" y="42"/>
                    <a:pt x="40" y="43"/>
                  </a:cubicBezTo>
                  <a:cubicBezTo>
                    <a:pt x="39" y="43"/>
                    <a:pt x="39" y="45"/>
                    <a:pt x="38" y="45"/>
                  </a:cubicBezTo>
                  <a:cubicBezTo>
                    <a:pt x="34" y="46"/>
                    <a:pt x="30" y="46"/>
                    <a:pt x="27" y="45"/>
                  </a:cubicBezTo>
                  <a:cubicBezTo>
                    <a:pt x="24" y="45"/>
                    <a:pt x="21" y="44"/>
                    <a:pt x="20" y="42"/>
                  </a:cubicBezTo>
                  <a:cubicBezTo>
                    <a:pt x="19" y="40"/>
                    <a:pt x="24" y="40"/>
                    <a:pt x="23" y="39"/>
                  </a:cubicBezTo>
                  <a:cubicBezTo>
                    <a:pt x="19" y="38"/>
                    <a:pt x="14" y="38"/>
                    <a:pt x="12" y="35"/>
                  </a:cubicBezTo>
                  <a:cubicBezTo>
                    <a:pt x="13" y="31"/>
                    <a:pt x="9" y="29"/>
                    <a:pt x="11" y="28"/>
                  </a:cubicBezTo>
                  <a:cubicBezTo>
                    <a:pt x="12" y="28"/>
                    <a:pt x="15" y="29"/>
                    <a:pt x="18" y="32"/>
                  </a:cubicBezTo>
                  <a:cubicBezTo>
                    <a:pt x="19" y="31"/>
                    <a:pt x="20" y="30"/>
                    <a:pt x="19" y="29"/>
                  </a:cubicBezTo>
                  <a:cubicBezTo>
                    <a:pt x="18" y="28"/>
                    <a:pt x="16" y="29"/>
                    <a:pt x="15" y="28"/>
                  </a:cubicBezTo>
                  <a:cubicBezTo>
                    <a:pt x="14" y="27"/>
                    <a:pt x="14" y="26"/>
                    <a:pt x="13" y="25"/>
                  </a:cubicBezTo>
                  <a:cubicBezTo>
                    <a:pt x="13" y="23"/>
                    <a:pt x="14" y="22"/>
                    <a:pt x="14" y="20"/>
                  </a:cubicBezTo>
                  <a:cubicBezTo>
                    <a:pt x="13" y="19"/>
                    <a:pt x="12" y="19"/>
                    <a:pt x="11" y="20"/>
                  </a:cubicBezTo>
                  <a:cubicBezTo>
                    <a:pt x="10" y="21"/>
                    <a:pt x="11" y="25"/>
                    <a:pt x="9" y="25"/>
                  </a:cubicBezTo>
                  <a:cubicBezTo>
                    <a:pt x="6" y="25"/>
                    <a:pt x="3" y="22"/>
                    <a:pt x="1" y="19"/>
                  </a:cubicBezTo>
                  <a:cubicBezTo>
                    <a:pt x="0" y="16"/>
                    <a:pt x="1" y="13"/>
                    <a:pt x="3" y="11"/>
                  </a:cubicBezTo>
                  <a:cubicBezTo>
                    <a:pt x="5" y="8"/>
                    <a:pt x="9" y="8"/>
                    <a:pt x="12" y="8"/>
                  </a:cubicBezTo>
                  <a:cubicBezTo>
                    <a:pt x="14" y="8"/>
                    <a:pt x="15" y="12"/>
                    <a:pt x="17" y="11"/>
                  </a:cubicBezTo>
                  <a:cubicBezTo>
                    <a:pt x="19" y="10"/>
                    <a:pt x="16" y="7"/>
                    <a:pt x="17" y="6"/>
                  </a:cubicBezTo>
                  <a:cubicBezTo>
                    <a:pt x="19" y="5"/>
                    <a:pt x="21" y="7"/>
                    <a:pt x="23" y="7"/>
                  </a:cubicBezTo>
                  <a:cubicBezTo>
                    <a:pt x="26" y="7"/>
                    <a:pt x="30" y="6"/>
                    <a:pt x="33" y="6"/>
                  </a:cubicBezTo>
                  <a:cubicBezTo>
                    <a:pt x="34" y="6"/>
                    <a:pt x="34" y="8"/>
                    <a:pt x="33" y="9"/>
                  </a:cubicBezTo>
                  <a:cubicBezTo>
                    <a:pt x="29" y="10"/>
                    <a:pt x="25" y="9"/>
                    <a:pt x="22" y="10"/>
                  </a:cubicBezTo>
                  <a:cubicBezTo>
                    <a:pt x="21" y="10"/>
                    <a:pt x="22" y="12"/>
                    <a:pt x="22" y="12"/>
                  </a:cubicBezTo>
                  <a:cubicBezTo>
                    <a:pt x="24" y="12"/>
                    <a:pt x="27" y="11"/>
                    <a:pt x="29" y="12"/>
                  </a:cubicBezTo>
                  <a:cubicBezTo>
                    <a:pt x="30" y="13"/>
                    <a:pt x="28" y="15"/>
                    <a:pt x="29" y="16"/>
                  </a:cubicBezTo>
                  <a:cubicBezTo>
                    <a:pt x="30" y="19"/>
                    <a:pt x="31" y="22"/>
                    <a:pt x="33" y="23"/>
                  </a:cubicBezTo>
                  <a:cubicBezTo>
                    <a:pt x="34" y="24"/>
                    <a:pt x="37" y="25"/>
                    <a:pt x="37" y="23"/>
                  </a:cubicBezTo>
                  <a:cubicBezTo>
                    <a:pt x="37" y="20"/>
                    <a:pt x="32" y="19"/>
                    <a:pt x="33" y="15"/>
                  </a:cubicBezTo>
                  <a:cubicBezTo>
                    <a:pt x="33" y="13"/>
                    <a:pt x="36" y="13"/>
                    <a:pt x="38" y="11"/>
                  </a:cubicBezTo>
                  <a:cubicBezTo>
                    <a:pt x="40" y="10"/>
                    <a:pt x="41" y="8"/>
                    <a:pt x="42" y="8"/>
                  </a:cubicBezTo>
                  <a:cubicBezTo>
                    <a:pt x="44" y="8"/>
                    <a:pt x="45" y="10"/>
                    <a:pt x="46" y="11"/>
                  </a:cubicBezTo>
                  <a:cubicBezTo>
                    <a:pt x="48" y="14"/>
                    <a:pt x="49" y="17"/>
                    <a:pt x="50" y="20"/>
                  </a:cubicBezTo>
                  <a:cubicBezTo>
                    <a:pt x="51" y="21"/>
                    <a:pt x="50" y="23"/>
                    <a:pt x="51" y="24"/>
                  </a:cubicBezTo>
                  <a:cubicBezTo>
                    <a:pt x="52" y="25"/>
                    <a:pt x="54" y="23"/>
                    <a:pt x="54" y="24"/>
                  </a:cubicBezTo>
                  <a:cubicBezTo>
                    <a:pt x="56" y="25"/>
                    <a:pt x="56" y="28"/>
                    <a:pt x="58" y="30"/>
                  </a:cubicBezTo>
                  <a:cubicBezTo>
                    <a:pt x="58" y="31"/>
                    <a:pt x="61" y="30"/>
                    <a:pt x="61" y="29"/>
                  </a:cubicBezTo>
                  <a:cubicBezTo>
                    <a:pt x="60" y="23"/>
                    <a:pt x="55" y="19"/>
                    <a:pt x="54" y="13"/>
                  </a:cubicBezTo>
                  <a:cubicBezTo>
                    <a:pt x="54" y="9"/>
                    <a:pt x="55" y="4"/>
                    <a:pt x="56" y="1"/>
                  </a:cubicBezTo>
                  <a:cubicBezTo>
                    <a:pt x="57" y="0"/>
                    <a:pt x="59" y="0"/>
                    <a:pt x="60" y="1"/>
                  </a:cubicBezTo>
                  <a:cubicBezTo>
                    <a:pt x="62" y="3"/>
                    <a:pt x="62" y="8"/>
                    <a:pt x="65" y="10"/>
                  </a:cubicBezTo>
                  <a:cubicBezTo>
                    <a:pt x="67" y="11"/>
                    <a:pt x="66" y="5"/>
                    <a:pt x="67" y="5"/>
                  </a:cubicBezTo>
                  <a:cubicBezTo>
                    <a:pt x="70" y="5"/>
                    <a:pt x="74" y="7"/>
                    <a:pt x="75" y="9"/>
                  </a:cubicBezTo>
                  <a:cubicBezTo>
                    <a:pt x="77" y="13"/>
                    <a:pt x="74" y="17"/>
                    <a:pt x="75" y="20"/>
                  </a:cubicBezTo>
                  <a:cubicBezTo>
                    <a:pt x="76" y="21"/>
                    <a:pt x="78" y="21"/>
                    <a:pt x="78" y="20"/>
                  </a:cubicBezTo>
                  <a:cubicBezTo>
                    <a:pt x="79" y="18"/>
                    <a:pt x="76" y="13"/>
                    <a:pt x="78" y="12"/>
                  </a:cubicBezTo>
                  <a:cubicBezTo>
                    <a:pt x="81" y="11"/>
                    <a:pt x="84" y="14"/>
                    <a:pt x="86" y="17"/>
                  </a:cubicBezTo>
                  <a:cubicBezTo>
                    <a:pt x="87" y="17"/>
                    <a:pt x="84" y="20"/>
                    <a:pt x="85" y="20"/>
                  </a:cubicBezTo>
                  <a:cubicBezTo>
                    <a:pt x="88" y="22"/>
                    <a:pt x="93" y="20"/>
                    <a:pt x="96" y="22"/>
                  </a:cubicBezTo>
                  <a:cubicBezTo>
                    <a:pt x="98" y="23"/>
                    <a:pt x="97" y="28"/>
                    <a:pt x="99" y="28"/>
                  </a:cubicBezTo>
                  <a:cubicBezTo>
                    <a:pt x="102" y="29"/>
                    <a:pt x="105" y="28"/>
                    <a:pt x="108" y="31"/>
                  </a:cubicBezTo>
                  <a:cubicBezTo>
                    <a:pt x="109" y="33"/>
                    <a:pt x="112" y="30"/>
                    <a:pt x="114" y="3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24" name="Freeform 3141"/>
            <p:cNvSpPr>
              <a:spLocks noChangeAspect="1"/>
            </p:cNvSpPr>
            <p:nvPr/>
          </p:nvSpPr>
          <p:spPr bwMode="auto">
            <a:xfrm>
              <a:off x="4937550" y="894288"/>
              <a:ext cx="40840" cy="21879"/>
            </a:xfrm>
            <a:custGeom>
              <a:avLst/>
              <a:gdLst>
                <a:gd name="T0" fmla="*/ 23 w 24"/>
                <a:gd name="T1" fmla="*/ 0 h 12"/>
                <a:gd name="T2" fmla="*/ 27 w 24"/>
                <a:gd name="T3" fmla="*/ 1 h 12"/>
                <a:gd name="T4" fmla="*/ 25 w 24"/>
                <a:gd name="T5" fmla="*/ 11 h 12"/>
                <a:gd name="T6" fmla="*/ 12 w 24"/>
                <a:gd name="T7" fmla="*/ 14 h 12"/>
                <a:gd name="T8" fmla="*/ 7 w 24"/>
                <a:gd name="T9" fmla="*/ 13 h 12"/>
                <a:gd name="T10" fmla="*/ 1 w 24"/>
                <a:gd name="T11" fmla="*/ 4 h 12"/>
                <a:gd name="T12" fmla="*/ 6 w 24"/>
                <a:gd name="T13" fmla="*/ 3 h 12"/>
                <a:gd name="T14" fmla="*/ 23 w 24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"/>
                <a:gd name="T25" fmla="*/ 0 h 12"/>
                <a:gd name="T26" fmla="*/ 24 w 24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" h="12">
                  <a:moveTo>
                    <a:pt x="20" y="0"/>
                  </a:moveTo>
                  <a:cubicBezTo>
                    <a:pt x="21" y="0"/>
                    <a:pt x="23" y="0"/>
                    <a:pt x="23" y="1"/>
                  </a:cubicBezTo>
                  <a:cubicBezTo>
                    <a:pt x="24" y="4"/>
                    <a:pt x="23" y="8"/>
                    <a:pt x="21" y="9"/>
                  </a:cubicBezTo>
                  <a:cubicBezTo>
                    <a:pt x="18" y="12"/>
                    <a:pt x="14" y="11"/>
                    <a:pt x="10" y="11"/>
                  </a:cubicBezTo>
                  <a:cubicBezTo>
                    <a:pt x="8" y="11"/>
                    <a:pt x="6" y="12"/>
                    <a:pt x="6" y="10"/>
                  </a:cubicBezTo>
                  <a:cubicBezTo>
                    <a:pt x="6" y="7"/>
                    <a:pt x="2" y="5"/>
                    <a:pt x="1" y="3"/>
                  </a:cubicBezTo>
                  <a:cubicBezTo>
                    <a:pt x="0" y="2"/>
                    <a:pt x="3" y="2"/>
                    <a:pt x="5" y="2"/>
                  </a:cubicBezTo>
                  <a:cubicBezTo>
                    <a:pt x="10" y="1"/>
                    <a:pt x="15" y="0"/>
                    <a:pt x="20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25" name="Freeform 3142"/>
            <p:cNvSpPr>
              <a:spLocks noChangeAspect="1"/>
            </p:cNvSpPr>
            <p:nvPr/>
          </p:nvSpPr>
          <p:spPr bwMode="auto">
            <a:xfrm>
              <a:off x="4950678" y="907415"/>
              <a:ext cx="74387" cy="52509"/>
            </a:xfrm>
            <a:custGeom>
              <a:avLst/>
              <a:gdLst>
                <a:gd name="T0" fmla="*/ 28 w 42"/>
                <a:gd name="T1" fmla="*/ 1 h 30"/>
                <a:gd name="T2" fmla="*/ 30 w 42"/>
                <a:gd name="T3" fmla="*/ 4 h 30"/>
                <a:gd name="T4" fmla="*/ 28 w 42"/>
                <a:gd name="T5" fmla="*/ 11 h 30"/>
                <a:gd name="T6" fmla="*/ 41 w 42"/>
                <a:gd name="T7" fmla="*/ 17 h 30"/>
                <a:gd name="T8" fmla="*/ 49 w 42"/>
                <a:gd name="T9" fmla="*/ 13 h 30"/>
                <a:gd name="T10" fmla="*/ 50 w 42"/>
                <a:gd name="T11" fmla="*/ 20 h 30"/>
                <a:gd name="T12" fmla="*/ 35 w 42"/>
                <a:gd name="T13" fmla="*/ 29 h 30"/>
                <a:gd name="T14" fmla="*/ 29 w 42"/>
                <a:gd name="T15" fmla="*/ 35 h 30"/>
                <a:gd name="T16" fmla="*/ 27 w 42"/>
                <a:gd name="T17" fmla="*/ 32 h 30"/>
                <a:gd name="T18" fmla="*/ 30 w 42"/>
                <a:gd name="T19" fmla="*/ 24 h 30"/>
                <a:gd name="T20" fmla="*/ 23 w 42"/>
                <a:gd name="T21" fmla="*/ 24 h 30"/>
                <a:gd name="T22" fmla="*/ 19 w 42"/>
                <a:gd name="T23" fmla="*/ 28 h 30"/>
                <a:gd name="T24" fmla="*/ 2 w 42"/>
                <a:gd name="T25" fmla="*/ 28 h 30"/>
                <a:gd name="T26" fmla="*/ 0 w 42"/>
                <a:gd name="T27" fmla="*/ 22 h 30"/>
                <a:gd name="T28" fmla="*/ 5 w 42"/>
                <a:gd name="T29" fmla="*/ 13 h 30"/>
                <a:gd name="T30" fmla="*/ 1 w 42"/>
                <a:gd name="T31" fmla="*/ 8 h 30"/>
                <a:gd name="T32" fmla="*/ 4 w 42"/>
                <a:gd name="T33" fmla="*/ 7 h 30"/>
                <a:gd name="T34" fmla="*/ 15 w 42"/>
                <a:gd name="T35" fmla="*/ 7 h 30"/>
                <a:gd name="T36" fmla="*/ 23 w 42"/>
                <a:gd name="T37" fmla="*/ 0 h 30"/>
                <a:gd name="T38" fmla="*/ 28 w 42"/>
                <a:gd name="T39" fmla="*/ 1 h 3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2"/>
                <a:gd name="T61" fmla="*/ 0 h 30"/>
                <a:gd name="T62" fmla="*/ 42 w 42"/>
                <a:gd name="T63" fmla="*/ 30 h 3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2" h="30">
                  <a:moveTo>
                    <a:pt x="23" y="1"/>
                  </a:moveTo>
                  <a:cubicBezTo>
                    <a:pt x="24" y="1"/>
                    <a:pt x="25" y="2"/>
                    <a:pt x="25" y="3"/>
                  </a:cubicBezTo>
                  <a:cubicBezTo>
                    <a:pt x="25" y="5"/>
                    <a:pt x="22" y="7"/>
                    <a:pt x="23" y="9"/>
                  </a:cubicBezTo>
                  <a:cubicBezTo>
                    <a:pt x="26" y="12"/>
                    <a:pt x="30" y="13"/>
                    <a:pt x="34" y="14"/>
                  </a:cubicBezTo>
                  <a:cubicBezTo>
                    <a:pt x="37" y="14"/>
                    <a:pt x="38" y="10"/>
                    <a:pt x="40" y="11"/>
                  </a:cubicBezTo>
                  <a:cubicBezTo>
                    <a:pt x="42" y="12"/>
                    <a:pt x="42" y="16"/>
                    <a:pt x="41" y="17"/>
                  </a:cubicBezTo>
                  <a:cubicBezTo>
                    <a:pt x="37" y="18"/>
                    <a:pt x="35" y="22"/>
                    <a:pt x="29" y="24"/>
                  </a:cubicBezTo>
                  <a:cubicBezTo>
                    <a:pt x="26" y="24"/>
                    <a:pt x="25" y="27"/>
                    <a:pt x="24" y="29"/>
                  </a:cubicBezTo>
                  <a:cubicBezTo>
                    <a:pt x="23" y="30"/>
                    <a:pt x="21" y="28"/>
                    <a:pt x="22" y="27"/>
                  </a:cubicBezTo>
                  <a:cubicBezTo>
                    <a:pt x="22" y="25"/>
                    <a:pt x="26" y="23"/>
                    <a:pt x="25" y="20"/>
                  </a:cubicBezTo>
                  <a:cubicBezTo>
                    <a:pt x="24" y="19"/>
                    <a:pt x="21" y="20"/>
                    <a:pt x="19" y="20"/>
                  </a:cubicBezTo>
                  <a:cubicBezTo>
                    <a:pt x="18" y="21"/>
                    <a:pt x="17" y="23"/>
                    <a:pt x="16" y="23"/>
                  </a:cubicBezTo>
                  <a:cubicBezTo>
                    <a:pt x="11" y="22"/>
                    <a:pt x="6" y="22"/>
                    <a:pt x="2" y="23"/>
                  </a:cubicBezTo>
                  <a:cubicBezTo>
                    <a:pt x="0" y="23"/>
                    <a:pt x="0" y="20"/>
                    <a:pt x="0" y="18"/>
                  </a:cubicBezTo>
                  <a:cubicBezTo>
                    <a:pt x="1" y="15"/>
                    <a:pt x="4" y="14"/>
                    <a:pt x="4" y="11"/>
                  </a:cubicBezTo>
                  <a:cubicBezTo>
                    <a:pt x="4" y="9"/>
                    <a:pt x="1" y="9"/>
                    <a:pt x="1" y="7"/>
                  </a:cubicBezTo>
                  <a:cubicBezTo>
                    <a:pt x="1" y="7"/>
                    <a:pt x="2" y="6"/>
                    <a:pt x="3" y="6"/>
                  </a:cubicBezTo>
                  <a:cubicBezTo>
                    <a:pt x="6" y="6"/>
                    <a:pt x="9" y="7"/>
                    <a:pt x="12" y="6"/>
                  </a:cubicBezTo>
                  <a:cubicBezTo>
                    <a:pt x="15" y="5"/>
                    <a:pt x="17" y="2"/>
                    <a:pt x="19" y="0"/>
                  </a:cubicBezTo>
                  <a:cubicBezTo>
                    <a:pt x="20" y="0"/>
                    <a:pt x="22" y="0"/>
                    <a:pt x="2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26" name="Freeform 3143"/>
            <p:cNvSpPr>
              <a:spLocks noChangeAspect="1"/>
            </p:cNvSpPr>
            <p:nvPr/>
          </p:nvSpPr>
          <p:spPr bwMode="auto">
            <a:xfrm>
              <a:off x="4762521" y="882619"/>
              <a:ext cx="29172" cy="33547"/>
            </a:xfrm>
            <a:custGeom>
              <a:avLst/>
              <a:gdLst>
                <a:gd name="T0" fmla="*/ 0 w 17"/>
                <a:gd name="T1" fmla="*/ 2 h 19"/>
                <a:gd name="T2" fmla="*/ 4 w 17"/>
                <a:gd name="T3" fmla="*/ 0 h 19"/>
                <a:gd name="T4" fmla="*/ 14 w 17"/>
                <a:gd name="T5" fmla="*/ 15 h 19"/>
                <a:gd name="T6" fmla="*/ 19 w 17"/>
                <a:gd name="T7" fmla="*/ 21 h 19"/>
                <a:gd name="T8" fmla="*/ 15 w 17"/>
                <a:gd name="T9" fmla="*/ 22 h 19"/>
                <a:gd name="T10" fmla="*/ 5 w 17"/>
                <a:gd name="T11" fmla="*/ 12 h 19"/>
                <a:gd name="T12" fmla="*/ 0 w 17"/>
                <a:gd name="T13" fmla="*/ 2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9"/>
                <a:gd name="T23" fmla="*/ 17 w 17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9">
                  <a:moveTo>
                    <a:pt x="0" y="2"/>
                  </a:moveTo>
                  <a:cubicBezTo>
                    <a:pt x="0" y="1"/>
                    <a:pt x="2" y="0"/>
                    <a:pt x="3" y="0"/>
                  </a:cubicBezTo>
                  <a:cubicBezTo>
                    <a:pt x="6" y="4"/>
                    <a:pt x="9" y="8"/>
                    <a:pt x="12" y="12"/>
                  </a:cubicBezTo>
                  <a:cubicBezTo>
                    <a:pt x="14" y="14"/>
                    <a:pt x="16" y="15"/>
                    <a:pt x="16" y="17"/>
                  </a:cubicBezTo>
                  <a:cubicBezTo>
                    <a:pt x="17" y="18"/>
                    <a:pt x="14" y="19"/>
                    <a:pt x="13" y="18"/>
                  </a:cubicBezTo>
                  <a:cubicBezTo>
                    <a:pt x="11" y="15"/>
                    <a:pt x="7" y="13"/>
                    <a:pt x="4" y="10"/>
                  </a:cubicBezTo>
                  <a:cubicBezTo>
                    <a:pt x="2" y="8"/>
                    <a:pt x="1" y="5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27" name="Freeform 3144"/>
            <p:cNvSpPr>
              <a:spLocks noChangeAspect="1"/>
            </p:cNvSpPr>
            <p:nvPr/>
          </p:nvSpPr>
          <p:spPr bwMode="auto">
            <a:xfrm>
              <a:off x="4885042" y="808232"/>
              <a:ext cx="177946" cy="67095"/>
            </a:xfrm>
            <a:custGeom>
              <a:avLst/>
              <a:gdLst>
                <a:gd name="T0" fmla="*/ 121 w 102"/>
                <a:gd name="T1" fmla="*/ 19 h 38"/>
                <a:gd name="T2" fmla="*/ 121 w 102"/>
                <a:gd name="T3" fmla="*/ 16 h 38"/>
                <a:gd name="T4" fmla="*/ 106 w 102"/>
                <a:gd name="T5" fmla="*/ 12 h 38"/>
                <a:gd name="T6" fmla="*/ 94 w 102"/>
                <a:gd name="T7" fmla="*/ 7 h 38"/>
                <a:gd name="T8" fmla="*/ 86 w 102"/>
                <a:gd name="T9" fmla="*/ 6 h 38"/>
                <a:gd name="T10" fmla="*/ 79 w 102"/>
                <a:gd name="T11" fmla="*/ 11 h 38"/>
                <a:gd name="T12" fmla="*/ 72 w 102"/>
                <a:gd name="T13" fmla="*/ 12 h 38"/>
                <a:gd name="T14" fmla="*/ 72 w 102"/>
                <a:gd name="T15" fmla="*/ 7 h 38"/>
                <a:gd name="T16" fmla="*/ 66 w 102"/>
                <a:gd name="T17" fmla="*/ 0 h 38"/>
                <a:gd name="T18" fmla="*/ 65 w 102"/>
                <a:gd name="T19" fmla="*/ 5 h 38"/>
                <a:gd name="T20" fmla="*/ 62 w 102"/>
                <a:gd name="T21" fmla="*/ 5 h 38"/>
                <a:gd name="T22" fmla="*/ 65 w 102"/>
                <a:gd name="T23" fmla="*/ 17 h 38"/>
                <a:gd name="T24" fmla="*/ 60 w 102"/>
                <a:gd name="T25" fmla="*/ 17 h 38"/>
                <a:gd name="T26" fmla="*/ 54 w 102"/>
                <a:gd name="T27" fmla="*/ 10 h 38"/>
                <a:gd name="T28" fmla="*/ 41 w 102"/>
                <a:gd name="T29" fmla="*/ 10 h 38"/>
                <a:gd name="T30" fmla="*/ 33 w 102"/>
                <a:gd name="T31" fmla="*/ 2 h 38"/>
                <a:gd name="T32" fmla="*/ 26 w 102"/>
                <a:gd name="T33" fmla="*/ 2 h 38"/>
                <a:gd name="T34" fmla="*/ 31 w 102"/>
                <a:gd name="T35" fmla="*/ 15 h 38"/>
                <a:gd name="T36" fmla="*/ 22 w 102"/>
                <a:gd name="T37" fmla="*/ 8 h 38"/>
                <a:gd name="T38" fmla="*/ 18 w 102"/>
                <a:gd name="T39" fmla="*/ 5 h 38"/>
                <a:gd name="T40" fmla="*/ 20 w 102"/>
                <a:gd name="T41" fmla="*/ 15 h 38"/>
                <a:gd name="T42" fmla="*/ 14 w 102"/>
                <a:gd name="T43" fmla="*/ 8 h 38"/>
                <a:gd name="T44" fmla="*/ 5 w 102"/>
                <a:gd name="T45" fmla="*/ 7 h 38"/>
                <a:gd name="T46" fmla="*/ 0 w 102"/>
                <a:gd name="T47" fmla="*/ 8 h 38"/>
                <a:gd name="T48" fmla="*/ 12 w 102"/>
                <a:gd name="T49" fmla="*/ 13 h 38"/>
                <a:gd name="T50" fmla="*/ 11 w 102"/>
                <a:gd name="T51" fmla="*/ 17 h 38"/>
                <a:gd name="T52" fmla="*/ 18 w 102"/>
                <a:gd name="T53" fmla="*/ 18 h 38"/>
                <a:gd name="T54" fmla="*/ 18 w 102"/>
                <a:gd name="T55" fmla="*/ 19 h 38"/>
                <a:gd name="T56" fmla="*/ 11 w 102"/>
                <a:gd name="T57" fmla="*/ 22 h 38"/>
                <a:gd name="T58" fmla="*/ 17 w 102"/>
                <a:gd name="T59" fmla="*/ 25 h 38"/>
                <a:gd name="T60" fmla="*/ 26 w 102"/>
                <a:gd name="T61" fmla="*/ 25 h 38"/>
                <a:gd name="T62" fmla="*/ 39 w 102"/>
                <a:gd name="T63" fmla="*/ 23 h 38"/>
                <a:gd name="T64" fmla="*/ 57 w 102"/>
                <a:gd name="T65" fmla="*/ 23 h 38"/>
                <a:gd name="T66" fmla="*/ 57 w 102"/>
                <a:gd name="T67" fmla="*/ 27 h 38"/>
                <a:gd name="T68" fmla="*/ 43 w 102"/>
                <a:gd name="T69" fmla="*/ 28 h 38"/>
                <a:gd name="T70" fmla="*/ 41 w 102"/>
                <a:gd name="T71" fmla="*/ 30 h 38"/>
                <a:gd name="T72" fmla="*/ 32 w 102"/>
                <a:gd name="T73" fmla="*/ 28 h 38"/>
                <a:gd name="T74" fmla="*/ 32 w 102"/>
                <a:gd name="T75" fmla="*/ 30 h 38"/>
                <a:gd name="T76" fmla="*/ 42 w 102"/>
                <a:gd name="T77" fmla="*/ 33 h 38"/>
                <a:gd name="T78" fmla="*/ 45 w 102"/>
                <a:gd name="T79" fmla="*/ 39 h 38"/>
                <a:gd name="T80" fmla="*/ 66 w 102"/>
                <a:gd name="T81" fmla="*/ 36 h 38"/>
                <a:gd name="T82" fmla="*/ 67 w 102"/>
                <a:gd name="T83" fmla="*/ 41 h 38"/>
                <a:gd name="T84" fmla="*/ 83 w 102"/>
                <a:gd name="T85" fmla="*/ 45 h 38"/>
                <a:gd name="T86" fmla="*/ 93 w 102"/>
                <a:gd name="T87" fmla="*/ 35 h 38"/>
                <a:gd name="T88" fmla="*/ 103 w 102"/>
                <a:gd name="T89" fmla="*/ 35 h 38"/>
                <a:gd name="T90" fmla="*/ 108 w 102"/>
                <a:gd name="T91" fmla="*/ 27 h 38"/>
                <a:gd name="T92" fmla="*/ 121 w 102"/>
                <a:gd name="T93" fmla="*/ 19 h 3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2"/>
                <a:gd name="T142" fmla="*/ 0 h 38"/>
                <a:gd name="T143" fmla="*/ 102 w 102"/>
                <a:gd name="T144" fmla="*/ 38 h 3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2" h="38">
                  <a:moveTo>
                    <a:pt x="101" y="16"/>
                  </a:moveTo>
                  <a:cubicBezTo>
                    <a:pt x="102" y="16"/>
                    <a:pt x="102" y="13"/>
                    <a:pt x="101" y="13"/>
                  </a:cubicBezTo>
                  <a:cubicBezTo>
                    <a:pt x="97" y="11"/>
                    <a:pt x="93" y="11"/>
                    <a:pt x="89" y="10"/>
                  </a:cubicBezTo>
                  <a:cubicBezTo>
                    <a:pt x="86" y="9"/>
                    <a:pt x="82" y="7"/>
                    <a:pt x="79" y="6"/>
                  </a:cubicBezTo>
                  <a:cubicBezTo>
                    <a:pt x="76" y="6"/>
                    <a:pt x="74" y="4"/>
                    <a:pt x="72" y="5"/>
                  </a:cubicBezTo>
                  <a:cubicBezTo>
                    <a:pt x="69" y="6"/>
                    <a:pt x="68" y="8"/>
                    <a:pt x="66" y="9"/>
                  </a:cubicBezTo>
                  <a:cubicBezTo>
                    <a:pt x="65" y="10"/>
                    <a:pt x="62" y="11"/>
                    <a:pt x="60" y="10"/>
                  </a:cubicBezTo>
                  <a:cubicBezTo>
                    <a:pt x="59" y="10"/>
                    <a:pt x="60" y="8"/>
                    <a:pt x="60" y="6"/>
                  </a:cubicBezTo>
                  <a:cubicBezTo>
                    <a:pt x="58" y="4"/>
                    <a:pt x="57" y="1"/>
                    <a:pt x="55" y="0"/>
                  </a:cubicBezTo>
                  <a:cubicBezTo>
                    <a:pt x="54" y="0"/>
                    <a:pt x="55" y="3"/>
                    <a:pt x="54" y="4"/>
                  </a:cubicBezTo>
                  <a:cubicBezTo>
                    <a:pt x="54" y="5"/>
                    <a:pt x="52" y="4"/>
                    <a:pt x="52" y="4"/>
                  </a:cubicBezTo>
                  <a:cubicBezTo>
                    <a:pt x="52" y="8"/>
                    <a:pt x="54" y="11"/>
                    <a:pt x="54" y="14"/>
                  </a:cubicBezTo>
                  <a:cubicBezTo>
                    <a:pt x="53" y="15"/>
                    <a:pt x="51" y="15"/>
                    <a:pt x="50" y="14"/>
                  </a:cubicBezTo>
                  <a:cubicBezTo>
                    <a:pt x="48" y="13"/>
                    <a:pt x="47" y="9"/>
                    <a:pt x="45" y="8"/>
                  </a:cubicBezTo>
                  <a:cubicBezTo>
                    <a:pt x="42" y="7"/>
                    <a:pt x="38" y="9"/>
                    <a:pt x="34" y="8"/>
                  </a:cubicBezTo>
                  <a:cubicBezTo>
                    <a:pt x="32" y="7"/>
                    <a:pt x="31" y="4"/>
                    <a:pt x="28" y="2"/>
                  </a:cubicBezTo>
                  <a:cubicBezTo>
                    <a:pt x="26" y="2"/>
                    <a:pt x="23" y="1"/>
                    <a:pt x="22" y="2"/>
                  </a:cubicBezTo>
                  <a:cubicBezTo>
                    <a:pt x="22" y="6"/>
                    <a:pt x="28" y="9"/>
                    <a:pt x="26" y="12"/>
                  </a:cubicBezTo>
                  <a:cubicBezTo>
                    <a:pt x="24" y="14"/>
                    <a:pt x="21" y="8"/>
                    <a:pt x="18" y="7"/>
                  </a:cubicBezTo>
                  <a:cubicBezTo>
                    <a:pt x="17" y="6"/>
                    <a:pt x="16" y="3"/>
                    <a:pt x="15" y="4"/>
                  </a:cubicBezTo>
                  <a:cubicBezTo>
                    <a:pt x="15" y="7"/>
                    <a:pt x="19" y="10"/>
                    <a:pt x="17" y="12"/>
                  </a:cubicBezTo>
                  <a:cubicBezTo>
                    <a:pt x="15" y="14"/>
                    <a:pt x="14" y="8"/>
                    <a:pt x="12" y="7"/>
                  </a:cubicBezTo>
                  <a:cubicBezTo>
                    <a:pt x="10" y="6"/>
                    <a:pt x="7" y="7"/>
                    <a:pt x="4" y="6"/>
                  </a:cubicBezTo>
                  <a:cubicBezTo>
                    <a:pt x="3" y="6"/>
                    <a:pt x="0" y="6"/>
                    <a:pt x="0" y="7"/>
                  </a:cubicBezTo>
                  <a:cubicBezTo>
                    <a:pt x="3" y="9"/>
                    <a:pt x="7" y="9"/>
                    <a:pt x="10" y="11"/>
                  </a:cubicBezTo>
                  <a:cubicBezTo>
                    <a:pt x="11" y="12"/>
                    <a:pt x="8" y="13"/>
                    <a:pt x="9" y="14"/>
                  </a:cubicBezTo>
                  <a:cubicBezTo>
                    <a:pt x="10" y="15"/>
                    <a:pt x="13" y="14"/>
                    <a:pt x="15" y="15"/>
                  </a:cubicBezTo>
                  <a:cubicBezTo>
                    <a:pt x="15" y="15"/>
                    <a:pt x="15" y="16"/>
                    <a:pt x="15" y="16"/>
                  </a:cubicBezTo>
                  <a:cubicBezTo>
                    <a:pt x="13" y="17"/>
                    <a:pt x="9" y="16"/>
                    <a:pt x="9" y="18"/>
                  </a:cubicBezTo>
                  <a:cubicBezTo>
                    <a:pt x="8" y="20"/>
                    <a:pt x="12" y="21"/>
                    <a:pt x="14" y="21"/>
                  </a:cubicBezTo>
                  <a:cubicBezTo>
                    <a:pt x="17" y="22"/>
                    <a:pt x="19" y="22"/>
                    <a:pt x="22" y="21"/>
                  </a:cubicBezTo>
                  <a:cubicBezTo>
                    <a:pt x="26" y="21"/>
                    <a:pt x="29" y="20"/>
                    <a:pt x="33" y="19"/>
                  </a:cubicBezTo>
                  <a:cubicBezTo>
                    <a:pt x="38" y="19"/>
                    <a:pt x="43" y="18"/>
                    <a:pt x="48" y="19"/>
                  </a:cubicBezTo>
                  <a:cubicBezTo>
                    <a:pt x="49" y="19"/>
                    <a:pt x="49" y="22"/>
                    <a:pt x="48" y="22"/>
                  </a:cubicBezTo>
                  <a:cubicBezTo>
                    <a:pt x="44" y="24"/>
                    <a:pt x="40" y="22"/>
                    <a:pt x="36" y="23"/>
                  </a:cubicBezTo>
                  <a:cubicBezTo>
                    <a:pt x="35" y="23"/>
                    <a:pt x="35" y="25"/>
                    <a:pt x="34" y="25"/>
                  </a:cubicBezTo>
                  <a:cubicBezTo>
                    <a:pt x="32" y="25"/>
                    <a:pt x="30" y="23"/>
                    <a:pt x="27" y="23"/>
                  </a:cubicBezTo>
                  <a:cubicBezTo>
                    <a:pt x="27" y="23"/>
                    <a:pt x="26" y="25"/>
                    <a:pt x="27" y="25"/>
                  </a:cubicBezTo>
                  <a:cubicBezTo>
                    <a:pt x="30" y="27"/>
                    <a:pt x="33" y="25"/>
                    <a:pt x="35" y="27"/>
                  </a:cubicBezTo>
                  <a:cubicBezTo>
                    <a:pt x="37" y="28"/>
                    <a:pt x="36" y="32"/>
                    <a:pt x="38" y="32"/>
                  </a:cubicBezTo>
                  <a:cubicBezTo>
                    <a:pt x="44" y="33"/>
                    <a:pt x="49" y="29"/>
                    <a:pt x="55" y="30"/>
                  </a:cubicBezTo>
                  <a:cubicBezTo>
                    <a:pt x="56" y="30"/>
                    <a:pt x="55" y="34"/>
                    <a:pt x="56" y="34"/>
                  </a:cubicBezTo>
                  <a:cubicBezTo>
                    <a:pt x="60" y="36"/>
                    <a:pt x="65" y="38"/>
                    <a:pt x="69" y="37"/>
                  </a:cubicBezTo>
                  <a:cubicBezTo>
                    <a:pt x="73" y="36"/>
                    <a:pt x="74" y="31"/>
                    <a:pt x="78" y="29"/>
                  </a:cubicBezTo>
                  <a:cubicBezTo>
                    <a:pt x="80" y="28"/>
                    <a:pt x="84" y="31"/>
                    <a:pt x="86" y="29"/>
                  </a:cubicBezTo>
                  <a:cubicBezTo>
                    <a:pt x="88" y="28"/>
                    <a:pt x="87" y="24"/>
                    <a:pt x="90" y="22"/>
                  </a:cubicBezTo>
                  <a:cubicBezTo>
                    <a:pt x="93" y="19"/>
                    <a:pt x="98" y="19"/>
                    <a:pt x="101" y="1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28" name="Freeform 3145"/>
            <p:cNvSpPr>
              <a:spLocks noChangeAspect="1"/>
            </p:cNvSpPr>
            <p:nvPr/>
          </p:nvSpPr>
          <p:spPr bwMode="auto">
            <a:xfrm>
              <a:off x="5141751" y="824276"/>
              <a:ext cx="32089" cy="8751"/>
            </a:xfrm>
            <a:custGeom>
              <a:avLst/>
              <a:gdLst>
                <a:gd name="T0" fmla="*/ 1 w 18"/>
                <a:gd name="T1" fmla="*/ 2 h 5"/>
                <a:gd name="T2" fmla="*/ 1 w 18"/>
                <a:gd name="T3" fmla="*/ 5 h 5"/>
                <a:gd name="T4" fmla="*/ 16 w 18"/>
                <a:gd name="T5" fmla="*/ 4 h 5"/>
                <a:gd name="T6" fmla="*/ 21 w 18"/>
                <a:gd name="T7" fmla="*/ 2 h 5"/>
                <a:gd name="T8" fmla="*/ 21 w 18"/>
                <a:gd name="T9" fmla="*/ 0 h 5"/>
                <a:gd name="T10" fmla="*/ 6 w 18"/>
                <a:gd name="T11" fmla="*/ 2 h 5"/>
                <a:gd name="T12" fmla="*/ 1 w 18"/>
                <a:gd name="T13" fmla="*/ 2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5"/>
                <a:gd name="T23" fmla="*/ 18 w 18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5">
                  <a:moveTo>
                    <a:pt x="1" y="2"/>
                  </a:moveTo>
                  <a:cubicBezTo>
                    <a:pt x="0" y="2"/>
                    <a:pt x="0" y="4"/>
                    <a:pt x="1" y="4"/>
                  </a:cubicBezTo>
                  <a:cubicBezTo>
                    <a:pt x="5" y="5"/>
                    <a:pt x="9" y="3"/>
                    <a:pt x="13" y="3"/>
                  </a:cubicBezTo>
                  <a:cubicBezTo>
                    <a:pt x="14" y="3"/>
                    <a:pt x="16" y="3"/>
                    <a:pt x="17" y="2"/>
                  </a:cubicBezTo>
                  <a:cubicBezTo>
                    <a:pt x="18" y="2"/>
                    <a:pt x="17" y="0"/>
                    <a:pt x="17" y="0"/>
                  </a:cubicBezTo>
                  <a:cubicBezTo>
                    <a:pt x="13" y="0"/>
                    <a:pt x="9" y="1"/>
                    <a:pt x="5" y="2"/>
                  </a:cubicBezTo>
                  <a:cubicBezTo>
                    <a:pt x="3" y="2"/>
                    <a:pt x="2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29" name="Freeform 3146"/>
            <p:cNvSpPr>
              <a:spLocks noChangeAspect="1"/>
            </p:cNvSpPr>
            <p:nvPr/>
          </p:nvSpPr>
          <p:spPr bwMode="auto">
            <a:xfrm>
              <a:off x="5074657" y="878244"/>
              <a:ext cx="37923" cy="8751"/>
            </a:xfrm>
            <a:custGeom>
              <a:avLst/>
              <a:gdLst>
                <a:gd name="T0" fmla="*/ 1 w 21"/>
                <a:gd name="T1" fmla="*/ 1 h 5"/>
                <a:gd name="T2" fmla="*/ 4 w 21"/>
                <a:gd name="T3" fmla="*/ 5 h 5"/>
                <a:gd name="T4" fmla="*/ 12 w 21"/>
                <a:gd name="T5" fmla="*/ 2 h 5"/>
                <a:gd name="T6" fmla="*/ 22 w 21"/>
                <a:gd name="T7" fmla="*/ 6 h 5"/>
                <a:gd name="T8" fmla="*/ 26 w 21"/>
                <a:gd name="T9" fmla="*/ 4 h 5"/>
                <a:gd name="T10" fmla="*/ 24 w 21"/>
                <a:gd name="T11" fmla="*/ 2 h 5"/>
                <a:gd name="T12" fmla="*/ 17 w 21"/>
                <a:gd name="T13" fmla="*/ 0 h 5"/>
                <a:gd name="T14" fmla="*/ 5 w 21"/>
                <a:gd name="T15" fmla="*/ 1 h 5"/>
                <a:gd name="T16" fmla="*/ 1 w 21"/>
                <a:gd name="T17" fmla="*/ 1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5"/>
                <a:gd name="T29" fmla="*/ 21 w 21"/>
                <a:gd name="T30" fmla="*/ 5 h 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5">
                  <a:moveTo>
                    <a:pt x="1" y="1"/>
                  </a:moveTo>
                  <a:cubicBezTo>
                    <a:pt x="0" y="3"/>
                    <a:pt x="2" y="4"/>
                    <a:pt x="3" y="4"/>
                  </a:cubicBezTo>
                  <a:cubicBezTo>
                    <a:pt x="6" y="5"/>
                    <a:pt x="8" y="2"/>
                    <a:pt x="10" y="2"/>
                  </a:cubicBezTo>
                  <a:cubicBezTo>
                    <a:pt x="13" y="3"/>
                    <a:pt x="15" y="5"/>
                    <a:pt x="18" y="5"/>
                  </a:cubicBezTo>
                  <a:cubicBezTo>
                    <a:pt x="19" y="5"/>
                    <a:pt x="21" y="4"/>
                    <a:pt x="21" y="3"/>
                  </a:cubicBezTo>
                  <a:cubicBezTo>
                    <a:pt x="21" y="2"/>
                    <a:pt x="19" y="2"/>
                    <a:pt x="19" y="2"/>
                  </a:cubicBezTo>
                  <a:cubicBezTo>
                    <a:pt x="17" y="1"/>
                    <a:pt x="15" y="0"/>
                    <a:pt x="14" y="0"/>
                  </a:cubicBezTo>
                  <a:cubicBezTo>
                    <a:pt x="10" y="0"/>
                    <a:pt x="7" y="1"/>
                    <a:pt x="4" y="1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30" name="Freeform 3147"/>
            <p:cNvSpPr>
              <a:spLocks noChangeAspect="1"/>
            </p:cNvSpPr>
            <p:nvPr/>
          </p:nvSpPr>
          <p:spPr bwMode="auto">
            <a:xfrm>
              <a:off x="7379207" y="1751931"/>
              <a:ext cx="20420" cy="17503"/>
            </a:xfrm>
            <a:custGeom>
              <a:avLst/>
              <a:gdLst>
                <a:gd name="T0" fmla="*/ 13 w 12"/>
                <a:gd name="T1" fmla="*/ 2 h 10"/>
                <a:gd name="T2" fmla="*/ 11 w 12"/>
                <a:gd name="T3" fmla="*/ 10 h 10"/>
                <a:gd name="T4" fmla="*/ 2 w 12"/>
                <a:gd name="T5" fmla="*/ 10 h 10"/>
                <a:gd name="T6" fmla="*/ 6 w 12"/>
                <a:gd name="T7" fmla="*/ 1 h 10"/>
                <a:gd name="T8" fmla="*/ 13 w 12"/>
                <a:gd name="T9" fmla="*/ 2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0"/>
                <a:gd name="T17" fmla="*/ 12 w 1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0">
                  <a:moveTo>
                    <a:pt x="11" y="2"/>
                  </a:moveTo>
                  <a:cubicBezTo>
                    <a:pt x="12" y="4"/>
                    <a:pt x="11" y="7"/>
                    <a:pt x="9" y="8"/>
                  </a:cubicBezTo>
                  <a:cubicBezTo>
                    <a:pt x="7" y="9"/>
                    <a:pt x="3" y="10"/>
                    <a:pt x="2" y="8"/>
                  </a:cubicBezTo>
                  <a:cubicBezTo>
                    <a:pt x="0" y="6"/>
                    <a:pt x="3" y="2"/>
                    <a:pt x="5" y="1"/>
                  </a:cubicBezTo>
                  <a:cubicBezTo>
                    <a:pt x="7" y="0"/>
                    <a:pt x="10" y="0"/>
                    <a:pt x="1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31" name="Freeform 3148"/>
            <p:cNvSpPr>
              <a:spLocks noChangeAspect="1"/>
            </p:cNvSpPr>
            <p:nvPr/>
          </p:nvSpPr>
          <p:spPr bwMode="auto">
            <a:xfrm>
              <a:off x="7878041" y="1625035"/>
              <a:ext cx="20420" cy="21879"/>
            </a:xfrm>
            <a:custGeom>
              <a:avLst/>
              <a:gdLst>
                <a:gd name="T0" fmla="*/ 12 w 12"/>
                <a:gd name="T1" fmla="*/ 1 h 13"/>
                <a:gd name="T2" fmla="*/ 12 w 12"/>
                <a:gd name="T3" fmla="*/ 8 h 13"/>
                <a:gd name="T4" fmla="*/ 0 w 12"/>
                <a:gd name="T5" fmla="*/ 14 h 13"/>
                <a:gd name="T6" fmla="*/ 2 w 12"/>
                <a:gd name="T7" fmla="*/ 3 h 13"/>
                <a:gd name="T8" fmla="*/ 12 w 12"/>
                <a:gd name="T9" fmla="*/ 1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10" y="1"/>
                  </a:moveTo>
                  <a:cubicBezTo>
                    <a:pt x="12" y="2"/>
                    <a:pt x="11" y="5"/>
                    <a:pt x="10" y="7"/>
                  </a:cubicBezTo>
                  <a:cubicBezTo>
                    <a:pt x="8" y="10"/>
                    <a:pt x="4" y="13"/>
                    <a:pt x="0" y="12"/>
                  </a:cubicBezTo>
                  <a:cubicBezTo>
                    <a:pt x="1" y="10"/>
                    <a:pt x="0" y="5"/>
                    <a:pt x="2" y="3"/>
                  </a:cubicBezTo>
                  <a:cubicBezTo>
                    <a:pt x="4" y="1"/>
                    <a:pt x="8" y="0"/>
                    <a:pt x="1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32" name="Freeform 3149"/>
            <p:cNvSpPr>
              <a:spLocks noChangeAspect="1"/>
            </p:cNvSpPr>
            <p:nvPr/>
          </p:nvSpPr>
          <p:spPr bwMode="auto">
            <a:xfrm>
              <a:off x="5502020" y="1260391"/>
              <a:ext cx="35006" cy="30630"/>
            </a:xfrm>
            <a:custGeom>
              <a:avLst/>
              <a:gdLst>
                <a:gd name="T0" fmla="*/ 22 w 20"/>
                <a:gd name="T1" fmla="*/ 6 h 17"/>
                <a:gd name="T2" fmla="*/ 24 w 20"/>
                <a:gd name="T3" fmla="*/ 9 h 17"/>
                <a:gd name="T4" fmla="*/ 19 w 20"/>
                <a:gd name="T5" fmla="*/ 15 h 17"/>
                <a:gd name="T6" fmla="*/ 7 w 20"/>
                <a:gd name="T7" fmla="*/ 21 h 17"/>
                <a:gd name="T8" fmla="*/ 2 w 20"/>
                <a:gd name="T9" fmla="*/ 20 h 17"/>
                <a:gd name="T10" fmla="*/ 0 w 20"/>
                <a:gd name="T11" fmla="*/ 11 h 17"/>
                <a:gd name="T12" fmla="*/ 2 w 20"/>
                <a:gd name="T13" fmla="*/ 1 h 17"/>
                <a:gd name="T14" fmla="*/ 10 w 20"/>
                <a:gd name="T15" fmla="*/ 1 h 17"/>
                <a:gd name="T16" fmla="*/ 17 w 20"/>
                <a:gd name="T17" fmla="*/ 5 h 17"/>
                <a:gd name="T18" fmla="*/ 22 w 20"/>
                <a:gd name="T19" fmla="*/ 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17"/>
                <a:gd name="T32" fmla="*/ 20 w 20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17">
                  <a:moveTo>
                    <a:pt x="18" y="5"/>
                  </a:moveTo>
                  <a:cubicBezTo>
                    <a:pt x="19" y="6"/>
                    <a:pt x="20" y="6"/>
                    <a:pt x="20" y="7"/>
                  </a:cubicBezTo>
                  <a:cubicBezTo>
                    <a:pt x="19" y="9"/>
                    <a:pt x="17" y="11"/>
                    <a:pt x="16" y="12"/>
                  </a:cubicBezTo>
                  <a:cubicBezTo>
                    <a:pt x="13" y="14"/>
                    <a:pt x="10" y="16"/>
                    <a:pt x="6" y="17"/>
                  </a:cubicBezTo>
                  <a:cubicBezTo>
                    <a:pt x="5" y="17"/>
                    <a:pt x="3" y="17"/>
                    <a:pt x="2" y="16"/>
                  </a:cubicBezTo>
                  <a:cubicBezTo>
                    <a:pt x="0" y="14"/>
                    <a:pt x="0" y="12"/>
                    <a:pt x="0" y="9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1"/>
                    <a:pt x="8" y="1"/>
                  </a:cubicBezTo>
                  <a:cubicBezTo>
                    <a:pt x="10" y="1"/>
                    <a:pt x="12" y="3"/>
                    <a:pt x="14" y="4"/>
                  </a:cubicBezTo>
                  <a:cubicBezTo>
                    <a:pt x="15" y="4"/>
                    <a:pt x="17" y="4"/>
                    <a:pt x="18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33" name="Freeform 3150"/>
            <p:cNvSpPr>
              <a:spLocks noChangeAspect="1"/>
            </p:cNvSpPr>
            <p:nvPr/>
          </p:nvSpPr>
          <p:spPr bwMode="auto">
            <a:xfrm>
              <a:off x="5690176" y="1218092"/>
              <a:ext cx="43757" cy="35006"/>
            </a:xfrm>
            <a:custGeom>
              <a:avLst/>
              <a:gdLst>
                <a:gd name="T0" fmla="*/ 8 w 25"/>
                <a:gd name="T1" fmla="*/ 1 h 20"/>
                <a:gd name="T2" fmla="*/ 22 w 25"/>
                <a:gd name="T3" fmla="*/ 12 h 20"/>
                <a:gd name="T4" fmla="*/ 25 w 25"/>
                <a:gd name="T5" fmla="*/ 12 h 20"/>
                <a:gd name="T6" fmla="*/ 30 w 25"/>
                <a:gd name="T7" fmla="*/ 18 h 20"/>
                <a:gd name="T8" fmla="*/ 29 w 25"/>
                <a:gd name="T9" fmla="*/ 20 h 20"/>
                <a:gd name="T10" fmla="*/ 20 w 25"/>
                <a:gd name="T11" fmla="*/ 23 h 20"/>
                <a:gd name="T12" fmla="*/ 14 w 25"/>
                <a:gd name="T13" fmla="*/ 17 h 20"/>
                <a:gd name="T14" fmla="*/ 8 w 25"/>
                <a:gd name="T15" fmla="*/ 17 h 20"/>
                <a:gd name="T16" fmla="*/ 1 w 25"/>
                <a:gd name="T17" fmla="*/ 10 h 20"/>
                <a:gd name="T18" fmla="*/ 1 w 25"/>
                <a:gd name="T19" fmla="*/ 4 h 20"/>
                <a:gd name="T20" fmla="*/ 5 w 25"/>
                <a:gd name="T21" fmla="*/ 4 h 20"/>
                <a:gd name="T22" fmla="*/ 8 w 25"/>
                <a:gd name="T23" fmla="*/ 1 h 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"/>
                <a:gd name="T37" fmla="*/ 0 h 20"/>
                <a:gd name="T38" fmla="*/ 25 w 25"/>
                <a:gd name="T39" fmla="*/ 20 h 2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" h="20">
                  <a:moveTo>
                    <a:pt x="7" y="1"/>
                  </a:moveTo>
                  <a:cubicBezTo>
                    <a:pt x="11" y="3"/>
                    <a:pt x="14" y="7"/>
                    <a:pt x="18" y="10"/>
                  </a:cubicBezTo>
                  <a:cubicBezTo>
                    <a:pt x="19" y="10"/>
                    <a:pt x="20" y="9"/>
                    <a:pt x="21" y="10"/>
                  </a:cubicBezTo>
                  <a:cubicBezTo>
                    <a:pt x="23" y="11"/>
                    <a:pt x="24" y="13"/>
                    <a:pt x="25" y="15"/>
                  </a:cubicBezTo>
                  <a:cubicBezTo>
                    <a:pt x="25" y="15"/>
                    <a:pt x="25" y="16"/>
                    <a:pt x="24" y="17"/>
                  </a:cubicBezTo>
                  <a:cubicBezTo>
                    <a:pt x="22" y="18"/>
                    <a:pt x="19" y="20"/>
                    <a:pt x="17" y="19"/>
                  </a:cubicBezTo>
                  <a:cubicBezTo>
                    <a:pt x="15" y="19"/>
                    <a:pt x="14" y="16"/>
                    <a:pt x="12" y="14"/>
                  </a:cubicBezTo>
                  <a:cubicBezTo>
                    <a:pt x="11" y="14"/>
                    <a:pt x="9" y="15"/>
                    <a:pt x="7" y="14"/>
                  </a:cubicBezTo>
                  <a:cubicBezTo>
                    <a:pt x="5" y="13"/>
                    <a:pt x="3" y="11"/>
                    <a:pt x="1" y="8"/>
                  </a:cubicBezTo>
                  <a:cubicBezTo>
                    <a:pt x="0" y="6"/>
                    <a:pt x="0" y="4"/>
                    <a:pt x="1" y="3"/>
                  </a:cubicBezTo>
                  <a:cubicBezTo>
                    <a:pt x="2" y="2"/>
                    <a:pt x="3" y="3"/>
                    <a:pt x="4" y="3"/>
                  </a:cubicBezTo>
                  <a:cubicBezTo>
                    <a:pt x="5" y="2"/>
                    <a:pt x="6" y="0"/>
                    <a:pt x="7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34" name="Freeform 3151"/>
            <p:cNvSpPr>
              <a:spLocks noChangeAspect="1"/>
            </p:cNvSpPr>
            <p:nvPr/>
          </p:nvSpPr>
          <p:spPr bwMode="auto">
            <a:xfrm>
              <a:off x="5582241" y="961382"/>
              <a:ext cx="269837" cy="150233"/>
            </a:xfrm>
            <a:custGeom>
              <a:avLst/>
              <a:gdLst>
                <a:gd name="T0" fmla="*/ 184 w 154"/>
                <a:gd name="T1" fmla="*/ 16 h 86"/>
                <a:gd name="T2" fmla="*/ 171 w 154"/>
                <a:gd name="T3" fmla="*/ 25 h 86"/>
                <a:gd name="T4" fmla="*/ 127 w 154"/>
                <a:gd name="T5" fmla="*/ 38 h 86"/>
                <a:gd name="T6" fmla="*/ 120 w 154"/>
                <a:gd name="T7" fmla="*/ 37 h 86"/>
                <a:gd name="T8" fmla="*/ 112 w 154"/>
                <a:gd name="T9" fmla="*/ 43 h 86"/>
                <a:gd name="T10" fmla="*/ 105 w 154"/>
                <a:gd name="T11" fmla="*/ 47 h 86"/>
                <a:gd name="T12" fmla="*/ 95 w 154"/>
                <a:gd name="T13" fmla="*/ 55 h 86"/>
                <a:gd name="T14" fmla="*/ 83 w 154"/>
                <a:gd name="T15" fmla="*/ 55 h 86"/>
                <a:gd name="T16" fmla="*/ 83 w 154"/>
                <a:gd name="T17" fmla="*/ 61 h 86"/>
                <a:gd name="T18" fmla="*/ 73 w 154"/>
                <a:gd name="T19" fmla="*/ 66 h 86"/>
                <a:gd name="T20" fmla="*/ 65 w 154"/>
                <a:gd name="T21" fmla="*/ 66 h 86"/>
                <a:gd name="T22" fmla="*/ 61 w 154"/>
                <a:gd name="T23" fmla="*/ 77 h 86"/>
                <a:gd name="T24" fmla="*/ 56 w 154"/>
                <a:gd name="T25" fmla="*/ 85 h 86"/>
                <a:gd name="T26" fmla="*/ 50 w 154"/>
                <a:gd name="T27" fmla="*/ 81 h 86"/>
                <a:gd name="T28" fmla="*/ 50 w 154"/>
                <a:gd name="T29" fmla="*/ 85 h 86"/>
                <a:gd name="T30" fmla="*/ 54 w 154"/>
                <a:gd name="T31" fmla="*/ 92 h 86"/>
                <a:gd name="T32" fmla="*/ 46 w 154"/>
                <a:gd name="T33" fmla="*/ 91 h 86"/>
                <a:gd name="T34" fmla="*/ 49 w 154"/>
                <a:gd name="T35" fmla="*/ 97 h 86"/>
                <a:gd name="T36" fmla="*/ 38 w 154"/>
                <a:gd name="T37" fmla="*/ 103 h 86"/>
                <a:gd name="T38" fmla="*/ 26 w 154"/>
                <a:gd name="T39" fmla="*/ 98 h 86"/>
                <a:gd name="T40" fmla="*/ 12 w 154"/>
                <a:gd name="T41" fmla="*/ 98 h 86"/>
                <a:gd name="T42" fmla="*/ 7 w 154"/>
                <a:gd name="T43" fmla="*/ 98 h 86"/>
                <a:gd name="T44" fmla="*/ 13 w 154"/>
                <a:gd name="T45" fmla="*/ 93 h 86"/>
                <a:gd name="T46" fmla="*/ 1 w 154"/>
                <a:gd name="T47" fmla="*/ 95 h 86"/>
                <a:gd name="T48" fmla="*/ 10 w 154"/>
                <a:gd name="T49" fmla="*/ 86 h 86"/>
                <a:gd name="T50" fmla="*/ 17 w 154"/>
                <a:gd name="T51" fmla="*/ 80 h 86"/>
                <a:gd name="T52" fmla="*/ 24 w 154"/>
                <a:gd name="T53" fmla="*/ 83 h 86"/>
                <a:gd name="T54" fmla="*/ 18 w 154"/>
                <a:gd name="T55" fmla="*/ 77 h 86"/>
                <a:gd name="T56" fmla="*/ 31 w 154"/>
                <a:gd name="T57" fmla="*/ 73 h 86"/>
                <a:gd name="T58" fmla="*/ 20 w 154"/>
                <a:gd name="T59" fmla="*/ 69 h 86"/>
                <a:gd name="T60" fmla="*/ 31 w 154"/>
                <a:gd name="T61" fmla="*/ 66 h 86"/>
                <a:gd name="T62" fmla="*/ 25 w 154"/>
                <a:gd name="T63" fmla="*/ 63 h 86"/>
                <a:gd name="T64" fmla="*/ 25 w 154"/>
                <a:gd name="T65" fmla="*/ 60 h 86"/>
                <a:gd name="T66" fmla="*/ 18 w 154"/>
                <a:gd name="T67" fmla="*/ 53 h 86"/>
                <a:gd name="T68" fmla="*/ 22 w 154"/>
                <a:gd name="T69" fmla="*/ 53 h 86"/>
                <a:gd name="T70" fmla="*/ 25 w 154"/>
                <a:gd name="T71" fmla="*/ 56 h 86"/>
                <a:gd name="T72" fmla="*/ 35 w 154"/>
                <a:gd name="T73" fmla="*/ 53 h 86"/>
                <a:gd name="T74" fmla="*/ 46 w 154"/>
                <a:gd name="T75" fmla="*/ 53 h 86"/>
                <a:gd name="T76" fmla="*/ 48 w 154"/>
                <a:gd name="T77" fmla="*/ 46 h 86"/>
                <a:gd name="T78" fmla="*/ 48 w 154"/>
                <a:gd name="T79" fmla="*/ 40 h 86"/>
                <a:gd name="T80" fmla="*/ 58 w 154"/>
                <a:gd name="T81" fmla="*/ 41 h 86"/>
                <a:gd name="T82" fmla="*/ 61 w 154"/>
                <a:gd name="T83" fmla="*/ 35 h 86"/>
                <a:gd name="T84" fmla="*/ 73 w 154"/>
                <a:gd name="T85" fmla="*/ 31 h 86"/>
                <a:gd name="T86" fmla="*/ 77 w 154"/>
                <a:gd name="T87" fmla="*/ 29 h 86"/>
                <a:gd name="T88" fmla="*/ 82 w 154"/>
                <a:gd name="T89" fmla="*/ 30 h 86"/>
                <a:gd name="T90" fmla="*/ 83 w 154"/>
                <a:gd name="T91" fmla="*/ 25 h 86"/>
                <a:gd name="T92" fmla="*/ 102 w 154"/>
                <a:gd name="T93" fmla="*/ 25 h 86"/>
                <a:gd name="T94" fmla="*/ 105 w 154"/>
                <a:gd name="T95" fmla="*/ 28 h 86"/>
                <a:gd name="T96" fmla="*/ 109 w 154"/>
                <a:gd name="T97" fmla="*/ 24 h 86"/>
                <a:gd name="T98" fmla="*/ 120 w 154"/>
                <a:gd name="T99" fmla="*/ 23 h 86"/>
                <a:gd name="T100" fmla="*/ 131 w 154"/>
                <a:gd name="T101" fmla="*/ 23 h 86"/>
                <a:gd name="T102" fmla="*/ 135 w 154"/>
                <a:gd name="T103" fmla="*/ 17 h 86"/>
                <a:gd name="T104" fmla="*/ 144 w 154"/>
                <a:gd name="T105" fmla="*/ 14 h 86"/>
                <a:gd name="T106" fmla="*/ 145 w 154"/>
                <a:gd name="T107" fmla="*/ 8 h 86"/>
                <a:gd name="T108" fmla="*/ 166 w 154"/>
                <a:gd name="T109" fmla="*/ 1 h 86"/>
                <a:gd name="T110" fmla="*/ 175 w 154"/>
                <a:gd name="T111" fmla="*/ 5 h 86"/>
                <a:gd name="T112" fmla="*/ 181 w 154"/>
                <a:gd name="T113" fmla="*/ 6 h 86"/>
                <a:gd name="T114" fmla="*/ 185 w 154"/>
                <a:gd name="T115" fmla="*/ 12 h 86"/>
                <a:gd name="T116" fmla="*/ 184 w 154"/>
                <a:gd name="T117" fmla="*/ 16 h 8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54"/>
                <a:gd name="T178" fmla="*/ 0 h 86"/>
                <a:gd name="T179" fmla="*/ 154 w 154"/>
                <a:gd name="T180" fmla="*/ 86 h 8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54" h="86">
                  <a:moveTo>
                    <a:pt x="153" y="13"/>
                  </a:moveTo>
                  <a:cubicBezTo>
                    <a:pt x="149" y="16"/>
                    <a:pt x="146" y="19"/>
                    <a:pt x="142" y="21"/>
                  </a:cubicBezTo>
                  <a:cubicBezTo>
                    <a:pt x="130" y="25"/>
                    <a:pt x="118" y="29"/>
                    <a:pt x="106" y="32"/>
                  </a:cubicBezTo>
                  <a:cubicBezTo>
                    <a:pt x="104" y="32"/>
                    <a:pt x="102" y="30"/>
                    <a:pt x="100" y="31"/>
                  </a:cubicBezTo>
                  <a:cubicBezTo>
                    <a:pt x="97" y="32"/>
                    <a:pt x="96" y="35"/>
                    <a:pt x="93" y="36"/>
                  </a:cubicBezTo>
                  <a:cubicBezTo>
                    <a:pt x="91" y="38"/>
                    <a:pt x="89" y="38"/>
                    <a:pt x="87" y="39"/>
                  </a:cubicBezTo>
                  <a:cubicBezTo>
                    <a:pt x="84" y="41"/>
                    <a:pt x="83" y="45"/>
                    <a:pt x="79" y="46"/>
                  </a:cubicBezTo>
                  <a:cubicBezTo>
                    <a:pt x="76" y="48"/>
                    <a:pt x="72" y="45"/>
                    <a:pt x="69" y="46"/>
                  </a:cubicBezTo>
                  <a:cubicBezTo>
                    <a:pt x="68" y="47"/>
                    <a:pt x="70" y="50"/>
                    <a:pt x="69" y="51"/>
                  </a:cubicBezTo>
                  <a:cubicBezTo>
                    <a:pt x="67" y="53"/>
                    <a:pt x="64" y="54"/>
                    <a:pt x="61" y="55"/>
                  </a:cubicBezTo>
                  <a:cubicBezTo>
                    <a:pt x="59" y="55"/>
                    <a:pt x="56" y="54"/>
                    <a:pt x="54" y="55"/>
                  </a:cubicBezTo>
                  <a:cubicBezTo>
                    <a:pt x="52" y="57"/>
                    <a:pt x="52" y="61"/>
                    <a:pt x="51" y="64"/>
                  </a:cubicBezTo>
                  <a:cubicBezTo>
                    <a:pt x="50" y="66"/>
                    <a:pt x="50" y="70"/>
                    <a:pt x="47" y="71"/>
                  </a:cubicBezTo>
                  <a:cubicBezTo>
                    <a:pt x="46" y="72"/>
                    <a:pt x="44" y="68"/>
                    <a:pt x="42" y="68"/>
                  </a:cubicBezTo>
                  <a:cubicBezTo>
                    <a:pt x="41" y="68"/>
                    <a:pt x="42" y="70"/>
                    <a:pt x="42" y="71"/>
                  </a:cubicBezTo>
                  <a:cubicBezTo>
                    <a:pt x="43" y="73"/>
                    <a:pt x="47" y="76"/>
                    <a:pt x="45" y="77"/>
                  </a:cubicBezTo>
                  <a:cubicBezTo>
                    <a:pt x="44" y="79"/>
                    <a:pt x="40" y="74"/>
                    <a:pt x="38" y="76"/>
                  </a:cubicBezTo>
                  <a:cubicBezTo>
                    <a:pt x="36" y="77"/>
                    <a:pt x="42" y="79"/>
                    <a:pt x="41" y="81"/>
                  </a:cubicBezTo>
                  <a:cubicBezTo>
                    <a:pt x="39" y="84"/>
                    <a:pt x="36" y="85"/>
                    <a:pt x="32" y="86"/>
                  </a:cubicBezTo>
                  <a:cubicBezTo>
                    <a:pt x="29" y="86"/>
                    <a:pt x="26" y="83"/>
                    <a:pt x="22" y="82"/>
                  </a:cubicBezTo>
                  <a:cubicBezTo>
                    <a:pt x="18" y="82"/>
                    <a:pt x="14" y="82"/>
                    <a:pt x="10" y="82"/>
                  </a:cubicBezTo>
                  <a:cubicBezTo>
                    <a:pt x="9" y="82"/>
                    <a:pt x="6" y="83"/>
                    <a:pt x="6" y="82"/>
                  </a:cubicBezTo>
                  <a:cubicBezTo>
                    <a:pt x="7" y="80"/>
                    <a:pt x="13" y="79"/>
                    <a:pt x="11" y="78"/>
                  </a:cubicBezTo>
                  <a:cubicBezTo>
                    <a:pt x="8" y="76"/>
                    <a:pt x="3" y="81"/>
                    <a:pt x="1" y="79"/>
                  </a:cubicBezTo>
                  <a:cubicBezTo>
                    <a:pt x="0" y="76"/>
                    <a:pt x="6" y="74"/>
                    <a:pt x="8" y="72"/>
                  </a:cubicBezTo>
                  <a:cubicBezTo>
                    <a:pt x="10" y="70"/>
                    <a:pt x="11" y="68"/>
                    <a:pt x="14" y="67"/>
                  </a:cubicBezTo>
                  <a:cubicBezTo>
                    <a:pt x="16" y="67"/>
                    <a:pt x="19" y="71"/>
                    <a:pt x="20" y="69"/>
                  </a:cubicBezTo>
                  <a:cubicBezTo>
                    <a:pt x="20" y="67"/>
                    <a:pt x="14" y="66"/>
                    <a:pt x="15" y="64"/>
                  </a:cubicBezTo>
                  <a:cubicBezTo>
                    <a:pt x="18" y="61"/>
                    <a:pt x="24" y="64"/>
                    <a:pt x="26" y="61"/>
                  </a:cubicBezTo>
                  <a:cubicBezTo>
                    <a:pt x="27" y="58"/>
                    <a:pt x="17" y="61"/>
                    <a:pt x="17" y="58"/>
                  </a:cubicBezTo>
                  <a:cubicBezTo>
                    <a:pt x="17" y="55"/>
                    <a:pt x="24" y="57"/>
                    <a:pt x="26" y="55"/>
                  </a:cubicBezTo>
                  <a:cubicBezTo>
                    <a:pt x="27" y="54"/>
                    <a:pt x="22" y="54"/>
                    <a:pt x="21" y="53"/>
                  </a:cubicBezTo>
                  <a:cubicBezTo>
                    <a:pt x="20" y="52"/>
                    <a:pt x="21" y="51"/>
                    <a:pt x="21" y="50"/>
                  </a:cubicBezTo>
                  <a:cubicBezTo>
                    <a:pt x="19" y="47"/>
                    <a:pt x="16" y="46"/>
                    <a:pt x="15" y="44"/>
                  </a:cubicBezTo>
                  <a:cubicBezTo>
                    <a:pt x="15" y="43"/>
                    <a:pt x="17" y="44"/>
                    <a:pt x="18" y="44"/>
                  </a:cubicBezTo>
                  <a:cubicBezTo>
                    <a:pt x="19" y="45"/>
                    <a:pt x="20" y="47"/>
                    <a:pt x="21" y="47"/>
                  </a:cubicBezTo>
                  <a:cubicBezTo>
                    <a:pt x="24" y="47"/>
                    <a:pt x="26" y="44"/>
                    <a:pt x="29" y="44"/>
                  </a:cubicBezTo>
                  <a:cubicBezTo>
                    <a:pt x="32" y="43"/>
                    <a:pt x="35" y="45"/>
                    <a:pt x="38" y="44"/>
                  </a:cubicBezTo>
                  <a:cubicBezTo>
                    <a:pt x="39" y="43"/>
                    <a:pt x="39" y="40"/>
                    <a:pt x="40" y="38"/>
                  </a:cubicBezTo>
                  <a:cubicBezTo>
                    <a:pt x="40" y="36"/>
                    <a:pt x="39" y="34"/>
                    <a:pt x="40" y="33"/>
                  </a:cubicBezTo>
                  <a:cubicBezTo>
                    <a:pt x="43" y="32"/>
                    <a:pt x="46" y="35"/>
                    <a:pt x="48" y="34"/>
                  </a:cubicBezTo>
                  <a:cubicBezTo>
                    <a:pt x="50" y="33"/>
                    <a:pt x="49" y="30"/>
                    <a:pt x="51" y="29"/>
                  </a:cubicBezTo>
                  <a:cubicBezTo>
                    <a:pt x="54" y="28"/>
                    <a:pt x="58" y="28"/>
                    <a:pt x="61" y="26"/>
                  </a:cubicBezTo>
                  <a:cubicBezTo>
                    <a:pt x="62" y="26"/>
                    <a:pt x="62" y="24"/>
                    <a:pt x="64" y="24"/>
                  </a:cubicBezTo>
                  <a:cubicBezTo>
                    <a:pt x="65" y="23"/>
                    <a:pt x="67" y="26"/>
                    <a:pt x="68" y="25"/>
                  </a:cubicBezTo>
                  <a:cubicBezTo>
                    <a:pt x="69" y="24"/>
                    <a:pt x="67" y="21"/>
                    <a:pt x="69" y="21"/>
                  </a:cubicBezTo>
                  <a:cubicBezTo>
                    <a:pt x="74" y="19"/>
                    <a:pt x="80" y="20"/>
                    <a:pt x="85" y="21"/>
                  </a:cubicBezTo>
                  <a:cubicBezTo>
                    <a:pt x="86" y="21"/>
                    <a:pt x="86" y="23"/>
                    <a:pt x="87" y="23"/>
                  </a:cubicBezTo>
                  <a:cubicBezTo>
                    <a:pt x="89" y="23"/>
                    <a:pt x="89" y="21"/>
                    <a:pt x="91" y="20"/>
                  </a:cubicBezTo>
                  <a:cubicBezTo>
                    <a:pt x="94" y="19"/>
                    <a:pt x="97" y="19"/>
                    <a:pt x="100" y="19"/>
                  </a:cubicBezTo>
                  <a:cubicBezTo>
                    <a:pt x="103" y="19"/>
                    <a:pt x="106" y="20"/>
                    <a:pt x="109" y="19"/>
                  </a:cubicBezTo>
                  <a:cubicBezTo>
                    <a:pt x="111" y="18"/>
                    <a:pt x="110" y="15"/>
                    <a:pt x="112" y="14"/>
                  </a:cubicBezTo>
                  <a:cubicBezTo>
                    <a:pt x="114" y="13"/>
                    <a:pt x="118" y="13"/>
                    <a:pt x="120" y="12"/>
                  </a:cubicBezTo>
                  <a:cubicBezTo>
                    <a:pt x="121" y="11"/>
                    <a:pt x="120" y="8"/>
                    <a:pt x="121" y="7"/>
                  </a:cubicBezTo>
                  <a:cubicBezTo>
                    <a:pt x="126" y="4"/>
                    <a:pt x="132" y="2"/>
                    <a:pt x="138" y="1"/>
                  </a:cubicBezTo>
                  <a:cubicBezTo>
                    <a:pt x="140" y="0"/>
                    <a:pt x="143" y="3"/>
                    <a:pt x="146" y="4"/>
                  </a:cubicBezTo>
                  <a:cubicBezTo>
                    <a:pt x="147" y="4"/>
                    <a:pt x="149" y="4"/>
                    <a:pt x="151" y="5"/>
                  </a:cubicBezTo>
                  <a:cubicBezTo>
                    <a:pt x="152" y="6"/>
                    <a:pt x="153" y="8"/>
                    <a:pt x="154" y="10"/>
                  </a:cubicBezTo>
                  <a:cubicBezTo>
                    <a:pt x="154" y="11"/>
                    <a:pt x="154" y="12"/>
                    <a:pt x="153" y="1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35" name="Freeform 3152"/>
            <p:cNvSpPr>
              <a:spLocks noChangeAspect="1"/>
            </p:cNvSpPr>
            <p:nvPr/>
          </p:nvSpPr>
          <p:spPr bwMode="auto">
            <a:xfrm>
              <a:off x="5553070" y="1108699"/>
              <a:ext cx="115228" cy="112310"/>
            </a:xfrm>
            <a:custGeom>
              <a:avLst/>
              <a:gdLst>
                <a:gd name="T0" fmla="*/ 59 w 66"/>
                <a:gd name="T1" fmla="*/ 7 h 64"/>
                <a:gd name="T2" fmla="*/ 54 w 66"/>
                <a:gd name="T3" fmla="*/ 11 h 64"/>
                <a:gd name="T4" fmla="*/ 55 w 66"/>
                <a:gd name="T5" fmla="*/ 13 h 64"/>
                <a:gd name="T6" fmla="*/ 48 w 66"/>
                <a:gd name="T7" fmla="*/ 13 h 64"/>
                <a:gd name="T8" fmla="*/ 51 w 66"/>
                <a:gd name="T9" fmla="*/ 18 h 64"/>
                <a:gd name="T10" fmla="*/ 51 w 66"/>
                <a:gd name="T11" fmla="*/ 30 h 64"/>
                <a:gd name="T12" fmla="*/ 53 w 66"/>
                <a:gd name="T13" fmla="*/ 48 h 64"/>
                <a:gd name="T14" fmla="*/ 75 w 66"/>
                <a:gd name="T15" fmla="*/ 67 h 64"/>
                <a:gd name="T16" fmla="*/ 79 w 66"/>
                <a:gd name="T17" fmla="*/ 72 h 64"/>
                <a:gd name="T18" fmla="*/ 74 w 66"/>
                <a:gd name="T19" fmla="*/ 75 h 64"/>
                <a:gd name="T20" fmla="*/ 67 w 66"/>
                <a:gd name="T21" fmla="*/ 71 h 64"/>
                <a:gd name="T22" fmla="*/ 65 w 66"/>
                <a:gd name="T23" fmla="*/ 75 h 64"/>
                <a:gd name="T24" fmla="*/ 56 w 66"/>
                <a:gd name="T25" fmla="*/ 75 h 64"/>
                <a:gd name="T26" fmla="*/ 51 w 66"/>
                <a:gd name="T27" fmla="*/ 69 h 64"/>
                <a:gd name="T28" fmla="*/ 48 w 66"/>
                <a:gd name="T29" fmla="*/ 69 h 64"/>
                <a:gd name="T30" fmla="*/ 53 w 66"/>
                <a:gd name="T31" fmla="*/ 75 h 64"/>
                <a:gd name="T32" fmla="*/ 48 w 66"/>
                <a:gd name="T33" fmla="*/ 76 h 64"/>
                <a:gd name="T34" fmla="*/ 43 w 66"/>
                <a:gd name="T35" fmla="*/ 71 h 64"/>
                <a:gd name="T36" fmla="*/ 29 w 66"/>
                <a:gd name="T37" fmla="*/ 71 h 64"/>
                <a:gd name="T38" fmla="*/ 31 w 66"/>
                <a:gd name="T39" fmla="*/ 66 h 64"/>
                <a:gd name="T40" fmla="*/ 30 w 66"/>
                <a:gd name="T41" fmla="*/ 61 h 64"/>
                <a:gd name="T42" fmla="*/ 36 w 66"/>
                <a:gd name="T43" fmla="*/ 59 h 64"/>
                <a:gd name="T44" fmla="*/ 30 w 66"/>
                <a:gd name="T45" fmla="*/ 57 h 64"/>
                <a:gd name="T46" fmla="*/ 25 w 66"/>
                <a:gd name="T47" fmla="*/ 51 h 64"/>
                <a:gd name="T48" fmla="*/ 18 w 66"/>
                <a:gd name="T49" fmla="*/ 52 h 64"/>
                <a:gd name="T50" fmla="*/ 14 w 66"/>
                <a:gd name="T51" fmla="*/ 46 h 64"/>
                <a:gd name="T52" fmla="*/ 10 w 66"/>
                <a:gd name="T53" fmla="*/ 48 h 64"/>
                <a:gd name="T54" fmla="*/ 2 w 66"/>
                <a:gd name="T55" fmla="*/ 47 h 64"/>
                <a:gd name="T56" fmla="*/ 1 w 66"/>
                <a:gd name="T57" fmla="*/ 35 h 64"/>
                <a:gd name="T58" fmla="*/ 7 w 66"/>
                <a:gd name="T59" fmla="*/ 35 h 64"/>
                <a:gd name="T60" fmla="*/ 10 w 66"/>
                <a:gd name="T61" fmla="*/ 37 h 64"/>
                <a:gd name="T62" fmla="*/ 12 w 66"/>
                <a:gd name="T63" fmla="*/ 25 h 64"/>
                <a:gd name="T64" fmla="*/ 13 w 66"/>
                <a:gd name="T65" fmla="*/ 16 h 64"/>
                <a:gd name="T66" fmla="*/ 19 w 66"/>
                <a:gd name="T67" fmla="*/ 6 h 64"/>
                <a:gd name="T68" fmla="*/ 24 w 66"/>
                <a:gd name="T69" fmla="*/ 2 h 64"/>
                <a:gd name="T70" fmla="*/ 36 w 66"/>
                <a:gd name="T71" fmla="*/ 0 h 64"/>
                <a:gd name="T72" fmla="*/ 47 w 66"/>
                <a:gd name="T73" fmla="*/ 2 h 64"/>
                <a:gd name="T74" fmla="*/ 59 w 66"/>
                <a:gd name="T75" fmla="*/ 7 h 6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6"/>
                <a:gd name="T115" fmla="*/ 0 h 64"/>
                <a:gd name="T116" fmla="*/ 66 w 66"/>
                <a:gd name="T117" fmla="*/ 64 h 6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6" h="64">
                  <a:moveTo>
                    <a:pt x="49" y="6"/>
                  </a:moveTo>
                  <a:cubicBezTo>
                    <a:pt x="50" y="7"/>
                    <a:pt x="46" y="7"/>
                    <a:pt x="45" y="9"/>
                  </a:cubicBezTo>
                  <a:cubicBezTo>
                    <a:pt x="45" y="9"/>
                    <a:pt x="46" y="11"/>
                    <a:pt x="46" y="11"/>
                  </a:cubicBezTo>
                  <a:cubicBezTo>
                    <a:pt x="44" y="12"/>
                    <a:pt x="41" y="9"/>
                    <a:pt x="40" y="11"/>
                  </a:cubicBezTo>
                  <a:cubicBezTo>
                    <a:pt x="39" y="12"/>
                    <a:pt x="43" y="13"/>
                    <a:pt x="43" y="15"/>
                  </a:cubicBezTo>
                  <a:cubicBezTo>
                    <a:pt x="44" y="18"/>
                    <a:pt x="42" y="22"/>
                    <a:pt x="43" y="25"/>
                  </a:cubicBezTo>
                  <a:cubicBezTo>
                    <a:pt x="43" y="30"/>
                    <a:pt x="41" y="36"/>
                    <a:pt x="44" y="40"/>
                  </a:cubicBezTo>
                  <a:cubicBezTo>
                    <a:pt x="49" y="47"/>
                    <a:pt x="57" y="51"/>
                    <a:pt x="63" y="56"/>
                  </a:cubicBezTo>
                  <a:cubicBezTo>
                    <a:pt x="64" y="57"/>
                    <a:pt x="66" y="58"/>
                    <a:pt x="66" y="60"/>
                  </a:cubicBezTo>
                  <a:cubicBezTo>
                    <a:pt x="66" y="62"/>
                    <a:pt x="64" y="63"/>
                    <a:pt x="62" y="62"/>
                  </a:cubicBezTo>
                  <a:cubicBezTo>
                    <a:pt x="60" y="62"/>
                    <a:pt x="58" y="59"/>
                    <a:pt x="56" y="59"/>
                  </a:cubicBezTo>
                  <a:cubicBezTo>
                    <a:pt x="55" y="59"/>
                    <a:pt x="55" y="62"/>
                    <a:pt x="54" y="62"/>
                  </a:cubicBezTo>
                  <a:cubicBezTo>
                    <a:pt x="52" y="63"/>
                    <a:pt x="49" y="63"/>
                    <a:pt x="47" y="62"/>
                  </a:cubicBezTo>
                  <a:cubicBezTo>
                    <a:pt x="46" y="61"/>
                    <a:pt x="45" y="58"/>
                    <a:pt x="43" y="57"/>
                  </a:cubicBezTo>
                  <a:cubicBezTo>
                    <a:pt x="42" y="56"/>
                    <a:pt x="40" y="56"/>
                    <a:pt x="40" y="57"/>
                  </a:cubicBezTo>
                  <a:cubicBezTo>
                    <a:pt x="40" y="59"/>
                    <a:pt x="44" y="60"/>
                    <a:pt x="44" y="62"/>
                  </a:cubicBezTo>
                  <a:cubicBezTo>
                    <a:pt x="44" y="64"/>
                    <a:pt x="41" y="64"/>
                    <a:pt x="40" y="63"/>
                  </a:cubicBezTo>
                  <a:cubicBezTo>
                    <a:pt x="38" y="63"/>
                    <a:pt x="38" y="59"/>
                    <a:pt x="36" y="59"/>
                  </a:cubicBezTo>
                  <a:cubicBezTo>
                    <a:pt x="32" y="57"/>
                    <a:pt x="28" y="60"/>
                    <a:pt x="24" y="59"/>
                  </a:cubicBezTo>
                  <a:cubicBezTo>
                    <a:pt x="23" y="58"/>
                    <a:pt x="26" y="56"/>
                    <a:pt x="26" y="55"/>
                  </a:cubicBezTo>
                  <a:cubicBezTo>
                    <a:pt x="26" y="54"/>
                    <a:pt x="24" y="52"/>
                    <a:pt x="25" y="51"/>
                  </a:cubicBezTo>
                  <a:cubicBezTo>
                    <a:pt x="26" y="49"/>
                    <a:pt x="30" y="51"/>
                    <a:pt x="30" y="49"/>
                  </a:cubicBezTo>
                  <a:cubicBezTo>
                    <a:pt x="30" y="47"/>
                    <a:pt x="26" y="48"/>
                    <a:pt x="25" y="47"/>
                  </a:cubicBezTo>
                  <a:cubicBezTo>
                    <a:pt x="24" y="45"/>
                    <a:pt x="23" y="42"/>
                    <a:pt x="21" y="42"/>
                  </a:cubicBezTo>
                  <a:cubicBezTo>
                    <a:pt x="20" y="41"/>
                    <a:pt x="17" y="43"/>
                    <a:pt x="15" y="43"/>
                  </a:cubicBezTo>
                  <a:cubicBezTo>
                    <a:pt x="14" y="42"/>
                    <a:pt x="14" y="39"/>
                    <a:pt x="12" y="38"/>
                  </a:cubicBezTo>
                  <a:cubicBezTo>
                    <a:pt x="11" y="38"/>
                    <a:pt x="9" y="39"/>
                    <a:pt x="8" y="40"/>
                  </a:cubicBezTo>
                  <a:cubicBezTo>
                    <a:pt x="6" y="40"/>
                    <a:pt x="3" y="41"/>
                    <a:pt x="2" y="39"/>
                  </a:cubicBezTo>
                  <a:cubicBezTo>
                    <a:pt x="0" y="36"/>
                    <a:pt x="0" y="32"/>
                    <a:pt x="1" y="29"/>
                  </a:cubicBezTo>
                  <a:cubicBezTo>
                    <a:pt x="2" y="27"/>
                    <a:pt x="5" y="28"/>
                    <a:pt x="6" y="29"/>
                  </a:cubicBezTo>
                  <a:cubicBezTo>
                    <a:pt x="7" y="29"/>
                    <a:pt x="7" y="32"/>
                    <a:pt x="8" y="31"/>
                  </a:cubicBezTo>
                  <a:cubicBezTo>
                    <a:pt x="9" y="28"/>
                    <a:pt x="9" y="24"/>
                    <a:pt x="10" y="21"/>
                  </a:cubicBezTo>
                  <a:cubicBezTo>
                    <a:pt x="10" y="19"/>
                    <a:pt x="10" y="16"/>
                    <a:pt x="11" y="13"/>
                  </a:cubicBezTo>
                  <a:cubicBezTo>
                    <a:pt x="12" y="10"/>
                    <a:pt x="14" y="8"/>
                    <a:pt x="16" y="5"/>
                  </a:cubicBezTo>
                  <a:cubicBezTo>
                    <a:pt x="17" y="4"/>
                    <a:pt x="18" y="2"/>
                    <a:pt x="20" y="2"/>
                  </a:cubicBezTo>
                  <a:cubicBezTo>
                    <a:pt x="23" y="1"/>
                    <a:pt x="26" y="0"/>
                    <a:pt x="30" y="0"/>
                  </a:cubicBezTo>
                  <a:cubicBezTo>
                    <a:pt x="33" y="0"/>
                    <a:pt x="36" y="1"/>
                    <a:pt x="39" y="2"/>
                  </a:cubicBezTo>
                  <a:cubicBezTo>
                    <a:pt x="43" y="3"/>
                    <a:pt x="47" y="3"/>
                    <a:pt x="49" y="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36" name="Freeform 3153"/>
            <p:cNvSpPr>
              <a:spLocks noChangeAspect="1"/>
            </p:cNvSpPr>
            <p:nvPr/>
          </p:nvSpPr>
          <p:spPr bwMode="auto">
            <a:xfrm>
              <a:off x="5570573" y="1186003"/>
              <a:ext cx="16044" cy="18961"/>
            </a:xfrm>
            <a:custGeom>
              <a:avLst/>
              <a:gdLst>
                <a:gd name="T0" fmla="*/ 2 w 9"/>
                <a:gd name="T1" fmla="*/ 1 h 11"/>
                <a:gd name="T2" fmla="*/ 1 w 9"/>
                <a:gd name="T3" fmla="*/ 2 h 11"/>
                <a:gd name="T4" fmla="*/ 10 w 9"/>
                <a:gd name="T5" fmla="*/ 12 h 11"/>
                <a:gd name="T6" fmla="*/ 11 w 9"/>
                <a:gd name="T7" fmla="*/ 8 h 11"/>
                <a:gd name="T8" fmla="*/ 7 w 9"/>
                <a:gd name="T9" fmla="*/ 4 h 11"/>
                <a:gd name="T10" fmla="*/ 2 w 9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11"/>
                <a:gd name="T20" fmla="*/ 9 w 9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11">
                  <a:moveTo>
                    <a:pt x="2" y="1"/>
                  </a:moveTo>
                  <a:cubicBezTo>
                    <a:pt x="1" y="0"/>
                    <a:pt x="0" y="2"/>
                    <a:pt x="1" y="2"/>
                  </a:cubicBezTo>
                  <a:cubicBezTo>
                    <a:pt x="3" y="5"/>
                    <a:pt x="5" y="8"/>
                    <a:pt x="8" y="10"/>
                  </a:cubicBezTo>
                  <a:cubicBezTo>
                    <a:pt x="9" y="11"/>
                    <a:pt x="9" y="8"/>
                    <a:pt x="9" y="7"/>
                  </a:cubicBezTo>
                  <a:cubicBezTo>
                    <a:pt x="8" y="6"/>
                    <a:pt x="7" y="4"/>
                    <a:pt x="6" y="3"/>
                  </a:cubicBezTo>
                  <a:cubicBezTo>
                    <a:pt x="5" y="2"/>
                    <a:pt x="3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37" name="Freeform 3154"/>
            <p:cNvSpPr>
              <a:spLocks noChangeAspect="1"/>
            </p:cNvSpPr>
            <p:nvPr/>
          </p:nvSpPr>
          <p:spPr bwMode="auto">
            <a:xfrm>
              <a:off x="1604703" y="1571067"/>
              <a:ext cx="14586" cy="11669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7 h 7"/>
                <a:gd name="T4" fmla="*/ 3 w 8"/>
                <a:gd name="T5" fmla="*/ 3 h 7"/>
                <a:gd name="T6" fmla="*/ 9 w 8"/>
                <a:gd name="T7" fmla="*/ 1 h 7"/>
                <a:gd name="T8" fmla="*/ 6 w 8"/>
                <a:gd name="T9" fmla="*/ 6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5" y="5"/>
                  </a:moveTo>
                  <a:cubicBezTo>
                    <a:pt x="4" y="6"/>
                    <a:pt x="2" y="7"/>
                    <a:pt x="1" y="6"/>
                  </a:cubicBezTo>
                  <a:cubicBezTo>
                    <a:pt x="0" y="5"/>
                    <a:pt x="1" y="4"/>
                    <a:pt x="2" y="3"/>
                  </a:cubicBezTo>
                  <a:cubicBezTo>
                    <a:pt x="4" y="2"/>
                    <a:pt x="6" y="0"/>
                    <a:pt x="7" y="1"/>
                  </a:cubicBezTo>
                  <a:cubicBezTo>
                    <a:pt x="8" y="2"/>
                    <a:pt x="6" y="4"/>
                    <a:pt x="5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38" name="Freeform 3155"/>
            <p:cNvSpPr>
              <a:spLocks noChangeAspect="1"/>
            </p:cNvSpPr>
            <p:nvPr/>
          </p:nvSpPr>
          <p:spPr bwMode="auto">
            <a:xfrm>
              <a:off x="4231599" y="920542"/>
              <a:ext cx="8751" cy="13127"/>
            </a:xfrm>
            <a:custGeom>
              <a:avLst/>
              <a:gdLst>
                <a:gd name="T0" fmla="*/ 4 w 5"/>
                <a:gd name="T1" fmla="*/ 6 h 7"/>
                <a:gd name="T2" fmla="*/ 1 w 5"/>
                <a:gd name="T3" fmla="*/ 9 h 7"/>
                <a:gd name="T4" fmla="*/ 1 w 5"/>
                <a:gd name="T5" fmla="*/ 4 h 7"/>
                <a:gd name="T6" fmla="*/ 5 w 5"/>
                <a:gd name="T7" fmla="*/ 1 h 7"/>
                <a:gd name="T8" fmla="*/ 4 w 5"/>
                <a:gd name="T9" fmla="*/ 6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7"/>
                <a:gd name="T17" fmla="*/ 5 w 5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7">
                  <a:moveTo>
                    <a:pt x="3" y="5"/>
                  </a:moveTo>
                  <a:cubicBezTo>
                    <a:pt x="3" y="6"/>
                    <a:pt x="1" y="7"/>
                    <a:pt x="1" y="7"/>
                  </a:cubicBezTo>
                  <a:cubicBezTo>
                    <a:pt x="0" y="6"/>
                    <a:pt x="0" y="4"/>
                    <a:pt x="1" y="3"/>
                  </a:cubicBezTo>
                  <a:cubicBezTo>
                    <a:pt x="2" y="2"/>
                    <a:pt x="3" y="0"/>
                    <a:pt x="4" y="1"/>
                  </a:cubicBezTo>
                  <a:cubicBezTo>
                    <a:pt x="5" y="2"/>
                    <a:pt x="4" y="4"/>
                    <a:pt x="3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39" name="Freeform 3156"/>
            <p:cNvSpPr>
              <a:spLocks noChangeAspect="1"/>
            </p:cNvSpPr>
            <p:nvPr/>
          </p:nvSpPr>
          <p:spPr bwMode="auto">
            <a:xfrm>
              <a:off x="4183466" y="733845"/>
              <a:ext cx="17503" cy="16044"/>
            </a:xfrm>
            <a:custGeom>
              <a:avLst/>
              <a:gdLst>
                <a:gd name="T0" fmla="*/ 8 w 10"/>
                <a:gd name="T1" fmla="*/ 5 h 9"/>
                <a:gd name="T2" fmla="*/ 12 w 10"/>
                <a:gd name="T3" fmla="*/ 11 h 9"/>
                <a:gd name="T4" fmla="*/ 5 w 10"/>
                <a:gd name="T5" fmla="*/ 7 h 9"/>
                <a:gd name="T6" fmla="*/ 1 w 10"/>
                <a:gd name="T7" fmla="*/ 0 h 9"/>
                <a:gd name="T8" fmla="*/ 8 w 10"/>
                <a:gd name="T9" fmla="*/ 5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9"/>
                <a:gd name="T17" fmla="*/ 10 w 1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9">
                  <a:moveTo>
                    <a:pt x="7" y="4"/>
                  </a:moveTo>
                  <a:cubicBezTo>
                    <a:pt x="8" y="5"/>
                    <a:pt x="10" y="8"/>
                    <a:pt x="10" y="9"/>
                  </a:cubicBezTo>
                  <a:cubicBezTo>
                    <a:pt x="9" y="9"/>
                    <a:pt x="5" y="7"/>
                    <a:pt x="4" y="6"/>
                  </a:cubicBezTo>
                  <a:cubicBezTo>
                    <a:pt x="2" y="4"/>
                    <a:pt x="0" y="0"/>
                    <a:pt x="1" y="0"/>
                  </a:cubicBezTo>
                  <a:cubicBezTo>
                    <a:pt x="2" y="0"/>
                    <a:pt x="5" y="3"/>
                    <a:pt x="7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40" name="Freeform 3157"/>
            <p:cNvSpPr>
              <a:spLocks noChangeAspect="1"/>
            </p:cNvSpPr>
            <p:nvPr/>
          </p:nvSpPr>
          <p:spPr bwMode="auto">
            <a:xfrm>
              <a:off x="2956804" y="2777310"/>
              <a:ext cx="8751" cy="5834"/>
            </a:xfrm>
            <a:custGeom>
              <a:avLst/>
              <a:gdLst>
                <a:gd name="T0" fmla="*/ 5 w 5"/>
                <a:gd name="T1" fmla="*/ 2 h 4"/>
                <a:gd name="T2" fmla="*/ 6 w 5"/>
                <a:gd name="T3" fmla="*/ 4 h 4"/>
                <a:gd name="T4" fmla="*/ 2 w 5"/>
                <a:gd name="T5" fmla="*/ 3 h 4"/>
                <a:gd name="T6" fmla="*/ 1 w 5"/>
                <a:gd name="T7" fmla="*/ 0 h 4"/>
                <a:gd name="T8" fmla="*/ 5 w 5"/>
                <a:gd name="T9" fmla="*/ 2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4" y="2"/>
                  </a:moveTo>
                  <a:cubicBezTo>
                    <a:pt x="4" y="2"/>
                    <a:pt x="5" y="3"/>
                    <a:pt x="5" y="4"/>
                  </a:cubicBezTo>
                  <a:cubicBezTo>
                    <a:pt x="4" y="4"/>
                    <a:pt x="3" y="3"/>
                    <a:pt x="2" y="3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2" y="0"/>
                    <a:pt x="3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41" name="Freeform 3158"/>
            <p:cNvSpPr>
              <a:spLocks noChangeAspect="1"/>
            </p:cNvSpPr>
            <p:nvPr/>
          </p:nvSpPr>
          <p:spPr bwMode="auto">
            <a:xfrm>
              <a:off x="6305695" y="997847"/>
              <a:ext cx="5834" cy="11669"/>
            </a:xfrm>
            <a:custGeom>
              <a:avLst/>
              <a:gdLst>
                <a:gd name="T0" fmla="*/ 3 w 3"/>
                <a:gd name="T1" fmla="*/ 5 h 7"/>
                <a:gd name="T2" fmla="*/ 1 w 3"/>
                <a:gd name="T3" fmla="*/ 8 h 7"/>
                <a:gd name="T4" fmla="*/ 0 w 3"/>
                <a:gd name="T5" fmla="*/ 5 h 7"/>
                <a:gd name="T6" fmla="*/ 1 w 3"/>
                <a:gd name="T7" fmla="*/ 1 h 7"/>
                <a:gd name="T8" fmla="*/ 3 w 3"/>
                <a:gd name="T9" fmla="*/ 5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7"/>
                <a:gd name="T17" fmla="*/ 3 w 3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7">
                  <a:moveTo>
                    <a:pt x="2" y="4"/>
                  </a:moveTo>
                  <a:cubicBezTo>
                    <a:pt x="2" y="5"/>
                    <a:pt x="2" y="7"/>
                    <a:pt x="1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3"/>
                    <a:pt x="0" y="0"/>
                    <a:pt x="1" y="1"/>
                  </a:cubicBezTo>
                  <a:cubicBezTo>
                    <a:pt x="3" y="1"/>
                    <a:pt x="2" y="3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42" name="Freeform 3159"/>
            <p:cNvSpPr>
              <a:spLocks noChangeAspect="1"/>
            </p:cNvSpPr>
            <p:nvPr/>
          </p:nvSpPr>
          <p:spPr bwMode="auto">
            <a:xfrm>
              <a:off x="5999394" y="1099947"/>
              <a:ext cx="8751" cy="4376"/>
            </a:xfrm>
            <a:custGeom>
              <a:avLst/>
              <a:gdLst>
                <a:gd name="T0" fmla="*/ 2 w 5"/>
                <a:gd name="T1" fmla="*/ 3 h 3"/>
                <a:gd name="T2" fmla="*/ 1 w 5"/>
                <a:gd name="T3" fmla="*/ 3 h 3"/>
                <a:gd name="T4" fmla="*/ 2 w 5"/>
                <a:gd name="T5" fmla="*/ 1 h 3"/>
                <a:gd name="T6" fmla="*/ 6 w 5"/>
                <a:gd name="T7" fmla="*/ 1 h 3"/>
                <a:gd name="T8" fmla="*/ 2 w 5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2" y="3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3" y="1"/>
                    <a:pt x="5" y="0"/>
                    <a:pt x="5" y="1"/>
                  </a:cubicBezTo>
                  <a:cubicBezTo>
                    <a:pt x="5" y="2"/>
                    <a:pt x="3" y="3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43" name="Freeform 3160"/>
            <p:cNvSpPr>
              <a:spLocks noChangeAspect="1"/>
            </p:cNvSpPr>
            <p:nvPr/>
          </p:nvSpPr>
          <p:spPr bwMode="auto">
            <a:xfrm>
              <a:off x="7227515" y="3136120"/>
              <a:ext cx="5834" cy="5834"/>
            </a:xfrm>
            <a:custGeom>
              <a:avLst/>
              <a:gdLst>
                <a:gd name="T0" fmla="*/ 2 w 4"/>
                <a:gd name="T1" fmla="*/ 3 h 4"/>
                <a:gd name="T2" fmla="*/ 0 w 4"/>
                <a:gd name="T3" fmla="*/ 3 h 4"/>
                <a:gd name="T4" fmla="*/ 1 w 4"/>
                <a:gd name="T5" fmla="*/ 1 h 4"/>
                <a:gd name="T6" fmla="*/ 3 w 4"/>
                <a:gd name="T7" fmla="*/ 0 h 4"/>
                <a:gd name="T8" fmla="*/ 2 w 4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1" y="3"/>
                    <a:pt x="0" y="4"/>
                    <a:pt x="0" y="3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44" name="Freeform 3161"/>
            <p:cNvSpPr>
              <a:spLocks noChangeAspect="1"/>
            </p:cNvSpPr>
            <p:nvPr/>
          </p:nvSpPr>
          <p:spPr bwMode="auto">
            <a:xfrm>
              <a:off x="2093326" y="2498722"/>
              <a:ext cx="10210" cy="10210"/>
            </a:xfrm>
            <a:custGeom>
              <a:avLst/>
              <a:gdLst>
                <a:gd name="T0" fmla="*/ 5 w 6"/>
                <a:gd name="T1" fmla="*/ 4 h 6"/>
                <a:gd name="T2" fmla="*/ 6 w 6"/>
                <a:gd name="T3" fmla="*/ 7 h 6"/>
                <a:gd name="T4" fmla="*/ 2 w 6"/>
                <a:gd name="T5" fmla="*/ 5 h 6"/>
                <a:gd name="T6" fmla="*/ 1 w 6"/>
                <a:gd name="T7" fmla="*/ 0 h 6"/>
                <a:gd name="T8" fmla="*/ 5 w 6"/>
                <a:gd name="T9" fmla="*/ 4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4" y="3"/>
                  </a:moveTo>
                  <a:cubicBezTo>
                    <a:pt x="5" y="4"/>
                    <a:pt x="6" y="6"/>
                    <a:pt x="5" y="6"/>
                  </a:cubicBezTo>
                  <a:cubicBezTo>
                    <a:pt x="4" y="6"/>
                    <a:pt x="3" y="5"/>
                    <a:pt x="2" y="4"/>
                  </a:cubicBezTo>
                  <a:cubicBezTo>
                    <a:pt x="2" y="2"/>
                    <a:pt x="0" y="0"/>
                    <a:pt x="1" y="0"/>
                  </a:cubicBezTo>
                  <a:cubicBezTo>
                    <a:pt x="2" y="0"/>
                    <a:pt x="3" y="2"/>
                    <a:pt x="4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45" name="Freeform 3162"/>
            <p:cNvSpPr>
              <a:spLocks noChangeAspect="1"/>
            </p:cNvSpPr>
            <p:nvPr/>
          </p:nvSpPr>
          <p:spPr bwMode="auto">
            <a:xfrm>
              <a:off x="2056862" y="2526435"/>
              <a:ext cx="1459" cy="8751"/>
            </a:xfrm>
            <a:custGeom>
              <a:avLst/>
              <a:gdLst>
                <a:gd name="T0" fmla="*/ 1 w 1"/>
                <a:gd name="T1" fmla="*/ 4 h 5"/>
                <a:gd name="T2" fmla="*/ 1 w 1"/>
                <a:gd name="T3" fmla="*/ 6 h 5"/>
                <a:gd name="T4" fmla="*/ 0 w 1"/>
                <a:gd name="T5" fmla="*/ 4 h 5"/>
                <a:gd name="T6" fmla="*/ 1 w 1"/>
                <a:gd name="T7" fmla="*/ 1 h 5"/>
                <a:gd name="T8" fmla="*/ 1 w 1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5"/>
                <a:gd name="T17" fmla="*/ 1 w 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5"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1" y="1"/>
                    <a:pt x="1" y="2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46" name="Freeform 3163"/>
            <p:cNvSpPr>
              <a:spLocks noChangeAspect="1"/>
            </p:cNvSpPr>
            <p:nvPr/>
          </p:nvSpPr>
          <p:spPr bwMode="auto">
            <a:xfrm>
              <a:off x="1989767" y="2508932"/>
              <a:ext cx="2917" cy="8751"/>
            </a:xfrm>
            <a:custGeom>
              <a:avLst/>
              <a:gdLst>
                <a:gd name="T0" fmla="*/ 2 w 1"/>
                <a:gd name="T1" fmla="*/ 4 h 5"/>
                <a:gd name="T2" fmla="*/ 0 w 1"/>
                <a:gd name="T3" fmla="*/ 6 h 5"/>
                <a:gd name="T4" fmla="*/ 0 w 1"/>
                <a:gd name="T5" fmla="*/ 4 h 5"/>
                <a:gd name="T6" fmla="*/ 2 w 1"/>
                <a:gd name="T7" fmla="*/ 0 h 5"/>
                <a:gd name="T8" fmla="*/ 2 w 1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5"/>
                <a:gd name="T17" fmla="*/ 1 w 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5">
                  <a:moveTo>
                    <a:pt x="1" y="3"/>
                  </a:moveTo>
                  <a:cubicBezTo>
                    <a:pt x="1" y="4"/>
                    <a:pt x="1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1" y="1"/>
                    <a:pt x="1" y="2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47" name="Freeform 3164"/>
            <p:cNvSpPr>
              <a:spLocks noChangeAspect="1"/>
            </p:cNvSpPr>
            <p:nvPr/>
          </p:nvSpPr>
          <p:spPr bwMode="auto">
            <a:xfrm>
              <a:off x="1994143" y="2421417"/>
              <a:ext cx="7293" cy="8751"/>
            </a:xfrm>
            <a:custGeom>
              <a:avLst/>
              <a:gdLst>
                <a:gd name="T0" fmla="*/ 3 w 4"/>
                <a:gd name="T1" fmla="*/ 4 h 5"/>
                <a:gd name="T2" fmla="*/ 0 w 4"/>
                <a:gd name="T3" fmla="*/ 5 h 5"/>
                <a:gd name="T4" fmla="*/ 1 w 4"/>
                <a:gd name="T5" fmla="*/ 2 h 5"/>
                <a:gd name="T6" fmla="*/ 4 w 4"/>
                <a:gd name="T7" fmla="*/ 1 h 5"/>
                <a:gd name="T8" fmla="*/ 3 w 4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2" y="3"/>
                  </a:moveTo>
                  <a:cubicBezTo>
                    <a:pt x="1" y="4"/>
                    <a:pt x="0" y="5"/>
                    <a:pt x="0" y="4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2"/>
                    <a:pt x="3" y="0"/>
                    <a:pt x="3" y="1"/>
                  </a:cubicBezTo>
                  <a:cubicBezTo>
                    <a:pt x="4" y="2"/>
                    <a:pt x="2" y="3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48" name="Freeform 3165"/>
            <p:cNvSpPr>
              <a:spLocks noChangeAspect="1"/>
            </p:cNvSpPr>
            <p:nvPr/>
          </p:nvSpPr>
          <p:spPr bwMode="auto">
            <a:xfrm>
              <a:off x="1114621" y="2720425"/>
              <a:ext cx="8751" cy="4376"/>
            </a:xfrm>
            <a:custGeom>
              <a:avLst/>
              <a:gdLst>
                <a:gd name="T0" fmla="*/ 2 w 5"/>
                <a:gd name="T1" fmla="*/ 3 h 2"/>
                <a:gd name="T2" fmla="*/ 1 w 5"/>
                <a:gd name="T3" fmla="*/ 2 h 2"/>
                <a:gd name="T4" fmla="*/ 4 w 5"/>
                <a:gd name="T5" fmla="*/ 0 h 2"/>
                <a:gd name="T6" fmla="*/ 6 w 5"/>
                <a:gd name="T7" fmla="*/ 2 h 2"/>
                <a:gd name="T8" fmla="*/ 2 w 5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2" y="2"/>
                  </a:moveTo>
                  <a:cubicBezTo>
                    <a:pt x="2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3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49" name="Freeform 3166"/>
            <p:cNvSpPr>
              <a:spLocks noChangeAspect="1"/>
            </p:cNvSpPr>
            <p:nvPr/>
          </p:nvSpPr>
          <p:spPr bwMode="auto">
            <a:xfrm>
              <a:off x="1294026" y="1632327"/>
              <a:ext cx="13127" cy="10210"/>
            </a:xfrm>
            <a:custGeom>
              <a:avLst/>
              <a:gdLst>
                <a:gd name="T0" fmla="*/ 3 w 8"/>
                <a:gd name="T1" fmla="*/ 5 h 6"/>
                <a:gd name="T2" fmla="*/ 0 w 8"/>
                <a:gd name="T3" fmla="*/ 6 h 6"/>
                <a:gd name="T4" fmla="*/ 3 w 8"/>
                <a:gd name="T5" fmla="*/ 4 h 6"/>
                <a:gd name="T6" fmla="*/ 9 w 8"/>
                <a:gd name="T7" fmla="*/ 1 h 6"/>
                <a:gd name="T8" fmla="*/ 3 w 8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"/>
                <a:gd name="T17" fmla="*/ 8 w 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">
                  <a:moveTo>
                    <a:pt x="3" y="4"/>
                  </a:moveTo>
                  <a:cubicBezTo>
                    <a:pt x="3" y="5"/>
                    <a:pt x="1" y="6"/>
                    <a:pt x="0" y="5"/>
                  </a:cubicBezTo>
                  <a:cubicBezTo>
                    <a:pt x="0" y="5"/>
                    <a:pt x="2" y="3"/>
                    <a:pt x="3" y="3"/>
                  </a:cubicBezTo>
                  <a:cubicBezTo>
                    <a:pt x="4" y="2"/>
                    <a:pt x="7" y="0"/>
                    <a:pt x="8" y="1"/>
                  </a:cubicBezTo>
                  <a:cubicBezTo>
                    <a:pt x="8" y="2"/>
                    <a:pt x="4" y="4"/>
                    <a:pt x="3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50" name="Freeform 3167"/>
            <p:cNvSpPr>
              <a:spLocks noChangeAspect="1"/>
            </p:cNvSpPr>
            <p:nvPr/>
          </p:nvSpPr>
          <p:spPr bwMode="auto">
            <a:xfrm>
              <a:off x="884166" y="1852572"/>
              <a:ext cx="7293" cy="7293"/>
            </a:xfrm>
            <a:custGeom>
              <a:avLst/>
              <a:gdLst>
                <a:gd name="T0" fmla="*/ 3 w 4"/>
                <a:gd name="T1" fmla="*/ 4 h 4"/>
                <a:gd name="T2" fmla="*/ 0 w 4"/>
                <a:gd name="T3" fmla="*/ 4 h 4"/>
                <a:gd name="T4" fmla="*/ 1 w 4"/>
                <a:gd name="T5" fmla="*/ 1 h 4"/>
                <a:gd name="T6" fmla="*/ 5 w 4"/>
                <a:gd name="T7" fmla="*/ 1 h 4"/>
                <a:gd name="T8" fmla="*/ 3 w 4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2" y="3"/>
                    <a:pt x="1" y="4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1"/>
                    <a:pt x="4" y="0"/>
                    <a:pt x="4" y="1"/>
                  </a:cubicBezTo>
                  <a:cubicBezTo>
                    <a:pt x="4" y="1"/>
                    <a:pt x="3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51" name="Freeform 3168"/>
            <p:cNvSpPr>
              <a:spLocks noChangeAspect="1"/>
            </p:cNvSpPr>
            <p:nvPr/>
          </p:nvSpPr>
          <p:spPr bwMode="auto">
            <a:xfrm>
              <a:off x="964388" y="1837987"/>
              <a:ext cx="18961" cy="5834"/>
            </a:xfrm>
            <a:custGeom>
              <a:avLst/>
              <a:gdLst>
                <a:gd name="T0" fmla="*/ 5 w 11"/>
                <a:gd name="T1" fmla="*/ 4 h 3"/>
                <a:gd name="T2" fmla="*/ 1 w 11"/>
                <a:gd name="T3" fmla="*/ 4 h 3"/>
                <a:gd name="T4" fmla="*/ 6 w 11"/>
                <a:gd name="T5" fmla="*/ 1 h 3"/>
                <a:gd name="T6" fmla="*/ 13 w 11"/>
                <a:gd name="T7" fmla="*/ 1 h 3"/>
                <a:gd name="T8" fmla="*/ 5 w 11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3"/>
                <a:gd name="T17" fmla="*/ 11 w 1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3">
                  <a:moveTo>
                    <a:pt x="4" y="3"/>
                  </a:moveTo>
                  <a:cubicBezTo>
                    <a:pt x="3" y="3"/>
                    <a:pt x="0" y="3"/>
                    <a:pt x="1" y="3"/>
                  </a:cubicBezTo>
                  <a:cubicBezTo>
                    <a:pt x="1" y="2"/>
                    <a:pt x="3" y="2"/>
                    <a:pt x="5" y="1"/>
                  </a:cubicBezTo>
                  <a:cubicBezTo>
                    <a:pt x="7" y="1"/>
                    <a:pt x="11" y="0"/>
                    <a:pt x="11" y="1"/>
                  </a:cubicBezTo>
                  <a:cubicBezTo>
                    <a:pt x="10" y="2"/>
                    <a:pt x="7" y="2"/>
                    <a:pt x="4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52" name="Freeform 3169"/>
            <p:cNvSpPr>
              <a:spLocks noChangeAspect="1"/>
            </p:cNvSpPr>
            <p:nvPr/>
          </p:nvSpPr>
          <p:spPr bwMode="auto">
            <a:xfrm>
              <a:off x="1275065" y="1743179"/>
              <a:ext cx="5834" cy="8751"/>
            </a:xfrm>
            <a:custGeom>
              <a:avLst/>
              <a:gdLst>
                <a:gd name="T0" fmla="*/ 2 w 4"/>
                <a:gd name="T1" fmla="*/ 4 h 5"/>
                <a:gd name="T2" fmla="*/ 0 w 4"/>
                <a:gd name="T3" fmla="*/ 5 h 5"/>
                <a:gd name="T4" fmla="*/ 1 w 4"/>
                <a:gd name="T5" fmla="*/ 2 h 5"/>
                <a:gd name="T6" fmla="*/ 3 w 4"/>
                <a:gd name="T7" fmla="*/ 1 h 5"/>
                <a:gd name="T8" fmla="*/ 2 w 4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2" y="3"/>
                  </a:moveTo>
                  <a:cubicBezTo>
                    <a:pt x="2" y="4"/>
                    <a:pt x="1" y="5"/>
                    <a:pt x="0" y="4"/>
                  </a:cubicBezTo>
                  <a:cubicBezTo>
                    <a:pt x="0" y="4"/>
                    <a:pt x="1" y="3"/>
                    <a:pt x="1" y="2"/>
                  </a:cubicBezTo>
                  <a:cubicBezTo>
                    <a:pt x="2" y="1"/>
                    <a:pt x="3" y="0"/>
                    <a:pt x="3" y="1"/>
                  </a:cubicBezTo>
                  <a:cubicBezTo>
                    <a:pt x="4" y="1"/>
                    <a:pt x="3" y="3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53" name="Freeform 3170"/>
            <p:cNvSpPr>
              <a:spLocks noChangeAspect="1"/>
            </p:cNvSpPr>
            <p:nvPr/>
          </p:nvSpPr>
          <p:spPr bwMode="auto">
            <a:xfrm>
              <a:off x="1397585" y="1706715"/>
              <a:ext cx="8751" cy="5834"/>
            </a:xfrm>
            <a:custGeom>
              <a:avLst/>
              <a:gdLst>
                <a:gd name="T0" fmla="*/ 2 w 5"/>
                <a:gd name="T1" fmla="*/ 3 h 3"/>
                <a:gd name="T2" fmla="*/ 1 w 5"/>
                <a:gd name="T3" fmla="*/ 4 h 3"/>
                <a:gd name="T4" fmla="*/ 2 w 5"/>
                <a:gd name="T5" fmla="*/ 1 h 3"/>
                <a:gd name="T6" fmla="*/ 5 w 5"/>
                <a:gd name="T7" fmla="*/ 0 h 3"/>
                <a:gd name="T8" fmla="*/ 2 w 5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5" y="1"/>
                    <a:pt x="3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54" name="Freeform 3171"/>
            <p:cNvSpPr>
              <a:spLocks noChangeAspect="1"/>
            </p:cNvSpPr>
            <p:nvPr/>
          </p:nvSpPr>
          <p:spPr bwMode="auto">
            <a:xfrm>
              <a:off x="1644085" y="1591487"/>
              <a:ext cx="4376" cy="7293"/>
            </a:xfrm>
            <a:custGeom>
              <a:avLst/>
              <a:gdLst>
                <a:gd name="T0" fmla="*/ 1 w 3"/>
                <a:gd name="T1" fmla="*/ 4 h 4"/>
                <a:gd name="T2" fmla="*/ 0 w 3"/>
                <a:gd name="T3" fmla="*/ 5 h 4"/>
                <a:gd name="T4" fmla="*/ 1 w 3"/>
                <a:gd name="T5" fmla="*/ 3 h 4"/>
                <a:gd name="T6" fmla="*/ 3 w 3"/>
                <a:gd name="T7" fmla="*/ 0 h 4"/>
                <a:gd name="T8" fmla="*/ 1 w 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1" y="3"/>
                  </a:moveTo>
                  <a:cubicBezTo>
                    <a:pt x="1" y="4"/>
                    <a:pt x="0" y="4"/>
                    <a:pt x="0" y="4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3" y="1"/>
                    <a:pt x="2" y="2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55" name="Freeform 3172"/>
            <p:cNvSpPr>
              <a:spLocks noChangeAspect="1"/>
            </p:cNvSpPr>
            <p:nvPr/>
          </p:nvSpPr>
          <p:spPr bwMode="auto">
            <a:xfrm>
              <a:off x="1584283" y="1572526"/>
              <a:ext cx="5834" cy="8751"/>
            </a:xfrm>
            <a:custGeom>
              <a:avLst/>
              <a:gdLst>
                <a:gd name="T0" fmla="*/ 3 w 3"/>
                <a:gd name="T1" fmla="*/ 5 h 5"/>
                <a:gd name="T2" fmla="*/ 0 w 3"/>
                <a:gd name="T3" fmla="*/ 6 h 5"/>
                <a:gd name="T4" fmla="*/ 1 w 3"/>
                <a:gd name="T5" fmla="*/ 2 h 5"/>
                <a:gd name="T6" fmla="*/ 4 w 3"/>
                <a:gd name="T7" fmla="*/ 1 h 5"/>
                <a:gd name="T8" fmla="*/ 3 w 3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4"/>
                  </a:moveTo>
                  <a:cubicBezTo>
                    <a:pt x="2" y="4"/>
                    <a:pt x="1" y="5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2"/>
                    <a:pt x="2" y="0"/>
                    <a:pt x="3" y="1"/>
                  </a:cubicBezTo>
                  <a:cubicBezTo>
                    <a:pt x="3" y="1"/>
                    <a:pt x="2" y="3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56" name="Freeform 3173"/>
            <p:cNvSpPr>
              <a:spLocks noChangeAspect="1"/>
            </p:cNvSpPr>
            <p:nvPr/>
          </p:nvSpPr>
          <p:spPr bwMode="auto">
            <a:xfrm>
              <a:off x="1827865" y="1747555"/>
              <a:ext cx="8751" cy="10210"/>
            </a:xfrm>
            <a:custGeom>
              <a:avLst/>
              <a:gdLst>
                <a:gd name="T0" fmla="*/ 5 w 5"/>
                <a:gd name="T1" fmla="*/ 5 h 6"/>
                <a:gd name="T2" fmla="*/ 5 w 5"/>
                <a:gd name="T3" fmla="*/ 7 h 6"/>
                <a:gd name="T4" fmla="*/ 2 w 5"/>
                <a:gd name="T5" fmla="*/ 5 h 6"/>
                <a:gd name="T6" fmla="*/ 0 w 5"/>
                <a:gd name="T7" fmla="*/ 0 h 6"/>
                <a:gd name="T8" fmla="*/ 5 w 5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4" y="4"/>
                  </a:moveTo>
                  <a:cubicBezTo>
                    <a:pt x="4" y="4"/>
                    <a:pt x="5" y="6"/>
                    <a:pt x="4" y="6"/>
                  </a:cubicBezTo>
                  <a:cubicBezTo>
                    <a:pt x="4" y="6"/>
                    <a:pt x="3" y="5"/>
                    <a:pt x="2" y="4"/>
                  </a:cubicBezTo>
                  <a:cubicBezTo>
                    <a:pt x="1" y="3"/>
                    <a:pt x="0" y="0"/>
                    <a:pt x="0" y="0"/>
                  </a:cubicBezTo>
                  <a:cubicBezTo>
                    <a:pt x="1" y="0"/>
                    <a:pt x="3" y="2"/>
                    <a:pt x="4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57" name="Freeform 3174"/>
            <p:cNvSpPr>
              <a:spLocks noChangeAspect="1"/>
            </p:cNvSpPr>
            <p:nvPr/>
          </p:nvSpPr>
          <p:spPr bwMode="auto">
            <a:xfrm>
              <a:off x="1792860" y="1684836"/>
              <a:ext cx="2917" cy="8751"/>
            </a:xfrm>
            <a:custGeom>
              <a:avLst/>
              <a:gdLst>
                <a:gd name="T0" fmla="*/ 1 w 2"/>
                <a:gd name="T1" fmla="*/ 5 h 5"/>
                <a:gd name="T2" fmla="*/ 0 w 2"/>
                <a:gd name="T3" fmla="*/ 6 h 5"/>
                <a:gd name="T4" fmla="*/ 0 w 2"/>
                <a:gd name="T5" fmla="*/ 4 h 5"/>
                <a:gd name="T6" fmla="*/ 1 w 2"/>
                <a:gd name="T7" fmla="*/ 1 h 5"/>
                <a:gd name="T8" fmla="*/ 1 w 2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1" y="4"/>
                  </a:moveTo>
                  <a:cubicBezTo>
                    <a:pt x="1" y="4"/>
                    <a:pt x="1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2" y="1"/>
                    <a:pt x="1" y="3"/>
                    <a:pt x="1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58" name="Freeform 3175"/>
            <p:cNvSpPr>
              <a:spLocks noChangeAspect="1"/>
            </p:cNvSpPr>
            <p:nvPr/>
          </p:nvSpPr>
          <p:spPr bwMode="auto">
            <a:xfrm>
              <a:off x="1854120" y="1708173"/>
              <a:ext cx="7293" cy="7293"/>
            </a:xfrm>
            <a:custGeom>
              <a:avLst/>
              <a:gdLst>
                <a:gd name="T0" fmla="*/ 4 w 4"/>
                <a:gd name="T1" fmla="*/ 3 h 4"/>
                <a:gd name="T2" fmla="*/ 4 w 4"/>
                <a:gd name="T3" fmla="*/ 5 h 4"/>
                <a:gd name="T4" fmla="*/ 1 w 4"/>
                <a:gd name="T5" fmla="*/ 4 h 4"/>
                <a:gd name="T6" fmla="*/ 0 w 4"/>
                <a:gd name="T7" fmla="*/ 1 h 4"/>
                <a:gd name="T8" fmla="*/ 4 w 4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3" y="3"/>
                    <a:pt x="4" y="4"/>
                    <a:pt x="3" y="4"/>
                  </a:cubicBezTo>
                  <a:cubicBezTo>
                    <a:pt x="3" y="4"/>
                    <a:pt x="2" y="3"/>
                    <a:pt x="1" y="3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59" name="Freeform 3176"/>
            <p:cNvSpPr>
              <a:spLocks noChangeAspect="1"/>
            </p:cNvSpPr>
            <p:nvPr/>
          </p:nvSpPr>
          <p:spPr bwMode="auto">
            <a:xfrm>
              <a:off x="1875998" y="1794229"/>
              <a:ext cx="8751" cy="10210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7 h 6"/>
                <a:gd name="T4" fmla="*/ 2 w 5"/>
                <a:gd name="T5" fmla="*/ 5 h 6"/>
                <a:gd name="T6" fmla="*/ 1 w 5"/>
                <a:gd name="T7" fmla="*/ 0 h 6"/>
                <a:gd name="T8" fmla="*/ 5 w 5"/>
                <a:gd name="T9" fmla="*/ 4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4" y="3"/>
                  </a:moveTo>
                  <a:cubicBezTo>
                    <a:pt x="4" y="4"/>
                    <a:pt x="5" y="5"/>
                    <a:pt x="4" y="6"/>
                  </a:cubicBezTo>
                  <a:cubicBezTo>
                    <a:pt x="3" y="6"/>
                    <a:pt x="2" y="4"/>
                    <a:pt x="2" y="4"/>
                  </a:cubicBezTo>
                  <a:cubicBezTo>
                    <a:pt x="1" y="2"/>
                    <a:pt x="0" y="0"/>
                    <a:pt x="1" y="0"/>
                  </a:cubicBezTo>
                  <a:cubicBezTo>
                    <a:pt x="2" y="0"/>
                    <a:pt x="3" y="2"/>
                    <a:pt x="4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60" name="Freeform 3177"/>
            <p:cNvSpPr>
              <a:spLocks noChangeAspect="1"/>
            </p:cNvSpPr>
            <p:nvPr/>
          </p:nvSpPr>
          <p:spPr bwMode="auto">
            <a:xfrm>
              <a:off x="1892043" y="1820484"/>
              <a:ext cx="5834" cy="8751"/>
            </a:xfrm>
            <a:custGeom>
              <a:avLst/>
              <a:gdLst>
                <a:gd name="T0" fmla="*/ 4 w 3"/>
                <a:gd name="T1" fmla="*/ 4 h 5"/>
                <a:gd name="T2" fmla="*/ 4 w 3"/>
                <a:gd name="T3" fmla="*/ 6 h 5"/>
                <a:gd name="T4" fmla="*/ 1 w 3"/>
                <a:gd name="T5" fmla="*/ 4 h 5"/>
                <a:gd name="T6" fmla="*/ 1 w 3"/>
                <a:gd name="T7" fmla="*/ 1 h 5"/>
                <a:gd name="T8" fmla="*/ 4 w 3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3" y="3"/>
                  </a:moveTo>
                  <a:cubicBezTo>
                    <a:pt x="3" y="4"/>
                    <a:pt x="3" y="5"/>
                    <a:pt x="3" y="5"/>
                  </a:cubicBezTo>
                  <a:cubicBezTo>
                    <a:pt x="2" y="5"/>
                    <a:pt x="1" y="4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2" y="2"/>
                    <a:pt x="3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61" name="Freeform 3178"/>
            <p:cNvSpPr>
              <a:spLocks noChangeAspect="1"/>
            </p:cNvSpPr>
            <p:nvPr/>
          </p:nvSpPr>
          <p:spPr bwMode="auto">
            <a:xfrm>
              <a:off x="1994143" y="1957590"/>
              <a:ext cx="2917" cy="11669"/>
            </a:xfrm>
            <a:custGeom>
              <a:avLst/>
              <a:gdLst>
                <a:gd name="T0" fmla="*/ 2 w 2"/>
                <a:gd name="T1" fmla="*/ 5 h 7"/>
                <a:gd name="T2" fmla="*/ 2 w 2"/>
                <a:gd name="T3" fmla="*/ 7 h 7"/>
                <a:gd name="T4" fmla="*/ 0 w 2"/>
                <a:gd name="T5" fmla="*/ 5 h 7"/>
                <a:gd name="T6" fmla="*/ 0 w 2"/>
                <a:gd name="T7" fmla="*/ 0 h 7"/>
                <a:gd name="T8" fmla="*/ 2 w 2"/>
                <a:gd name="T9" fmla="*/ 5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7"/>
                <a:gd name="T17" fmla="*/ 2 w 2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7">
                  <a:moveTo>
                    <a:pt x="2" y="4"/>
                  </a:moveTo>
                  <a:cubicBezTo>
                    <a:pt x="2" y="5"/>
                    <a:pt x="2" y="7"/>
                    <a:pt x="2" y="6"/>
                  </a:cubicBezTo>
                  <a:cubicBezTo>
                    <a:pt x="1" y="6"/>
                    <a:pt x="1" y="5"/>
                    <a:pt x="0" y="4"/>
                  </a:cubicBezTo>
                  <a:cubicBezTo>
                    <a:pt x="0" y="3"/>
                    <a:pt x="0" y="0"/>
                    <a:pt x="0" y="0"/>
                  </a:cubicBezTo>
                  <a:cubicBezTo>
                    <a:pt x="1" y="0"/>
                    <a:pt x="2" y="3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62" name="Freeform 3179"/>
            <p:cNvSpPr>
              <a:spLocks noChangeAspect="1"/>
            </p:cNvSpPr>
            <p:nvPr/>
          </p:nvSpPr>
          <p:spPr bwMode="auto">
            <a:xfrm>
              <a:off x="4208262" y="732386"/>
              <a:ext cx="14586" cy="11669"/>
            </a:xfrm>
            <a:custGeom>
              <a:avLst/>
              <a:gdLst>
                <a:gd name="T0" fmla="*/ 6 w 8"/>
                <a:gd name="T1" fmla="*/ 5 h 7"/>
                <a:gd name="T2" fmla="*/ 9 w 8"/>
                <a:gd name="T3" fmla="*/ 8 h 7"/>
                <a:gd name="T4" fmla="*/ 5 w 8"/>
                <a:gd name="T5" fmla="*/ 6 h 7"/>
                <a:gd name="T6" fmla="*/ 1 w 8"/>
                <a:gd name="T7" fmla="*/ 0 h 7"/>
                <a:gd name="T8" fmla="*/ 6 w 8"/>
                <a:gd name="T9" fmla="*/ 5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5" y="4"/>
                  </a:moveTo>
                  <a:cubicBezTo>
                    <a:pt x="6" y="5"/>
                    <a:pt x="8" y="7"/>
                    <a:pt x="7" y="7"/>
                  </a:cubicBezTo>
                  <a:cubicBezTo>
                    <a:pt x="7" y="7"/>
                    <a:pt x="5" y="6"/>
                    <a:pt x="4" y="5"/>
                  </a:cubicBezTo>
                  <a:cubicBezTo>
                    <a:pt x="2" y="3"/>
                    <a:pt x="0" y="1"/>
                    <a:pt x="1" y="0"/>
                  </a:cubicBezTo>
                  <a:cubicBezTo>
                    <a:pt x="1" y="0"/>
                    <a:pt x="4" y="3"/>
                    <a:pt x="5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63" name="Freeform 3180"/>
            <p:cNvSpPr>
              <a:spLocks noChangeAspect="1"/>
            </p:cNvSpPr>
            <p:nvPr/>
          </p:nvSpPr>
          <p:spPr bwMode="auto">
            <a:xfrm>
              <a:off x="4215555" y="749889"/>
              <a:ext cx="10210" cy="8751"/>
            </a:xfrm>
            <a:custGeom>
              <a:avLst/>
              <a:gdLst>
                <a:gd name="T0" fmla="*/ 5 w 6"/>
                <a:gd name="T1" fmla="*/ 2 h 5"/>
                <a:gd name="T2" fmla="*/ 6 w 6"/>
                <a:gd name="T3" fmla="*/ 6 h 5"/>
                <a:gd name="T4" fmla="*/ 2 w 6"/>
                <a:gd name="T5" fmla="*/ 4 h 5"/>
                <a:gd name="T6" fmla="*/ 1 w 6"/>
                <a:gd name="T7" fmla="*/ 0 h 5"/>
                <a:gd name="T8" fmla="*/ 5 w 6"/>
                <a:gd name="T9" fmla="*/ 2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4" y="2"/>
                  </a:moveTo>
                  <a:cubicBezTo>
                    <a:pt x="4" y="3"/>
                    <a:pt x="6" y="5"/>
                    <a:pt x="5" y="5"/>
                  </a:cubicBezTo>
                  <a:cubicBezTo>
                    <a:pt x="5" y="5"/>
                    <a:pt x="3" y="4"/>
                    <a:pt x="2" y="3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1" y="0"/>
                    <a:pt x="2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64" name="Freeform 3181"/>
            <p:cNvSpPr>
              <a:spLocks noChangeAspect="1"/>
            </p:cNvSpPr>
            <p:nvPr/>
          </p:nvSpPr>
          <p:spPr bwMode="auto">
            <a:xfrm>
              <a:off x="3675882" y="717800"/>
              <a:ext cx="7293" cy="5834"/>
            </a:xfrm>
            <a:custGeom>
              <a:avLst/>
              <a:gdLst>
                <a:gd name="T0" fmla="*/ 4 w 4"/>
                <a:gd name="T1" fmla="*/ 3 h 3"/>
                <a:gd name="T2" fmla="*/ 5 w 4"/>
                <a:gd name="T3" fmla="*/ 4 h 3"/>
                <a:gd name="T4" fmla="*/ 3 w 4"/>
                <a:gd name="T5" fmla="*/ 3 h 3"/>
                <a:gd name="T6" fmla="*/ 0 w 4"/>
                <a:gd name="T7" fmla="*/ 0 h 3"/>
                <a:gd name="T8" fmla="*/ 4 w 4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2"/>
                  </a:moveTo>
                  <a:cubicBezTo>
                    <a:pt x="3" y="2"/>
                    <a:pt x="4" y="3"/>
                    <a:pt x="4" y="3"/>
                  </a:cubicBezTo>
                  <a:cubicBezTo>
                    <a:pt x="3" y="3"/>
                    <a:pt x="2" y="3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65" name="Freeform 3182"/>
            <p:cNvSpPr>
              <a:spLocks noChangeAspect="1"/>
            </p:cNvSpPr>
            <p:nvPr/>
          </p:nvSpPr>
          <p:spPr bwMode="auto">
            <a:xfrm>
              <a:off x="3696302" y="701756"/>
              <a:ext cx="13127" cy="10210"/>
            </a:xfrm>
            <a:custGeom>
              <a:avLst/>
              <a:gdLst>
                <a:gd name="T0" fmla="*/ 7 w 8"/>
                <a:gd name="T1" fmla="*/ 4 h 6"/>
                <a:gd name="T2" fmla="*/ 9 w 8"/>
                <a:gd name="T3" fmla="*/ 7 h 6"/>
                <a:gd name="T4" fmla="*/ 5 w 8"/>
                <a:gd name="T5" fmla="*/ 5 h 6"/>
                <a:gd name="T6" fmla="*/ 1 w 8"/>
                <a:gd name="T7" fmla="*/ 1 h 6"/>
                <a:gd name="T8" fmla="*/ 7 w 8"/>
                <a:gd name="T9" fmla="*/ 4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"/>
                <a:gd name="T17" fmla="*/ 8 w 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">
                  <a:moveTo>
                    <a:pt x="6" y="3"/>
                  </a:moveTo>
                  <a:cubicBezTo>
                    <a:pt x="7" y="3"/>
                    <a:pt x="8" y="5"/>
                    <a:pt x="8" y="6"/>
                  </a:cubicBezTo>
                  <a:cubicBezTo>
                    <a:pt x="7" y="6"/>
                    <a:pt x="5" y="5"/>
                    <a:pt x="4" y="4"/>
                  </a:cubicBezTo>
                  <a:cubicBezTo>
                    <a:pt x="2" y="4"/>
                    <a:pt x="0" y="1"/>
                    <a:pt x="1" y="1"/>
                  </a:cubicBezTo>
                  <a:cubicBezTo>
                    <a:pt x="2" y="0"/>
                    <a:pt x="4" y="2"/>
                    <a:pt x="6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66" name="Freeform 3183"/>
            <p:cNvSpPr>
              <a:spLocks noChangeAspect="1"/>
            </p:cNvSpPr>
            <p:nvPr/>
          </p:nvSpPr>
          <p:spPr bwMode="auto">
            <a:xfrm>
              <a:off x="3814447" y="682794"/>
              <a:ext cx="26254" cy="10210"/>
            </a:xfrm>
            <a:custGeom>
              <a:avLst/>
              <a:gdLst>
                <a:gd name="T0" fmla="*/ 11 w 15"/>
                <a:gd name="T1" fmla="*/ 4 h 6"/>
                <a:gd name="T2" fmla="*/ 17 w 15"/>
                <a:gd name="T3" fmla="*/ 6 h 6"/>
                <a:gd name="T4" fmla="*/ 10 w 15"/>
                <a:gd name="T5" fmla="*/ 6 h 6"/>
                <a:gd name="T6" fmla="*/ 1 w 15"/>
                <a:gd name="T7" fmla="*/ 2 h 6"/>
                <a:gd name="T8" fmla="*/ 11 w 15"/>
                <a:gd name="T9" fmla="*/ 4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6"/>
                <a:gd name="T17" fmla="*/ 15 w 1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6">
                  <a:moveTo>
                    <a:pt x="9" y="3"/>
                  </a:moveTo>
                  <a:cubicBezTo>
                    <a:pt x="11" y="3"/>
                    <a:pt x="15" y="4"/>
                    <a:pt x="14" y="5"/>
                  </a:cubicBezTo>
                  <a:cubicBezTo>
                    <a:pt x="14" y="6"/>
                    <a:pt x="10" y="5"/>
                    <a:pt x="8" y="5"/>
                  </a:cubicBezTo>
                  <a:cubicBezTo>
                    <a:pt x="5" y="4"/>
                    <a:pt x="0" y="3"/>
                    <a:pt x="1" y="2"/>
                  </a:cubicBezTo>
                  <a:cubicBezTo>
                    <a:pt x="2" y="0"/>
                    <a:pt x="7" y="2"/>
                    <a:pt x="9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67" name="Freeform 3184"/>
            <p:cNvSpPr>
              <a:spLocks noChangeAspect="1"/>
            </p:cNvSpPr>
            <p:nvPr/>
          </p:nvSpPr>
          <p:spPr bwMode="auto">
            <a:xfrm>
              <a:off x="2710304" y="1056190"/>
              <a:ext cx="8751" cy="5834"/>
            </a:xfrm>
            <a:custGeom>
              <a:avLst/>
              <a:gdLst>
                <a:gd name="T0" fmla="*/ 2 w 5"/>
                <a:gd name="T1" fmla="*/ 3 h 4"/>
                <a:gd name="T2" fmla="*/ 1 w 5"/>
                <a:gd name="T3" fmla="*/ 4 h 4"/>
                <a:gd name="T4" fmla="*/ 2 w 5"/>
                <a:gd name="T5" fmla="*/ 2 h 4"/>
                <a:gd name="T6" fmla="*/ 5 w 5"/>
                <a:gd name="T7" fmla="*/ 1 h 4"/>
                <a:gd name="T8" fmla="*/ 2 w 5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2" y="3"/>
                  </a:moveTo>
                  <a:cubicBezTo>
                    <a:pt x="2" y="4"/>
                    <a:pt x="1" y="4"/>
                    <a:pt x="1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3" y="1"/>
                    <a:pt x="4" y="0"/>
                    <a:pt x="4" y="1"/>
                  </a:cubicBezTo>
                  <a:cubicBezTo>
                    <a:pt x="5" y="2"/>
                    <a:pt x="3" y="3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68" name="Freeform 3185"/>
            <p:cNvSpPr>
              <a:spLocks noChangeAspect="1"/>
            </p:cNvSpPr>
            <p:nvPr/>
          </p:nvSpPr>
          <p:spPr bwMode="auto">
            <a:xfrm>
              <a:off x="2719056" y="968675"/>
              <a:ext cx="8751" cy="2917"/>
            </a:xfrm>
            <a:custGeom>
              <a:avLst/>
              <a:gdLst>
                <a:gd name="T0" fmla="*/ 2 w 5"/>
                <a:gd name="T1" fmla="*/ 2 h 2"/>
                <a:gd name="T2" fmla="*/ 0 w 5"/>
                <a:gd name="T3" fmla="*/ 1 h 2"/>
                <a:gd name="T4" fmla="*/ 2 w 5"/>
                <a:gd name="T5" fmla="*/ 0 h 2"/>
                <a:gd name="T6" fmla="*/ 5 w 5"/>
                <a:gd name="T7" fmla="*/ 1 h 2"/>
                <a:gd name="T8" fmla="*/ 2 w 5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2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5" y="0"/>
                    <a:pt x="4" y="1"/>
                  </a:cubicBezTo>
                  <a:cubicBezTo>
                    <a:pt x="4" y="2"/>
                    <a:pt x="3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69" name="Freeform 3186"/>
            <p:cNvSpPr>
              <a:spLocks noChangeAspect="1"/>
            </p:cNvSpPr>
            <p:nvPr/>
          </p:nvSpPr>
          <p:spPr bwMode="auto">
            <a:xfrm>
              <a:off x="3072031" y="1495221"/>
              <a:ext cx="14586" cy="5834"/>
            </a:xfrm>
            <a:custGeom>
              <a:avLst/>
              <a:gdLst>
                <a:gd name="T0" fmla="*/ 7 w 8"/>
                <a:gd name="T1" fmla="*/ 1 h 3"/>
                <a:gd name="T2" fmla="*/ 10 w 8"/>
                <a:gd name="T3" fmla="*/ 3 h 3"/>
                <a:gd name="T4" fmla="*/ 5 w 8"/>
                <a:gd name="T5" fmla="*/ 4 h 3"/>
                <a:gd name="T6" fmla="*/ 1 w 8"/>
                <a:gd name="T7" fmla="*/ 1 h 3"/>
                <a:gd name="T8" fmla="*/ 7 w 8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"/>
                <a:gd name="T17" fmla="*/ 8 w 8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">
                  <a:moveTo>
                    <a:pt x="6" y="1"/>
                  </a:moveTo>
                  <a:cubicBezTo>
                    <a:pt x="7" y="1"/>
                    <a:pt x="8" y="2"/>
                    <a:pt x="8" y="2"/>
                  </a:cubicBezTo>
                  <a:cubicBezTo>
                    <a:pt x="8" y="3"/>
                    <a:pt x="6" y="3"/>
                    <a:pt x="4" y="3"/>
                  </a:cubicBezTo>
                  <a:cubicBezTo>
                    <a:pt x="3" y="2"/>
                    <a:pt x="0" y="2"/>
                    <a:pt x="1" y="1"/>
                  </a:cubicBezTo>
                  <a:cubicBezTo>
                    <a:pt x="2" y="0"/>
                    <a:pt x="4" y="1"/>
                    <a:pt x="6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70" name="Freeform 3187"/>
            <p:cNvSpPr>
              <a:spLocks noChangeAspect="1"/>
            </p:cNvSpPr>
            <p:nvPr/>
          </p:nvSpPr>
          <p:spPr bwMode="auto">
            <a:xfrm>
              <a:off x="2886792" y="1382911"/>
              <a:ext cx="7293" cy="16044"/>
            </a:xfrm>
            <a:custGeom>
              <a:avLst/>
              <a:gdLst>
                <a:gd name="T0" fmla="*/ 4 w 4"/>
                <a:gd name="T1" fmla="*/ 6 h 9"/>
                <a:gd name="T2" fmla="*/ 3 w 4"/>
                <a:gd name="T3" fmla="*/ 11 h 9"/>
                <a:gd name="T4" fmla="*/ 0 w 4"/>
                <a:gd name="T5" fmla="*/ 6 h 9"/>
                <a:gd name="T6" fmla="*/ 1 w 4"/>
                <a:gd name="T7" fmla="*/ 0 h 9"/>
                <a:gd name="T8" fmla="*/ 4 w 4"/>
                <a:gd name="T9" fmla="*/ 6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9"/>
                <a:gd name="T17" fmla="*/ 4 w 4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9">
                  <a:moveTo>
                    <a:pt x="3" y="5"/>
                  </a:moveTo>
                  <a:cubicBezTo>
                    <a:pt x="4" y="7"/>
                    <a:pt x="3" y="9"/>
                    <a:pt x="2" y="9"/>
                  </a:cubicBezTo>
                  <a:cubicBezTo>
                    <a:pt x="1" y="8"/>
                    <a:pt x="1" y="6"/>
                    <a:pt x="0" y="5"/>
                  </a:cubicBezTo>
                  <a:cubicBezTo>
                    <a:pt x="0" y="3"/>
                    <a:pt x="0" y="0"/>
                    <a:pt x="1" y="0"/>
                  </a:cubicBezTo>
                  <a:cubicBezTo>
                    <a:pt x="3" y="0"/>
                    <a:pt x="3" y="4"/>
                    <a:pt x="3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71" name="Freeform 3188"/>
            <p:cNvSpPr>
              <a:spLocks noChangeAspect="1"/>
            </p:cNvSpPr>
            <p:nvPr/>
          </p:nvSpPr>
          <p:spPr bwMode="auto">
            <a:xfrm>
              <a:off x="2638834" y="1305606"/>
              <a:ext cx="8751" cy="8751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6 h 5"/>
                <a:gd name="T4" fmla="*/ 2 w 5"/>
                <a:gd name="T5" fmla="*/ 4 h 5"/>
                <a:gd name="T6" fmla="*/ 1 w 5"/>
                <a:gd name="T7" fmla="*/ 0 h 5"/>
                <a:gd name="T8" fmla="*/ 5 w 5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4" y="3"/>
                  </a:moveTo>
                  <a:cubicBezTo>
                    <a:pt x="4" y="3"/>
                    <a:pt x="5" y="4"/>
                    <a:pt x="4" y="5"/>
                  </a:cubicBezTo>
                  <a:cubicBezTo>
                    <a:pt x="3" y="5"/>
                    <a:pt x="2" y="4"/>
                    <a:pt x="2" y="3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2" y="0"/>
                    <a:pt x="3" y="2"/>
                    <a:pt x="4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72" name="Freeform 3189"/>
            <p:cNvSpPr>
              <a:spLocks noChangeAspect="1"/>
            </p:cNvSpPr>
            <p:nvPr/>
          </p:nvSpPr>
          <p:spPr bwMode="auto">
            <a:xfrm>
              <a:off x="2901378" y="2657707"/>
              <a:ext cx="5834" cy="7293"/>
            </a:xfrm>
            <a:custGeom>
              <a:avLst/>
              <a:gdLst>
                <a:gd name="T0" fmla="*/ 3 w 4"/>
                <a:gd name="T1" fmla="*/ 3 h 4"/>
                <a:gd name="T2" fmla="*/ 4 w 4"/>
                <a:gd name="T3" fmla="*/ 5 h 4"/>
                <a:gd name="T4" fmla="*/ 1 w 4"/>
                <a:gd name="T5" fmla="*/ 4 h 4"/>
                <a:gd name="T6" fmla="*/ 0 w 4"/>
                <a:gd name="T7" fmla="*/ 1 h 4"/>
                <a:gd name="T8" fmla="*/ 3 w 4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3" y="3"/>
                    <a:pt x="4" y="4"/>
                    <a:pt x="4" y="4"/>
                  </a:cubicBezTo>
                  <a:cubicBezTo>
                    <a:pt x="3" y="4"/>
                    <a:pt x="2" y="4"/>
                    <a:pt x="1" y="3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2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73" name="Freeform 3190"/>
            <p:cNvSpPr>
              <a:spLocks noChangeAspect="1"/>
            </p:cNvSpPr>
            <p:nvPr/>
          </p:nvSpPr>
          <p:spPr bwMode="auto">
            <a:xfrm>
              <a:off x="2907212" y="2631452"/>
              <a:ext cx="11669" cy="10210"/>
            </a:xfrm>
            <a:custGeom>
              <a:avLst/>
              <a:gdLst>
                <a:gd name="T0" fmla="*/ 5 w 6"/>
                <a:gd name="T1" fmla="*/ 4 h 6"/>
                <a:gd name="T2" fmla="*/ 8 w 6"/>
                <a:gd name="T3" fmla="*/ 7 h 6"/>
                <a:gd name="T4" fmla="*/ 4 w 6"/>
                <a:gd name="T5" fmla="*/ 5 h 6"/>
                <a:gd name="T6" fmla="*/ 1 w 6"/>
                <a:gd name="T7" fmla="*/ 0 h 6"/>
                <a:gd name="T8" fmla="*/ 5 w 6"/>
                <a:gd name="T9" fmla="*/ 4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4" y="3"/>
                  </a:moveTo>
                  <a:cubicBezTo>
                    <a:pt x="5" y="4"/>
                    <a:pt x="6" y="6"/>
                    <a:pt x="6" y="6"/>
                  </a:cubicBezTo>
                  <a:cubicBezTo>
                    <a:pt x="5" y="6"/>
                    <a:pt x="4" y="5"/>
                    <a:pt x="3" y="4"/>
                  </a:cubicBezTo>
                  <a:cubicBezTo>
                    <a:pt x="2" y="3"/>
                    <a:pt x="0" y="0"/>
                    <a:pt x="1" y="0"/>
                  </a:cubicBezTo>
                  <a:cubicBezTo>
                    <a:pt x="2" y="0"/>
                    <a:pt x="3" y="2"/>
                    <a:pt x="4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74" name="Freeform 3191"/>
            <p:cNvSpPr>
              <a:spLocks noChangeAspect="1"/>
            </p:cNvSpPr>
            <p:nvPr/>
          </p:nvSpPr>
          <p:spPr bwMode="auto">
            <a:xfrm>
              <a:off x="2918881" y="2664999"/>
              <a:ext cx="10210" cy="10210"/>
            </a:xfrm>
            <a:custGeom>
              <a:avLst/>
              <a:gdLst>
                <a:gd name="T0" fmla="*/ 5 w 6"/>
                <a:gd name="T1" fmla="*/ 4 h 6"/>
                <a:gd name="T2" fmla="*/ 6 w 6"/>
                <a:gd name="T3" fmla="*/ 7 h 6"/>
                <a:gd name="T4" fmla="*/ 2 w 6"/>
                <a:gd name="T5" fmla="*/ 4 h 6"/>
                <a:gd name="T6" fmla="*/ 1 w 6"/>
                <a:gd name="T7" fmla="*/ 0 h 6"/>
                <a:gd name="T8" fmla="*/ 5 w 6"/>
                <a:gd name="T9" fmla="*/ 4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4" y="3"/>
                  </a:moveTo>
                  <a:cubicBezTo>
                    <a:pt x="5" y="4"/>
                    <a:pt x="6" y="6"/>
                    <a:pt x="5" y="6"/>
                  </a:cubicBezTo>
                  <a:cubicBezTo>
                    <a:pt x="4" y="6"/>
                    <a:pt x="3" y="5"/>
                    <a:pt x="2" y="3"/>
                  </a:cubicBezTo>
                  <a:cubicBezTo>
                    <a:pt x="1" y="2"/>
                    <a:pt x="0" y="0"/>
                    <a:pt x="1" y="0"/>
                  </a:cubicBezTo>
                  <a:cubicBezTo>
                    <a:pt x="1" y="0"/>
                    <a:pt x="3" y="2"/>
                    <a:pt x="4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75" name="Freeform 3192"/>
            <p:cNvSpPr>
              <a:spLocks noChangeAspect="1"/>
            </p:cNvSpPr>
            <p:nvPr/>
          </p:nvSpPr>
          <p:spPr bwMode="auto">
            <a:xfrm>
              <a:off x="2773023" y="2771475"/>
              <a:ext cx="8751" cy="2917"/>
            </a:xfrm>
            <a:custGeom>
              <a:avLst/>
              <a:gdLst>
                <a:gd name="T0" fmla="*/ 4 w 5"/>
                <a:gd name="T1" fmla="*/ 0 h 2"/>
                <a:gd name="T2" fmla="*/ 6 w 5"/>
                <a:gd name="T3" fmla="*/ 1 h 2"/>
                <a:gd name="T4" fmla="*/ 2 w 5"/>
                <a:gd name="T5" fmla="*/ 2 h 2"/>
                <a:gd name="T6" fmla="*/ 0 w 5"/>
                <a:gd name="T7" fmla="*/ 0 h 2"/>
                <a:gd name="T8" fmla="*/ 4 w 5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3" y="0"/>
                  </a:moveTo>
                  <a:cubicBezTo>
                    <a:pt x="4" y="0"/>
                    <a:pt x="5" y="1"/>
                    <a:pt x="5" y="1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76" name="Freeform 3193"/>
            <p:cNvSpPr>
              <a:spLocks noChangeAspect="1"/>
            </p:cNvSpPr>
            <p:nvPr/>
          </p:nvSpPr>
          <p:spPr bwMode="auto">
            <a:xfrm>
              <a:off x="2659254" y="2842946"/>
              <a:ext cx="8751" cy="5834"/>
            </a:xfrm>
            <a:custGeom>
              <a:avLst/>
              <a:gdLst>
                <a:gd name="T0" fmla="*/ 4 w 5"/>
                <a:gd name="T1" fmla="*/ 1 h 3"/>
                <a:gd name="T2" fmla="*/ 6 w 5"/>
                <a:gd name="T3" fmla="*/ 1 h 3"/>
                <a:gd name="T4" fmla="*/ 4 w 5"/>
                <a:gd name="T5" fmla="*/ 3 h 3"/>
                <a:gd name="T6" fmla="*/ 0 w 5"/>
                <a:gd name="T7" fmla="*/ 4 h 3"/>
                <a:gd name="T8" fmla="*/ 4 w 5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3" y="1"/>
                  </a:moveTo>
                  <a:cubicBezTo>
                    <a:pt x="3" y="1"/>
                    <a:pt x="4" y="0"/>
                    <a:pt x="5" y="1"/>
                  </a:cubicBezTo>
                  <a:cubicBezTo>
                    <a:pt x="5" y="1"/>
                    <a:pt x="4" y="2"/>
                    <a:pt x="3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2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77" name="Freeform 3194"/>
            <p:cNvSpPr>
              <a:spLocks noChangeAspect="1"/>
            </p:cNvSpPr>
            <p:nvPr/>
          </p:nvSpPr>
          <p:spPr bwMode="auto">
            <a:xfrm>
              <a:off x="2657795" y="2742304"/>
              <a:ext cx="7293" cy="4376"/>
            </a:xfrm>
            <a:custGeom>
              <a:avLst/>
              <a:gdLst>
                <a:gd name="T0" fmla="*/ 3 w 4"/>
                <a:gd name="T1" fmla="*/ 1 h 3"/>
                <a:gd name="T2" fmla="*/ 5 w 4"/>
                <a:gd name="T3" fmla="*/ 0 h 3"/>
                <a:gd name="T4" fmla="*/ 3 w 4"/>
                <a:gd name="T5" fmla="*/ 2 h 3"/>
                <a:gd name="T6" fmla="*/ 0 w 4"/>
                <a:gd name="T7" fmla="*/ 3 h 3"/>
                <a:gd name="T8" fmla="*/ 3 w 4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1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1"/>
                    <a:pt x="3" y="2"/>
                    <a:pt x="2" y="2"/>
                  </a:cubicBezTo>
                  <a:cubicBezTo>
                    <a:pt x="2" y="3"/>
                    <a:pt x="0" y="3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78" name="Freeform 3195"/>
            <p:cNvSpPr>
              <a:spLocks noChangeAspect="1"/>
            </p:cNvSpPr>
            <p:nvPr/>
          </p:nvSpPr>
          <p:spPr bwMode="auto">
            <a:xfrm>
              <a:off x="2633000" y="2813774"/>
              <a:ext cx="5834" cy="7293"/>
            </a:xfrm>
            <a:custGeom>
              <a:avLst/>
              <a:gdLst>
                <a:gd name="T0" fmla="*/ 3 w 3"/>
                <a:gd name="T1" fmla="*/ 1 h 4"/>
                <a:gd name="T2" fmla="*/ 4 w 3"/>
                <a:gd name="T3" fmla="*/ 1 h 4"/>
                <a:gd name="T4" fmla="*/ 3 w 3"/>
                <a:gd name="T5" fmla="*/ 3 h 4"/>
                <a:gd name="T6" fmla="*/ 1 w 3"/>
                <a:gd name="T7" fmla="*/ 4 h 4"/>
                <a:gd name="T8" fmla="*/ 3 w 3"/>
                <a:gd name="T9" fmla="*/ 1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1"/>
                  </a:moveTo>
                  <a:cubicBezTo>
                    <a:pt x="2" y="1"/>
                    <a:pt x="3" y="0"/>
                    <a:pt x="3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1" y="2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79" name="Freeform 3196"/>
            <p:cNvSpPr>
              <a:spLocks noChangeAspect="1"/>
            </p:cNvSpPr>
            <p:nvPr/>
          </p:nvSpPr>
          <p:spPr bwMode="auto">
            <a:xfrm>
              <a:off x="2962638" y="2686878"/>
              <a:ext cx="13127" cy="4376"/>
            </a:xfrm>
            <a:custGeom>
              <a:avLst/>
              <a:gdLst>
                <a:gd name="T0" fmla="*/ 6 w 8"/>
                <a:gd name="T1" fmla="*/ 2 h 2"/>
                <a:gd name="T2" fmla="*/ 9 w 8"/>
                <a:gd name="T3" fmla="*/ 3 h 2"/>
                <a:gd name="T4" fmla="*/ 5 w 8"/>
                <a:gd name="T5" fmla="*/ 3 h 2"/>
                <a:gd name="T6" fmla="*/ 0 w 8"/>
                <a:gd name="T7" fmla="*/ 2 h 2"/>
                <a:gd name="T8" fmla="*/ 6 w 8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"/>
                <a:gd name="T17" fmla="*/ 8 w 8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">
                  <a:moveTo>
                    <a:pt x="5" y="1"/>
                  </a:moveTo>
                  <a:cubicBezTo>
                    <a:pt x="6" y="1"/>
                    <a:pt x="8" y="1"/>
                    <a:pt x="8" y="2"/>
                  </a:cubicBezTo>
                  <a:cubicBezTo>
                    <a:pt x="7" y="2"/>
                    <a:pt x="5" y="2"/>
                    <a:pt x="4" y="2"/>
                  </a:cubicBezTo>
                  <a:cubicBezTo>
                    <a:pt x="3" y="2"/>
                    <a:pt x="0" y="2"/>
                    <a:pt x="0" y="1"/>
                  </a:cubicBezTo>
                  <a:cubicBezTo>
                    <a:pt x="1" y="0"/>
                    <a:pt x="4" y="0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80" name="Freeform 3197"/>
            <p:cNvSpPr>
              <a:spLocks noChangeAspect="1"/>
            </p:cNvSpPr>
            <p:nvPr/>
          </p:nvSpPr>
          <p:spPr bwMode="auto">
            <a:xfrm>
              <a:off x="2939301" y="2685419"/>
              <a:ext cx="8751" cy="13127"/>
            </a:xfrm>
            <a:custGeom>
              <a:avLst/>
              <a:gdLst>
                <a:gd name="T0" fmla="*/ 4 w 5"/>
                <a:gd name="T1" fmla="*/ 3 h 7"/>
                <a:gd name="T2" fmla="*/ 6 w 5"/>
                <a:gd name="T3" fmla="*/ 0 h 7"/>
                <a:gd name="T4" fmla="*/ 4 w 5"/>
                <a:gd name="T5" fmla="*/ 4 h 7"/>
                <a:gd name="T6" fmla="*/ 0 w 5"/>
                <a:gd name="T7" fmla="*/ 8 h 7"/>
                <a:gd name="T8" fmla="*/ 4 w 5"/>
                <a:gd name="T9" fmla="*/ 3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7"/>
                <a:gd name="T17" fmla="*/ 5 w 5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7">
                  <a:moveTo>
                    <a:pt x="3" y="2"/>
                  </a:moveTo>
                  <a:cubicBezTo>
                    <a:pt x="4" y="1"/>
                    <a:pt x="5" y="0"/>
                    <a:pt x="5" y="0"/>
                  </a:cubicBezTo>
                  <a:cubicBezTo>
                    <a:pt x="5" y="1"/>
                    <a:pt x="4" y="2"/>
                    <a:pt x="3" y="3"/>
                  </a:cubicBezTo>
                  <a:cubicBezTo>
                    <a:pt x="3" y="5"/>
                    <a:pt x="1" y="7"/>
                    <a:pt x="0" y="6"/>
                  </a:cubicBezTo>
                  <a:cubicBezTo>
                    <a:pt x="0" y="5"/>
                    <a:pt x="2" y="3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81" name="Freeform 3198"/>
            <p:cNvSpPr>
              <a:spLocks noChangeAspect="1"/>
            </p:cNvSpPr>
            <p:nvPr/>
          </p:nvSpPr>
          <p:spPr bwMode="auto">
            <a:xfrm>
              <a:off x="3220806" y="2888162"/>
              <a:ext cx="7293" cy="8751"/>
            </a:xfrm>
            <a:custGeom>
              <a:avLst/>
              <a:gdLst>
                <a:gd name="T0" fmla="*/ 4 w 4"/>
                <a:gd name="T1" fmla="*/ 4 h 5"/>
                <a:gd name="T2" fmla="*/ 5 w 4"/>
                <a:gd name="T3" fmla="*/ 6 h 5"/>
                <a:gd name="T4" fmla="*/ 3 w 4"/>
                <a:gd name="T5" fmla="*/ 4 h 5"/>
                <a:gd name="T6" fmla="*/ 1 w 4"/>
                <a:gd name="T7" fmla="*/ 0 h 5"/>
                <a:gd name="T8" fmla="*/ 4 w 4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3" y="3"/>
                  </a:moveTo>
                  <a:cubicBezTo>
                    <a:pt x="4" y="4"/>
                    <a:pt x="4" y="5"/>
                    <a:pt x="4" y="5"/>
                  </a:cubicBezTo>
                  <a:cubicBezTo>
                    <a:pt x="3" y="5"/>
                    <a:pt x="2" y="4"/>
                    <a:pt x="2" y="3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2" y="0"/>
                    <a:pt x="3" y="2"/>
                    <a:pt x="3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82" name="Freeform 3199"/>
            <p:cNvSpPr>
              <a:spLocks noChangeAspect="1"/>
            </p:cNvSpPr>
            <p:nvPr/>
          </p:nvSpPr>
          <p:spPr bwMode="auto">
            <a:xfrm>
              <a:off x="3207679" y="2847321"/>
              <a:ext cx="1459" cy="10210"/>
            </a:xfrm>
            <a:custGeom>
              <a:avLst/>
              <a:gdLst>
                <a:gd name="T0" fmla="*/ 1 w 1"/>
                <a:gd name="T1" fmla="*/ 5 h 6"/>
                <a:gd name="T2" fmla="*/ 0 w 1"/>
                <a:gd name="T3" fmla="*/ 7 h 6"/>
                <a:gd name="T4" fmla="*/ 0 w 1"/>
                <a:gd name="T5" fmla="*/ 4 h 6"/>
                <a:gd name="T6" fmla="*/ 0 w 1"/>
                <a:gd name="T7" fmla="*/ 0 h 6"/>
                <a:gd name="T8" fmla="*/ 1 w 1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6"/>
                <a:gd name="T17" fmla="*/ 1 w 1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6">
                  <a:moveTo>
                    <a:pt x="1" y="4"/>
                  </a:moveTo>
                  <a:cubicBezTo>
                    <a:pt x="1" y="5"/>
                    <a:pt x="1" y="6"/>
                    <a:pt x="0" y="6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2"/>
                    <a:pt x="0" y="0"/>
                    <a:pt x="0" y="0"/>
                  </a:cubicBezTo>
                  <a:cubicBezTo>
                    <a:pt x="1" y="1"/>
                    <a:pt x="1" y="3"/>
                    <a:pt x="1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83" name="Freeform 3200"/>
            <p:cNvSpPr>
              <a:spLocks noChangeAspect="1"/>
            </p:cNvSpPr>
            <p:nvPr/>
          </p:nvSpPr>
          <p:spPr bwMode="auto">
            <a:xfrm>
              <a:off x="3222264" y="2905664"/>
              <a:ext cx="2917" cy="8751"/>
            </a:xfrm>
            <a:custGeom>
              <a:avLst/>
              <a:gdLst>
                <a:gd name="T0" fmla="*/ 2 w 1"/>
                <a:gd name="T1" fmla="*/ 4 h 5"/>
                <a:gd name="T2" fmla="*/ 0 w 1"/>
                <a:gd name="T3" fmla="*/ 6 h 5"/>
                <a:gd name="T4" fmla="*/ 0 w 1"/>
                <a:gd name="T5" fmla="*/ 4 h 5"/>
                <a:gd name="T6" fmla="*/ 2 w 1"/>
                <a:gd name="T7" fmla="*/ 0 h 5"/>
                <a:gd name="T8" fmla="*/ 2 w 1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5"/>
                <a:gd name="T17" fmla="*/ 1 w 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5">
                  <a:moveTo>
                    <a:pt x="1" y="3"/>
                  </a:moveTo>
                  <a:cubicBezTo>
                    <a:pt x="1" y="4"/>
                    <a:pt x="1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1" y="0"/>
                    <a:pt x="1" y="2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84" name="Freeform 3201"/>
            <p:cNvSpPr>
              <a:spLocks noChangeAspect="1"/>
            </p:cNvSpPr>
            <p:nvPr/>
          </p:nvSpPr>
          <p:spPr bwMode="auto">
            <a:xfrm>
              <a:off x="3038484" y="2953798"/>
              <a:ext cx="11669" cy="4376"/>
            </a:xfrm>
            <a:custGeom>
              <a:avLst/>
              <a:gdLst>
                <a:gd name="T0" fmla="*/ 5 w 6"/>
                <a:gd name="T1" fmla="*/ 1 h 3"/>
                <a:gd name="T2" fmla="*/ 8 w 6"/>
                <a:gd name="T3" fmla="*/ 3 h 3"/>
                <a:gd name="T4" fmla="*/ 4 w 6"/>
                <a:gd name="T5" fmla="*/ 3 h 3"/>
                <a:gd name="T6" fmla="*/ 0 w 6"/>
                <a:gd name="T7" fmla="*/ 1 h 3"/>
                <a:gd name="T8" fmla="*/ 5 w 6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4" y="1"/>
                  </a:moveTo>
                  <a:cubicBezTo>
                    <a:pt x="5" y="2"/>
                    <a:pt x="6" y="2"/>
                    <a:pt x="6" y="3"/>
                  </a:cubicBezTo>
                  <a:cubicBezTo>
                    <a:pt x="5" y="3"/>
                    <a:pt x="4" y="3"/>
                    <a:pt x="3" y="3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1" y="0"/>
                    <a:pt x="3" y="1"/>
                    <a:pt x="4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85" name="Freeform 3202"/>
            <p:cNvSpPr>
              <a:spLocks noChangeAspect="1"/>
            </p:cNvSpPr>
            <p:nvPr/>
          </p:nvSpPr>
          <p:spPr bwMode="auto">
            <a:xfrm>
              <a:off x="3438134" y="3267391"/>
              <a:ext cx="7293" cy="8751"/>
            </a:xfrm>
            <a:custGeom>
              <a:avLst/>
              <a:gdLst>
                <a:gd name="T0" fmla="*/ 3 w 4"/>
                <a:gd name="T1" fmla="*/ 5 h 5"/>
                <a:gd name="T2" fmla="*/ 1 w 4"/>
                <a:gd name="T3" fmla="*/ 6 h 5"/>
                <a:gd name="T4" fmla="*/ 1 w 4"/>
                <a:gd name="T5" fmla="*/ 4 h 5"/>
                <a:gd name="T6" fmla="*/ 5 w 4"/>
                <a:gd name="T7" fmla="*/ 1 h 5"/>
                <a:gd name="T8" fmla="*/ 3 w 4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2" y="4"/>
                  </a:moveTo>
                  <a:cubicBezTo>
                    <a:pt x="2" y="4"/>
                    <a:pt x="1" y="5"/>
                    <a:pt x="1" y="5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2" y="2"/>
                    <a:pt x="3" y="0"/>
                    <a:pt x="4" y="1"/>
                  </a:cubicBezTo>
                  <a:cubicBezTo>
                    <a:pt x="4" y="2"/>
                    <a:pt x="3" y="3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86" name="Freeform 3203"/>
            <p:cNvSpPr>
              <a:spLocks noChangeAspect="1"/>
            </p:cNvSpPr>
            <p:nvPr/>
          </p:nvSpPr>
          <p:spPr bwMode="auto">
            <a:xfrm>
              <a:off x="3436675" y="3261557"/>
              <a:ext cx="8751" cy="10210"/>
            </a:xfrm>
            <a:custGeom>
              <a:avLst/>
              <a:gdLst>
                <a:gd name="T0" fmla="*/ 4 w 5"/>
                <a:gd name="T1" fmla="*/ 5 h 6"/>
                <a:gd name="T2" fmla="*/ 1 w 5"/>
                <a:gd name="T3" fmla="*/ 6 h 6"/>
                <a:gd name="T4" fmla="*/ 2 w 5"/>
                <a:gd name="T5" fmla="*/ 4 h 6"/>
                <a:gd name="T6" fmla="*/ 5 w 5"/>
                <a:gd name="T7" fmla="*/ 1 h 6"/>
                <a:gd name="T8" fmla="*/ 4 w 5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3" y="4"/>
                  </a:moveTo>
                  <a:cubicBezTo>
                    <a:pt x="2" y="5"/>
                    <a:pt x="1" y="6"/>
                    <a:pt x="1" y="5"/>
                  </a:cubicBezTo>
                  <a:cubicBezTo>
                    <a:pt x="0" y="4"/>
                    <a:pt x="1" y="3"/>
                    <a:pt x="2" y="3"/>
                  </a:cubicBezTo>
                  <a:cubicBezTo>
                    <a:pt x="2" y="2"/>
                    <a:pt x="4" y="0"/>
                    <a:pt x="4" y="1"/>
                  </a:cubicBezTo>
                  <a:cubicBezTo>
                    <a:pt x="5" y="2"/>
                    <a:pt x="4" y="3"/>
                    <a:pt x="3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87" name="Freeform 3204"/>
            <p:cNvSpPr>
              <a:spLocks noChangeAspect="1"/>
            </p:cNvSpPr>
            <p:nvPr/>
          </p:nvSpPr>
          <p:spPr bwMode="auto">
            <a:xfrm>
              <a:off x="3451261" y="3203214"/>
              <a:ext cx="4376" cy="7293"/>
            </a:xfrm>
            <a:custGeom>
              <a:avLst/>
              <a:gdLst>
                <a:gd name="T0" fmla="*/ 3 w 3"/>
                <a:gd name="T1" fmla="*/ 3 h 4"/>
                <a:gd name="T2" fmla="*/ 3 w 3"/>
                <a:gd name="T3" fmla="*/ 5 h 4"/>
                <a:gd name="T4" fmla="*/ 1 w 3"/>
                <a:gd name="T5" fmla="*/ 4 h 4"/>
                <a:gd name="T6" fmla="*/ 0 w 3"/>
                <a:gd name="T7" fmla="*/ 0 h 4"/>
                <a:gd name="T8" fmla="*/ 3 w 3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3" y="2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88" name="Freeform 3205"/>
            <p:cNvSpPr>
              <a:spLocks noChangeAspect="1"/>
            </p:cNvSpPr>
            <p:nvPr/>
          </p:nvSpPr>
          <p:spPr bwMode="auto">
            <a:xfrm>
              <a:off x="2583408" y="3277601"/>
              <a:ext cx="7293" cy="7293"/>
            </a:xfrm>
            <a:custGeom>
              <a:avLst/>
              <a:gdLst>
                <a:gd name="T0" fmla="*/ 3 w 4"/>
                <a:gd name="T1" fmla="*/ 4 h 4"/>
                <a:gd name="T2" fmla="*/ 0 w 4"/>
                <a:gd name="T3" fmla="*/ 4 h 4"/>
                <a:gd name="T4" fmla="*/ 1 w 4"/>
                <a:gd name="T5" fmla="*/ 3 h 4"/>
                <a:gd name="T6" fmla="*/ 5 w 4"/>
                <a:gd name="T7" fmla="*/ 1 h 4"/>
                <a:gd name="T8" fmla="*/ 3 w 4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1" y="3"/>
                    <a:pt x="0" y="4"/>
                    <a:pt x="0" y="3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2" y="1"/>
                    <a:pt x="4" y="0"/>
                    <a:pt x="4" y="1"/>
                  </a:cubicBezTo>
                  <a:cubicBezTo>
                    <a:pt x="4" y="2"/>
                    <a:pt x="3" y="3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89" name="Freeform 3206"/>
            <p:cNvSpPr>
              <a:spLocks noChangeAspect="1"/>
            </p:cNvSpPr>
            <p:nvPr/>
          </p:nvSpPr>
          <p:spPr bwMode="auto">
            <a:xfrm>
              <a:off x="3003478" y="4469258"/>
              <a:ext cx="4376" cy="8751"/>
            </a:xfrm>
            <a:custGeom>
              <a:avLst/>
              <a:gdLst>
                <a:gd name="T0" fmla="*/ 3 w 2"/>
                <a:gd name="T1" fmla="*/ 4 h 5"/>
                <a:gd name="T2" fmla="*/ 3 w 2"/>
                <a:gd name="T3" fmla="*/ 6 h 5"/>
                <a:gd name="T4" fmla="*/ 0 w 2"/>
                <a:gd name="T5" fmla="*/ 4 h 5"/>
                <a:gd name="T6" fmla="*/ 0 w 2"/>
                <a:gd name="T7" fmla="*/ 0 h 5"/>
                <a:gd name="T8" fmla="*/ 3 w 2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2"/>
                    <a:pt x="0" y="0"/>
                    <a:pt x="0" y="0"/>
                  </a:cubicBezTo>
                  <a:cubicBezTo>
                    <a:pt x="1" y="0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90" name="Freeform 3207"/>
            <p:cNvSpPr>
              <a:spLocks noChangeAspect="1"/>
            </p:cNvSpPr>
            <p:nvPr/>
          </p:nvSpPr>
          <p:spPr bwMode="auto">
            <a:xfrm>
              <a:off x="3003478" y="4421125"/>
              <a:ext cx="7293" cy="4376"/>
            </a:xfrm>
            <a:custGeom>
              <a:avLst/>
              <a:gdLst>
                <a:gd name="T0" fmla="*/ 3 w 4"/>
                <a:gd name="T1" fmla="*/ 3 h 3"/>
                <a:gd name="T2" fmla="*/ 0 w 4"/>
                <a:gd name="T3" fmla="*/ 3 h 3"/>
                <a:gd name="T4" fmla="*/ 1 w 4"/>
                <a:gd name="T5" fmla="*/ 1 h 3"/>
                <a:gd name="T6" fmla="*/ 5 w 4"/>
                <a:gd name="T7" fmla="*/ 1 h 3"/>
                <a:gd name="T8" fmla="*/ 3 w 4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3"/>
                  </a:move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1"/>
                    <a:pt x="4" y="0"/>
                    <a:pt x="4" y="1"/>
                  </a:cubicBezTo>
                  <a:cubicBezTo>
                    <a:pt x="4" y="2"/>
                    <a:pt x="3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91" name="Freeform 3208"/>
            <p:cNvSpPr>
              <a:spLocks noChangeAspect="1"/>
            </p:cNvSpPr>
            <p:nvPr/>
          </p:nvSpPr>
          <p:spPr bwMode="auto">
            <a:xfrm>
              <a:off x="2994727" y="4416749"/>
              <a:ext cx="8751" cy="8751"/>
            </a:xfrm>
            <a:custGeom>
              <a:avLst/>
              <a:gdLst>
                <a:gd name="T0" fmla="*/ 2 w 5"/>
                <a:gd name="T1" fmla="*/ 5 h 5"/>
                <a:gd name="T2" fmla="*/ 0 w 5"/>
                <a:gd name="T3" fmla="*/ 5 h 5"/>
                <a:gd name="T4" fmla="*/ 2 w 5"/>
                <a:gd name="T5" fmla="*/ 2 h 5"/>
                <a:gd name="T6" fmla="*/ 6 w 5"/>
                <a:gd name="T7" fmla="*/ 1 h 5"/>
                <a:gd name="T8" fmla="*/ 2 w 5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4"/>
                  </a:moveTo>
                  <a:cubicBezTo>
                    <a:pt x="2" y="4"/>
                    <a:pt x="0" y="5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3" y="1"/>
                    <a:pt x="5" y="0"/>
                    <a:pt x="5" y="1"/>
                  </a:cubicBezTo>
                  <a:cubicBezTo>
                    <a:pt x="5" y="2"/>
                    <a:pt x="4" y="3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92" name="Freeform 3209"/>
            <p:cNvSpPr>
              <a:spLocks noChangeAspect="1"/>
            </p:cNvSpPr>
            <p:nvPr/>
          </p:nvSpPr>
          <p:spPr bwMode="auto">
            <a:xfrm>
              <a:off x="2999102" y="4539270"/>
              <a:ext cx="7293" cy="8751"/>
            </a:xfrm>
            <a:custGeom>
              <a:avLst/>
              <a:gdLst>
                <a:gd name="T0" fmla="*/ 4 w 4"/>
                <a:gd name="T1" fmla="*/ 4 h 5"/>
                <a:gd name="T2" fmla="*/ 4 w 4"/>
                <a:gd name="T3" fmla="*/ 6 h 5"/>
                <a:gd name="T4" fmla="*/ 1 w 4"/>
                <a:gd name="T5" fmla="*/ 4 h 5"/>
                <a:gd name="T6" fmla="*/ 1 w 4"/>
                <a:gd name="T7" fmla="*/ 1 h 5"/>
                <a:gd name="T8" fmla="*/ 4 w 4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3" y="3"/>
                  </a:moveTo>
                  <a:cubicBezTo>
                    <a:pt x="3" y="3"/>
                    <a:pt x="4" y="4"/>
                    <a:pt x="3" y="5"/>
                  </a:cubicBezTo>
                  <a:cubicBezTo>
                    <a:pt x="2" y="5"/>
                    <a:pt x="2" y="4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2" y="2"/>
                    <a:pt x="3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93" name="Freeform 3210"/>
            <p:cNvSpPr>
              <a:spLocks noChangeAspect="1"/>
            </p:cNvSpPr>
            <p:nvPr/>
          </p:nvSpPr>
          <p:spPr bwMode="auto">
            <a:xfrm>
              <a:off x="3012229" y="4644287"/>
              <a:ext cx="5834" cy="8751"/>
            </a:xfrm>
            <a:custGeom>
              <a:avLst/>
              <a:gdLst>
                <a:gd name="T0" fmla="*/ 3 w 3"/>
                <a:gd name="T1" fmla="*/ 4 h 5"/>
                <a:gd name="T2" fmla="*/ 0 w 3"/>
                <a:gd name="T3" fmla="*/ 5 h 5"/>
                <a:gd name="T4" fmla="*/ 1 w 3"/>
                <a:gd name="T5" fmla="*/ 2 h 5"/>
                <a:gd name="T6" fmla="*/ 3 w 3"/>
                <a:gd name="T7" fmla="*/ 0 h 5"/>
                <a:gd name="T8" fmla="*/ 3 w 3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3"/>
                  </a:moveTo>
                  <a:cubicBezTo>
                    <a:pt x="1" y="4"/>
                    <a:pt x="1" y="5"/>
                    <a:pt x="0" y="4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94" name="Freeform 3211"/>
            <p:cNvSpPr>
              <a:spLocks noChangeAspect="1"/>
            </p:cNvSpPr>
            <p:nvPr/>
          </p:nvSpPr>
          <p:spPr bwMode="auto">
            <a:xfrm>
              <a:off x="2997644" y="4596154"/>
              <a:ext cx="4376" cy="7293"/>
            </a:xfrm>
            <a:custGeom>
              <a:avLst/>
              <a:gdLst>
                <a:gd name="T0" fmla="*/ 3 w 3"/>
                <a:gd name="T1" fmla="*/ 3 h 4"/>
                <a:gd name="T2" fmla="*/ 3 w 3"/>
                <a:gd name="T3" fmla="*/ 5 h 4"/>
                <a:gd name="T4" fmla="*/ 1 w 3"/>
                <a:gd name="T5" fmla="*/ 3 h 4"/>
                <a:gd name="T6" fmla="*/ 1 w 3"/>
                <a:gd name="T7" fmla="*/ 0 h 4"/>
                <a:gd name="T8" fmla="*/ 3 w 3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3" y="2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2" y="0"/>
                    <a:pt x="2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95" name="Freeform 3212"/>
            <p:cNvSpPr>
              <a:spLocks noChangeAspect="1"/>
            </p:cNvSpPr>
            <p:nvPr/>
          </p:nvSpPr>
          <p:spPr bwMode="auto">
            <a:xfrm>
              <a:off x="3023898" y="4622409"/>
              <a:ext cx="5834" cy="8751"/>
            </a:xfrm>
            <a:custGeom>
              <a:avLst/>
              <a:gdLst>
                <a:gd name="T0" fmla="*/ 3 w 4"/>
                <a:gd name="T1" fmla="*/ 4 h 5"/>
                <a:gd name="T2" fmla="*/ 3 w 4"/>
                <a:gd name="T3" fmla="*/ 6 h 5"/>
                <a:gd name="T4" fmla="*/ 2 w 4"/>
                <a:gd name="T5" fmla="*/ 4 h 5"/>
                <a:gd name="T6" fmla="*/ 1 w 4"/>
                <a:gd name="T7" fmla="*/ 1 h 5"/>
                <a:gd name="T8" fmla="*/ 3 w 4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3" y="3"/>
                  </a:moveTo>
                  <a:cubicBezTo>
                    <a:pt x="3" y="3"/>
                    <a:pt x="4" y="4"/>
                    <a:pt x="3" y="5"/>
                  </a:cubicBezTo>
                  <a:cubicBezTo>
                    <a:pt x="3" y="5"/>
                    <a:pt x="2" y="4"/>
                    <a:pt x="2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2" y="2"/>
                    <a:pt x="3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96" name="Freeform 3213"/>
            <p:cNvSpPr>
              <a:spLocks noChangeAspect="1"/>
            </p:cNvSpPr>
            <p:nvPr/>
          </p:nvSpPr>
          <p:spPr bwMode="auto">
            <a:xfrm>
              <a:off x="3019522" y="4644287"/>
              <a:ext cx="7293" cy="5834"/>
            </a:xfrm>
            <a:custGeom>
              <a:avLst/>
              <a:gdLst>
                <a:gd name="T0" fmla="*/ 3 w 4"/>
                <a:gd name="T1" fmla="*/ 3 h 3"/>
                <a:gd name="T2" fmla="*/ 0 w 4"/>
                <a:gd name="T3" fmla="*/ 3 h 3"/>
                <a:gd name="T4" fmla="*/ 3 w 4"/>
                <a:gd name="T5" fmla="*/ 1 h 3"/>
                <a:gd name="T6" fmla="*/ 5 w 4"/>
                <a:gd name="T7" fmla="*/ 0 h 3"/>
                <a:gd name="T8" fmla="*/ 3 w 4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2"/>
                  </a:moveTo>
                  <a:cubicBezTo>
                    <a:pt x="1" y="2"/>
                    <a:pt x="0" y="3"/>
                    <a:pt x="0" y="2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2" y="0"/>
                    <a:pt x="4" y="0"/>
                    <a:pt x="4" y="0"/>
                  </a:cubicBezTo>
                  <a:cubicBezTo>
                    <a:pt x="4" y="1"/>
                    <a:pt x="3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97" name="Freeform 3214"/>
            <p:cNvSpPr>
              <a:spLocks noChangeAspect="1"/>
            </p:cNvSpPr>
            <p:nvPr/>
          </p:nvSpPr>
          <p:spPr bwMode="auto">
            <a:xfrm>
              <a:off x="3019522" y="4653039"/>
              <a:ext cx="4376" cy="16044"/>
            </a:xfrm>
            <a:custGeom>
              <a:avLst/>
              <a:gdLst>
                <a:gd name="T0" fmla="*/ 2 w 2"/>
                <a:gd name="T1" fmla="*/ 7 h 9"/>
                <a:gd name="T2" fmla="*/ 0 w 2"/>
                <a:gd name="T3" fmla="*/ 11 h 9"/>
                <a:gd name="T4" fmla="*/ 0 w 2"/>
                <a:gd name="T5" fmla="*/ 6 h 9"/>
                <a:gd name="T6" fmla="*/ 2 w 2"/>
                <a:gd name="T7" fmla="*/ 1 h 9"/>
                <a:gd name="T8" fmla="*/ 2 w 2"/>
                <a:gd name="T9" fmla="*/ 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9"/>
                <a:gd name="T17" fmla="*/ 2 w 2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9">
                  <a:moveTo>
                    <a:pt x="1" y="6"/>
                  </a:moveTo>
                  <a:cubicBezTo>
                    <a:pt x="1" y="7"/>
                    <a:pt x="1" y="9"/>
                    <a:pt x="0" y="9"/>
                  </a:cubicBezTo>
                  <a:cubicBezTo>
                    <a:pt x="0" y="8"/>
                    <a:pt x="0" y="6"/>
                    <a:pt x="0" y="5"/>
                  </a:cubicBezTo>
                  <a:cubicBezTo>
                    <a:pt x="0" y="3"/>
                    <a:pt x="1" y="0"/>
                    <a:pt x="1" y="1"/>
                  </a:cubicBezTo>
                  <a:cubicBezTo>
                    <a:pt x="2" y="1"/>
                    <a:pt x="2" y="4"/>
                    <a:pt x="1" y="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98" name="Freeform 3215"/>
            <p:cNvSpPr>
              <a:spLocks noChangeAspect="1"/>
            </p:cNvSpPr>
            <p:nvPr/>
          </p:nvSpPr>
          <p:spPr bwMode="auto">
            <a:xfrm>
              <a:off x="3025357" y="4658873"/>
              <a:ext cx="1459" cy="10210"/>
            </a:xfrm>
            <a:custGeom>
              <a:avLst/>
              <a:gdLst>
                <a:gd name="T0" fmla="*/ 1 w 1"/>
                <a:gd name="T1" fmla="*/ 5 h 6"/>
                <a:gd name="T2" fmla="*/ 0 w 1"/>
                <a:gd name="T3" fmla="*/ 7 h 6"/>
                <a:gd name="T4" fmla="*/ 0 w 1"/>
                <a:gd name="T5" fmla="*/ 4 h 6"/>
                <a:gd name="T6" fmla="*/ 0 w 1"/>
                <a:gd name="T7" fmla="*/ 0 h 6"/>
                <a:gd name="T8" fmla="*/ 1 w 1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6"/>
                <a:gd name="T17" fmla="*/ 1 w 1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6">
                  <a:moveTo>
                    <a:pt x="1" y="4"/>
                  </a:moveTo>
                  <a:cubicBezTo>
                    <a:pt x="1" y="5"/>
                    <a:pt x="1" y="6"/>
                    <a:pt x="0" y="6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2"/>
                    <a:pt x="0" y="0"/>
                    <a:pt x="0" y="0"/>
                  </a:cubicBezTo>
                  <a:cubicBezTo>
                    <a:pt x="1" y="0"/>
                    <a:pt x="1" y="3"/>
                    <a:pt x="1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99" name="Freeform 3216"/>
            <p:cNvSpPr>
              <a:spLocks noChangeAspect="1"/>
            </p:cNvSpPr>
            <p:nvPr/>
          </p:nvSpPr>
          <p:spPr bwMode="auto">
            <a:xfrm>
              <a:off x="3041401" y="4673459"/>
              <a:ext cx="5834" cy="5834"/>
            </a:xfrm>
            <a:custGeom>
              <a:avLst/>
              <a:gdLst>
                <a:gd name="T0" fmla="*/ 3 w 4"/>
                <a:gd name="T1" fmla="*/ 2 h 4"/>
                <a:gd name="T2" fmla="*/ 4 w 4"/>
                <a:gd name="T3" fmla="*/ 3 h 4"/>
                <a:gd name="T4" fmla="*/ 2 w 4"/>
                <a:gd name="T5" fmla="*/ 3 h 4"/>
                <a:gd name="T6" fmla="*/ 1 w 4"/>
                <a:gd name="T7" fmla="*/ 0 h 4"/>
                <a:gd name="T8" fmla="*/ 3 w 4"/>
                <a:gd name="T9" fmla="*/ 2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4" y="2"/>
                    <a:pt x="4" y="3"/>
                    <a:pt x="4" y="3"/>
                  </a:cubicBezTo>
                  <a:cubicBezTo>
                    <a:pt x="3" y="4"/>
                    <a:pt x="2" y="3"/>
                    <a:pt x="2" y="3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00" name="Freeform 3217"/>
            <p:cNvSpPr>
              <a:spLocks noChangeAspect="1"/>
            </p:cNvSpPr>
            <p:nvPr/>
          </p:nvSpPr>
          <p:spPr bwMode="auto">
            <a:xfrm>
              <a:off x="3037025" y="4664707"/>
              <a:ext cx="8751" cy="5834"/>
            </a:xfrm>
            <a:custGeom>
              <a:avLst/>
              <a:gdLst>
                <a:gd name="T0" fmla="*/ 4 w 5"/>
                <a:gd name="T1" fmla="*/ 2 h 4"/>
                <a:gd name="T2" fmla="*/ 5 w 5"/>
                <a:gd name="T3" fmla="*/ 4 h 4"/>
                <a:gd name="T4" fmla="*/ 2 w 5"/>
                <a:gd name="T5" fmla="*/ 3 h 4"/>
                <a:gd name="T6" fmla="*/ 1 w 5"/>
                <a:gd name="T7" fmla="*/ 1 h 4"/>
                <a:gd name="T8" fmla="*/ 4 w 5"/>
                <a:gd name="T9" fmla="*/ 2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3" y="2"/>
                  </a:moveTo>
                  <a:cubicBezTo>
                    <a:pt x="4" y="2"/>
                    <a:pt x="5" y="3"/>
                    <a:pt x="4" y="4"/>
                  </a:cubicBezTo>
                  <a:cubicBezTo>
                    <a:pt x="4" y="4"/>
                    <a:pt x="3" y="3"/>
                    <a:pt x="2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3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01" name="Freeform 3218"/>
            <p:cNvSpPr>
              <a:spLocks noChangeAspect="1"/>
            </p:cNvSpPr>
            <p:nvPr/>
          </p:nvSpPr>
          <p:spPr bwMode="auto">
            <a:xfrm>
              <a:off x="3028274" y="4657415"/>
              <a:ext cx="7293" cy="7293"/>
            </a:xfrm>
            <a:custGeom>
              <a:avLst/>
              <a:gdLst>
                <a:gd name="T0" fmla="*/ 4 w 4"/>
                <a:gd name="T1" fmla="*/ 3 h 4"/>
                <a:gd name="T2" fmla="*/ 5 w 4"/>
                <a:gd name="T3" fmla="*/ 4 h 4"/>
                <a:gd name="T4" fmla="*/ 3 w 4"/>
                <a:gd name="T5" fmla="*/ 3 h 4"/>
                <a:gd name="T6" fmla="*/ 1 w 4"/>
                <a:gd name="T7" fmla="*/ 0 h 4"/>
                <a:gd name="T8" fmla="*/ 4 w 4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4" y="2"/>
                    <a:pt x="4" y="3"/>
                    <a:pt x="4" y="3"/>
                  </a:cubicBezTo>
                  <a:cubicBezTo>
                    <a:pt x="4" y="4"/>
                    <a:pt x="3" y="3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02" name="Freeform 3219"/>
            <p:cNvSpPr>
              <a:spLocks noChangeAspect="1"/>
            </p:cNvSpPr>
            <p:nvPr/>
          </p:nvSpPr>
          <p:spPr bwMode="auto">
            <a:xfrm>
              <a:off x="3061821" y="4746388"/>
              <a:ext cx="8751" cy="2917"/>
            </a:xfrm>
            <a:custGeom>
              <a:avLst/>
              <a:gdLst>
                <a:gd name="T0" fmla="*/ 2 w 5"/>
                <a:gd name="T1" fmla="*/ 2 h 2"/>
                <a:gd name="T2" fmla="*/ 0 w 5"/>
                <a:gd name="T3" fmla="*/ 1 h 2"/>
                <a:gd name="T4" fmla="*/ 2 w 5"/>
                <a:gd name="T5" fmla="*/ 0 h 2"/>
                <a:gd name="T6" fmla="*/ 6 w 5"/>
                <a:gd name="T7" fmla="*/ 1 h 2"/>
                <a:gd name="T8" fmla="*/ 2 w 5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2" y="2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5" y="0"/>
                    <a:pt x="5" y="1"/>
                  </a:cubicBezTo>
                  <a:cubicBezTo>
                    <a:pt x="4" y="2"/>
                    <a:pt x="3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03" name="Freeform 3220"/>
            <p:cNvSpPr>
              <a:spLocks noChangeAspect="1"/>
            </p:cNvSpPr>
            <p:nvPr/>
          </p:nvSpPr>
          <p:spPr bwMode="auto">
            <a:xfrm>
              <a:off x="5532650" y="806773"/>
              <a:ext cx="2917" cy="7293"/>
            </a:xfrm>
            <a:custGeom>
              <a:avLst/>
              <a:gdLst>
                <a:gd name="T0" fmla="*/ 2 w 2"/>
                <a:gd name="T1" fmla="*/ 4 h 4"/>
                <a:gd name="T2" fmla="*/ 1 w 2"/>
                <a:gd name="T3" fmla="*/ 5 h 4"/>
                <a:gd name="T4" fmla="*/ 0 w 2"/>
                <a:gd name="T5" fmla="*/ 3 h 4"/>
                <a:gd name="T6" fmla="*/ 1 w 2"/>
                <a:gd name="T7" fmla="*/ 0 h 4"/>
                <a:gd name="T8" fmla="*/ 2 w 2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3"/>
                  </a:moveTo>
                  <a:cubicBezTo>
                    <a:pt x="2" y="3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04" name="Freeform 3221"/>
            <p:cNvSpPr>
              <a:spLocks noChangeAspect="1"/>
            </p:cNvSpPr>
            <p:nvPr/>
          </p:nvSpPr>
          <p:spPr bwMode="auto">
            <a:xfrm>
              <a:off x="5582241" y="814066"/>
              <a:ext cx="7293" cy="5834"/>
            </a:xfrm>
            <a:custGeom>
              <a:avLst/>
              <a:gdLst>
                <a:gd name="T0" fmla="*/ 4 w 4"/>
                <a:gd name="T1" fmla="*/ 1 h 3"/>
                <a:gd name="T2" fmla="*/ 5 w 4"/>
                <a:gd name="T3" fmla="*/ 4 h 3"/>
                <a:gd name="T4" fmla="*/ 3 w 4"/>
                <a:gd name="T5" fmla="*/ 4 h 3"/>
                <a:gd name="T6" fmla="*/ 0 w 4"/>
                <a:gd name="T7" fmla="*/ 1 h 3"/>
                <a:gd name="T8" fmla="*/ 4 w 4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1"/>
                  </a:moveTo>
                  <a:cubicBezTo>
                    <a:pt x="3" y="2"/>
                    <a:pt x="4" y="2"/>
                    <a:pt x="4" y="3"/>
                  </a:cubicBezTo>
                  <a:cubicBezTo>
                    <a:pt x="4" y="3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2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05" name="Freeform 3222"/>
            <p:cNvSpPr>
              <a:spLocks noChangeAspect="1"/>
            </p:cNvSpPr>
            <p:nvPr/>
          </p:nvSpPr>
          <p:spPr bwMode="auto">
            <a:xfrm>
              <a:off x="5607037" y="806773"/>
              <a:ext cx="8751" cy="4376"/>
            </a:xfrm>
            <a:custGeom>
              <a:avLst/>
              <a:gdLst>
                <a:gd name="T0" fmla="*/ 4 w 5"/>
                <a:gd name="T1" fmla="*/ 0 h 2"/>
                <a:gd name="T2" fmla="*/ 6 w 5"/>
                <a:gd name="T3" fmla="*/ 2 h 2"/>
                <a:gd name="T4" fmla="*/ 4 w 5"/>
                <a:gd name="T5" fmla="*/ 3 h 2"/>
                <a:gd name="T6" fmla="*/ 0 w 5"/>
                <a:gd name="T7" fmla="*/ 2 h 2"/>
                <a:gd name="T8" fmla="*/ 4 w 5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3" y="0"/>
                  </a:moveTo>
                  <a:cubicBezTo>
                    <a:pt x="4" y="0"/>
                    <a:pt x="5" y="1"/>
                    <a:pt x="5" y="1"/>
                  </a:cubicBezTo>
                  <a:cubicBezTo>
                    <a:pt x="5" y="2"/>
                    <a:pt x="3" y="2"/>
                    <a:pt x="3" y="2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0" y="1"/>
                    <a:pt x="2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06" name="Freeform 3223"/>
            <p:cNvSpPr>
              <a:spLocks noChangeAspect="1"/>
            </p:cNvSpPr>
            <p:nvPr/>
          </p:nvSpPr>
          <p:spPr bwMode="auto">
            <a:xfrm>
              <a:off x="5630374" y="806773"/>
              <a:ext cx="7293" cy="4376"/>
            </a:xfrm>
            <a:custGeom>
              <a:avLst/>
              <a:gdLst>
                <a:gd name="T0" fmla="*/ 3 w 4"/>
                <a:gd name="T1" fmla="*/ 0 h 2"/>
                <a:gd name="T2" fmla="*/ 5 w 4"/>
                <a:gd name="T3" fmla="*/ 2 h 2"/>
                <a:gd name="T4" fmla="*/ 3 w 4"/>
                <a:gd name="T5" fmla="*/ 3 h 2"/>
                <a:gd name="T6" fmla="*/ 0 w 4"/>
                <a:gd name="T7" fmla="*/ 2 h 2"/>
                <a:gd name="T8" fmla="*/ 3 w 4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2" y="0"/>
                  </a:moveTo>
                  <a:cubicBezTo>
                    <a:pt x="3" y="0"/>
                    <a:pt x="4" y="0"/>
                    <a:pt x="4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07" name="Freeform 3224"/>
            <p:cNvSpPr>
              <a:spLocks noChangeAspect="1"/>
            </p:cNvSpPr>
            <p:nvPr/>
          </p:nvSpPr>
          <p:spPr bwMode="auto">
            <a:xfrm>
              <a:off x="5970223" y="851989"/>
              <a:ext cx="16044" cy="8751"/>
            </a:xfrm>
            <a:custGeom>
              <a:avLst/>
              <a:gdLst>
                <a:gd name="T0" fmla="*/ 4 w 9"/>
                <a:gd name="T1" fmla="*/ 5 h 5"/>
                <a:gd name="T2" fmla="*/ 0 w 9"/>
                <a:gd name="T3" fmla="*/ 1 h 5"/>
                <a:gd name="T4" fmla="*/ 6 w 9"/>
                <a:gd name="T5" fmla="*/ 1 h 5"/>
                <a:gd name="T6" fmla="*/ 11 w 9"/>
                <a:gd name="T7" fmla="*/ 5 h 5"/>
                <a:gd name="T8" fmla="*/ 4 w 9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5"/>
                <a:gd name="T17" fmla="*/ 9 w 9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5">
                  <a:moveTo>
                    <a:pt x="3" y="4"/>
                  </a:moveTo>
                  <a:cubicBezTo>
                    <a:pt x="2" y="3"/>
                    <a:pt x="0" y="2"/>
                    <a:pt x="0" y="1"/>
                  </a:cubicBezTo>
                  <a:cubicBezTo>
                    <a:pt x="1" y="0"/>
                    <a:pt x="3" y="1"/>
                    <a:pt x="5" y="1"/>
                  </a:cubicBezTo>
                  <a:cubicBezTo>
                    <a:pt x="6" y="1"/>
                    <a:pt x="9" y="3"/>
                    <a:pt x="9" y="4"/>
                  </a:cubicBezTo>
                  <a:cubicBezTo>
                    <a:pt x="8" y="5"/>
                    <a:pt x="5" y="4"/>
                    <a:pt x="3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08" name="Freeform 3225"/>
            <p:cNvSpPr>
              <a:spLocks noChangeAspect="1"/>
            </p:cNvSpPr>
            <p:nvPr/>
          </p:nvSpPr>
          <p:spPr bwMode="auto">
            <a:xfrm>
              <a:off x="7754062" y="2002806"/>
              <a:ext cx="11669" cy="16044"/>
            </a:xfrm>
            <a:custGeom>
              <a:avLst/>
              <a:gdLst>
                <a:gd name="T0" fmla="*/ 3 w 7"/>
                <a:gd name="T1" fmla="*/ 7 h 9"/>
                <a:gd name="T2" fmla="*/ 1 w 7"/>
                <a:gd name="T3" fmla="*/ 10 h 9"/>
                <a:gd name="T4" fmla="*/ 2 w 7"/>
                <a:gd name="T5" fmla="*/ 5 h 9"/>
                <a:gd name="T6" fmla="*/ 7 w 7"/>
                <a:gd name="T7" fmla="*/ 1 h 9"/>
                <a:gd name="T8" fmla="*/ 3 w 7"/>
                <a:gd name="T9" fmla="*/ 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3" y="6"/>
                  </a:moveTo>
                  <a:cubicBezTo>
                    <a:pt x="3" y="7"/>
                    <a:pt x="1" y="9"/>
                    <a:pt x="1" y="8"/>
                  </a:cubicBezTo>
                  <a:cubicBezTo>
                    <a:pt x="0" y="7"/>
                    <a:pt x="1" y="5"/>
                    <a:pt x="2" y="4"/>
                  </a:cubicBezTo>
                  <a:cubicBezTo>
                    <a:pt x="3" y="3"/>
                    <a:pt x="5" y="0"/>
                    <a:pt x="6" y="1"/>
                  </a:cubicBezTo>
                  <a:cubicBezTo>
                    <a:pt x="7" y="2"/>
                    <a:pt x="5" y="5"/>
                    <a:pt x="3" y="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09" name="Freeform 3226"/>
            <p:cNvSpPr>
              <a:spLocks noChangeAspect="1"/>
            </p:cNvSpPr>
            <p:nvPr/>
          </p:nvSpPr>
          <p:spPr bwMode="auto">
            <a:xfrm>
              <a:off x="7719056" y="2031977"/>
              <a:ext cx="16044" cy="20420"/>
            </a:xfrm>
            <a:custGeom>
              <a:avLst/>
              <a:gdLst>
                <a:gd name="T0" fmla="*/ 5 w 9"/>
                <a:gd name="T1" fmla="*/ 9 h 11"/>
                <a:gd name="T2" fmla="*/ 0 w 9"/>
                <a:gd name="T3" fmla="*/ 13 h 11"/>
                <a:gd name="T4" fmla="*/ 4 w 9"/>
                <a:gd name="T5" fmla="*/ 6 h 11"/>
                <a:gd name="T6" fmla="*/ 10 w 9"/>
                <a:gd name="T7" fmla="*/ 1 h 11"/>
                <a:gd name="T8" fmla="*/ 5 w 9"/>
                <a:gd name="T9" fmla="*/ 9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4" y="7"/>
                  </a:moveTo>
                  <a:cubicBezTo>
                    <a:pt x="3" y="9"/>
                    <a:pt x="1" y="11"/>
                    <a:pt x="0" y="10"/>
                  </a:cubicBezTo>
                  <a:cubicBezTo>
                    <a:pt x="0" y="9"/>
                    <a:pt x="1" y="7"/>
                    <a:pt x="3" y="5"/>
                  </a:cubicBezTo>
                  <a:cubicBezTo>
                    <a:pt x="4" y="3"/>
                    <a:pt x="7" y="0"/>
                    <a:pt x="8" y="1"/>
                  </a:cubicBezTo>
                  <a:cubicBezTo>
                    <a:pt x="9" y="2"/>
                    <a:pt x="6" y="5"/>
                    <a:pt x="4" y="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10" name="Freeform 3227"/>
            <p:cNvSpPr>
              <a:spLocks noChangeAspect="1"/>
            </p:cNvSpPr>
            <p:nvPr/>
          </p:nvSpPr>
          <p:spPr bwMode="auto">
            <a:xfrm>
              <a:off x="7791985" y="1931336"/>
              <a:ext cx="5834" cy="8751"/>
            </a:xfrm>
            <a:custGeom>
              <a:avLst/>
              <a:gdLst>
                <a:gd name="T0" fmla="*/ 3 w 3"/>
                <a:gd name="T1" fmla="*/ 5 h 5"/>
                <a:gd name="T2" fmla="*/ 0 w 3"/>
                <a:gd name="T3" fmla="*/ 6 h 5"/>
                <a:gd name="T4" fmla="*/ 1 w 3"/>
                <a:gd name="T5" fmla="*/ 4 h 5"/>
                <a:gd name="T6" fmla="*/ 3 w 3"/>
                <a:gd name="T7" fmla="*/ 1 h 5"/>
                <a:gd name="T8" fmla="*/ 3 w 3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4"/>
                  </a:moveTo>
                  <a:cubicBezTo>
                    <a:pt x="1" y="4"/>
                    <a:pt x="1" y="5"/>
                    <a:pt x="0" y="5"/>
                  </a:cubicBezTo>
                  <a:cubicBezTo>
                    <a:pt x="0" y="5"/>
                    <a:pt x="0" y="3"/>
                    <a:pt x="1" y="3"/>
                  </a:cubicBezTo>
                  <a:cubicBezTo>
                    <a:pt x="1" y="2"/>
                    <a:pt x="2" y="0"/>
                    <a:pt x="2" y="1"/>
                  </a:cubicBezTo>
                  <a:cubicBezTo>
                    <a:pt x="3" y="1"/>
                    <a:pt x="2" y="3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11" name="Freeform 3228"/>
            <p:cNvSpPr>
              <a:spLocks noChangeAspect="1"/>
            </p:cNvSpPr>
            <p:nvPr/>
          </p:nvSpPr>
          <p:spPr bwMode="auto">
            <a:xfrm>
              <a:off x="7784692" y="1950297"/>
              <a:ext cx="5834" cy="8751"/>
            </a:xfrm>
            <a:custGeom>
              <a:avLst/>
              <a:gdLst>
                <a:gd name="T0" fmla="*/ 3 w 3"/>
                <a:gd name="T1" fmla="*/ 4 h 5"/>
                <a:gd name="T2" fmla="*/ 0 w 3"/>
                <a:gd name="T3" fmla="*/ 5 h 5"/>
                <a:gd name="T4" fmla="*/ 0 w 3"/>
                <a:gd name="T5" fmla="*/ 2 h 5"/>
                <a:gd name="T6" fmla="*/ 3 w 3"/>
                <a:gd name="T7" fmla="*/ 0 h 5"/>
                <a:gd name="T8" fmla="*/ 3 w 3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3"/>
                  </a:moveTo>
                  <a:cubicBezTo>
                    <a:pt x="1" y="4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12" name="Freeform 3229"/>
            <p:cNvSpPr>
              <a:spLocks noChangeAspect="1"/>
            </p:cNvSpPr>
            <p:nvPr/>
          </p:nvSpPr>
          <p:spPr bwMode="auto">
            <a:xfrm>
              <a:off x="7135625" y="1082444"/>
              <a:ext cx="13127" cy="10210"/>
            </a:xfrm>
            <a:custGeom>
              <a:avLst/>
              <a:gdLst>
                <a:gd name="T0" fmla="*/ 6 w 7"/>
                <a:gd name="T1" fmla="*/ 4 h 6"/>
                <a:gd name="T2" fmla="*/ 8 w 7"/>
                <a:gd name="T3" fmla="*/ 6 h 6"/>
                <a:gd name="T4" fmla="*/ 4 w 7"/>
                <a:gd name="T5" fmla="*/ 5 h 6"/>
                <a:gd name="T6" fmla="*/ 1 w 7"/>
                <a:gd name="T7" fmla="*/ 1 h 6"/>
                <a:gd name="T8" fmla="*/ 6 w 7"/>
                <a:gd name="T9" fmla="*/ 4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5" y="3"/>
                  </a:moveTo>
                  <a:cubicBezTo>
                    <a:pt x="6" y="3"/>
                    <a:pt x="7" y="5"/>
                    <a:pt x="6" y="5"/>
                  </a:cubicBezTo>
                  <a:cubicBezTo>
                    <a:pt x="6" y="6"/>
                    <a:pt x="4" y="5"/>
                    <a:pt x="3" y="4"/>
                  </a:cubicBezTo>
                  <a:cubicBezTo>
                    <a:pt x="2" y="3"/>
                    <a:pt x="0" y="2"/>
                    <a:pt x="1" y="1"/>
                  </a:cubicBezTo>
                  <a:cubicBezTo>
                    <a:pt x="2" y="0"/>
                    <a:pt x="4" y="2"/>
                    <a:pt x="5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13" name="Freeform 3230"/>
            <p:cNvSpPr>
              <a:spLocks noChangeAspect="1"/>
            </p:cNvSpPr>
            <p:nvPr/>
          </p:nvSpPr>
          <p:spPr bwMode="auto">
            <a:xfrm>
              <a:off x="6753478" y="1070776"/>
              <a:ext cx="5834" cy="7293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5 h 4"/>
                <a:gd name="T4" fmla="*/ 1 w 3"/>
                <a:gd name="T5" fmla="*/ 3 h 4"/>
                <a:gd name="T6" fmla="*/ 3 w 3"/>
                <a:gd name="T7" fmla="*/ 0 h 4"/>
                <a:gd name="T8" fmla="*/ 3 w 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3"/>
                  </a:moveTo>
                  <a:cubicBezTo>
                    <a:pt x="2" y="3"/>
                    <a:pt x="1" y="4"/>
                    <a:pt x="0" y="4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14" name="Freeform 3231"/>
            <p:cNvSpPr>
              <a:spLocks noChangeAspect="1"/>
            </p:cNvSpPr>
            <p:nvPr/>
          </p:nvSpPr>
          <p:spPr bwMode="auto">
            <a:xfrm>
              <a:off x="6661588" y="978885"/>
              <a:ext cx="8751" cy="8751"/>
            </a:xfrm>
            <a:custGeom>
              <a:avLst/>
              <a:gdLst>
                <a:gd name="T0" fmla="*/ 5 w 5"/>
                <a:gd name="T1" fmla="*/ 2 h 5"/>
                <a:gd name="T2" fmla="*/ 5 w 5"/>
                <a:gd name="T3" fmla="*/ 5 h 5"/>
                <a:gd name="T4" fmla="*/ 2 w 5"/>
                <a:gd name="T5" fmla="*/ 4 h 5"/>
                <a:gd name="T6" fmla="*/ 1 w 5"/>
                <a:gd name="T7" fmla="*/ 1 h 5"/>
                <a:gd name="T8" fmla="*/ 5 w 5"/>
                <a:gd name="T9" fmla="*/ 2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4" y="2"/>
                  </a:moveTo>
                  <a:cubicBezTo>
                    <a:pt x="4" y="3"/>
                    <a:pt x="5" y="4"/>
                    <a:pt x="4" y="4"/>
                  </a:cubicBezTo>
                  <a:cubicBezTo>
                    <a:pt x="4" y="5"/>
                    <a:pt x="3" y="4"/>
                    <a:pt x="2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3" y="2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15" name="Freeform 3232"/>
            <p:cNvSpPr>
              <a:spLocks noChangeAspect="1"/>
            </p:cNvSpPr>
            <p:nvPr/>
          </p:nvSpPr>
          <p:spPr bwMode="auto">
            <a:xfrm>
              <a:off x="6105870" y="1006598"/>
              <a:ext cx="7293" cy="2917"/>
            </a:xfrm>
            <a:custGeom>
              <a:avLst/>
              <a:gdLst>
                <a:gd name="T0" fmla="*/ 3 w 4"/>
                <a:gd name="T1" fmla="*/ 2 h 2"/>
                <a:gd name="T2" fmla="*/ 0 w 4"/>
                <a:gd name="T3" fmla="*/ 1 h 2"/>
                <a:gd name="T4" fmla="*/ 3 w 4"/>
                <a:gd name="T5" fmla="*/ 0 h 2"/>
                <a:gd name="T6" fmla="*/ 5 w 4"/>
                <a:gd name="T7" fmla="*/ 0 h 2"/>
                <a:gd name="T8" fmla="*/ 3 w 4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2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1"/>
                    <a:pt x="3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16" name="Freeform 3233"/>
            <p:cNvSpPr>
              <a:spLocks noChangeAspect="1"/>
            </p:cNvSpPr>
            <p:nvPr/>
          </p:nvSpPr>
          <p:spPr bwMode="auto">
            <a:xfrm>
              <a:off x="6132125" y="1078068"/>
              <a:ext cx="8751" cy="4376"/>
            </a:xfrm>
            <a:custGeom>
              <a:avLst/>
              <a:gdLst>
                <a:gd name="T0" fmla="*/ 4 w 5"/>
                <a:gd name="T1" fmla="*/ 2 h 2"/>
                <a:gd name="T2" fmla="*/ 5 w 5"/>
                <a:gd name="T3" fmla="*/ 3 h 2"/>
                <a:gd name="T4" fmla="*/ 2 w 5"/>
                <a:gd name="T5" fmla="*/ 3 h 2"/>
                <a:gd name="T6" fmla="*/ 0 w 5"/>
                <a:gd name="T7" fmla="*/ 2 h 2"/>
                <a:gd name="T8" fmla="*/ 4 w 5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3" y="1"/>
                  </a:moveTo>
                  <a:cubicBezTo>
                    <a:pt x="3" y="1"/>
                    <a:pt x="5" y="1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2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17" name="Freeform 3234"/>
            <p:cNvSpPr>
              <a:spLocks noChangeAspect="1"/>
            </p:cNvSpPr>
            <p:nvPr/>
          </p:nvSpPr>
          <p:spPr bwMode="auto">
            <a:xfrm>
              <a:off x="6170048" y="1051814"/>
              <a:ext cx="10210" cy="4376"/>
            </a:xfrm>
            <a:custGeom>
              <a:avLst/>
              <a:gdLst>
                <a:gd name="T0" fmla="*/ 5 w 6"/>
                <a:gd name="T1" fmla="*/ 2 h 2"/>
                <a:gd name="T2" fmla="*/ 7 w 6"/>
                <a:gd name="T3" fmla="*/ 3 h 2"/>
                <a:gd name="T4" fmla="*/ 4 w 6"/>
                <a:gd name="T5" fmla="*/ 3 h 2"/>
                <a:gd name="T6" fmla="*/ 0 w 6"/>
                <a:gd name="T7" fmla="*/ 2 h 2"/>
                <a:gd name="T8" fmla="*/ 5 w 6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"/>
                <a:gd name="T17" fmla="*/ 6 w 6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">
                  <a:moveTo>
                    <a:pt x="4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5" y="2"/>
                    <a:pt x="4" y="2"/>
                    <a:pt x="3" y="2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1" y="0"/>
                    <a:pt x="3" y="0"/>
                    <a:pt x="4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18" name="Freeform 3235"/>
            <p:cNvSpPr>
              <a:spLocks noChangeAspect="1"/>
            </p:cNvSpPr>
            <p:nvPr/>
          </p:nvSpPr>
          <p:spPr bwMode="auto">
            <a:xfrm>
              <a:off x="7263980" y="3102572"/>
              <a:ext cx="8751" cy="4376"/>
            </a:xfrm>
            <a:custGeom>
              <a:avLst/>
              <a:gdLst>
                <a:gd name="T0" fmla="*/ 2 w 5"/>
                <a:gd name="T1" fmla="*/ 3 h 3"/>
                <a:gd name="T2" fmla="*/ 0 w 5"/>
                <a:gd name="T3" fmla="*/ 2 h 3"/>
                <a:gd name="T4" fmla="*/ 2 w 5"/>
                <a:gd name="T5" fmla="*/ 1 h 3"/>
                <a:gd name="T6" fmla="*/ 6 w 5"/>
                <a:gd name="T7" fmla="*/ 2 h 3"/>
                <a:gd name="T8" fmla="*/ 2 w 5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2" y="3"/>
                  </a:moveTo>
                  <a:cubicBezTo>
                    <a:pt x="2" y="3"/>
                    <a:pt x="0" y="3"/>
                    <a:pt x="0" y="2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3" y="1"/>
                    <a:pt x="5" y="0"/>
                    <a:pt x="5" y="2"/>
                  </a:cubicBezTo>
                  <a:cubicBezTo>
                    <a:pt x="5" y="3"/>
                    <a:pt x="3" y="3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19" name="Freeform 3236"/>
            <p:cNvSpPr>
              <a:spLocks noChangeAspect="1"/>
            </p:cNvSpPr>
            <p:nvPr/>
          </p:nvSpPr>
          <p:spPr bwMode="auto">
            <a:xfrm>
              <a:off x="7246477" y="3118617"/>
              <a:ext cx="4376" cy="2917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1 h 2"/>
                <a:gd name="T4" fmla="*/ 1 w 3"/>
                <a:gd name="T5" fmla="*/ 0 h 2"/>
                <a:gd name="T6" fmla="*/ 3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20" name="Freeform 3237"/>
            <p:cNvSpPr>
              <a:spLocks noChangeAspect="1"/>
            </p:cNvSpPr>
            <p:nvPr/>
          </p:nvSpPr>
          <p:spPr bwMode="auto">
            <a:xfrm>
              <a:off x="2116664" y="2508932"/>
              <a:ext cx="2917" cy="8751"/>
            </a:xfrm>
            <a:custGeom>
              <a:avLst/>
              <a:gdLst>
                <a:gd name="T0" fmla="*/ 2 w 2"/>
                <a:gd name="T1" fmla="*/ 4 h 5"/>
                <a:gd name="T2" fmla="*/ 1 w 2"/>
                <a:gd name="T3" fmla="*/ 6 h 5"/>
                <a:gd name="T4" fmla="*/ 0 w 2"/>
                <a:gd name="T5" fmla="*/ 4 h 5"/>
                <a:gd name="T6" fmla="*/ 1 w 2"/>
                <a:gd name="T7" fmla="*/ 0 h 5"/>
                <a:gd name="T8" fmla="*/ 2 w 2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1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21" name="Freeform 3238"/>
            <p:cNvSpPr>
              <a:spLocks noChangeAspect="1"/>
            </p:cNvSpPr>
            <p:nvPr/>
          </p:nvSpPr>
          <p:spPr bwMode="auto">
            <a:xfrm>
              <a:off x="685800" y="1808815"/>
              <a:ext cx="7293" cy="4376"/>
            </a:xfrm>
            <a:custGeom>
              <a:avLst/>
              <a:gdLst>
                <a:gd name="T0" fmla="*/ 3 w 4"/>
                <a:gd name="T1" fmla="*/ 3 h 3"/>
                <a:gd name="T2" fmla="*/ 1 w 4"/>
                <a:gd name="T3" fmla="*/ 2 h 3"/>
                <a:gd name="T4" fmla="*/ 1 w 4"/>
                <a:gd name="T5" fmla="*/ 1 h 3"/>
                <a:gd name="T6" fmla="*/ 5 w 4"/>
                <a:gd name="T7" fmla="*/ 1 h 3"/>
                <a:gd name="T8" fmla="*/ 3 w 4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3"/>
                  </a:moveTo>
                  <a:cubicBezTo>
                    <a:pt x="2" y="3"/>
                    <a:pt x="1" y="3"/>
                    <a:pt x="1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2"/>
                    <a:pt x="3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22" name="Freeform 3239"/>
            <p:cNvSpPr>
              <a:spLocks noChangeAspect="1"/>
            </p:cNvSpPr>
            <p:nvPr/>
          </p:nvSpPr>
          <p:spPr bwMode="auto">
            <a:xfrm>
              <a:off x="1266313" y="1741721"/>
              <a:ext cx="4376" cy="5834"/>
            </a:xfrm>
            <a:custGeom>
              <a:avLst/>
              <a:gdLst>
                <a:gd name="T0" fmla="*/ 3 w 3"/>
                <a:gd name="T1" fmla="*/ 3 h 3"/>
                <a:gd name="T2" fmla="*/ 1 w 3"/>
                <a:gd name="T3" fmla="*/ 4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23" name="Freeform 3240"/>
            <p:cNvSpPr>
              <a:spLocks noChangeAspect="1"/>
            </p:cNvSpPr>
            <p:nvPr/>
          </p:nvSpPr>
          <p:spPr bwMode="auto">
            <a:xfrm>
              <a:off x="1873081" y="1778185"/>
              <a:ext cx="2917" cy="7293"/>
            </a:xfrm>
            <a:custGeom>
              <a:avLst/>
              <a:gdLst>
                <a:gd name="T0" fmla="*/ 2 w 2"/>
                <a:gd name="T1" fmla="*/ 4 h 4"/>
                <a:gd name="T2" fmla="*/ 1 w 2"/>
                <a:gd name="T3" fmla="*/ 5 h 4"/>
                <a:gd name="T4" fmla="*/ 0 w 2"/>
                <a:gd name="T5" fmla="*/ 3 h 4"/>
                <a:gd name="T6" fmla="*/ 1 w 2"/>
                <a:gd name="T7" fmla="*/ 0 h 4"/>
                <a:gd name="T8" fmla="*/ 2 w 2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3"/>
                  </a:moveTo>
                  <a:cubicBezTo>
                    <a:pt x="2" y="3"/>
                    <a:pt x="2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24" name="Freeform 3241"/>
            <p:cNvSpPr>
              <a:spLocks noChangeAspect="1"/>
            </p:cNvSpPr>
            <p:nvPr/>
          </p:nvSpPr>
          <p:spPr bwMode="auto">
            <a:xfrm>
              <a:off x="1843910" y="1708173"/>
              <a:ext cx="4376" cy="5834"/>
            </a:xfrm>
            <a:custGeom>
              <a:avLst/>
              <a:gdLst>
                <a:gd name="T0" fmla="*/ 2 w 3"/>
                <a:gd name="T1" fmla="*/ 3 h 3"/>
                <a:gd name="T2" fmla="*/ 0 w 3"/>
                <a:gd name="T3" fmla="*/ 4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25" name="Freeform 3242"/>
            <p:cNvSpPr>
              <a:spLocks noChangeAspect="1"/>
            </p:cNvSpPr>
            <p:nvPr/>
          </p:nvSpPr>
          <p:spPr bwMode="auto">
            <a:xfrm>
              <a:off x="4206804" y="1053273"/>
              <a:ext cx="7293" cy="5834"/>
            </a:xfrm>
            <a:custGeom>
              <a:avLst/>
              <a:gdLst>
                <a:gd name="T0" fmla="*/ 4 w 4"/>
                <a:gd name="T1" fmla="*/ 3 h 3"/>
                <a:gd name="T2" fmla="*/ 3 w 4"/>
                <a:gd name="T3" fmla="*/ 4 h 3"/>
                <a:gd name="T4" fmla="*/ 1 w 4"/>
                <a:gd name="T5" fmla="*/ 3 h 3"/>
                <a:gd name="T6" fmla="*/ 3 w 4"/>
                <a:gd name="T7" fmla="*/ 0 h 3"/>
                <a:gd name="T8" fmla="*/ 4 w 4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2"/>
                  </a:moveTo>
                  <a:cubicBezTo>
                    <a:pt x="3" y="3"/>
                    <a:pt x="3" y="3"/>
                    <a:pt x="2" y="3"/>
                  </a:cubicBezTo>
                  <a:cubicBezTo>
                    <a:pt x="1" y="3"/>
                    <a:pt x="0" y="2"/>
                    <a:pt x="1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4" y="0"/>
                    <a:pt x="3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26" name="Freeform 3243"/>
            <p:cNvSpPr>
              <a:spLocks noChangeAspect="1"/>
            </p:cNvSpPr>
            <p:nvPr/>
          </p:nvSpPr>
          <p:spPr bwMode="auto">
            <a:xfrm>
              <a:off x="4235975" y="865116"/>
              <a:ext cx="8751" cy="10210"/>
            </a:xfrm>
            <a:custGeom>
              <a:avLst/>
              <a:gdLst>
                <a:gd name="T0" fmla="*/ 4 w 5"/>
                <a:gd name="T1" fmla="*/ 5 h 6"/>
                <a:gd name="T2" fmla="*/ 1 w 5"/>
                <a:gd name="T3" fmla="*/ 6 h 6"/>
                <a:gd name="T4" fmla="*/ 1 w 5"/>
                <a:gd name="T5" fmla="*/ 4 h 6"/>
                <a:gd name="T6" fmla="*/ 4 w 5"/>
                <a:gd name="T7" fmla="*/ 1 h 6"/>
                <a:gd name="T8" fmla="*/ 4 w 5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3" y="4"/>
                  </a:moveTo>
                  <a:cubicBezTo>
                    <a:pt x="3" y="5"/>
                    <a:pt x="2" y="6"/>
                    <a:pt x="1" y="5"/>
                  </a:cubicBezTo>
                  <a:cubicBezTo>
                    <a:pt x="0" y="5"/>
                    <a:pt x="1" y="4"/>
                    <a:pt x="1" y="3"/>
                  </a:cubicBezTo>
                  <a:cubicBezTo>
                    <a:pt x="1" y="2"/>
                    <a:pt x="2" y="0"/>
                    <a:pt x="3" y="1"/>
                  </a:cubicBezTo>
                  <a:cubicBezTo>
                    <a:pt x="5" y="2"/>
                    <a:pt x="4" y="3"/>
                    <a:pt x="3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27" name="Freeform 3244"/>
            <p:cNvSpPr>
              <a:spLocks noChangeAspect="1"/>
            </p:cNvSpPr>
            <p:nvPr/>
          </p:nvSpPr>
          <p:spPr bwMode="auto">
            <a:xfrm>
              <a:off x="4203886" y="821359"/>
              <a:ext cx="8751" cy="8751"/>
            </a:xfrm>
            <a:custGeom>
              <a:avLst/>
              <a:gdLst>
                <a:gd name="T0" fmla="*/ 4 w 5"/>
                <a:gd name="T1" fmla="*/ 5 h 5"/>
                <a:gd name="T2" fmla="*/ 1 w 5"/>
                <a:gd name="T3" fmla="*/ 5 h 5"/>
                <a:gd name="T4" fmla="*/ 2 w 5"/>
                <a:gd name="T5" fmla="*/ 2 h 5"/>
                <a:gd name="T6" fmla="*/ 6 w 5"/>
                <a:gd name="T7" fmla="*/ 1 h 5"/>
                <a:gd name="T8" fmla="*/ 4 w 5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3" y="4"/>
                  </a:moveTo>
                  <a:cubicBezTo>
                    <a:pt x="2" y="4"/>
                    <a:pt x="1" y="5"/>
                    <a:pt x="1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3" y="1"/>
                    <a:pt x="5" y="0"/>
                    <a:pt x="5" y="1"/>
                  </a:cubicBezTo>
                  <a:cubicBezTo>
                    <a:pt x="5" y="2"/>
                    <a:pt x="4" y="3"/>
                    <a:pt x="3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28" name="Freeform 3245"/>
            <p:cNvSpPr>
              <a:spLocks noChangeAspect="1"/>
            </p:cNvSpPr>
            <p:nvPr/>
          </p:nvSpPr>
          <p:spPr bwMode="auto">
            <a:xfrm>
              <a:off x="3830491" y="679877"/>
              <a:ext cx="7293" cy="4376"/>
            </a:xfrm>
            <a:custGeom>
              <a:avLst/>
              <a:gdLst>
                <a:gd name="T0" fmla="*/ 4 w 4"/>
                <a:gd name="T1" fmla="*/ 1 h 3"/>
                <a:gd name="T2" fmla="*/ 5 w 4"/>
                <a:gd name="T3" fmla="*/ 3 h 3"/>
                <a:gd name="T4" fmla="*/ 3 w 4"/>
                <a:gd name="T5" fmla="*/ 3 h 3"/>
                <a:gd name="T6" fmla="*/ 1 w 4"/>
                <a:gd name="T7" fmla="*/ 1 h 3"/>
                <a:gd name="T8" fmla="*/ 4 w 4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1"/>
                  </a:moveTo>
                  <a:cubicBezTo>
                    <a:pt x="3" y="1"/>
                    <a:pt x="4" y="2"/>
                    <a:pt x="4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3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29" name="Freeform 3246"/>
            <p:cNvSpPr>
              <a:spLocks noChangeAspect="1"/>
            </p:cNvSpPr>
            <p:nvPr/>
          </p:nvSpPr>
          <p:spPr bwMode="auto">
            <a:xfrm>
              <a:off x="3654003" y="706132"/>
              <a:ext cx="4376" cy="4376"/>
            </a:xfrm>
            <a:custGeom>
              <a:avLst/>
              <a:gdLst>
                <a:gd name="T0" fmla="*/ 2 w 3"/>
                <a:gd name="T1" fmla="*/ 1 h 3"/>
                <a:gd name="T2" fmla="*/ 3 w 3"/>
                <a:gd name="T3" fmla="*/ 2 h 3"/>
                <a:gd name="T4" fmla="*/ 1 w 3"/>
                <a:gd name="T5" fmla="*/ 3 h 3"/>
                <a:gd name="T6" fmla="*/ 0 w 3"/>
                <a:gd name="T7" fmla="*/ 1 h 3"/>
                <a:gd name="T8" fmla="*/ 2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30" name="Freeform 3247"/>
            <p:cNvSpPr>
              <a:spLocks noChangeAspect="1"/>
            </p:cNvSpPr>
            <p:nvPr/>
          </p:nvSpPr>
          <p:spPr bwMode="auto">
            <a:xfrm>
              <a:off x="3531483" y="1183086"/>
              <a:ext cx="7293" cy="11669"/>
            </a:xfrm>
            <a:custGeom>
              <a:avLst/>
              <a:gdLst>
                <a:gd name="T0" fmla="*/ 4 w 4"/>
                <a:gd name="T1" fmla="*/ 5 h 6"/>
                <a:gd name="T2" fmla="*/ 3 w 4"/>
                <a:gd name="T3" fmla="*/ 8 h 6"/>
                <a:gd name="T4" fmla="*/ 0 w 4"/>
                <a:gd name="T5" fmla="*/ 4 h 6"/>
                <a:gd name="T6" fmla="*/ 3 w 4"/>
                <a:gd name="T7" fmla="*/ 0 h 6"/>
                <a:gd name="T8" fmla="*/ 4 w 4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3" y="4"/>
                  </a:moveTo>
                  <a:cubicBezTo>
                    <a:pt x="3" y="5"/>
                    <a:pt x="3" y="6"/>
                    <a:pt x="2" y="6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ubicBezTo>
                    <a:pt x="4" y="1"/>
                    <a:pt x="3" y="3"/>
                    <a:pt x="3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31" name="Freeform 3248"/>
            <p:cNvSpPr>
              <a:spLocks noChangeAspect="1"/>
            </p:cNvSpPr>
            <p:nvPr/>
          </p:nvSpPr>
          <p:spPr bwMode="auto">
            <a:xfrm>
              <a:off x="3570864" y="1241429"/>
              <a:ext cx="7293" cy="10210"/>
            </a:xfrm>
            <a:custGeom>
              <a:avLst/>
              <a:gdLst>
                <a:gd name="T0" fmla="*/ 5 w 4"/>
                <a:gd name="T1" fmla="*/ 4 h 6"/>
                <a:gd name="T2" fmla="*/ 3 w 4"/>
                <a:gd name="T3" fmla="*/ 6 h 6"/>
                <a:gd name="T4" fmla="*/ 1 w 4"/>
                <a:gd name="T5" fmla="*/ 4 h 6"/>
                <a:gd name="T6" fmla="*/ 3 w 4"/>
                <a:gd name="T7" fmla="*/ 0 h 6"/>
                <a:gd name="T8" fmla="*/ 5 w 4"/>
                <a:gd name="T9" fmla="*/ 4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4" y="3"/>
                  </a:moveTo>
                  <a:cubicBezTo>
                    <a:pt x="4" y="4"/>
                    <a:pt x="3" y="6"/>
                    <a:pt x="2" y="5"/>
                  </a:cubicBezTo>
                  <a:cubicBezTo>
                    <a:pt x="1" y="5"/>
                    <a:pt x="0" y="4"/>
                    <a:pt x="1" y="3"/>
                  </a:cubicBezTo>
                  <a:cubicBezTo>
                    <a:pt x="1" y="2"/>
                    <a:pt x="1" y="0"/>
                    <a:pt x="2" y="0"/>
                  </a:cubicBezTo>
                  <a:cubicBezTo>
                    <a:pt x="4" y="0"/>
                    <a:pt x="4" y="2"/>
                    <a:pt x="4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32" name="Freeform 3249"/>
            <p:cNvSpPr>
              <a:spLocks noChangeAspect="1"/>
            </p:cNvSpPr>
            <p:nvPr/>
          </p:nvSpPr>
          <p:spPr bwMode="auto">
            <a:xfrm>
              <a:off x="3541693" y="1181627"/>
              <a:ext cx="11669" cy="8751"/>
            </a:xfrm>
            <a:custGeom>
              <a:avLst/>
              <a:gdLst>
                <a:gd name="T0" fmla="*/ 6 w 7"/>
                <a:gd name="T1" fmla="*/ 1 h 5"/>
                <a:gd name="T2" fmla="*/ 7 w 7"/>
                <a:gd name="T3" fmla="*/ 4 h 5"/>
                <a:gd name="T4" fmla="*/ 3 w 7"/>
                <a:gd name="T5" fmla="*/ 5 h 5"/>
                <a:gd name="T6" fmla="*/ 1 w 7"/>
                <a:gd name="T7" fmla="*/ 2 h 5"/>
                <a:gd name="T8" fmla="*/ 6 w 7"/>
                <a:gd name="T9" fmla="*/ 1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5"/>
                <a:gd name="T17" fmla="*/ 7 w 7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5">
                  <a:moveTo>
                    <a:pt x="5" y="1"/>
                  </a:moveTo>
                  <a:cubicBezTo>
                    <a:pt x="5" y="1"/>
                    <a:pt x="7" y="2"/>
                    <a:pt x="6" y="3"/>
                  </a:cubicBezTo>
                  <a:cubicBezTo>
                    <a:pt x="6" y="5"/>
                    <a:pt x="4" y="5"/>
                    <a:pt x="3" y="4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0"/>
                    <a:pt x="3" y="1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33" name="Freeform 3250"/>
            <p:cNvSpPr>
              <a:spLocks noChangeAspect="1"/>
            </p:cNvSpPr>
            <p:nvPr/>
          </p:nvSpPr>
          <p:spPr bwMode="auto">
            <a:xfrm>
              <a:off x="3497935" y="1124743"/>
              <a:ext cx="10210" cy="10210"/>
            </a:xfrm>
            <a:custGeom>
              <a:avLst/>
              <a:gdLst>
                <a:gd name="T0" fmla="*/ 4 w 6"/>
                <a:gd name="T1" fmla="*/ 1 h 6"/>
                <a:gd name="T2" fmla="*/ 6 w 6"/>
                <a:gd name="T3" fmla="*/ 1 h 6"/>
                <a:gd name="T4" fmla="*/ 6 w 6"/>
                <a:gd name="T5" fmla="*/ 5 h 6"/>
                <a:gd name="T6" fmla="*/ 1 w 6"/>
                <a:gd name="T7" fmla="*/ 6 h 6"/>
                <a:gd name="T8" fmla="*/ 4 w 6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3" y="1"/>
                  </a:moveTo>
                  <a:cubicBezTo>
                    <a:pt x="3" y="0"/>
                    <a:pt x="4" y="0"/>
                    <a:pt x="5" y="1"/>
                  </a:cubicBezTo>
                  <a:cubicBezTo>
                    <a:pt x="6" y="2"/>
                    <a:pt x="5" y="3"/>
                    <a:pt x="5" y="4"/>
                  </a:cubicBezTo>
                  <a:cubicBezTo>
                    <a:pt x="4" y="5"/>
                    <a:pt x="2" y="6"/>
                    <a:pt x="1" y="5"/>
                  </a:cubicBezTo>
                  <a:cubicBezTo>
                    <a:pt x="0" y="3"/>
                    <a:pt x="2" y="2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34" name="Freeform 3251"/>
            <p:cNvSpPr>
              <a:spLocks noChangeAspect="1"/>
            </p:cNvSpPr>
            <p:nvPr/>
          </p:nvSpPr>
          <p:spPr bwMode="auto">
            <a:xfrm>
              <a:off x="2579032" y="1203506"/>
              <a:ext cx="7293" cy="5834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3 h 4"/>
                <a:gd name="T4" fmla="*/ 3 w 4"/>
                <a:gd name="T5" fmla="*/ 3 h 4"/>
                <a:gd name="T6" fmla="*/ 1 w 4"/>
                <a:gd name="T7" fmla="*/ 1 h 4"/>
                <a:gd name="T8" fmla="*/ 4 w 4"/>
                <a:gd name="T9" fmla="*/ 2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3" y="2"/>
                    <a:pt x="4" y="3"/>
                    <a:pt x="3" y="3"/>
                  </a:cubicBezTo>
                  <a:cubicBezTo>
                    <a:pt x="3" y="4"/>
                    <a:pt x="2" y="3"/>
                    <a:pt x="2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35" name="Freeform 3252"/>
            <p:cNvSpPr>
              <a:spLocks noChangeAspect="1"/>
            </p:cNvSpPr>
            <p:nvPr/>
          </p:nvSpPr>
          <p:spPr bwMode="auto">
            <a:xfrm>
              <a:off x="2627165" y="1207882"/>
              <a:ext cx="5834" cy="8751"/>
            </a:xfrm>
            <a:custGeom>
              <a:avLst/>
              <a:gdLst>
                <a:gd name="T0" fmla="*/ 3 w 3"/>
                <a:gd name="T1" fmla="*/ 4 h 5"/>
                <a:gd name="T2" fmla="*/ 1 w 3"/>
                <a:gd name="T3" fmla="*/ 5 h 5"/>
                <a:gd name="T4" fmla="*/ 0 w 3"/>
                <a:gd name="T5" fmla="*/ 2 h 5"/>
                <a:gd name="T6" fmla="*/ 3 w 3"/>
                <a:gd name="T7" fmla="*/ 0 h 5"/>
                <a:gd name="T8" fmla="*/ 3 w 3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3"/>
                  </a:moveTo>
                  <a:cubicBezTo>
                    <a:pt x="2" y="4"/>
                    <a:pt x="2" y="5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3" y="1"/>
                    <a:pt x="3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36" name="Freeform 3253"/>
            <p:cNvSpPr>
              <a:spLocks noChangeAspect="1"/>
            </p:cNvSpPr>
            <p:nvPr/>
          </p:nvSpPr>
          <p:spPr bwMode="auto">
            <a:xfrm>
              <a:off x="2752603" y="1056190"/>
              <a:ext cx="5834" cy="4376"/>
            </a:xfrm>
            <a:custGeom>
              <a:avLst/>
              <a:gdLst>
                <a:gd name="T0" fmla="*/ 3 w 4"/>
                <a:gd name="T1" fmla="*/ 1 h 3"/>
                <a:gd name="T2" fmla="*/ 3 w 4"/>
                <a:gd name="T3" fmla="*/ 3 h 3"/>
                <a:gd name="T4" fmla="*/ 2 w 4"/>
                <a:gd name="T5" fmla="*/ 2 h 3"/>
                <a:gd name="T6" fmla="*/ 1 w 4"/>
                <a:gd name="T7" fmla="*/ 1 h 3"/>
                <a:gd name="T8" fmla="*/ 3 w 4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1"/>
                  </a:moveTo>
                  <a:cubicBezTo>
                    <a:pt x="3" y="2"/>
                    <a:pt x="4" y="2"/>
                    <a:pt x="3" y="3"/>
                  </a:cubicBezTo>
                  <a:cubicBezTo>
                    <a:pt x="3" y="3"/>
                    <a:pt x="2" y="3"/>
                    <a:pt x="2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3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37" name="Freeform 3254"/>
            <p:cNvSpPr>
              <a:spLocks noChangeAspect="1"/>
            </p:cNvSpPr>
            <p:nvPr/>
          </p:nvSpPr>
          <p:spPr bwMode="auto">
            <a:xfrm>
              <a:off x="3158087" y="1172876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38" name="Freeform 3255"/>
            <p:cNvSpPr>
              <a:spLocks noChangeAspect="1"/>
            </p:cNvSpPr>
            <p:nvPr/>
          </p:nvSpPr>
          <p:spPr bwMode="auto">
            <a:xfrm>
              <a:off x="3026815" y="1286645"/>
              <a:ext cx="5834" cy="5834"/>
            </a:xfrm>
            <a:custGeom>
              <a:avLst/>
              <a:gdLst>
                <a:gd name="T0" fmla="*/ 3 w 3"/>
                <a:gd name="T1" fmla="*/ 3 h 3"/>
                <a:gd name="T2" fmla="*/ 0 w 3"/>
                <a:gd name="T3" fmla="*/ 4 h 3"/>
                <a:gd name="T4" fmla="*/ 0 w 3"/>
                <a:gd name="T5" fmla="*/ 1 h 3"/>
                <a:gd name="T6" fmla="*/ 3 w 3"/>
                <a:gd name="T7" fmla="*/ 0 h 3"/>
                <a:gd name="T8" fmla="*/ 3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39" name="Freeform 3256"/>
            <p:cNvSpPr>
              <a:spLocks noChangeAspect="1"/>
            </p:cNvSpPr>
            <p:nvPr/>
          </p:nvSpPr>
          <p:spPr bwMode="auto">
            <a:xfrm>
              <a:off x="3266022" y="1501056"/>
              <a:ext cx="11669" cy="8751"/>
            </a:xfrm>
            <a:custGeom>
              <a:avLst/>
              <a:gdLst>
                <a:gd name="T0" fmla="*/ 4 w 6"/>
                <a:gd name="T1" fmla="*/ 6 h 5"/>
                <a:gd name="T2" fmla="*/ 0 w 6"/>
                <a:gd name="T3" fmla="*/ 5 h 5"/>
                <a:gd name="T4" fmla="*/ 3 w 6"/>
                <a:gd name="T5" fmla="*/ 1 h 5"/>
                <a:gd name="T6" fmla="*/ 8 w 6"/>
                <a:gd name="T7" fmla="*/ 2 h 5"/>
                <a:gd name="T8" fmla="*/ 4 w 6"/>
                <a:gd name="T9" fmla="*/ 6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3" y="5"/>
                  </a:moveTo>
                  <a:cubicBezTo>
                    <a:pt x="2" y="5"/>
                    <a:pt x="1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1"/>
                    <a:pt x="5" y="0"/>
                    <a:pt x="6" y="2"/>
                  </a:cubicBezTo>
                  <a:cubicBezTo>
                    <a:pt x="6" y="3"/>
                    <a:pt x="4" y="4"/>
                    <a:pt x="3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40" name="Freeform 3257"/>
            <p:cNvSpPr>
              <a:spLocks noChangeAspect="1"/>
            </p:cNvSpPr>
            <p:nvPr/>
          </p:nvSpPr>
          <p:spPr bwMode="auto">
            <a:xfrm>
              <a:off x="2863455" y="2650414"/>
              <a:ext cx="4376" cy="8751"/>
            </a:xfrm>
            <a:custGeom>
              <a:avLst/>
              <a:gdLst>
                <a:gd name="T0" fmla="*/ 3 w 2"/>
                <a:gd name="T1" fmla="*/ 4 h 5"/>
                <a:gd name="T2" fmla="*/ 2 w 2"/>
                <a:gd name="T3" fmla="*/ 6 h 5"/>
                <a:gd name="T4" fmla="*/ 0 w 2"/>
                <a:gd name="T5" fmla="*/ 2 h 5"/>
                <a:gd name="T6" fmla="*/ 2 w 2"/>
                <a:gd name="T7" fmla="*/ 0 h 5"/>
                <a:gd name="T8" fmla="*/ 3 w 2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2" y="5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41" name="Freeform 3258"/>
            <p:cNvSpPr>
              <a:spLocks noChangeAspect="1"/>
            </p:cNvSpPr>
            <p:nvPr/>
          </p:nvSpPr>
          <p:spPr bwMode="auto">
            <a:xfrm>
              <a:off x="2936383" y="2681044"/>
              <a:ext cx="5834" cy="2917"/>
            </a:xfrm>
            <a:custGeom>
              <a:avLst/>
              <a:gdLst>
                <a:gd name="T0" fmla="*/ 2 w 4"/>
                <a:gd name="T1" fmla="*/ 2 h 2"/>
                <a:gd name="T2" fmla="*/ 0 w 4"/>
                <a:gd name="T3" fmla="*/ 1 h 2"/>
                <a:gd name="T4" fmla="*/ 2 w 4"/>
                <a:gd name="T5" fmla="*/ 0 h 2"/>
                <a:gd name="T6" fmla="*/ 4 w 4"/>
                <a:gd name="T7" fmla="*/ 1 h 2"/>
                <a:gd name="T8" fmla="*/ 2 w 4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2" y="2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2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42" name="Freeform 3259"/>
            <p:cNvSpPr>
              <a:spLocks noChangeAspect="1"/>
            </p:cNvSpPr>
            <p:nvPr/>
          </p:nvSpPr>
          <p:spPr bwMode="auto">
            <a:xfrm>
              <a:off x="3210596" y="2842946"/>
              <a:ext cx="5834" cy="7293"/>
            </a:xfrm>
            <a:custGeom>
              <a:avLst/>
              <a:gdLst>
                <a:gd name="T0" fmla="*/ 4 w 3"/>
                <a:gd name="T1" fmla="*/ 3 h 4"/>
                <a:gd name="T2" fmla="*/ 4 w 3"/>
                <a:gd name="T3" fmla="*/ 4 h 4"/>
                <a:gd name="T4" fmla="*/ 1 w 3"/>
                <a:gd name="T5" fmla="*/ 4 h 4"/>
                <a:gd name="T6" fmla="*/ 1 w 3"/>
                <a:gd name="T7" fmla="*/ 1 h 4"/>
                <a:gd name="T8" fmla="*/ 4 w 3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3" y="2"/>
                  </a:move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43" name="Freeform 3260"/>
            <p:cNvSpPr>
              <a:spLocks noChangeAspect="1"/>
            </p:cNvSpPr>
            <p:nvPr/>
          </p:nvSpPr>
          <p:spPr bwMode="auto">
            <a:xfrm>
              <a:off x="3209137" y="2869200"/>
              <a:ext cx="4376" cy="7293"/>
            </a:xfrm>
            <a:custGeom>
              <a:avLst/>
              <a:gdLst>
                <a:gd name="T0" fmla="*/ 3 w 3"/>
                <a:gd name="T1" fmla="*/ 3 h 4"/>
                <a:gd name="T2" fmla="*/ 2 w 3"/>
                <a:gd name="T3" fmla="*/ 5 h 4"/>
                <a:gd name="T4" fmla="*/ 0 w 3"/>
                <a:gd name="T5" fmla="*/ 3 h 4"/>
                <a:gd name="T6" fmla="*/ 1 w 3"/>
                <a:gd name="T7" fmla="*/ 0 h 4"/>
                <a:gd name="T8" fmla="*/ 3 w 3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3" y="2"/>
                  </a:moveTo>
                  <a:cubicBezTo>
                    <a:pt x="3" y="3"/>
                    <a:pt x="3" y="4"/>
                    <a:pt x="2" y="4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2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44" name="Freeform 3261"/>
            <p:cNvSpPr>
              <a:spLocks noChangeAspect="1"/>
            </p:cNvSpPr>
            <p:nvPr/>
          </p:nvSpPr>
          <p:spPr bwMode="auto">
            <a:xfrm>
              <a:off x="3019522" y="2946505"/>
              <a:ext cx="8751" cy="2917"/>
            </a:xfrm>
            <a:custGeom>
              <a:avLst/>
              <a:gdLst>
                <a:gd name="T0" fmla="*/ 5 w 5"/>
                <a:gd name="T1" fmla="*/ 2 h 2"/>
                <a:gd name="T2" fmla="*/ 2 w 5"/>
                <a:gd name="T3" fmla="*/ 2 h 2"/>
                <a:gd name="T4" fmla="*/ 1 w 5"/>
                <a:gd name="T5" fmla="*/ 1 h 2"/>
                <a:gd name="T6" fmla="*/ 4 w 5"/>
                <a:gd name="T7" fmla="*/ 0 h 2"/>
                <a:gd name="T8" fmla="*/ 5 w 5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4" y="2"/>
                  </a:move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1" y="0"/>
                    <a:pt x="3" y="0"/>
                  </a:cubicBezTo>
                  <a:cubicBezTo>
                    <a:pt x="5" y="0"/>
                    <a:pt x="4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45" name="Freeform 3262"/>
            <p:cNvSpPr>
              <a:spLocks noChangeAspect="1"/>
            </p:cNvSpPr>
            <p:nvPr/>
          </p:nvSpPr>
          <p:spPr bwMode="auto">
            <a:xfrm>
              <a:off x="3060362" y="2955256"/>
              <a:ext cx="4376" cy="5834"/>
            </a:xfrm>
            <a:custGeom>
              <a:avLst/>
              <a:gdLst>
                <a:gd name="T0" fmla="*/ 3 w 3"/>
                <a:gd name="T1" fmla="*/ 3 h 3"/>
                <a:gd name="T2" fmla="*/ 1 w 3"/>
                <a:gd name="T3" fmla="*/ 4 h 3"/>
                <a:gd name="T4" fmla="*/ 0 w 3"/>
                <a:gd name="T5" fmla="*/ 1 h 3"/>
                <a:gd name="T6" fmla="*/ 2 w 3"/>
                <a:gd name="T7" fmla="*/ 1 h 3"/>
                <a:gd name="T8" fmla="*/ 3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46" name="Freeform 3263"/>
            <p:cNvSpPr>
              <a:spLocks noChangeAspect="1"/>
            </p:cNvSpPr>
            <p:nvPr/>
          </p:nvSpPr>
          <p:spPr bwMode="auto">
            <a:xfrm>
              <a:off x="3468764" y="3260099"/>
              <a:ext cx="8751" cy="4376"/>
            </a:xfrm>
            <a:custGeom>
              <a:avLst/>
              <a:gdLst>
                <a:gd name="T0" fmla="*/ 2 w 5"/>
                <a:gd name="T1" fmla="*/ 3 h 3"/>
                <a:gd name="T2" fmla="*/ 0 w 5"/>
                <a:gd name="T3" fmla="*/ 2 h 3"/>
                <a:gd name="T4" fmla="*/ 2 w 5"/>
                <a:gd name="T5" fmla="*/ 0 h 3"/>
                <a:gd name="T6" fmla="*/ 6 w 5"/>
                <a:gd name="T7" fmla="*/ 1 h 3"/>
                <a:gd name="T8" fmla="*/ 2 w 5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2" y="3"/>
                  </a:moveTo>
                  <a:cubicBezTo>
                    <a:pt x="2" y="3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5" y="0"/>
                    <a:pt x="5" y="1"/>
                  </a:cubicBezTo>
                  <a:cubicBezTo>
                    <a:pt x="5" y="2"/>
                    <a:pt x="3" y="3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47" name="Freeform 3264"/>
            <p:cNvSpPr>
              <a:spLocks noChangeAspect="1"/>
            </p:cNvSpPr>
            <p:nvPr/>
          </p:nvSpPr>
          <p:spPr bwMode="auto">
            <a:xfrm>
              <a:off x="2562988" y="3271767"/>
              <a:ext cx="5834" cy="5834"/>
            </a:xfrm>
            <a:custGeom>
              <a:avLst/>
              <a:gdLst>
                <a:gd name="T0" fmla="*/ 4 w 3"/>
                <a:gd name="T1" fmla="*/ 3 h 3"/>
                <a:gd name="T2" fmla="*/ 1 w 3"/>
                <a:gd name="T3" fmla="*/ 4 h 3"/>
                <a:gd name="T4" fmla="*/ 0 w 3"/>
                <a:gd name="T5" fmla="*/ 3 h 3"/>
                <a:gd name="T6" fmla="*/ 3 w 3"/>
                <a:gd name="T7" fmla="*/ 0 h 3"/>
                <a:gd name="T8" fmla="*/ 4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3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48" name="Freeform 3265"/>
            <p:cNvSpPr>
              <a:spLocks noChangeAspect="1"/>
            </p:cNvSpPr>
            <p:nvPr/>
          </p:nvSpPr>
          <p:spPr bwMode="auto">
            <a:xfrm>
              <a:off x="3003478" y="4613657"/>
              <a:ext cx="7293" cy="4376"/>
            </a:xfrm>
            <a:custGeom>
              <a:avLst/>
              <a:gdLst>
                <a:gd name="T0" fmla="*/ 3 w 4"/>
                <a:gd name="T1" fmla="*/ 2 h 3"/>
                <a:gd name="T2" fmla="*/ 1 w 4"/>
                <a:gd name="T3" fmla="*/ 3 h 3"/>
                <a:gd name="T4" fmla="*/ 1 w 4"/>
                <a:gd name="T5" fmla="*/ 1 h 3"/>
                <a:gd name="T6" fmla="*/ 4 w 4"/>
                <a:gd name="T7" fmla="*/ 0 h 3"/>
                <a:gd name="T8" fmla="*/ 3 w 4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1"/>
                    <a:pt x="3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49" name="Freeform 3266"/>
            <p:cNvSpPr>
              <a:spLocks noChangeAspect="1"/>
            </p:cNvSpPr>
            <p:nvPr/>
          </p:nvSpPr>
          <p:spPr bwMode="auto">
            <a:xfrm>
              <a:off x="3006395" y="4620950"/>
              <a:ext cx="2917" cy="8751"/>
            </a:xfrm>
            <a:custGeom>
              <a:avLst/>
              <a:gdLst>
                <a:gd name="T0" fmla="*/ 2 w 2"/>
                <a:gd name="T1" fmla="*/ 4 h 5"/>
                <a:gd name="T2" fmla="*/ 1 w 2"/>
                <a:gd name="T3" fmla="*/ 6 h 5"/>
                <a:gd name="T4" fmla="*/ 0 w 2"/>
                <a:gd name="T5" fmla="*/ 4 h 5"/>
                <a:gd name="T6" fmla="*/ 1 w 2"/>
                <a:gd name="T7" fmla="*/ 0 h 5"/>
                <a:gd name="T8" fmla="*/ 2 w 2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50" name="Freeform 3267"/>
            <p:cNvSpPr>
              <a:spLocks noChangeAspect="1"/>
            </p:cNvSpPr>
            <p:nvPr/>
          </p:nvSpPr>
          <p:spPr bwMode="auto">
            <a:xfrm>
              <a:off x="3045777" y="4683669"/>
              <a:ext cx="4376" cy="7293"/>
            </a:xfrm>
            <a:custGeom>
              <a:avLst/>
              <a:gdLst>
                <a:gd name="T0" fmla="*/ 3 w 2"/>
                <a:gd name="T1" fmla="*/ 4 h 4"/>
                <a:gd name="T2" fmla="*/ 2 w 2"/>
                <a:gd name="T3" fmla="*/ 5 h 4"/>
                <a:gd name="T4" fmla="*/ 0 w 2"/>
                <a:gd name="T5" fmla="*/ 3 h 4"/>
                <a:gd name="T6" fmla="*/ 2 w 2"/>
                <a:gd name="T7" fmla="*/ 0 h 4"/>
                <a:gd name="T8" fmla="*/ 3 w 2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3"/>
                  </a:moveTo>
                  <a:cubicBezTo>
                    <a:pt x="2" y="3"/>
                    <a:pt x="2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51" name="Freeform 3268"/>
            <p:cNvSpPr>
              <a:spLocks noChangeAspect="1"/>
            </p:cNvSpPr>
            <p:nvPr/>
          </p:nvSpPr>
          <p:spPr bwMode="auto">
            <a:xfrm>
              <a:off x="3193093" y="4790145"/>
              <a:ext cx="2917" cy="7293"/>
            </a:xfrm>
            <a:custGeom>
              <a:avLst/>
              <a:gdLst>
                <a:gd name="T0" fmla="*/ 2 w 2"/>
                <a:gd name="T1" fmla="*/ 3 h 4"/>
                <a:gd name="T2" fmla="*/ 1 w 2"/>
                <a:gd name="T3" fmla="*/ 5 h 4"/>
                <a:gd name="T4" fmla="*/ 0 w 2"/>
                <a:gd name="T5" fmla="*/ 3 h 4"/>
                <a:gd name="T6" fmla="*/ 1 w 2"/>
                <a:gd name="T7" fmla="*/ 0 h 4"/>
                <a:gd name="T8" fmla="*/ 2 w 2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2"/>
                  </a:moveTo>
                  <a:cubicBezTo>
                    <a:pt x="2" y="3"/>
                    <a:pt x="2" y="4"/>
                    <a:pt x="1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52" name="Freeform 3269"/>
            <p:cNvSpPr>
              <a:spLocks noChangeAspect="1"/>
            </p:cNvSpPr>
            <p:nvPr/>
          </p:nvSpPr>
          <p:spPr bwMode="auto">
            <a:xfrm>
              <a:off x="3108496" y="4760973"/>
              <a:ext cx="5834" cy="2917"/>
            </a:xfrm>
            <a:custGeom>
              <a:avLst/>
              <a:gdLst>
                <a:gd name="T0" fmla="*/ 3 w 3"/>
                <a:gd name="T1" fmla="*/ 0 h 2"/>
                <a:gd name="T2" fmla="*/ 4 w 3"/>
                <a:gd name="T3" fmla="*/ 1 h 2"/>
                <a:gd name="T4" fmla="*/ 3 w 3"/>
                <a:gd name="T5" fmla="*/ 2 h 2"/>
                <a:gd name="T6" fmla="*/ 0 w 3"/>
                <a:gd name="T7" fmla="*/ 1 h 2"/>
                <a:gd name="T8" fmla="*/ 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53" name="Freeform 3270"/>
            <p:cNvSpPr>
              <a:spLocks noChangeAspect="1"/>
            </p:cNvSpPr>
            <p:nvPr/>
          </p:nvSpPr>
          <p:spPr bwMode="auto">
            <a:xfrm>
              <a:off x="5569114" y="821359"/>
              <a:ext cx="4376" cy="7293"/>
            </a:xfrm>
            <a:custGeom>
              <a:avLst/>
              <a:gdLst>
                <a:gd name="T0" fmla="*/ 2 w 3"/>
                <a:gd name="T1" fmla="*/ 4 h 4"/>
                <a:gd name="T2" fmla="*/ 1 w 3"/>
                <a:gd name="T3" fmla="*/ 4 h 4"/>
                <a:gd name="T4" fmla="*/ 1 w 3"/>
                <a:gd name="T5" fmla="*/ 3 h 4"/>
                <a:gd name="T6" fmla="*/ 2 w 3"/>
                <a:gd name="T7" fmla="*/ 1 h 4"/>
                <a:gd name="T8" fmla="*/ 2 w 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3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54" name="Freeform 3271"/>
            <p:cNvSpPr>
              <a:spLocks noChangeAspect="1"/>
            </p:cNvSpPr>
            <p:nvPr/>
          </p:nvSpPr>
          <p:spPr bwMode="auto">
            <a:xfrm>
              <a:off x="7371915" y="1757765"/>
              <a:ext cx="7293" cy="5834"/>
            </a:xfrm>
            <a:custGeom>
              <a:avLst/>
              <a:gdLst>
                <a:gd name="T0" fmla="*/ 5 w 4"/>
                <a:gd name="T1" fmla="*/ 3 h 3"/>
                <a:gd name="T2" fmla="*/ 3 w 4"/>
                <a:gd name="T3" fmla="*/ 4 h 3"/>
                <a:gd name="T4" fmla="*/ 0 w 4"/>
                <a:gd name="T5" fmla="*/ 3 h 3"/>
                <a:gd name="T6" fmla="*/ 3 w 4"/>
                <a:gd name="T7" fmla="*/ 0 h 3"/>
                <a:gd name="T8" fmla="*/ 5 w 4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4" y="2"/>
                  </a:moveTo>
                  <a:cubicBezTo>
                    <a:pt x="4" y="3"/>
                    <a:pt x="3" y="3"/>
                    <a:pt x="2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4" y="0"/>
                    <a:pt x="4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55" name="Freeform 3272"/>
            <p:cNvSpPr>
              <a:spLocks noChangeAspect="1"/>
            </p:cNvSpPr>
            <p:nvPr/>
          </p:nvSpPr>
          <p:spPr bwMode="auto">
            <a:xfrm>
              <a:off x="7657796" y="1213716"/>
              <a:ext cx="7293" cy="10210"/>
            </a:xfrm>
            <a:custGeom>
              <a:avLst/>
              <a:gdLst>
                <a:gd name="T0" fmla="*/ 5 w 4"/>
                <a:gd name="T1" fmla="*/ 4 h 6"/>
                <a:gd name="T2" fmla="*/ 4 w 4"/>
                <a:gd name="T3" fmla="*/ 7 h 6"/>
                <a:gd name="T4" fmla="*/ 1 w 4"/>
                <a:gd name="T5" fmla="*/ 5 h 6"/>
                <a:gd name="T6" fmla="*/ 1 w 4"/>
                <a:gd name="T7" fmla="*/ 0 h 6"/>
                <a:gd name="T8" fmla="*/ 5 w 4"/>
                <a:gd name="T9" fmla="*/ 4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4" y="3"/>
                  </a:moveTo>
                  <a:cubicBezTo>
                    <a:pt x="4" y="4"/>
                    <a:pt x="4" y="5"/>
                    <a:pt x="3" y="6"/>
                  </a:cubicBezTo>
                  <a:cubicBezTo>
                    <a:pt x="2" y="6"/>
                    <a:pt x="1" y="4"/>
                    <a:pt x="1" y="4"/>
                  </a:cubicBezTo>
                  <a:cubicBezTo>
                    <a:pt x="1" y="3"/>
                    <a:pt x="0" y="0"/>
                    <a:pt x="1" y="0"/>
                  </a:cubicBezTo>
                  <a:cubicBezTo>
                    <a:pt x="3" y="0"/>
                    <a:pt x="3" y="2"/>
                    <a:pt x="4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56" name="Oval 3273"/>
            <p:cNvSpPr>
              <a:spLocks noChangeAspect="1" noChangeArrowheads="1"/>
            </p:cNvSpPr>
            <p:nvPr/>
          </p:nvSpPr>
          <p:spPr bwMode="auto">
            <a:xfrm>
              <a:off x="7421506" y="999305"/>
              <a:ext cx="2917" cy="5834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57" name="Freeform 3274"/>
            <p:cNvSpPr>
              <a:spLocks noChangeAspect="1"/>
            </p:cNvSpPr>
            <p:nvPr/>
          </p:nvSpPr>
          <p:spPr bwMode="auto">
            <a:xfrm>
              <a:off x="6563863" y="948255"/>
              <a:ext cx="4376" cy="5834"/>
            </a:xfrm>
            <a:custGeom>
              <a:avLst/>
              <a:gdLst>
                <a:gd name="T0" fmla="*/ 3 w 3"/>
                <a:gd name="T1" fmla="*/ 3 h 3"/>
                <a:gd name="T2" fmla="*/ 2 w 3"/>
                <a:gd name="T3" fmla="*/ 4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58" name="Freeform 3275"/>
            <p:cNvSpPr>
              <a:spLocks noChangeAspect="1"/>
            </p:cNvSpPr>
            <p:nvPr/>
          </p:nvSpPr>
          <p:spPr bwMode="auto">
            <a:xfrm>
              <a:off x="6231308" y="951172"/>
              <a:ext cx="2917" cy="4376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0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59" name="Freeform 3276"/>
            <p:cNvSpPr>
              <a:spLocks noChangeAspect="1"/>
            </p:cNvSpPr>
            <p:nvPr/>
          </p:nvSpPr>
          <p:spPr bwMode="auto">
            <a:xfrm>
              <a:off x="6184633" y="1064941"/>
              <a:ext cx="4376" cy="4376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3 h 3"/>
                <a:gd name="T4" fmla="*/ 0 w 2"/>
                <a:gd name="T5" fmla="*/ 2 h 3"/>
                <a:gd name="T6" fmla="*/ 2 w 2"/>
                <a:gd name="T7" fmla="*/ 0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60" name="Freeform 3277"/>
            <p:cNvSpPr>
              <a:spLocks noChangeAspect="1"/>
            </p:cNvSpPr>
            <p:nvPr/>
          </p:nvSpPr>
          <p:spPr bwMode="auto">
            <a:xfrm>
              <a:off x="6175882" y="1062024"/>
              <a:ext cx="5834" cy="5834"/>
            </a:xfrm>
            <a:custGeom>
              <a:avLst/>
              <a:gdLst>
                <a:gd name="T0" fmla="*/ 4 w 3"/>
                <a:gd name="T1" fmla="*/ 3 h 3"/>
                <a:gd name="T2" fmla="*/ 3 w 3"/>
                <a:gd name="T3" fmla="*/ 4 h 3"/>
                <a:gd name="T4" fmla="*/ 1 w 3"/>
                <a:gd name="T5" fmla="*/ 3 h 3"/>
                <a:gd name="T6" fmla="*/ 3 w 3"/>
                <a:gd name="T7" fmla="*/ 0 h 3"/>
                <a:gd name="T8" fmla="*/ 4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3"/>
                    <a:pt x="0" y="2"/>
                    <a:pt x="1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61" name="Freeform 3278"/>
            <p:cNvSpPr>
              <a:spLocks noChangeAspect="1"/>
            </p:cNvSpPr>
            <p:nvPr/>
          </p:nvSpPr>
          <p:spPr bwMode="auto">
            <a:xfrm>
              <a:off x="5868122" y="1261849"/>
              <a:ext cx="4376" cy="5834"/>
            </a:xfrm>
            <a:custGeom>
              <a:avLst/>
              <a:gdLst>
                <a:gd name="T0" fmla="*/ 3 w 2"/>
                <a:gd name="T1" fmla="*/ 3 h 3"/>
                <a:gd name="T2" fmla="*/ 2 w 2"/>
                <a:gd name="T3" fmla="*/ 4 h 3"/>
                <a:gd name="T4" fmla="*/ 0 w 2"/>
                <a:gd name="T5" fmla="*/ 1 h 3"/>
                <a:gd name="T6" fmla="*/ 2 w 2"/>
                <a:gd name="T7" fmla="*/ 0 h 3"/>
                <a:gd name="T8" fmla="*/ 3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62" name="Freeform 3279"/>
            <p:cNvSpPr>
              <a:spLocks noChangeAspect="1"/>
            </p:cNvSpPr>
            <p:nvPr/>
          </p:nvSpPr>
          <p:spPr bwMode="auto">
            <a:xfrm>
              <a:off x="7160421" y="3083611"/>
              <a:ext cx="5834" cy="4376"/>
            </a:xfrm>
            <a:custGeom>
              <a:avLst/>
              <a:gdLst>
                <a:gd name="T0" fmla="*/ 1 w 3"/>
                <a:gd name="T1" fmla="*/ 2 h 3"/>
                <a:gd name="T2" fmla="*/ 0 w 3"/>
                <a:gd name="T3" fmla="*/ 2 h 3"/>
                <a:gd name="T4" fmla="*/ 1 w 3"/>
                <a:gd name="T5" fmla="*/ 1 h 3"/>
                <a:gd name="T6" fmla="*/ 3 w 3"/>
                <a:gd name="T7" fmla="*/ 1 h 3"/>
                <a:gd name="T8" fmla="*/ 1 w 3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2"/>
                  </a:moveTo>
                  <a:cubicBezTo>
                    <a:pt x="1" y="2"/>
                    <a:pt x="0" y="3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63" name="Freeform 3280"/>
            <p:cNvSpPr>
              <a:spLocks noChangeAspect="1"/>
            </p:cNvSpPr>
            <p:nvPr/>
          </p:nvSpPr>
          <p:spPr bwMode="auto">
            <a:xfrm>
              <a:off x="5363455" y="4514474"/>
              <a:ext cx="4376" cy="5834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3 h 3"/>
                <a:gd name="T4" fmla="*/ 2 w 2"/>
                <a:gd name="T5" fmla="*/ 1 h 3"/>
                <a:gd name="T6" fmla="*/ 3 w 2"/>
                <a:gd name="T7" fmla="*/ 1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0" y="3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64" name="Freeform 3281"/>
            <p:cNvSpPr>
              <a:spLocks noChangeAspect="1"/>
            </p:cNvSpPr>
            <p:nvPr/>
          </p:nvSpPr>
          <p:spPr bwMode="auto">
            <a:xfrm>
              <a:off x="1051903" y="2700005"/>
              <a:ext cx="2917" cy="4376"/>
            </a:xfrm>
            <a:custGeom>
              <a:avLst/>
              <a:gdLst>
                <a:gd name="T0" fmla="*/ 1 w 2"/>
                <a:gd name="T1" fmla="*/ 2 h 3"/>
                <a:gd name="T2" fmla="*/ 0 w 2"/>
                <a:gd name="T3" fmla="*/ 3 h 3"/>
                <a:gd name="T4" fmla="*/ 0 w 2"/>
                <a:gd name="T5" fmla="*/ 1 h 3"/>
                <a:gd name="T6" fmla="*/ 1 w 2"/>
                <a:gd name="T7" fmla="*/ 1 h 3"/>
                <a:gd name="T8" fmla="*/ 1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65" name="Freeform 3282"/>
            <p:cNvSpPr>
              <a:spLocks noChangeAspect="1"/>
            </p:cNvSpPr>
            <p:nvPr/>
          </p:nvSpPr>
          <p:spPr bwMode="auto">
            <a:xfrm>
              <a:off x="1116080" y="2729177"/>
              <a:ext cx="5834" cy="4376"/>
            </a:xfrm>
            <a:custGeom>
              <a:avLst/>
              <a:gdLst>
                <a:gd name="T0" fmla="*/ 3 w 3"/>
                <a:gd name="T1" fmla="*/ 2 h 2"/>
                <a:gd name="T2" fmla="*/ 3 w 3"/>
                <a:gd name="T3" fmla="*/ 3 h 2"/>
                <a:gd name="T4" fmla="*/ 1 w 3"/>
                <a:gd name="T5" fmla="*/ 3 h 2"/>
                <a:gd name="T6" fmla="*/ 0 w 3"/>
                <a:gd name="T7" fmla="*/ 0 h 2"/>
                <a:gd name="T8" fmla="*/ 3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66" name="Freeform 3283"/>
            <p:cNvSpPr>
              <a:spLocks noChangeAspect="1"/>
            </p:cNvSpPr>
            <p:nvPr/>
          </p:nvSpPr>
          <p:spPr bwMode="auto">
            <a:xfrm>
              <a:off x="698927" y="1819025"/>
              <a:ext cx="4376" cy="5834"/>
            </a:xfrm>
            <a:custGeom>
              <a:avLst/>
              <a:gdLst>
                <a:gd name="T0" fmla="*/ 2 w 3"/>
                <a:gd name="T1" fmla="*/ 3 h 3"/>
                <a:gd name="T2" fmla="*/ 0 w 3"/>
                <a:gd name="T3" fmla="*/ 3 h 3"/>
                <a:gd name="T4" fmla="*/ 1 w 3"/>
                <a:gd name="T5" fmla="*/ 1 h 3"/>
                <a:gd name="T6" fmla="*/ 3 w 3"/>
                <a:gd name="T7" fmla="*/ 1 h 3"/>
                <a:gd name="T8" fmla="*/ 2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1" y="3"/>
                    <a:pt x="1" y="3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67" name="Freeform 3284"/>
            <p:cNvSpPr>
              <a:spLocks noChangeAspect="1"/>
            </p:cNvSpPr>
            <p:nvPr/>
          </p:nvSpPr>
          <p:spPr bwMode="auto">
            <a:xfrm>
              <a:off x="1088367" y="1677543"/>
              <a:ext cx="10210" cy="4376"/>
            </a:xfrm>
            <a:custGeom>
              <a:avLst/>
              <a:gdLst>
                <a:gd name="T0" fmla="*/ 4 w 6"/>
                <a:gd name="T1" fmla="*/ 2 h 3"/>
                <a:gd name="T2" fmla="*/ 1 w 6"/>
                <a:gd name="T3" fmla="*/ 3 h 3"/>
                <a:gd name="T4" fmla="*/ 2 w 6"/>
                <a:gd name="T5" fmla="*/ 1 h 3"/>
                <a:gd name="T6" fmla="*/ 6 w 6"/>
                <a:gd name="T7" fmla="*/ 0 h 3"/>
                <a:gd name="T8" fmla="*/ 4 w 6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3" y="2"/>
                  </a:moveTo>
                  <a:cubicBezTo>
                    <a:pt x="3" y="3"/>
                    <a:pt x="1" y="3"/>
                    <a:pt x="1" y="3"/>
                  </a:cubicBezTo>
                  <a:cubicBezTo>
                    <a:pt x="0" y="2"/>
                    <a:pt x="2" y="1"/>
                    <a:pt x="2" y="1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1"/>
                    <a:pt x="5" y="2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68" name="Oval 3285"/>
            <p:cNvSpPr>
              <a:spLocks noChangeAspect="1" noChangeArrowheads="1"/>
            </p:cNvSpPr>
            <p:nvPr/>
          </p:nvSpPr>
          <p:spPr bwMode="auto">
            <a:xfrm>
              <a:off x="1095660" y="1697963"/>
              <a:ext cx="5834" cy="1459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69" name="Freeform 3286"/>
            <p:cNvSpPr>
              <a:spLocks noChangeAspect="1"/>
            </p:cNvSpPr>
            <p:nvPr/>
          </p:nvSpPr>
          <p:spPr bwMode="auto">
            <a:xfrm>
              <a:off x="992101" y="1830694"/>
              <a:ext cx="5834" cy="5834"/>
            </a:xfrm>
            <a:custGeom>
              <a:avLst/>
              <a:gdLst>
                <a:gd name="T0" fmla="*/ 3 w 3"/>
                <a:gd name="T1" fmla="*/ 3 h 3"/>
                <a:gd name="T2" fmla="*/ 1 w 3"/>
                <a:gd name="T3" fmla="*/ 3 h 3"/>
                <a:gd name="T4" fmla="*/ 1 w 3"/>
                <a:gd name="T5" fmla="*/ 1 h 3"/>
                <a:gd name="T6" fmla="*/ 4 w 3"/>
                <a:gd name="T7" fmla="*/ 1 h 3"/>
                <a:gd name="T8" fmla="*/ 3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1" y="2"/>
                    <a:pt x="1" y="3"/>
                    <a:pt x="1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1"/>
                    <a:pt x="3" y="0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70" name="Freeform 3287"/>
            <p:cNvSpPr>
              <a:spLocks noChangeAspect="1"/>
            </p:cNvSpPr>
            <p:nvPr/>
          </p:nvSpPr>
          <p:spPr bwMode="auto">
            <a:xfrm>
              <a:off x="817072" y="1839445"/>
              <a:ext cx="5834" cy="7293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4 h 4"/>
                <a:gd name="T4" fmla="*/ 0 w 3"/>
                <a:gd name="T5" fmla="*/ 3 h 4"/>
                <a:gd name="T6" fmla="*/ 3 w 3"/>
                <a:gd name="T7" fmla="*/ 1 h 4"/>
                <a:gd name="T8" fmla="*/ 3 w 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3"/>
                  </a:moveTo>
                  <a:cubicBezTo>
                    <a:pt x="1" y="3"/>
                    <a:pt x="1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71" name="Freeform 3288"/>
            <p:cNvSpPr>
              <a:spLocks noChangeAspect="1"/>
            </p:cNvSpPr>
            <p:nvPr/>
          </p:nvSpPr>
          <p:spPr bwMode="auto">
            <a:xfrm>
              <a:off x="1149627" y="1775268"/>
              <a:ext cx="4376" cy="1459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1 h 1"/>
                <a:gd name="T4" fmla="*/ 2 w 2"/>
                <a:gd name="T5" fmla="*/ 0 h 1"/>
                <a:gd name="T6" fmla="*/ 3 w 2"/>
                <a:gd name="T7" fmla="*/ 1 h 1"/>
                <a:gd name="T8" fmla="*/ 0 w 2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72" name="Freeform 3289"/>
            <p:cNvSpPr>
              <a:spLocks noChangeAspect="1"/>
            </p:cNvSpPr>
            <p:nvPr/>
          </p:nvSpPr>
          <p:spPr bwMode="auto">
            <a:xfrm>
              <a:off x="1053361" y="1820484"/>
              <a:ext cx="4376" cy="4376"/>
            </a:xfrm>
            <a:custGeom>
              <a:avLst/>
              <a:gdLst>
                <a:gd name="T0" fmla="*/ 2 w 2"/>
                <a:gd name="T1" fmla="*/ 3 h 2"/>
                <a:gd name="T2" fmla="*/ 0 w 2"/>
                <a:gd name="T3" fmla="*/ 2 h 2"/>
                <a:gd name="T4" fmla="*/ 2 w 2"/>
                <a:gd name="T5" fmla="*/ 0 h 2"/>
                <a:gd name="T6" fmla="*/ 3 w 2"/>
                <a:gd name="T7" fmla="*/ 2 h 2"/>
                <a:gd name="T8" fmla="*/ 2 w 2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73" name="Freeform 3290"/>
            <p:cNvSpPr>
              <a:spLocks noChangeAspect="1"/>
            </p:cNvSpPr>
            <p:nvPr/>
          </p:nvSpPr>
          <p:spPr bwMode="auto">
            <a:xfrm>
              <a:off x="1377165" y="1724218"/>
              <a:ext cx="4376" cy="5834"/>
            </a:xfrm>
            <a:custGeom>
              <a:avLst/>
              <a:gdLst>
                <a:gd name="T0" fmla="*/ 3 w 2"/>
                <a:gd name="T1" fmla="*/ 3 h 3"/>
                <a:gd name="T2" fmla="*/ 2 w 2"/>
                <a:gd name="T3" fmla="*/ 4 h 3"/>
                <a:gd name="T4" fmla="*/ 2 w 2"/>
                <a:gd name="T5" fmla="*/ 3 h 3"/>
                <a:gd name="T6" fmla="*/ 3 w 2"/>
                <a:gd name="T7" fmla="*/ 1 h 3"/>
                <a:gd name="T8" fmla="*/ 3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74" name="Freeform 3291"/>
            <p:cNvSpPr>
              <a:spLocks noChangeAspect="1"/>
            </p:cNvSpPr>
            <p:nvPr/>
          </p:nvSpPr>
          <p:spPr bwMode="auto">
            <a:xfrm>
              <a:off x="1874540" y="1763599"/>
              <a:ext cx="1459" cy="4376"/>
            </a:xfrm>
            <a:custGeom>
              <a:avLst/>
              <a:gdLst>
                <a:gd name="T0" fmla="*/ 1 w 1"/>
                <a:gd name="T1" fmla="*/ 2 h 3"/>
                <a:gd name="T2" fmla="*/ 0 w 1"/>
                <a:gd name="T3" fmla="*/ 2 h 3"/>
                <a:gd name="T4" fmla="*/ 0 w 1"/>
                <a:gd name="T5" fmla="*/ 1 h 3"/>
                <a:gd name="T6" fmla="*/ 0 w 1"/>
                <a:gd name="T7" fmla="*/ 0 h 3"/>
                <a:gd name="T8" fmla="*/ 1 w 1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75" name="Oval 3292"/>
            <p:cNvSpPr>
              <a:spLocks noChangeAspect="1" noChangeArrowheads="1"/>
            </p:cNvSpPr>
            <p:nvPr/>
          </p:nvSpPr>
          <p:spPr bwMode="auto">
            <a:xfrm>
              <a:off x="1864330" y="1747555"/>
              <a:ext cx="2917" cy="4376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76" name="Freeform 3293"/>
            <p:cNvSpPr>
              <a:spLocks noChangeAspect="1"/>
            </p:cNvSpPr>
            <p:nvPr/>
          </p:nvSpPr>
          <p:spPr bwMode="auto">
            <a:xfrm>
              <a:off x="1858495" y="1743179"/>
              <a:ext cx="4376" cy="5834"/>
            </a:xfrm>
            <a:custGeom>
              <a:avLst/>
              <a:gdLst>
                <a:gd name="T0" fmla="*/ 3 w 2"/>
                <a:gd name="T1" fmla="*/ 3 h 3"/>
                <a:gd name="T2" fmla="*/ 2 w 2"/>
                <a:gd name="T3" fmla="*/ 3 h 3"/>
                <a:gd name="T4" fmla="*/ 0 w 2"/>
                <a:gd name="T5" fmla="*/ 1 h 3"/>
                <a:gd name="T6" fmla="*/ 2 w 2"/>
                <a:gd name="T7" fmla="*/ 0 h 3"/>
                <a:gd name="T8" fmla="*/ 3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77" name="Freeform 3294"/>
            <p:cNvSpPr>
              <a:spLocks noChangeAspect="1"/>
            </p:cNvSpPr>
            <p:nvPr/>
          </p:nvSpPr>
          <p:spPr bwMode="auto">
            <a:xfrm>
              <a:off x="1906629" y="1856948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1 h 3"/>
                <a:gd name="T6" fmla="*/ 1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78" name="Freeform 3295"/>
            <p:cNvSpPr>
              <a:spLocks noChangeAspect="1"/>
            </p:cNvSpPr>
            <p:nvPr/>
          </p:nvSpPr>
          <p:spPr bwMode="auto">
            <a:xfrm>
              <a:off x="1988309" y="1951756"/>
              <a:ext cx="1459" cy="4376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3 h 2"/>
                <a:gd name="T4" fmla="*/ 0 w 1"/>
                <a:gd name="T5" fmla="*/ 2 h 2"/>
                <a:gd name="T6" fmla="*/ 0 w 1"/>
                <a:gd name="T7" fmla="*/ 0 h 2"/>
                <a:gd name="T8" fmla="*/ 1 w 1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79" name="Freeform 3296"/>
            <p:cNvSpPr>
              <a:spLocks noChangeAspect="1"/>
            </p:cNvSpPr>
            <p:nvPr/>
          </p:nvSpPr>
          <p:spPr bwMode="auto">
            <a:xfrm>
              <a:off x="3815905" y="1393121"/>
              <a:ext cx="8751" cy="7293"/>
            </a:xfrm>
            <a:custGeom>
              <a:avLst/>
              <a:gdLst>
                <a:gd name="T0" fmla="*/ 5 w 5"/>
                <a:gd name="T1" fmla="*/ 3 h 4"/>
                <a:gd name="T2" fmla="*/ 5 w 5"/>
                <a:gd name="T3" fmla="*/ 5 h 4"/>
                <a:gd name="T4" fmla="*/ 2 w 5"/>
                <a:gd name="T5" fmla="*/ 4 h 4"/>
                <a:gd name="T6" fmla="*/ 1 w 5"/>
                <a:gd name="T7" fmla="*/ 0 h 4"/>
                <a:gd name="T8" fmla="*/ 5 w 5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4" y="2"/>
                  </a:moveTo>
                  <a:cubicBezTo>
                    <a:pt x="4" y="2"/>
                    <a:pt x="5" y="3"/>
                    <a:pt x="4" y="4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2" y="0"/>
                    <a:pt x="3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80" name="Freeform 3297"/>
            <p:cNvSpPr>
              <a:spLocks noChangeAspect="1"/>
            </p:cNvSpPr>
            <p:nvPr/>
          </p:nvSpPr>
          <p:spPr bwMode="auto">
            <a:xfrm>
              <a:off x="4183466" y="983261"/>
              <a:ext cx="5834" cy="4376"/>
            </a:xfrm>
            <a:custGeom>
              <a:avLst/>
              <a:gdLst>
                <a:gd name="T0" fmla="*/ 1 w 3"/>
                <a:gd name="T1" fmla="*/ 3 h 2"/>
                <a:gd name="T2" fmla="*/ 0 w 3"/>
                <a:gd name="T3" fmla="*/ 2 h 2"/>
                <a:gd name="T4" fmla="*/ 3 w 3"/>
                <a:gd name="T5" fmla="*/ 0 h 2"/>
                <a:gd name="T6" fmla="*/ 4 w 3"/>
                <a:gd name="T7" fmla="*/ 2 h 2"/>
                <a:gd name="T8" fmla="*/ 1 w 3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81" name="Freeform 3298"/>
            <p:cNvSpPr>
              <a:spLocks noChangeAspect="1"/>
            </p:cNvSpPr>
            <p:nvPr/>
          </p:nvSpPr>
          <p:spPr bwMode="auto">
            <a:xfrm>
              <a:off x="4174715" y="978885"/>
              <a:ext cx="5834" cy="2917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1 h 2"/>
                <a:gd name="T4" fmla="*/ 3 w 3"/>
                <a:gd name="T5" fmla="*/ 0 h 2"/>
                <a:gd name="T6" fmla="*/ 4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82" name="Freeform 3299"/>
            <p:cNvSpPr>
              <a:spLocks noChangeAspect="1"/>
            </p:cNvSpPr>
            <p:nvPr/>
          </p:nvSpPr>
          <p:spPr bwMode="auto">
            <a:xfrm>
              <a:off x="4165963" y="974510"/>
              <a:ext cx="5834" cy="4376"/>
            </a:xfrm>
            <a:custGeom>
              <a:avLst/>
              <a:gdLst>
                <a:gd name="T0" fmla="*/ 1 w 3"/>
                <a:gd name="T1" fmla="*/ 3 h 2"/>
                <a:gd name="T2" fmla="*/ 0 w 3"/>
                <a:gd name="T3" fmla="*/ 2 h 2"/>
                <a:gd name="T4" fmla="*/ 1 w 3"/>
                <a:gd name="T5" fmla="*/ 0 h 2"/>
                <a:gd name="T6" fmla="*/ 3 w 3"/>
                <a:gd name="T7" fmla="*/ 3 h 2"/>
                <a:gd name="T8" fmla="*/ 1 w 3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1"/>
                    <a:pt x="3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83" name="Freeform 3300"/>
            <p:cNvSpPr>
              <a:spLocks noChangeAspect="1"/>
            </p:cNvSpPr>
            <p:nvPr/>
          </p:nvSpPr>
          <p:spPr bwMode="auto">
            <a:xfrm>
              <a:off x="4217014" y="1051814"/>
              <a:ext cx="4376" cy="4376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3 h 2"/>
                <a:gd name="T4" fmla="*/ 0 w 2"/>
                <a:gd name="T5" fmla="*/ 2 h 2"/>
                <a:gd name="T6" fmla="*/ 2 w 2"/>
                <a:gd name="T7" fmla="*/ 0 h 2"/>
                <a:gd name="T8" fmla="*/ 2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84" name="Freeform 3301"/>
            <p:cNvSpPr>
              <a:spLocks noChangeAspect="1"/>
            </p:cNvSpPr>
            <p:nvPr/>
          </p:nvSpPr>
          <p:spPr bwMode="auto">
            <a:xfrm>
              <a:off x="4199511" y="900122"/>
              <a:ext cx="1459" cy="2917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85" name="Freeform 3302"/>
            <p:cNvSpPr>
              <a:spLocks noChangeAspect="1"/>
            </p:cNvSpPr>
            <p:nvPr/>
          </p:nvSpPr>
          <p:spPr bwMode="auto">
            <a:xfrm>
              <a:off x="4205345" y="898664"/>
              <a:ext cx="2917" cy="4376"/>
            </a:xfrm>
            <a:custGeom>
              <a:avLst/>
              <a:gdLst>
                <a:gd name="T0" fmla="*/ 2 w 2"/>
                <a:gd name="T1" fmla="*/ 1 h 3"/>
                <a:gd name="T2" fmla="*/ 2 w 2"/>
                <a:gd name="T3" fmla="*/ 3 h 3"/>
                <a:gd name="T4" fmla="*/ 1 w 2"/>
                <a:gd name="T5" fmla="*/ 2 h 3"/>
                <a:gd name="T6" fmla="*/ 1 w 2"/>
                <a:gd name="T7" fmla="*/ 0 h 3"/>
                <a:gd name="T8" fmla="*/ 2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3"/>
                    <a:pt x="2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86" name="Freeform 3303"/>
            <p:cNvSpPr>
              <a:spLocks noChangeAspect="1"/>
            </p:cNvSpPr>
            <p:nvPr/>
          </p:nvSpPr>
          <p:spPr bwMode="auto">
            <a:xfrm>
              <a:off x="4212638" y="911791"/>
              <a:ext cx="4376" cy="5834"/>
            </a:xfrm>
            <a:custGeom>
              <a:avLst/>
              <a:gdLst>
                <a:gd name="T0" fmla="*/ 2 w 3"/>
                <a:gd name="T1" fmla="*/ 3 h 3"/>
                <a:gd name="T2" fmla="*/ 1 w 3"/>
                <a:gd name="T3" fmla="*/ 4 h 3"/>
                <a:gd name="T4" fmla="*/ 1 w 3"/>
                <a:gd name="T5" fmla="*/ 1 h 3"/>
                <a:gd name="T6" fmla="*/ 2 w 3"/>
                <a:gd name="T7" fmla="*/ 1 h 3"/>
                <a:gd name="T8" fmla="*/ 2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87" name="Freeform 3304"/>
            <p:cNvSpPr>
              <a:spLocks noChangeAspect="1"/>
            </p:cNvSpPr>
            <p:nvPr/>
          </p:nvSpPr>
          <p:spPr bwMode="auto">
            <a:xfrm>
              <a:off x="4186384" y="908874"/>
              <a:ext cx="4376" cy="1459"/>
            </a:xfrm>
            <a:custGeom>
              <a:avLst/>
              <a:gdLst>
                <a:gd name="T0" fmla="*/ 1 w 3"/>
                <a:gd name="T1" fmla="*/ 1 h 1"/>
                <a:gd name="T2" fmla="*/ 0 w 3"/>
                <a:gd name="T3" fmla="*/ 1 h 1"/>
                <a:gd name="T4" fmla="*/ 1 w 3"/>
                <a:gd name="T5" fmla="*/ 0 h 1"/>
                <a:gd name="T6" fmla="*/ 3 w 3"/>
                <a:gd name="T7" fmla="*/ 0 h 1"/>
                <a:gd name="T8" fmla="*/ 1 w 3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"/>
                <a:gd name="T17" fmla="*/ 3 w 3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88" name="Freeform 3305"/>
            <p:cNvSpPr>
              <a:spLocks noChangeAspect="1"/>
            </p:cNvSpPr>
            <p:nvPr/>
          </p:nvSpPr>
          <p:spPr bwMode="auto">
            <a:xfrm>
              <a:off x="4209721" y="901581"/>
              <a:ext cx="5834" cy="5834"/>
            </a:xfrm>
            <a:custGeom>
              <a:avLst/>
              <a:gdLst>
                <a:gd name="T0" fmla="*/ 3 w 3"/>
                <a:gd name="T1" fmla="*/ 4 h 3"/>
                <a:gd name="T2" fmla="*/ 1 w 3"/>
                <a:gd name="T3" fmla="*/ 4 h 3"/>
                <a:gd name="T4" fmla="*/ 1 w 3"/>
                <a:gd name="T5" fmla="*/ 3 h 3"/>
                <a:gd name="T6" fmla="*/ 3 w 3"/>
                <a:gd name="T7" fmla="*/ 1 h 3"/>
                <a:gd name="T8" fmla="*/ 3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3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2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89" name="Freeform 3306"/>
            <p:cNvSpPr>
              <a:spLocks noChangeAspect="1"/>
            </p:cNvSpPr>
            <p:nvPr/>
          </p:nvSpPr>
          <p:spPr bwMode="auto">
            <a:xfrm>
              <a:off x="4225765" y="889912"/>
              <a:ext cx="4376" cy="4376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3 h 3"/>
                <a:gd name="T4" fmla="*/ 0 w 2"/>
                <a:gd name="T5" fmla="*/ 1 h 3"/>
                <a:gd name="T6" fmla="*/ 2 w 2"/>
                <a:gd name="T7" fmla="*/ 0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90" name="Freeform 3307"/>
            <p:cNvSpPr>
              <a:spLocks noChangeAspect="1"/>
            </p:cNvSpPr>
            <p:nvPr/>
          </p:nvSpPr>
          <p:spPr bwMode="auto">
            <a:xfrm>
              <a:off x="4206804" y="878244"/>
              <a:ext cx="5834" cy="7293"/>
            </a:xfrm>
            <a:custGeom>
              <a:avLst/>
              <a:gdLst>
                <a:gd name="T0" fmla="*/ 3 w 3"/>
                <a:gd name="T1" fmla="*/ 4 h 4"/>
                <a:gd name="T2" fmla="*/ 1 w 3"/>
                <a:gd name="T3" fmla="*/ 5 h 4"/>
                <a:gd name="T4" fmla="*/ 0 w 3"/>
                <a:gd name="T5" fmla="*/ 3 h 4"/>
                <a:gd name="T6" fmla="*/ 3 w 3"/>
                <a:gd name="T7" fmla="*/ 1 h 4"/>
                <a:gd name="T8" fmla="*/ 3 w 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3"/>
                  </a:moveTo>
                  <a:cubicBezTo>
                    <a:pt x="2" y="3"/>
                    <a:pt x="1" y="4"/>
                    <a:pt x="1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3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91" name="Freeform 3308"/>
            <p:cNvSpPr>
              <a:spLocks noChangeAspect="1"/>
            </p:cNvSpPr>
            <p:nvPr/>
          </p:nvSpPr>
          <p:spPr bwMode="auto">
            <a:xfrm>
              <a:off x="3495018" y="1082444"/>
              <a:ext cx="4376" cy="2917"/>
            </a:xfrm>
            <a:custGeom>
              <a:avLst/>
              <a:gdLst>
                <a:gd name="T0" fmla="*/ 2 w 3"/>
                <a:gd name="T1" fmla="*/ 0 h 2"/>
                <a:gd name="T2" fmla="*/ 3 w 3"/>
                <a:gd name="T3" fmla="*/ 1 h 2"/>
                <a:gd name="T4" fmla="*/ 1 w 3"/>
                <a:gd name="T5" fmla="*/ 2 h 2"/>
                <a:gd name="T6" fmla="*/ 0 w 3"/>
                <a:gd name="T7" fmla="*/ 1 h 2"/>
                <a:gd name="T8" fmla="*/ 2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1"/>
                    <a:pt x="3" y="1"/>
                    <a:pt x="3" y="1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92" name="Freeform 3309"/>
            <p:cNvSpPr>
              <a:spLocks noChangeAspect="1"/>
            </p:cNvSpPr>
            <p:nvPr/>
          </p:nvSpPr>
          <p:spPr bwMode="auto">
            <a:xfrm>
              <a:off x="2441926" y="951172"/>
              <a:ext cx="5834" cy="2917"/>
            </a:xfrm>
            <a:custGeom>
              <a:avLst/>
              <a:gdLst>
                <a:gd name="T0" fmla="*/ 3 w 3"/>
                <a:gd name="T1" fmla="*/ 1 h 2"/>
                <a:gd name="T2" fmla="*/ 3 w 3"/>
                <a:gd name="T3" fmla="*/ 2 h 2"/>
                <a:gd name="T4" fmla="*/ 1 w 3"/>
                <a:gd name="T5" fmla="*/ 2 h 2"/>
                <a:gd name="T6" fmla="*/ 0 w 3"/>
                <a:gd name="T7" fmla="*/ 1 h 2"/>
                <a:gd name="T8" fmla="*/ 3 w 3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1"/>
                    <a:pt x="2" y="2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93" name="Freeform 3310"/>
            <p:cNvSpPr>
              <a:spLocks noChangeAspect="1"/>
            </p:cNvSpPr>
            <p:nvPr/>
          </p:nvSpPr>
          <p:spPr bwMode="auto">
            <a:xfrm>
              <a:off x="2624248" y="952631"/>
              <a:ext cx="2917" cy="2917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2 w 2"/>
                <a:gd name="T5" fmla="*/ 2 h 2"/>
                <a:gd name="T6" fmla="*/ 0 w 2"/>
                <a:gd name="T7" fmla="*/ 1 h 2"/>
                <a:gd name="T8" fmla="*/ 1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94" name="Freeform 3311"/>
            <p:cNvSpPr>
              <a:spLocks noChangeAspect="1"/>
            </p:cNvSpPr>
            <p:nvPr/>
          </p:nvSpPr>
          <p:spPr bwMode="auto">
            <a:xfrm>
              <a:off x="2740934" y="959924"/>
              <a:ext cx="4376" cy="2917"/>
            </a:xfrm>
            <a:custGeom>
              <a:avLst/>
              <a:gdLst>
                <a:gd name="T0" fmla="*/ 2 w 2"/>
                <a:gd name="T1" fmla="*/ 0 h 2"/>
                <a:gd name="T2" fmla="*/ 3 w 2"/>
                <a:gd name="T3" fmla="*/ 0 h 2"/>
                <a:gd name="T4" fmla="*/ 3 w 2"/>
                <a:gd name="T5" fmla="*/ 1 h 2"/>
                <a:gd name="T6" fmla="*/ 0 w 2"/>
                <a:gd name="T7" fmla="*/ 1 h 2"/>
                <a:gd name="T8" fmla="*/ 2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95" name="Freeform 3312"/>
            <p:cNvSpPr>
              <a:spLocks noChangeAspect="1"/>
            </p:cNvSpPr>
            <p:nvPr/>
          </p:nvSpPr>
          <p:spPr bwMode="auto">
            <a:xfrm>
              <a:off x="2764271" y="999305"/>
              <a:ext cx="2917" cy="4376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0 h 2"/>
                <a:gd name="T4" fmla="*/ 2 w 2"/>
                <a:gd name="T5" fmla="*/ 2 h 2"/>
                <a:gd name="T6" fmla="*/ 1 w 2"/>
                <a:gd name="T7" fmla="*/ 3 h 2"/>
                <a:gd name="T8" fmla="*/ 0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96" name="Freeform 3313"/>
            <p:cNvSpPr>
              <a:spLocks noChangeAspect="1"/>
            </p:cNvSpPr>
            <p:nvPr/>
          </p:nvSpPr>
          <p:spPr bwMode="auto">
            <a:xfrm>
              <a:off x="2810946" y="904498"/>
              <a:ext cx="4376" cy="5834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1 h 3"/>
                <a:gd name="T4" fmla="*/ 3 w 2"/>
                <a:gd name="T5" fmla="*/ 1 h 3"/>
                <a:gd name="T6" fmla="*/ 3 w 2"/>
                <a:gd name="T7" fmla="*/ 4 h 3"/>
                <a:gd name="T8" fmla="*/ 0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0" y="2"/>
                  </a:move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97" name="Freeform 3314"/>
            <p:cNvSpPr>
              <a:spLocks noChangeAspect="1"/>
            </p:cNvSpPr>
            <p:nvPr/>
          </p:nvSpPr>
          <p:spPr bwMode="auto">
            <a:xfrm>
              <a:off x="2808029" y="814066"/>
              <a:ext cx="10210" cy="8751"/>
            </a:xfrm>
            <a:custGeom>
              <a:avLst/>
              <a:gdLst>
                <a:gd name="T0" fmla="*/ 2 w 6"/>
                <a:gd name="T1" fmla="*/ 5 h 5"/>
                <a:gd name="T2" fmla="*/ 1 w 6"/>
                <a:gd name="T3" fmla="*/ 1 h 5"/>
                <a:gd name="T4" fmla="*/ 4 w 6"/>
                <a:gd name="T5" fmla="*/ 1 h 5"/>
                <a:gd name="T6" fmla="*/ 6 w 6"/>
                <a:gd name="T7" fmla="*/ 5 h 5"/>
                <a:gd name="T8" fmla="*/ 2 w 6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2" y="4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4" y="1"/>
                    <a:pt x="6" y="2"/>
                    <a:pt x="5" y="4"/>
                  </a:cubicBezTo>
                  <a:cubicBezTo>
                    <a:pt x="5" y="5"/>
                    <a:pt x="3" y="4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98" name="Freeform 3315"/>
            <p:cNvSpPr>
              <a:spLocks noChangeAspect="1"/>
            </p:cNvSpPr>
            <p:nvPr/>
          </p:nvSpPr>
          <p:spPr bwMode="auto">
            <a:xfrm>
              <a:off x="3185800" y="884078"/>
              <a:ext cx="7293" cy="5834"/>
            </a:xfrm>
            <a:custGeom>
              <a:avLst/>
              <a:gdLst>
                <a:gd name="T0" fmla="*/ 1 w 4"/>
                <a:gd name="T1" fmla="*/ 3 h 3"/>
                <a:gd name="T2" fmla="*/ 1 w 4"/>
                <a:gd name="T3" fmla="*/ 0 h 3"/>
                <a:gd name="T4" fmla="*/ 3 w 4"/>
                <a:gd name="T5" fmla="*/ 0 h 3"/>
                <a:gd name="T6" fmla="*/ 4 w 4"/>
                <a:gd name="T7" fmla="*/ 3 h 3"/>
                <a:gd name="T8" fmla="*/ 1 w 4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1" y="2"/>
                  </a:move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4" y="1"/>
                    <a:pt x="3" y="2"/>
                  </a:cubicBezTo>
                  <a:cubicBezTo>
                    <a:pt x="3" y="3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99" name="Freeform 3316"/>
            <p:cNvSpPr>
              <a:spLocks noChangeAspect="1"/>
            </p:cNvSpPr>
            <p:nvPr/>
          </p:nvSpPr>
          <p:spPr bwMode="auto">
            <a:xfrm>
              <a:off x="2974306" y="936587"/>
              <a:ext cx="7293" cy="7293"/>
            </a:xfrm>
            <a:custGeom>
              <a:avLst/>
              <a:gdLst>
                <a:gd name="T0" fmla="*/ 1 w 4"/>
                <a:gd name="T1" fmla="*/ 4 h 4"/>
                <a:gd name="T2" fmla="*/ 0 w 4"/>
                <a:gd name="T3" fmla="*/ 1 h 4"/>
                <a:gd name="T4" fmla="*/ 3 w 4"/>
                <a:gd name="T5" fmla="*/ 1 h 4"/>
                <a:gd name="T6" fmla="*/ 5 w 4"/>
                <a:gd name="T7" fmla="*/ 4 h 4"/>
                <a:gd name="T8" fmla="*/ 1 w 4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1" y="3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1"/>
                  </a:cubicBezTo>
                  <a:cubicBezTo>
                    <a:pt x="3" y="1"/>
                    <a:pt x="4" y="2"/>
                    <a:pt x="4" y="3"/>
                  </a:cubicBezTo>
                  <a:cubicBezTo>
                    <a:pt x="4" y="4"/>
                    <a:pt x="2" y="3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00" name="Freeform 3317"/>
            <p:cNvSpPr>
              <a:spLocks noChangeAspect="1"/>
            </p:cNvSpPr>
            <p:nvPr/>
          </p:nvSpPr>
          <p:spPr bwMode="auto">
            <a:xfrm>
              <a:off x="2656337" y="907415"/>
              <a:ext cx="4376" cy="5834"/>
            </a:xfrm>
            <a:custGeom>
              <a:avLst/>
              <a:gdLst>
                <a:gd name="T0" fmla="*/ 1 w 3"/>
                <a:gd name="T1" fmla="*/ 1 h 4"/>
                <a:gd name="T2" fmla="*/ 3 w 3"/>
                <a:gd name="T3" fmla="*/ 0 h 4"/>
                <a:gd name="T4" fmla="*/ 2 w 3"/>
                <a:gd name="T5" fmla="*/ 2 h 4"/>
                <a:gd name="T6" fmla="*/ 1 w 3"/>
                <a:gd name="T7" fmla="*/ 3 h 4"/>
                <a:gd name="T8" fmla="*/ 1 w 3"/>
                <a:gd name="T9" fmla="*/ 1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1" y="1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3"/>
                    <a:pt x="1" y="4"/>
                    <a:pt x="1" y="3"/>
                  </a:cubicBezTo>
                  <a:cubicBezTo>
                    <a:pt x="0" y="2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01" name="Freeform 3318"/>
            <p:cNvSpPr>
              <a:spLocks noChangeAspect="1"/>
            </p:cNvSpPr>
            <p:nvPr/>
          </p:nvSpPr>
          <p:spPr bwMode="auto">
            <a:xfrm>
              <a:off x="2452136" y="952631"/>
              <a:ext cx="5834" cy="2917"/>
            </a:xfrm>
            <a:custGeom>
              <a:avLst/>
              <a:gdLst>
                <a:gd name="T0" fmla="*/ 3 w 3"/>
                <a:gd name="T1" fmla="*/ 0 h 2"/>
                <a:gd name="T2" fmla="*/ 4 w 3"/>
                <a:gd name="T3" fmla="*/ 1 h 2"/>
                <a:gd name="T4" fmla="*/ 1 w 3"/>
                <a:gd name="T5" fmla="*/ 2 h 2"/>
                <a:gd name="T6" fmla="*/ 0 w 3"/>
                <a:gd name="T7" fmla="*/ 1 h 2"/>
                <a:gd name="T8" fmla="*/ 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02" name="Freeform 3319"/>
            <p:cNvSpPr>
              <a:spLocks noChangeAspect="1"/>
            </p:cNvSpPr>
            <p:nvPr/>
          </p:nvSpPr>
          <p:spPr bwMode="auto">
            <a:xfrm>
              <a:off x="2335450" y="1311441"/>
              <a:ext cx="5834" cy="2917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1 h 2"/>
                <a:gd name="T4" fmla="*/ 1 w 3"/>
                <a:gd name="T5" fmla="*/ 0 h 2"/>
                <a:gd name="T6" fmla="*/ 4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2" y="2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03" name="Freeform 3320"/>
            <p:cNvSpPr>
              <a:spLocks noChangeAspect="1"/>
            </p:cNvSpPr>
            <p:nvPr/>
          </p:nvSpPr>
          <p:spPr bwMode="auto">
            <a:xfrm>
              <a:off x="2379207" y="1301231"/>
              <a:ext cx="2917" cy="2917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2 h 2"/>
                <a:gd name="T4" fmla="*/ 1 w 2"/>
                <a:gd name="T5" fmla="*/ 1 h 2"/>
                <a:gd name="T6" fmla="*/ 2 w 2"/>
                <a:gd name="T7" fmla="*/ 1 h 2"/>
                <a:gd name="T8" fmla="*/ 1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04" name="Freeform 3321"/>
            <p:cNvSpPr>
              <a:spLocks noChangeAspect="1"/>
            </p:cNvSpPr>
            <p:nvPr/>
          </p:nvSpPr>
          <p:spPr bwMode="auto">
            <a:xfrm>
              <a:off x="2345660" y="1311441"/>
              <a:ext cx="5834" cy="2917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1 h 2"/>
                <a:gd name="T4" fmla="*/ 1 w 3"/>
                <a:gd name="T5" fmla="*/ 0 h 2"/>
                <a:gd name="T6" fmla="*/ 4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05" name="Freeform 3322"/>
            <p:cNvSpPr>
              <a:spLocks noChangeAspect="1"/>
            </p:cNvSpPr>
            <p:nvPr/>
          </p:nvSpPr>
          <p:spPr bwMode="auto">
            <a:xfrm>
              <a:off x="2615497" y="1266225"/>
              <a:ext cx="2917" cy="8751"/>
            </a:xfrm>
            <a:custGeom>
              <a:avLst/>
              <a:gdLst>
                <a:gd name="T0" fmla="*/ 2 w 2"/>
                <a:gd name="T1" fmla="*/ 4 h 5"/>
                <a:gd name="T2" fmla="*/ 1 w 2"/>
                <a:gd name="T3" fmla="*/ 5 h 5"/>
                <a:gd name="T4" fmla="*/ 0 w 2"/>
                <a:gd name="T5" fmla="*/ 2 h 5"/>
                <a:gd name="T6" fmla="*/ 1 w 2"/>
                <a:gd name="T7" fmla="*/ 0 h 5"/>
                <a:gd name="T8" fmla="*/ 2 w 2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3"/>
                    <a:pt x="2" y="5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06" name="Freeform 3323"/>
            <p:cNvSpPr>
              <a:spLocks noChangeAspect="1"/>
            </p:cNvSpPr>
            <p:nvPr/>
          </p:nvSpPr>
          <p:spPr bwMode="auto">
            <a:xfrm>
              <a:off x="2491518" y="1152456"/>
              <a:ext cx="1459" cy="4376"/>
            </a:xfrm>
            <a:custGeom>
              <a:avLst/>
              <a:gdLst>
                <a:gd name="T0" fmla="*/ 1 w 1"/>
                <a:gd name="T1" fmla="*/ 2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1 h 3"/>
                <a:gd name="T8" fmla="*/ 1 w 1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07" name="Freeform 3324"/>
            <p:cNvSpPr>
              <a:spLocks noChangeAspect="1"/>
            </p:cNvSpPr>
            <p:nvPr/>
          </p:nvSpPr>
          <p:spPr bwMode="auto">
            <a:xfrm>
              <a:off x="2510479" y="1094113"/>
              <a:ext cx="5834" cy="2917"/>
            </a:xfrm>
            <a:custGeom>
              <a:avLst/>
              <a:gdLst>
                <a:gd name="T0" fmla="*/ 3 w 3"/>
                <a:gd name="T1" fmla="*/ 2 h 2"/>
                <a:gd name="T2" fmla="*/ 1 w 3"/>
                <a:gd name="T3" fmla="*/ 2 h 2"/>
                <a:gd name="T4" fmla="*/ 1 w 3"/>
                <a:gd name="T5" fmla="*/ 1 h 2"/>
                <a:gd name="T6" fmla="*/ 4 w 3"/>
                <a:gd name="T7" fmla="*/ 1 h 2"/>
                <a:gd name="T8" fmla="*/ 3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0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08" name="Freeform 3325"/>
            <p:cNvSpPr>
              <a:spLocks noChangeAspect="1"/>
            </p:cNvSpPr>
            <p:nvPr/>
          </p:nvSpPr>
          <p:spPr bwMode="auto">
            <a:xfrm>
              <a:off x="2291693" y="1006598"/>
              <a:ext cx="5834" cy="2917"/>
            </a:xfrm>
            <a:custGeom>
              <a:avLst/>
              <a:gdLst>
                <a:gd name="T0" fmla="*/ 3 w 3"/>
                <a:gd name="T1" fmla="*/ 2 h 2"/>
                <a:gd name="T2" fmla="*/ 1 w 3"/>
                <a:gd name="T3" fmla="*/ 2 h 2"/>
                <a:gd name="T4" fmla="*/ 1 w 3"/>
                <a:gd name="T5" fmla="*/ 1 h 2"/>
                <a:gd name="T6" fmla="*/ 4 w 3"/>
                <a:gd name="T7" fmla="*/ 0 h 2"/>
                <a:gd name="T8" fmla="*/ 3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09" name="Freeform 3326"/>
            <p:cNvSpPr>
              <a:spLocks noChangeAspect="1"/>
            </p:cNvSpPr>
            <p:nvPr/>
          </p:nvSpPr>
          <p:spPr bwMode="auto">
            <a:xfrm>
              <a:off x="2615497" y="1221009"/>
              <a:ext cx="2917" cy="2917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2 h 2"/>
                <a:gd name="T4" fmla="*/ 1 w 2"/>
                <a:gd name="T5" fmla="*/ 1 h 2"/>
                <a:gd name="T6" fmla="*/ 1 w 2"/>
                <a:gd name="T7" fmla="*/ 0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10" name="Freeform 3327"/>
            <p:cNvSpPr>
              <a:spLocks noChangeAspect="1"/>
            </p:cNvSpPr>
            <p:nvPr/>
          </p:nvSpPr>
          <p:spPr bwMode="auto">
            <a:xfrm>
              <a:off x="2665088" y="1082444"/>
              <a:ext cx="4376" cy="2917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2 h 2"/>
                <a:gd name="T4" fmla="*/ 1 w 3"/>
                <a:gd name="T5" fmla="*/ 0 h 2"/>
                <a:gd name="T6" fmla="*/ 3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3" y="1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11" name="Freeform 3328"/>
            <p:cNvSpPr>
              <a:spLocks noChangeAspect="1"/>
            </p:cNvSpPr>
            <p:nvPr/>
          </p:nvSpPr>
          <p:spPr bwMode="auto">
            <a:xfrm>
              <a:off x="2714680" y="1124743"/>
              <a:ext cx="5834" cy="4376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1 w 3"/>
                <a:gd name="T7" fmla="*/ 0 h 3"/>
                <a:gd name="T8" fmla="*/ 3 w 3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3" y="0"/>
                    <a:pt x="3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12" name="Freeform 3329"/>
            <p:cNvSpPr>
              <a:spLocks noChangeAspect="1"/>
            </p:cNvSpPr>
            <p:nvPr/>
          </p:nvSpPr>
          <p:spPr bwMode="auto">
            <a:xfrm>
              <a:off x="2854703" y="1075151"/>
              <a:ext cx="5834" cy="1459"/>
            </a:xfrm>
            <a:custGeom>
              <a:avLst/>
              <a:gdLst>
                <a:gd name="T0" fmla="*/ 3 w 3"/>
                <a:gd name="T1" fmla="*/ 0 h 1"/>
                <a:gd name="T2" fmla="*/ 4 w 3"/>
                <a:gd name="T3" fmla="*/ 1 h 1"/>
                <a:gd name="T4" fmla="*/ 1 w 3"/>
                <a:gd name="T5" fmla="*/ 1 h 1"/>
                <a:gd name="T6" fmla="*/ 0 w 3"/>
                <a:gd name="T7" fmla="*/ 1 h 1"/>
                <a:gd name="T8" fmla="*/ 3 w 3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"/>
                <a:gd name="T17" fmla="*/ 3 w 3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">
                  <a:moveTo>
                    <a:pt x="2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13" name="Freeform 3330"/>
            <p:cNvSpPr>
              <a:spLocks noChangeAspect="1"/>
            </p:cNvSpPr>
            <p:nvPr/>
          </p:nvSpPr>
          <p:spPr bwMode="auto">
            <a:xfrm>
              <a:off x="3050152" y="1139329"/>
              <a:ext cx="4376" cy="4376"/>
            </a:xfrm>
            <a:custGeom>
              <a:avLst/>
              <a:gdLst>
                <a:gd name="T0" fmla="*/ 1 w 3"/>
                <a:gd name="T1" fmla="*/ 3 h 2"/>
                <a:gd name="T2" fmla="*/ 0 w 3"/>
                <a:gd name="T3" fmla="*/ 2 h 2"/>
                <a:gd name="T4" fmla="*/ 2 w 3"/>
                <a:gd name="T5" fmla="*/ 2 h 2"/>
                <a:gd name="T6" fmla="*/ 3 w 3"/>
                <a:gd name="T7" fmla="*/ 2 h 2"/>
                <a:gd name="T8" fmla="*/ 1 w 3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14" name="Freeform 3331"/>
            <p:cNvSpPr>
              <a:spLocks noChangeAspect="1"/>
            </p:cNvSpPr>
            <p:nvPr/>
          </p:nvSpPr>
          <p:spPr bwMode="auto">
            <a:xfrm>
              <a:off x="3255812" y="1248722"/>
              <a:ext cx="5834" cy="2917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1 h 2"/>
                <a:gd name="T4" fmla="*/ 1 w 3"/>
                <a:gd name="T5" fmla="*/ 0 h 2"/>
                <a:gd name="T6" fmla="*/ 3 w 3"/>
                <a:gd name="T7" fmla="*/ 0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2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15" name="Freeform 3332"/>
            <p:cNvSpPr>
              <a:spLocks noChangeAspect="1"/>
            </p:cNvSpPr>
            <p:nvPr/>
          </p:nvSpPr>
          <p:spPr bwMode="auto">
            <a:xfrm>
              <a:off x="3247060" y="1244346"/>
              <a:ext cx="5834" cy="5834"/>
            </a:xfrm>
            <a:custGeom>
              <a:avLst/>
              <a:gdLst>
                <a:gd name="T0" fmla="*/ 3 w 3"/>
                <a:gd name="T1" fmla="*/ 3 h 3"/>
                <a:gd name="T2" fmla="*/ 1 w 3"/>
                <a:gd name="T3" fmla="*/ 3 h 3"/>
                <a:gd name="T4" fmla="*/ 1 w 3"/>
                <a:gd name="T5" fmla="*/ 1 h 3"/>
                <a:gd name="T6" fmla="*/ 4 w 3"/>
                <a:gd name="T7" fmla="*/ 0 h 3"/>
                <a:gd name="T8" fmla="*/ 3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2"/>
                    <a:pt x="1" y="3"/>
                    <a:pt x="1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16" name="Freeform 3333"/>
            <p:cNvSpPr>
              <a:spLocks noChangeAspect="1"/>
            </p:cNvSpPr>
            <p:nvPr/>
          </p:nvSpPr>
          <p:spPr bwMode="auto">
            <a:xfrm>
              <a:off x="3283525" y="1458757"/>
              <a:ext cx="4376" cy="4376"/>
            </a:xfrm>
            <a:custGeom>
              <a:avLst/>
              <a:gdLst>
                <a:gd name="T0" fmla="*/ 3 w 2"/>
                <a:gd name="T1" fmla="*/ 1 h 3"/>
                <a:gd name="T2" fmla="*/ 3 w 2"/>
                <a:gd name="T3" fmla="*/ 2 h 3"/>
                <a:gd name="T4" fmla="*/ 0 w 2"/>
                <a:gd name="T5" fmla="*/ 2 h 3"/>
                <a:gd name="T6" fmla="*/ 2 w 2"/>
                <a:gd name="T7" fmla="*/ 0 h 3"/>
                <a:gd name="T8" fmla="*/ 3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17" name="Freeform 3334"/>
            <p:cNvSpPr>
              <a:spLocks noChangeAspect="1"/>
            </p:cNvSpPr>
            <p:nvPr/>
          </p:nvSpPr>
          <p:spPr bwMode="auto">
            <a:xfrm>
              <a:off x="3277690" y="1444171"/>
              <a:ext cx="4376" cy="5834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1 w 3"/>
                <a:gd name="T5" fmla="*/ 3 h 3"/>
                <a:gd name="T6" fmla="*/ 1 w 3"/>
                <a:gd name="T7" fmla="*/ 0 h 3"/>
                <a:gd name="T8" fmla="*/ 2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3" y="2"/>
                    <a:pt x="3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18" name="Freeform 3335"/>
            <p:cNvSpPr>
              <a:spLocks noChangeAspect="1"/>
            </p:cNvSpPr>
            <p:nvPr/>
          </p:nvSpPr>
          <p:spPr bwMode="auto">
            <a:xfrm>
              <a:off x="3228099" y="1483553"/>
              <a:ext cx="2917" cy="4376"/>
            </a:xfrm>
            <a:custGeom>
              <a:avLst/>
              <a:gdLst>
                <a:gd name="T0" fmla="*/ 2 w 2"/>
                <a:gd name="T1" fmla="*/ 1 h 3"/>
                <a:gd name="T2" fmla="*/ 2 w 2"/>
                <a:gd name="T3" fmla="*/ 2 h 3"/>
                <a:gd name="T4" fmla="*/ 1 w 2"/>
                <a:gd name="T5" fmla="*/ 2 h 3"/>
                <a:gd name="T6" fmla="*/ 1 w 2"/>
                <a:gd name="T7" fmla="*/ 0 h 3"/>
                <a:gd name="T8" fmla="*/ 2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19" name="Freeform 3336"/>
            <p:cNvSpPr>
              <a:spLocks noChangeAspect="1"/>
            </p:cNvSpPr>
            <p:nvPr/>
          </p:nvSpPr>
          <p:spPr bwMode="auto">
            <a:xfrm>
              <a:off x="3266022" y="1428127"/>
              <a:ext cx="5834" cy="5834"/>
            </a:xfrm>
            <a:custGeom>
              <a:avLst/>
              <a:gdLst>
                <a:gd name="T0" fmla="*/ 3 w 3"/>
                <a:gd name="T1" fmla="*/ 4 h 3"/>
                <a:gd name="T2" fmla="*/ 0 w 3"/>
                <a:gd name="T3" fmla="*/ 4 h 3"/>
                <a:gd name="T4" fmla="*/ 1 w 3"/>
                <a:gd name="T5" fmla="*/ 1 h 3"/>
                <a:gd name="T6" fmla="*/ 3 w 3"/>
                <a:gd name="T7" fmla="*/ 1 h 3"/>
                <a:gd name="T8" fmla="*/ 3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3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2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20" name="Freeform 3337"/>
            <p:cNvSpPr>
              <a:spLocks noChangeAspect="1"/>
            </p:cNvSpPr>
            <p:nvPr/>
          </p:nvSpPr>
          <p:spPr bwMode="auto">
            <a:xfrm>
              <a:off x="3330199" y="1337695"/>
              <a:ext cx="5834" cy="5834"/>
            </a:xfrm>
            <a:custGeom>
              <a:avLst/>
              <a:gdLst>
                <a:gd name="T0" fmla="*/ 3 w 4"/>
                <a:gd name="T1" fmla="*/ 4 h 3"/>
                <a:gd name="T2" fmla="*/ 1 w 4"/>
                <a:gd name="T3" fmla="*/ 4 h 3"/>
                <a:gd name="T4" fmla="*/ 2 w 4"/>
                <a:gd name="T5" fmla="*/ 1 h 3"/>
                <a:gd name="T6" fmla="*/ 4 w 4"/>
                <a:gd name="T7" fmla="*/ 0 h 3"/>
                <a:gd name="T8" fmla="*/ 3 w 4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3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4" y="1"/>
                    <a:pt x="3" y="2"/>
                    <a:pt x="3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21" name="Freeform 3338"/>
            <p:cNvSpPr>
              <a:spLocks noChangeAspect="1"/>
            </p:cNvSpPr>
            <p:nvPr/>
          </p:nvSpPr>
          <p:spPr bwMode="auto">
            <a:xfrm>
              <a:off x="2956804" y="1241429"/>
              <a:ext cx="5834" cy="2917"/>
            </a:xfrm>
            <a:custGeom>
              <a:avLst/>
              <a:gdLst>
                <a:gd name="T0" fmla="*/ 3 w 3"/>
                <a:gd name="T1" fmla="*/ 0 h 2"/>
                <a:gd name="T2" fmla="*/ 4 w 3"/>
                <a:gd name="T3" fmla="*/ 1 h 2"/>
                <a:gd name="T4" fmla="*/ 3 w 3"/>
                <a:gd name="T5" fmla="*/ 2 h 2"/>
                <a:gd name="T6" fmla="*/ 1 w 3"/>
                <a:gd name="T7" fmla="*/ 0 h 2"/>
                <a:gd name="T8" fmla="*/ 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22" name="Freeform 3339"/>
            <p:cNvSpPr>
              <a:spLocks noChangeAspect="1"/>
            </p:cNvSpPr>
            <p:nvPr/>
          </p:nvSpPr>
          <p:spPr bwMode="auto">
            <a:xfrm>
              <a:off x="2972848" y="1256015"/>
              <a:ext cx="8751" cy="2917"/>
            </a:xfrm>
            <a:custGeom>
              <a:avLst/>
              <a:gdLst>
                <a:gd name="T0" fmla="*/ 4 w 5"/>
                <a:gd name="T1" fmla="*/ 1 h 2"/>
                <a:gd name="T2" fmla="*/ 6 w 5"/>
                <a:gd name="T3" fmla="*/ 2 h 2"/>
                <a:gd name="T4" fmla="*/ 4 w 5"/>
                <a:gd name="T5" fmla="*/ 2 h 2"/>
                <a:gd name="T6" fmla="*/ 1 w 5"/>
                <a:gd name="T7" fmla="*/ 1 h 2"/>
                <a:gd name="T8" fmla="*/ 4 w 5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3" y="1"/>
                  </a:moveTo>
                  <a:cubicBezTo>
                    <a:pt x="4" y="1"/>
                    <a:pt x="5" y="1"/>
                    <a:pt x="5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2" y="2"/>
                    <a:pt x="0" y="2"/>
                    <a:pt x="1" y="1"/>
                  </a:cubicBezTo>
                  <a:cubicBezTo>
                    <a:pt x="1" y="0"/>
                    <a:pt x="3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23" name="Freeform 3340"/>
            <p:cNvSpPr>
              <a:spLocks noChangeAspect="1"/>
            </p:cNvSpPr>
            <p:nvPr/>
          </p:nvSpPr>
          <p:spPr bwMode="auto">
            <a:xfrm>
              <a:off x="3260187" y="1563774"/>
              <a:ext cx="2917" cy="2917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2 h 2"/>
                <a:gd name="T4" fmla="*/ 1 w 2"/>
                <a:gd name="T5" fmla="*/ 2 h 2"/>
                <a:gd name="T6" fmla="*/ 1 w 2"/>
                <a:gd name="T7" fmla="*/ 0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24" name="Freeform 3341"/>
            <p:cNvSpPr>
              <a:spLocks noChangeAspect="1"/>
            </p:cNvSpPr>
            <p:nvPr/>
          </p:nvSpPr>
          <p:spPr bwMode="auto">
            <a:xfrm>
              <a:off x="3016605" y="1452923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1 h 3"/>
                <a:gd name="T6" fmla="*/ 1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25" name="Freeform 3342"/>
            <p:cNvSpPr>
              <a:spLocks noChangeAspect="1"/>
            </p:cNvSpPr>
            <p:nvPr/>
          </p:nvSpPr>
          <p:spPr bwMode="auto">
            <a:xfrm>
              <a:off x="3260187" y="1524393"/>
              <a:ext cx="2917" cy="5834"/>
            </a:xfrm>
            <a:custGeom>
              <a:avLst/>
              <a:gdLst>
                <a:gd name="T0" fmla="*/ 2 w 2"/>
                <a:gd name="T1" fmla="*/ 1 h 3"/>
                <a:gd name="T2" fmla="*/ 2 w 2"/>
                <a:gd name="T3" fmla="*/ 3 h 3"/>
                <a:gd name="T4" fmla="*/ 1 w 2"/>
                <a:gd name="T5" fmla="*/ 3 h 3"/>
                <a:gd name="T6" fmla="*/ 0 w 2"/>
                <a:gd name="T7" fmla="*/ 1 h 3"/>
                <a:gd name="T8" fmla="*/ 2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26" name="Freeform 3343"/>
            <p:cNvSpPr>
              <a:spLocks noChangeAspect="1"/>
            </p:cNvSpPr>
            <p:nvPr/>
          </p:nvSpPr>
          <p:spPr bwMode="auto">
            <a:xfrm>
              <a:off x="2950969" y="1711091"/>
              <a:ext cx="4376" cy="8751"/>
            </a:xfrm>
            <a:custGeom>
              <a:avLst/>
              <a:gdLst>
                <a:gd name="T0" fmla="*/ 3 w 2"/>
                <a:gd name="T1" fmla="*/ 4 h 5"/>
                <a:gd name="T2" fmla="*/ 2 w 2"/>
                <a:gd name="T3" fmla="*/ 6 h 5"/>
                <a:gd name="T4" fmla="*/ 2 w 2"/>
                <a:gd name="T5" fmla="*/ 2 h 5"/>
                <a:gd name="T6" fmla="*/ 3 w 2"/>
                <a:gd name="T7" fmla="*/ 0 h 5"/>
                <a:gd name="T8" fmla="*/ 3 w 2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1" y="5"/>
                    <a:pt x="1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27" name="Freeform 3344"/>
            <p:cNvSpPr>
              <a:spLocks noChangeAspect="1"/>
            </p:cNvSpPr>
            <p:nvPr/>
          </p:nvSpPr>
          <p:spPr bwMode="auto">
            <a:xfrm>
              <a:off x="2911588" y="1846738"/>
              <a:ext cx="8751" cy="5834"/>
            </a:xfrm>
            <a:custGeom>
              <a:avLst/>
              <a:gdLst>
                <a:gd name="T0" fmla="*/ 2 w 5"/>
                <a:gd name="T1" fmla="*/ 4 h 3"/>
                <a:gd name="T2" fmla="*/ 1 w 5"/>
                <a:gd name="T3" fmla="*/ 4 h 3"/>
                <a:gd name="T4" fmla="*/ 4 w 5"/>
                <a:gd name="T5" fmla="*/ 1 h 3"/>
                <a:gd name="T6" fmla="*/ 6 w 5"/>
                <a:gd name="T7" fmla="*/ 1 h 3"/>
                <a:gd name="T8" fmla="*/ 2 w 5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2" y="3"/>
                  </a:moveTo>
                  <a:cubicBezTo>
                    <a:pt x="2" y="3"/>
                    <a:pt x="0" y="3"/>
                    <a:pt x="1" y="3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3" y="1"/>
                    <a:pt x="5" y="0"/>
                    <a:pt x="5" y="1"/>
                  </a:cubicBezTo>
                  <a:cubicBezTo>
                    <a:pt x="5" y="2"/>
                    <a:pt x="3" y="3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28" name="Freeform 3345"/>
            <p:cNvSpPr>
              <a:spLocks noChangeAspect="1"/>
            </p:cNvSpPr>
            <p:nvPr/>
          </p:nvSpPr>
          <p:spPr bwMode="auto">
            <a:xfrm>
              <a:off x="2924715" y="1708173"/>
              <a:ext cx="7293" cy="7293"/>
            </a:xfrm>
            <a:custGeom>
              <a:avLst/>
              <a:gdLst>
                <a:gd name="T0" fmla="*/ 3 w 4"/>
                <a:gd name="T1" fmla="*/ 4 h 4"/>
                <a:gd name="T2" fmla="*/ 0 w 4"/>
                <a:gd name="T3" fmla="*/ 4 h 4"/>
                <a:gd name="T4" fmla="*/ 1 w 4"/>
                <a:gd name="T5" fmla="*/ 1 h 4"/>
                <a:gd name="T6" fmla="*/ 5 w 4"/>
                <a:gd name="T7" fmla="*/ 0 h 4"/>
                <a:gd name="T8" fmla="*/ 3 w 4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1" y="3"/>
                    <a:pt x="0" y="4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4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29" name="Oval 3346"/>
            <p:cNvSpPr>
              <a:spLocks noChangeAspect="1" noChangeArrowheads="1"/>
            </p:cNvSpPr>
            <p:nvPr/>
          </p:nvSpPr>
          <p:spPr bwMode="auto">
            <a:xfrm>
              <a:off x="3378332" y="2001347"/>
              <a:ext cx="1459" cy="2917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30" name="Freeform 3347"/>
            <p:cNvSpPr>
              <a:spLocks noChangeAspect="1"/>
            </p:cNvSpPr>
            <p:nvPr/>
          </p:nvSpPr>
          <p:spPr bwMode="auto">
            <a:xfrm>
              <a:off x="3432299" y="1913833"/>
              <a:ext cx="5834" cy="4376"/>
            </a:xfrm>
            <a:custGeom>
              <a:avLst/>
              <a:gdLst>
                <a:gd name="T0" fmla="*/ 1 w 3"/>
                <a:gd name="T1" fmla="*/ 2 h 3"/>
                <a:gd name="T2" fmla="*/ 0 w 3"/>
                <a:gd name="T3" fmla="*/ 2 h 3"/>
                <a:gd name="T4" fmla="*/ 1 w 3"/>
                <a:gd name="T5" fmla="*/ 1 h 3"/>
                <a:gd name="T6" fmla="*/ 3 w 3"/>
                <a:gd name="T7" fmla="*/ 1 h 3"/>
                <a:gd name="T8" fmla="*/ 1 w 3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2"/>
                  </a:move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31" name="Oval 3348"/>
            <p:cNvSpPr>
              <a:spLocks noChangeAspect="1" noChangeArrowheads="1"/>
            </p:cNvSpPr>
            <p:nvPr/>
          </p:nvSpPr>
          <p:spPr bwMode="auto">
            <a:xfrm>
              <a:off x="3161004" y="2422876"/>
              <a:ext cx="2917" cy="4376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32" name="Oval 3349"/>
            <p:cNvSpPr>
              <a:spLocks noChangeAspect="1" noChangeArrowheads="1"/>
            </p:cNvSpPr>
            <p:nvPr/>
          </p:nvSpPr>
          <p:spPr bwMode="auto">
            <a:xfrm>
              <a:off x="2936383" y="2641662"/>
              <a:ext cx="1459" cy="5834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33" name="Freeform 3350"/>
            <p:cNvSpPr>
              <a:spLocks noChangeAspect="1"/>
            </p:cNvSpPr>
            <p:nvPr/>
          </p:nvSpPr>
          <p:spPr bwMode="auto">
            <a:xfrm>
              <a:off x="2774482" y="2711674"/>
              <a:ext cx="5834" cy="4376"/>
            </a:xfrm>
            <a:custGeom>
              <a:avLst/>
              <a:gdLst>
                <a:gd name="T0" fmla="*/ 3 w 3"/>
                <a:gd name="T1" fmla="*/ 3 h 2"/>
                <a:gd name="T2" fmla="*/ 1 w 3"/>
                <a:gd name="T3" fmla="*/ 3 h 2"/>
                <a:gd name="T4" fmla="*/ 1 w 3"/>
                <a:gd name="T5" fmla="*/ 0 h 2"/>
                <a:gd name="T6" fmla="*/ 4 w 3"/>
                <a:gd name="T7" fmla="*/ 0 h 2"/>
                <a:gd name="T8" fmla="*/ 3 w 3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34" name="Freeform 3351"/>
            <p:cNvSpPr>
              <a:spLocks noChangeAspect="1"/>
            </p:cNvSpPr>
            <p:nvPr/>
          </p:nvSpPr>
          <p:spPr bwMode="auto">
            <a:xfrm>
              <a:off x="2841576" y="2685419"/>
              <a:ext cx="4376" cy="4376"/>
            </a:xfrm>
            <a:custGeom>
              <a:avLst/>
              <a:gdLst>
                <a:gd name="T0" fmla="*/ 2 w 3"/>
                <a:gd name="T1" fmla="*/ 3 h 2"/>
                <a:gd name="T2" fmla="*/ 0 w 3"/>
                <a:gd name="T3" fmla="*/ 2 h 2"/>
                <a:gd name="T4" fmla="*/ 1 w 3"/>
                <a:gd name="T5" fmla="*/ 0 h 2"/>
                <a:gd name="T6" fmla="*/ 3 w 3"/>
                <a:gd name="T7" fmla="*/ 2 h 2"/>
                <a:gd name="T8" fmla="*/ 2 w 3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35" name="Freeform 3352"/>
            <p:cNvSpPr>
              <a:spLocks noChangeAspect="1"/>
            </p:cNvSpPr>
            <p:nvPr/>
          </p:nvSpPr>
          <p:spPr bwMode="auto">
            <a:xfrm>
              <a:off x="2675298" y="2841487"/>
              <a:ext cx="4376" cy="2917"/>
            </a:xfrm>
            <a:custGeom>
              <a:avLst/>
              <a:gdLst>
                <a:gd name="T0" fmla="*/ 2 w 3"/>
                <a:gd name="T1" fmla="*/ 2 h 2"/>
                <a:gd name="T2" fmla="*/ 0 w 3"/>
                <a:gd name="T3" fmla="*/ 2 h 2"/>
                <a:gd name="T4" fmla="*/ 1 w 3"/>
                <a:gd name="T5" fmla="*/ 0 h 2"/>
                <a:gd name="T6" fmla="*/ 3 w 3"/>
                <a:gd name="T7" fmla="*/ 1 h 2"/>
                <a:gd name="T8" fmla="*/ 2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2" y="0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36" name="Freeform 3353"/>
            <p:cNvSpPr>
              <a:spLocks noChangeAspect="1"/>
            </p:cNvSpPr>
            <p:nvPr/>
          </p:nvSpPr>
          <p:spPr bwMode="auto">
            <a:xfrm>
              <a:off x="2964096" y="2713132"/>
              <a:ext cx="4376" cy="4376"/>
            </a:xfrm>
            <a:custGeom>
              <a:avLst/>
              <a:gdLst>
                <a:gd name="T0" fmla="*/ 2 w 3"/>
                <a:gd name="T1" fmla="*/ 3 h 2"/>
                <a:gd name="T2" fmla="*/ 1 w 3"/>
                <a:gd name="T3" fmla="*/ 3 h 2"/>
                <a:gd name="T4" fmla="*/ 1 w 3"/>
                <a:gd name="T5" fmla="*/ 2 h 2"/>
                <a:gd name="T6" fmla="*/ 2 w 3"/>
                <a:gd name="T7" fmla="*/ 0 h 2"/>
                <a:gd name="T8" fmla="*/ 2 w 3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37" name="Freeform 3354"/>
            <p:cNvSpPr>
              <a:spLocks noChangeAspect="1"/>
            </p:cNvSpPr>
            <p:nvPr/>
          </p:nvSpPr>
          <p:spPr bwMode="auto">
            <a:xfrm>
              <a:off x="2946594" y="2681044"/>
              <a:ext cx="2917" cy="4376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1 w 2"/>
                <a:gd name="T7" fmla="*/ 0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38" name="Freeform 3355"/>
            <p:cNvSpPr>
              <a:spLocks noChangeAspect="1"/>
            </p:cNvSpPr>
            <p:nvPr/>
          </p:nvSpPr>
          <p:spPr bwMode="auto">
            <a:xfrm>
              <a:off x="2994727" y="2707298"/>
              <a:ext cx="5834" cy="2917"/>
            </a:xfrm>
            <a:custGeom>
              <a:avLst/>
              <a:gdLst>
                <a:gd name="T0" fmla="*/ 3 w 3"/>
                <a:gd name="T1" fmla="*/ 1 h 2"/>
                <a:gd name="T2" fmla="*/ 3 w 3"/>
                <a:gd name="T3" fmla="*/ 1 h 2"/>
                <a:gd name="T4" fmla="*/ 1 w 3"/>
                <a:gd name="T5" fmla="*/ 2 h 2"/>
                <a:gd name="T6" fmla="*/ 0 w 3"/>
                <a:gd name="T7" fmla="*/ 1 h 2"/>
                <a:gd name="T8" fmla="*/ 3 w 3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1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39" name="Freeform 3356"/>
            <p:cNvSpPr>
              <a:spLocks noChangeAspect="1"/>
            </p:cNvSpPr>
            <p:nvPr/>
          </p:nvSpPr>
          <p:spPr bwMode="auto">
            <a:xfrm>
              <a:off x="2981599" y="2707298"/>
              <a:ext cx="2917" cy="1459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0 h 1"/>
                <a:gd name="T4" fmla="*/ 1 w 2"/>
                <a:gd name="T5" fmla="*/ 1 h 1"/>
                <a:gd name="T6" fmla="*/ 0 w 2"/>
                <a:gd name="T7" fmla="*/ 1 h 1"/>
                <a:gd name="T8" fmla="*/ 1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40" name="Oval 3357"/>
            <p:cNvSpPr>
              <a:spLocks noChangeAspect="1" noChangeArrowheads="1"/>
            </p:cNvSpPr>
            <p:nvPr/>
          </p:nvSpPr>
          <p:spPr bwMode="auto">
            <a:xfrm>
              <a:off x="3139126" y="2809398"/>
              <a:ext cx="2917" cy="2917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41" name="Freeform 3358"/>
            <p:cNvSpPr>
              <a:spLocks noChangeAspect="1"/>
            </p:cNvSpPr>
            <p:nvPr/>
          </p:nvSpPr>
          <p:spPr bwMode="auto">
            <a:xfrm>
              <a:off x="3175590" y="2800647"/>
              <a:ext cx="5834" cy="5834"/>
            </a:xfrm>
            <a:custGeom>
              <a:avLst/>
              <a:gdLst>
                <a:gd name="T0" fmla="*/ 1 w 3"/>
                <a:gd name="T1" fmla="*/ 4 h 3"/>
                <a:gd name="T2" fmla="*/ 0 w 3"/>
                <a:gd name="T3" fmla="*/ 4 h 3"/>
                <a:gd name="T4" fmla="*/ 1 w 3"/>
                <a:gd name="T5" fmla="*/ 1 h 3"/>
                <a:gd name="T6" fmla="*/ 3 w 3"/>
                <a:gd name="T7" fmla="*/ 1 h 3"/>
                <a:gd name="T8" fmla="*/ 1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3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2"/>
                    <a:pt x="2" y="2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42" name="Freeform 3359"/>
            <p:cNvSpPr>
              <a:spLocks noChangeAspect="1"/>
            </p:cNvSpPr>
            <p:nvPr/>
          </p:nvSpPr>
          <p:spPr bwMode="auto">
            <a:xfrm>
              <a:off x="3204762" y="2829819"/>
              <a:ext cx="4376" cy="2917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0 h 2"/>
                <a:gd name="T6" fmla="*/ 3 w 2"/>
                <a:gd name="T7" fmla="*/ 1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1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43" name="Freeform 3360"/>
            <p:cNvSpPr>
              <a:spLocks noChangeAspect="1"/>
            </p:cNvSpPr>
            <p:nvPr/>
          </p:nvSpPr>
          <p:spPr bwMode="auto">
            <a:xfrm>
              <a:off x="3204762" y="2813774"/>
              <a:ext cx="4376" cy="2917"/>
            </a:xfrm>
            <a:custGeom>
              <a:avLst/>
              <a:gdLst>
                <a:gd name="T0" fmla="*/ 3 w 2"/>
                <a:gd name="T1" fmla="*/ 1 h 2"/>
                <a:gd name="T2" fmla="*/ 3 w 2"/>
                <a:gd name="T3" fmla="*/ 2 h 2"/>
                <a:gd name="T4" fmla="*/ 2 w 2"/>
                <a:gd name="T5" fmla="*/ 1 h 2"/>
                <a:gd name="T6" fmla="*/ 2 w 2"/>
                <a:gd name="T7" fmla="*/ 0 h 2"/>
                <a:gd name="T8" fmla="*/ 3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44" name="Freeform 3361"/>
            <p:cNvSpPr>
              <a:spLocks noChangeAspect="1"/>
            </p:cNvSpPr>
            <p:nvPr/>
          </p:nvSpPr>
          <p:spPr bwMode="auto">
            <a:xfrm>
              <a:off x="3142043" y="2964008"/>
              <a:ext cx="4376" cy="2917"/>
            </a:xfrm>
            <a:custGeom>
              <a:avLst/>
              <a:gdLst>
                <a:gd name="T0" fmla="*/ 3 w 2"/>
                <a:gd name="T1" fmla="*/ 1 h 2"/>
                <a:gd name="T2" fmla="*/ 2 w 2"/>
                <a:gd name="T3" fmla="*/ 2 h 2"/>
                <a:gd name="T4" fmla="*/ 0 w 2"/>
                <a:gd name="T5" fmla="*/ 1 h 2"/>
                <a:gd name="T6" fmla="*/ 2 w 2"/>
                <a:gd name="T7" fmla="*/ 0 h 2"/>
                <a:gd name="T8" fmla="*/ 3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45" name="Freeform 3362"/>
            <p:cNvSpPr>
              <a:spLocks noChangeAspect="1"/>
            </p:cNvSpPr>
            <p:nvPr/>
          </p:nvSpPr>
          <p:spPr bwMode="auto">
            <a:xfrm>
              <a:off x="3209137" y="2946505"/>
              <a:ext cx="1459" cy="5834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4 h 3"/>
                <a:gd name="T4" fmla="*/ 0 w 1"/>
                <a:gd name="T5" fmla="*/ 1 h 3"/>
                <a:gd name="T6" fmla="*/ 1 w 1"/>
                <a:gd name="T7" fmla="*/ 0 h 3"/>
                <a:gd name="T8" fmla="*/ 1 w 1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46" name="Freeform 3363"/>
            <p:cNvSpPr>
              <a:spLocks noChangeAspect="1"/>
            </p:cNvSpPr>
            <p:nvPr/>
          </p:nvSpPr>
          <p:spPr bwMode="auto">
            <a:xfrm>
              <a:off x="3216430" y="2926085"/>
              <a:ext cx="1459" cy="4376"/>
            </a:xfrm>
            <a:custGeom>
              <a:avLst/>
              <a:gdLst>
                <a:gd name="T0" fmla="*/ 1 w 1"/>
                <a:gd name="T1" fmla="*/ 2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1 h 3"/>
                <a:gd name="T8" fmla="*/ 1 w 1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47" name="Freeform 3364"/>
            <p:cNvSpPr>
              <a:spLocks noChangeAspect="1"/>
            </p:cNvSpPr>
            <p:nvPr/>
          </p:nvSpPr>
          <p:spPr bwMode="auto">
            <a:xfrm>
              <a:off x="3204762" y="2955256"/>
              <a:ext cx="4376" cy="5834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4 h 3"/>
                <a:gd name="T4" fmla="*/ 0 w 2"/>
                <a:gd name="T5" fmla="*/ 1 h 3"/>
                <a:gd name="T6" fmla="*/ 2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48" name="Freeform 3365"/>
            <p:cNvSpPr>
              <a:spLocks noChangeAspect="1"/>
            </p:cNvSpPr>
            <p:nvPr/>
          </p:nvSpPr>
          <p:spPr bwMode="auto">
            <a:xfrm>
              <a:off x="3225182" y="2975676"/>
              <a:ext cx="4376" cy="5834"/>
            </a:xfrm>
            <a:custGeom>
              <a:avLst/>
              <a:gdLst>
                <a:gd name="T0" fmla="*/ 2 w 3"/>
                <a:gd name="T1" fmla="*/ 3 h 3"/>
                <a:gd name="T2" fmla="*/ 0 w 3"/>
                <a:gd name="T3" fmla="*/ 3 h 3"/>
                <a:gd name="T4" fmla="*/ 1 w 3"/>
                <a:gd name="T5" fmla="*/ 1 h 3"/>
                <a:gd name="T6" fmla="*/ 2 w 3"/>
                <a:gd name="T7" fmla="*/ 1 h 3"/>
                <a:gd name="T8" fmla="*/ 2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49" name="Freeform 3366"/>
            <p:cNvSpPr>
              <a:spLocks noChangeAspect="1"/>
            </p:cNvSpPr>
            <p:nvPr/>
          </p:nvSpPr>
          <p:spPr bwMode="auto">
            <a:xfrm>
              <a:off x="3455637" y="3244054"/>
              <a:ext cx="5834" cy="5834"/>
            </a:xfrm>
            <a:custGeom>
              <a:avLst/>
              <a:gdLst>
                <a:gd name="T0" fmla="*/ 3 w 3"/>
                <a:gd name="T1" fmla="*/ 3 h 3"/>
                <a:gd name="T2" fmla="*/ 1 w 3"/>
                <a:gd name="T3" fmla="*/ 3 h 3"/>
                <a:gd name="T4" fmla="*/ 1 w 3"/>
                <a:gd name="T5" fmla="*/ 1 h 3"/>
                <a:gd name="T6" fmla="*/ 3 w 3"/>
                <a:gd name="T7" fmla="*/ 0 h 3"/>
                <a:gd name="T8" fmla="*/ 3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2"/>
                    <a:pt x="1" y="3"/>
                    <a:pt x="1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50" name="Freeform 3367"/>
            <p:cNvSpPr>
              <a:spLocks noChangeAspect="1"/>
            </p:cNvSpPr>
            <p:nvPr/>
          </p:nvSpPr>
          <p:spPr bwMode="auto">
            <a:xfrm>
              <a:off x="2536734" y="3268850"/>
              <a:ext cx="2917" cy="4376"/>
            </a:xfrm>
            <a:custGeom>
              <a:avLst/>
              <a:gdLst>
                <a:gd name="T0" fmla="*/ 1 w 2"/>
                <a:gd name="T1" fmla="*/ 2 h 3"/>
                <a:gd name="T2" fmla="*/ 0 w 2"/>
                <a:gd name="T3" fmla="*/ 2 h 3"/>
                <a:gd name="T4" fmla="*/ 0 w 2"/>
                <a:gd name="T5" fmla="*/ 1 h 3"/>
                <a:gd name="T6" fmla="*/ 1 w 2"/>
                <a:gd name="T7" fmla="*/ 0 h 3"/>
                <a:gd name="T8" fmla="*/ 1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1"/>
                    <a:pt x="2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51" name="Freeform 3368"/>
            <p:cNvSpPr>
              <a:spLocks noChangeAspect="1"/>
            </p:cNvSpPr>
            <p:nvPr/>
          </p:nvSpPr>
          <p:spPr bwMode="auto">
            <a:xfrm>
              <a:off x="2555695" y="3263016"/>
              <a:ext cx="4376" cy="5834"/>
            </a:xfrm>
            <a:custGeom>
              <a:avLst/>
              <a:gdLst>
                <a:gd name="T0" fmla="*/ 3 w 2"/>
                <a:gd name="T1" fmla="*/ 1 h 3"/>
                <a:gd name="T2" fmla="*/ 3 w 2"/>
                <a:gd name="T3" fmla="*/ 4 h 3"/>
                <a:gd name="T4" fmla="*/ 2 w 2"/>
                <a:gd name="T5" fmla="*/ 3 h 3"/>
                <a:gd name="T6" fmla="*/ 0 w 2"/>
                <a:gd name="T7" fmla="*/ 1 h 3"/>
                <a:gd name="T8" fmla="*/ 3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2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52" name="Freeform 3369"/>
            <p:cNvSpPr>
              <a:spLocks noChangeAspect="1"/>
            </p:cNvSpPr>
            <p:nvPr/>
          </p:nvSpPr>
          <p:spPr bwMode="auto">
            <a:xfrm>
              <a:off x="2789067" y="3331569"/>
              <a:ext cx="2917" cy="2917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2 h 2"/>
                <a:gd name="T4" fmla="*/ 1 w 2"/>
                <a:gd name="T5" fmla="*/ 0 h 2"/>
                <a:gd name="T6" fmla="*/ 2 w 2"/>
                <a:gd name="T7" fmla="*/ 1 h 2"/>
                <a:gd name="T8" fmla="*/ 1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53" name="Freeform 3370"/>
            <p:cNvSpPr>
              <a:spLocks noChangeAspect="1"/>
            </p:cNvSpPr>
            <p:nvPr/>
          </p:nvSpPr>
          <p:spPr bwMode="auto">
            <a:xfrm>
              <a:off x="2793443" y="3328652"/>
              <a:ext cx="5834" cy="2917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1 h 2"/>
                <a:gd name="T4" fmla="*/ 1 w 3"/>
                <a:gd name="T5" fmla="*/ 0 h 2"/>
                <a:gd name="T6" fmla="*/ 3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54" name="Freeform 3371"/>
            <p:cNvSpPr>
              <a:spLocks noChangeAspect="1"/>
            </p:cNvSpPr>
            <p:nvPr/>
          </p:nvSpPr>
          <p:spPr bwMode="auto">
            <a:xfrm>
              <a:off x="3018064" y="4482385"/>
              <a:ext cx="2917" cy="2917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1 w 2"/>
                <a:gd name="T7" fmla="*/ 0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55" name="Freeform 3372"/>
            <p:cNvSpPr>
              <a:spLocks noChangeAspect="1"/>
            </p:cNvSpPr>
            <p:nvPr/>
          </p:nvSpPr>
          <p:spPr bwMode="auto">
            <a:xfrm>
              <a:off x="3019522" y="4378826"/>
              <a:ext cx="4376" cy="4376"/>
            </a:xfrm>
            <a:custGeom>
              <a:avLst/>
              <a:gdLst>
                <a:gd name="T0" fmla="*/ 3 w 2"/>
                <a:gd name="T1" fmla="*/ 2 h 3"/>
                <a:gd name="T2" fmla="*/ 2 w 2"/>
                <a:gd name="T3" fmla="*/ 3 h 3"/>
                <a:gd name="T4" fmla="*/ 0 w 2"/>
                <a:gd name="T5" fmla="*/ 2 h 3"/>
                <a:gd name="T6" fmla="*/ 2 w 2"/>
                <a:gd name="T7" fmla="*/ 0 h 3"/>
                <a:gd name="T8" fmla="*/ 3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56" name="Freeform 3373"/>
            <p:cNvSpPr>
              <a:spLocks noChangeAspect="1"/>
            </p:cNvSpPr>
            <p:nvPr/>
          </p:nvSpPr>
          <p:spPr bwMode="auto">
            <a:xfrm>
              <a:off x="2999102" y="4440087"/>
              <a:ext cx="2917" cy="2917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2 h 2"/>
                <a:gd name="T4" fmla="*/ 0 w 2"/>
                <a:gd name="T5" fmla="*/ 1 h 2"/>
                <a:gd name="T6" fmla="*/ 2 w 2"/>
                <a:gd name="T7" fmla="*/ 0 h 2"/>
                <a:gd name="T8" fmla="*/ 1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2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57" name="Freeform 3374"/>
            <p:cNvSpPr>
              <a:spLocks noChangeAspect="1"/>
            </p:cNvSpPr>
            <p:nvPr/>
          </p:nvSpPr>
          <p:spPr bwMode="auto">
            <a:xfrm>
              <a:off x="3006395" y="4456131"/>
              <a:ext cx="4376" cy="2917"/>
            </a:xfrm>
            <a:custGeom>
              <a:avLst/>
              <a:gdLst>
                <a:gd name="T0" fmla="*/ 2 w 3"/>
                <a:gd name="T1" fmla="*/ 2 h 2"/>
                <a:gd name="T2" fmla="*/ 0 w 3"/>
                <a:gd name="T3" fmla="*/ 1 h 2"/>
                <a:gd name="T4" fmla="*/ 1 w 3"/>
                <a:gd name="T5" fmla="*/ 0 h 2"/>
                <a:gd name="T6" fmla="*/ 3 w 3"/>
                <a:gd name="T7" fmla="*/ 1 h 2"/>
                <a:gd name="T8" fmla="*/ 2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58" name="Freeform 3375"/>
            <p:cNvSpPr>
              <a:spLocks noChangeAspect="1"/>
            </p:cNvSpPr>
            <p:nvPr/>
          </p:nvSpPr>
          <p:spPr bwMode="auto">
            <a:xfrm>
              <a:off x="3002019" y="4461965"/>
              <a:ext cx="5834" cy="4376"/>
            </a:xfrm>
            <a:custGeom>
              <a:avLst/>
              <a:gdLst>
                <a:gd name="T0" fmla="*/ 1 w 3"/>
                <a:gd name="T1" fmla="*/ 3 h 2"/>
                <a:gd name="T2" fmla="*/ 0 w 3"/>
                <a:gd name="T3" fmla="*/ 3 h 2"/>
                <a:gd name="T4" fmla="*/ 1 w 3"/>
                <a:gd name="T5" fmla="*/ 2 h 2"/>
                <a:gd name="T6" fmla="*/ 3 w 3"/>
                <a:gd name="T7" fmla="*/ 0 h 2"/>
                <a:gd name="T8" fmla="*/ 1 w 3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59" name="Freeform 3376"/>
            <p:cNvSpPr>
              <a:spLocks noChangeAspect="1"/>
            </p:cNvSpPr>
            <p:nvPr/>
          </p:nvSpPr>
          <p:spPr bwMode="auto">
            <a:xfrm>
              <a:off x="3016605" y="4447380"/>
              <a:ext cx="2917" cy="4376"/>
            </a:xfrm>
            <a:custGeom>
              <a:avLst/>
              <a:gdLst>
                <a:gd name="T0" fmla="*/ 1 w 2"/>
                <a:gd name="T1" fmla="*/ 2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0 h 3"/>
                <a:gd name="T8" fmla="*/ 1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60" name="Oval 3377"/>
            <p:cNvSpPr>
              <a:spLocks noChangeAspect="1" noChangeArrowheads="1"/>
            </p:cNvSpPr>
            <p:nvPr/>
          </p:nvSpPr>
          <p:spPr bwMode="auto">
            <a:xfrm>
              <a:off x="3015147" y="4451755"/>
              <a:ext cx="1459" cy="5834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61" name="Freeform 3378"/>
            <p:cNvSpPr>
              <a:spLocks noChangeAspect="1"/>
            </p:cNvSpPr>
            <p:nvPr/>
          </p:nvSpPr>
          <p:spPr bwMode="auto">
            <a:xfrm>
              <a:off x="3015147" y="4426959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4 h 3"/>
                <a:gd name="T4" fmla="*/ 0 w 2"/>
                <a:gd name="T5" fmla="*/ 3 h 3"/>
                <a:gd name="T6" fmla="*/ 1 w 2"/>
                <a:gd name="T7" fmla="*/ 1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62" name="Freeform 3379"/>
            <p:cNvSpPr>
              <a:spLocks noChangeAspect="1"/>
            </p:cNvSpPr>
            <p:nvPr/>
          </p:nvSpPr>
          <p:spPr bwMode="auto">
            <a:xfrm>
              <a:off x="3012229" y="4470717"/>
              <a:ext cx="4376" cy="4376"/>
            </a:xfrm>
            <a:custGeom>
              <a:avLst/>
              <a:gdLst>
                <a:gd name="T0" fmla="*/ 2 w 2"/>
                <a:gd name="T1" fmla="*/ 0 h 2"/>
                <a:gd name="T2" fmla="*/ 3 w 2"/>
                <a:gd name="T3" fmla="*/ 2 h 2"/>
                <a:gd name="T4" fmla="*/ 2 w 2"/>
                <a:gd name="T5" fmla="*/ 2 h 2"/>
                <a:gd name="T6" fmla="*/ 0 w 2"/>
                <a:gd name="T7" fmla="*/ 0 h 2"/>
                <a:gd name="T8" fmla="*/ 2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63" name="Freeform 3380"/>
            <p:cNvSpPr>
              <a:spLocks noChangeAspect="1"/>
            </p:cNvSpPr>
            <p:nvPr/>
          </p:nvSpPr>
          <p:spPr bwMode="auto">
            <a:xfrm>
              <a:off x="3010771" y="4466341"/>
              <a:ext cx="5834" cy="2917"/>
            </a:xfrm>
            <a:custGeom>
              <a:avLst/>
              <a:gdLst>
                <a:gd name="T0" fmla="*/ 3 w 3"/>
                <a:gd name="T1" fmla="*/ 0 h 2"/>
                <a:gd name="T2" fmla="*/ 3 w 3"/>
                <a:gd name="T3" fmla="*/ 1 h 2"/>
                <a:gd name="T4" fmla="*/ 1 w 3"/>
                <a:gd name="T5" fmla="*/ 1 h 2"/>
                <a:gd name="T6" fmla="*/ 0 w 3"/>
                <a:gd name="T7" fmla="*/ 0 h 2"/>
                <a:gd name="T8" fmla="*/ 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2" y="1"/>
                  </a:cubicBezTo>
                  <a:cubicBezTo>
                    <a:pt x="2" y="2"/>
                    <a:pt x="2" y="2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64" name="Freeform 3381"/>
            <p:cNvSpPr>
              <a:spLocks noChangeAspect="1"/>
            </p:cNvSpPr>
            <p:nvPr/>
          </p:nvSpPr>
          <p:spPr bwMode="auto">
            <a:xfrm>
              <a:off x="3010771" y="4460507"/>
              <a:ext cx="5834" cy="4376"/>
            </a:xfrm>
            <a:custGeom>
              <a:avLst/>
              <a:gdLst>
                <a:gd name="T0" fmla="*/ 3 w 3"/>
                <a:gd name="T1" fmla="*/ 0 h 2"/>
                <a:gd name="T2" fmla="*/ 4 w 3"/>
                <a:gd name="T3" fmla="*/ 2 h 2"/>
                <a:gd name="T4" fmla="*/ 3 w 3"/>
                <a:gd name="T5" fmla="*/ 3 h 2"/>
                <a:gd name="T6" fmla="*/ 0 w 3"/>
                <a:gd name="T7" fmla="*/ 0 h 2"/>
                <a:gd name="T8" fmla="*/ 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65" name="Oval 3382"/>
            <p:cNvSpPr>
              <a:spLocks noChangeAspect="1" noChangeArrowheads="1"/>
            </p:cNvSpPr>
            <p:nvPr/>
          </p:nvSpPr>
          <p:spPr bwMode="auto">
            <a:xfrm>
              <a:off x="2985975" y="4451755"/>
              <a:ext cx="2917" cy="4376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66" name="Freeform 3383"/>
            <p:cNvSpPr>
              <a:spLocks noChangeAspect="1"/>
            </p:cNvSpPr>
            <p:nvPr/>
          </p:nvSpPr>
          <p:spPr bwMode="auto">
            <a:xfrm>
              <a:off x="2985975" y="4416749"/>
              <a:ext cx="5834" cy="5834"/>
            </a:xfrm>
            <a:custGeom>
              <a:avLst/>
              <a:gdLst>
                <a:gd name="T0" fmla="*/ 3 w 3"/>
                <a:gd name="T1" fmla="*/ 3 h 3"/>
                <a:gd name="T2" fmla="*/ 0 w 3"/>
                <a:gd name="T3" fmla="*/ 3 h 3"/>
                <a:gd name="T4" fmla="*/ 1 w 3"/>
                <a:gd name="T5" fmla="*/ 1 h 3"/>
                <a:gd name="T6" fmla="*/ 3 w 3"/>
                <a:gd name="T7" fmla="*/ 1 h 3"/>
                <a:gd name="T8" fmla="*/ 3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1" y="3"/>
                    <a:pt x="1" y="3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67" name="Freeform 3384"/>
            <p:cNvSpPr>
              <a:spLocks noChangeAspect="1"/>
            </p:cNvSpPr>
            <p:nvPr/>
          </p:nvSpPr>
          <p:spPr bwMode="auto">
            <a:xfrm>
              <a:off x="3029732" y="4540728"/>
              <a:ext cx="5834" cy="5834"/>
            </a:xfrm>
            <a:custGeom>
              <a:avLst/>
              <a:gdLst>
                <a:gd name="T0" fmla="*/ 4 w 3"/>
                <a:gd name="T1" fmla="*/ 3 h 3"/>
                <a:gd name="T2" fmla="*/ 1 w 3"/>
                <a:gd name="T3" fmla="*/ 4 h 3"/>
                <a:gd name="T4" fmla="*/ 0 w 3"/>
                <a:gd name="T5" fmla="*/ 3 h 3"/>
                <a:gd name="T6" fmla="*/ 1 w 3"/>
                <a:gd name="T7" fmla="*/ 0 h 3"/>
                <a:gd name="T8" fmla="*/ 4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68" name="Freeform 3385"/>
            <p:cNvSpPr>
              <a:spLocks noChangeAspect="1"/>
            </p:cNvSpPr>
            <p:nvPr/>
          </p:nvSpPr>
          <p:spPr bwMode="auto">
            <a:xfrm>
              <a:off x="2994727" y="4571359"/>
              <a:ext cx="4376" cy="2917"/>
            </a:xfrm>
            <a:custGeom>
              <a:avLst/>
              <a:gdLst>
                <a:gd name="T0" fmla="*/ 3 w 2"/>
                <a:gd name="T1" fmla="*/ 1 h 2"/>
                <a:gd name="T2" fmla="*/ 2 w 2"/>
                <a:gd name="T3" fmla="*/ 2 h 2"/>
                <a:gd name="T4" fmla="*/ 0 w 2"/>
                <a:gd name="T5" fmla="*/ 2 h 2"/>
                <a:gd name="T6" fmla="*/ 0 w 2"/>
                <a:gd name="T7" fmla="*/ 0 h 2"/>
                <a:gd name="T8" fmla="*/ 3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69" name="Freeform 3386"/>
            <p:cNvSpPr>
              <a:spLocks noChangeAspect="1"/>
            </p:cNvSpPr>
            <p:nvPr/>
          </p:nvSpPr>
          <p:spPr bwMode="auto">
            <a:xfrm>
              <a:off x="2993268" y="4577193"/>
              <a:ext cx="4376" cy="4376"/>
            </a:xfrm>
            <a:custGeom>
              <a:avLst/>
              <a:gdLst>
                <a:gd name="T0" fmla="*/ 2 w 2"/>
                <a:gd name="T1" fmla="*/ 2 h 3"/>
                <a:gd name="T2" fmla="*/ 2 w 2"/>
                <a:gd name="T3" fmla="*/ 3 h 3"/>
                <a:gd name="T4" fmla="*/ 0 w 2"/>
                <a:gd name="T5" fmla="*/ 2 h 3"/>
                <a:gd name="T6" fmla="*/ 2 w 2"/>
                <a:gd name="T7" fmla="*/ 0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70" name="Freeform 3387"/>
            <p:cNvSpPr>
              <a:spLocks noChangeAspect="1"/>
            </p:cNvSpPr>
            <p:nvPr/>
          </p:nvSpPr>
          <p:spPr bwMode="auto">
            <a:xfrm>
              <a:off x="2999102" y="4568441"/>
              <a:ext cx="2917" cy="4376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1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71" name="Freeform 3388"/>
            <p:cNvSpPr>
              <a:spLocks noChangeAspect="1"/>
            </p:cNvSpPr>
            <p:nvPr/>
          </p:nvSpPr>
          <p:spPr bwMode="auto">
            <a:xfrm>
              <a:off x="3000561" y="4562607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72" name="Freeform 3389"/>
            <p:cNvSpPr>
              <a:spLocks noChangeAspect="1"/>
            </p:cNvSpPr>
            <p:nvPr/>
          </p:nvSpPr>
          <p:spPr bwMode="auto">
            <a:xfrm>
              <a:off x="3002019" y="4574276"/>
              <a:ext cx="4376" cy="5834"/>
            </a:xfrm>
            <a:custGeom>
              <a:avLst/>
              <a:gdLst>
                <a:gd name="T0" fmla="*/ 3 w 2"/>
                <a:gd name="T1" fmla="*/ 3 h 3"/>
                <a:gd name="T2" fmla="*/ 2 w 2"/>
                <a:gd name="T3" fmla="*/ 4 h 3"/>
                <a:gd name="T4" fmla="*/ 0 w 2"/>
                <a:gd name="T5" fmla="*/ 3 h 3"/>
                <a:gd name="T6" fmla="*/ 2 w 2"/>
                <a:gd name="T7" fmla="*/ 0 h 3"/>
                <a:gd name="T8" fmla="*/ 3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73" name="Oval 3390"/>
            <p:cNvSpPr>
              <a:spLocks noChangeAspect="1" noChangeArrowheads="1"/>
            </p:cNvSpPr>
            <p:nvPr/>
          </p:nvSpPr>
          <p:spPr bwMode="auto">
            <a:xfrm>
              <a:off x="3000561" y="4548021"/>
              <a:ext cx="1459" cy="5834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74" name="Freeform 3391"/>
            <p:cNvSpPr>
              <a:spLocks noChangeAspect="1"/>
            </p:cNvSpPr>
            <p:nvPr/>
          </p:nvSpPr>
          <p:spPr bwMode="auto">
            <a:xfrm>
              <a:off x="2994727" y="4534894"/>
              <a:ext cx="5834" cy="2917"/>
            </a:xfrm>
            <a:custGeom>
              <a:avLst/>
              <a:gdLst>
                <a:gd name="T0" fmla="*/ 1 w 3"/>
                <a:gd name="T1" fmla="*/ 1 h 2"/>
                <a:gd name="T2" fmla="*/ 0 w 3"/>
                <a:gd name="T3" fmla="*/ 1 h 2"/>
                <a:gd name="T4" fmla="*/ 1 w 3"/>
                <a:gd name="T5" fmla="*/ 0 h 2"/>
                <a:gd name="T6" fmla="*/ 4 w 3"/>
                <a:gd name="T7" fmla="*/ 0 h 2"/>
                <a:gd name="T8" fmla="*/ 1 w 3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1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75" name="Freeform 3392"/>
            <p:cNvSpPr>
              <a:spLocks noChangeAspect="1"/>
            </p:cNvSpPr>
            <p:nvPr/>
          </p:nvSpPr>
          <p:spPr bwMode="auto">
            <a:xfrm>
              <a:off x="3007854" y="4514474"/>
              <a:ext cx="2917" cy="5834"/>
            </a:xfrm>
            <a:custGeom>
              <a:avLst/>
              <a:gdLst>
                <a:gd name="T0" fmla="*/ 1 w 2"/>
                <a:gd name="T1" fmla="*/ 4 h 3"/>
                <a:gd name="T2" fmla="*/ 0 w 2"/>
                <a:gd name="T3" fmla="*/ 4 h 3"/>
                <a:gd name="T4" fmla="*/ 0 w 2"/>
                <a:gd name="T5" fmla="*/ 1 h 3"/>
                <a:gd name="T6" fmla="*/ 2 w 2"/>
                <a:gd name="T7" fmla="*/ 1 h 3"/>
                <a:gd name="T8" fmla="*/ 1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3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2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76" name="Freeform 3393"/>
            <p:cNvSpPr>
              <a:spLocks noChangeAspect="1"/>
            </p:cNvSpPr>
            <p:nvPr/>
          </p:nvSpPr>
          <p:spPr bwMode="auto">
            <a:xfrm>
              <a:off x="3003478" y="4606364"/>
              <a:ext cx="5834" cy="2917"/>
            </a:xfrm>
            <a:custGeom>
              <a:avLst/>
              <a:gdLst>
                <a:gd name="T0" fmla="*/ 3 w 3"/>
                <a:gd name="T1" fmla="*/ 1 h 2"/>
                <a:gd name="T2" fmla="*/ 3 w 3"/>
                <a:gd name="T3" fmla="*/ 2 h 2"/>
                <a:gd name="T4" fmla="*/ 1 w 3"/>
                <a:gd name="T5" fmla="*/ 2 h 2"/>
                <a:gd name="T6" fmla="*/ 0 w 3"/>
                <a:gd name="T7" fmla="*/ 0 h 2"/>
                <a:gd name="T8" fmla="*/ 3 w 3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77" name="Freeform 3394"/>
            <p:cNvSpPr>
              <a:spLocks noChangeAspect="1"/>
            </p:cNvSpPr>
            <p:nvPr/>
          </p:nvSpPr>
          <p:spPr bwMode="auto">
            <a:xfrm>
              <a:off x="3032650" y="4644287"/>
              <a:ext cx="2917" cy="5834"/>
            </a:xfrm>
            <a:custGeom>
              <a:avLst/>
              <a:gdLst>
                <a:gd name="T0" fmla="*/ 2 w 2"/>
                <a:gd name="T1" fmla="*/ 1 h 3"/>
                <a:gd name="T2" fmla="*/ 1 w 2"/>
                <a:gd name="T3" fmla="*/ 4 h 3"/>
                <a:gd name="T4" fmla="*/ 0 w 2"/>
                <a:gd name="T5" fmla="*/ 3 h 3"/>
                <a:gd name="T6" fmla="*/ 0 w 2"/>
                <a:gd name="T7" fmla="*/ 0 h 3"/>
                <a:gd name="T8" fmla="*/ 2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78" name="Freeform 3395"/>
            <p:cNvSpPr>
              <a:spLocks noChangeAspect="1"/>
            </p:cNvSpPr>
            <p:nvPr/>
          </p:nvSpPr>
          <p:spPr bwMode="auto">
            <a:xfrm>
              <a:off x="3016605" y="4616574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3 h 3"/>
                <a:gd name="T4" fmla="*/ 1 w 2"/>
                <a:gd name="T5" fmla="*/ 1 h 3"/>
                <a:gd name="T6" fmla="*/ 2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2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79" name="Freeform 3396"/>
            <p:cNvSpPr>
              <a:spLocks noChangeAspect="1"/>
            </p:cNvSpPr>
            <p:nvPr/>
          </p:nvSpPr>
          <p:spPr bwMode="auto">
            <a:xfrm>
              <a:off x="3023898" y="4673459"/>
              <a:ext cx="4376" cy="2917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1 h 2"/>
                <a:gd name="T4" fmla="*/ 1 w 3"/>
                <a:gd name="T5" fmla="*/ 0 h 2"/>
                <a:gd name="T6" fmla="*/ 3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80" name="Freeform 3397"/>
            <p:cNvSpPr>
              <a:spLocks noChangeAspect="1"/>
            </p:cNvSpPr>
            <p:nvPr/>
          </p:nvSpPr>
          <p:spPr bwMode="auto">
            <a:xfrm>
              <a:off x="3196010" y="4774101"/>
              <a:ext cx="5834" cy="5834"/>
            </a:xfrm>
            <a:custGeom>
              <a:avLst/>
              <a:gdLst>
                <a:gd name="T0" fmla="*/ 3 w 3"/>
                <a:gd name="T1" fmla="*/ 3 h 3"/>
                <a:gd name="T2" fmla="*/ 1 w 3"/>
                <a:gd name="T3" fmla="*/ 3 h 3"/>
                <a:gd name="T4" fmla="*/ 1 w 3"/>
                <a:gd name="T5" fmla="*/ 1 h 3"/>
                <a:gd name="T6" fmla="*/ 3 w 3"/>
                <a:gd name="T7" fmla="*/ 0 h 3"/>
                <a:gd name="T8" fmla="*/ 3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2"/>
                    <a:pt x="1" y="3"/>
                    <a:pt x="1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81" name="Freeform 3398"/>
            <p:cNvSpPr>
              <a:spLocks noChangeAspect="1"/>
            </p:cNvSpPr>
            <p:nvPr/>
          </p:nvSpPr>
          <p:spPr bwMode="auto">
            <a:xfrm>
              <a:off x="3185800" y="4797438"/>
              <a:ext cx="5834" cy="2917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2 h 2"/>
                <a:gd name="T4" fmla="*/ 1 w 3"/>
                <a:gd name="T5" fmla="*/ 0 h 2"/>
                <a:gd name="T6" fmla="*/ 3 w 3"/>
                <a:gd name="T7" fmla="*/ 0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2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82" name="Freeform 3399"/>
            <p:cNvSpPr>
              <a:spLocks noChangeAspect="1"/>
            </p:cNvSpPr>
            <p:nvPr/>
          </p:nvSpPr>
          <p:spPr bwMode="auto">
            <a:xfrm>
              <a:off x="5467014" y="831569"/>
              <a:ext cx="1459" cy="2917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83" name="Freeform 3400"/>
            <p:cNvSpPr>
              <a:spLocks noChangeAspect="1"/>
            </p:cNvSpPr>
            <p:nvPr/>
          </p:nvSpPr>
          <p:spPr bwMode="auto">
            <a:xfrm>
              <a:off x="5551611" y="822818"/>
              <a:ext cx="1459" cy="5834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3 h 3"/>
                <a:gd name="T4" fmla="*/ 0 w 1"/>
                <a:gd name="T5" fmla="*/ 1 h 3"/>
                <a:gd name="T6" fmla="*/ 1 w 1"/>
                <a:gd name="T7" fmla="*/ 0 h 3"/>
                <a:gd name="T8" fmla="*/ 1 w 1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84" name="Freeform 3401"/>
            <p:cNvSpPr>
              <a:spLocks noChangeAspect="1"/>
            </p:cNvSpPr>
            <p:nvPr/>
          </p:nvSpPr>
          <p:spPr bwMode="auto">
            <a:xfrm>
              <a:off x="5569114" y="815525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85" name="Freeform 3402"/>
            <p:cNvSpPr>
              <a:spLocks noChangeAspect="1"/>
            </p:cNvSpPr>
            <p:nvPr/>
          </p:nvSpPr>
          <p:spPr bwMode="auto">
            <a:xfrm>
              <a:off x="5561821" y="811149"/>
              <a:ext cx="2917" cy="2917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2 h 2"/>
                <a:gd name="T4" fmla="*/ 1 w 2"/>
                <a:gd name="T5" fmla="*/ 1 h 2"/>
                <a:gd name="T6" fmla="*/ 1 w 2"/>
                <a:gd name="T7" fmla="*/ 0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86" name="Freeform 3403"/>
            <p:cNvSpPr>
              <a:spLocks noChangeAspect="1"/>
            </p:cNvSpPr>
            <p:nvPr/>
          </p:nvSpPr>
          <p:spPr bwMode="auto">
            <a:xfrm>
              <a:off x="5569114" y="808232"/>
              <a:ext cx="4376" cy="4376"/>
            </a:xfrm>
            <a:custGeom>
              <a:avLst/>
              <a:gdLst>
                <a:gd name="T0" fmla="*/ 2 w 3"/>
                <a:gd name="T1" fmla="*/ 2 h 2"/>
                <a:gd name="T2" fmla="*/ 2 w 3"/>
                <a:gd name="T3" fmla="*/ 3 h 2"/>
                <a:gd name="T4" fmla="*/ 1 w 3"/>
                <a:gd name="T5" fmla="*/ 3 h 2"/>
                <a:gd name="T6" fmla="*/ 1 w 3"/>
                <a:gd name="T7" fmla="*/ 0 h 2"/>
                <a:gd name="T8" fmla="*/ 2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3" y="1"/>
                    <a:pt x="3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87" name="Freeform 3404"/>
            <p:cNvSpPr>
              <a:spLocks noChangeAspect="1"/>
            </p:cNvSpPr>
            <p:nvPr/>
          </p:nvSpPr>
          <p:spPr bwMode="auto">
            <a:xfrm>
              <a:off x="5665380" y="780519"/>
              <a:ext cx="4376" cy="5834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1 w 3"/>
                <a:gd name="T5" fmla="*/ 3 h 3"/>
                <a:gd name="T6" fmla="*/ 1 w 3"/>
                <a:gd name="T7" fmla="*/ 0 h 3"/>
                <a:gd name="T8" fmla="*/ 2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3" y="2"/>
                    <a:pt x="3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88" name="Freeform 3405"/>
            <p:cNvSpPr>
              <a:spLocks noChangeAspect="1"/>
            </p:cNvSpPr>
            <p:nvPr/>
          </p:nvSpPr>
          <p:spPr bwMode="auto">
            <a:xfrm>
              <a:off x="5690176" y="770309"/>
              <a:ext cx="4376" cy="2917"/>
            </a:xfrm>
            <a:custGeom>
              <a:avLst/>
              <a:gdLst>
                <a:gd name="T0" fmla="*/ 2 w 3"/>
                <a:gd name="T1" fmla="*/ 2 h 2"/>
                <a:gd name="T2" fmla="*/ 1 w 3"/>
                <a:gd name="T3" fmla="*/ 2 h 2"/>
                <a:gd name="T4" fmla="*/ 1 w 3"/>
                <a:gd name="T5" fmla="*/ 1 h 2"/>
                <a:gd name="T6" fmla="*/ 2 w 3"/>
                <a:gd name="T7" fmla="*/ 0 h 2"/>
                <a:gd name="T8" fmla="*/ 2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89" name="Freeform 3406"/>
            <p:cNvSpPr>
              <a:spLocks noChangeAspect="1"/>
            </p:cNvSpPr>
            <p:nvPr/>
          </p:nvSpPr>
          <p:spPr bwMode="auto">
            <a:xfrm>
              <a:off x="5558904" y="815525"/>
              <a:ext cx="2917" cy="5834"/>
            </a:xfrm>
            <a:custGeom>
              <a:avLst/>
              <a:gdLst>
                <a:gd name="T0" fmla="*/ 2 w 2"/>
                <a:gd name="T1" fmla="*/ 4 h 3"/>
                <a:gd name="T2" fmla="*/ 1 w 2"/>
                <a:gd name="T3" fmla="*/ 4 h 3"/>
                <a:gd name="T4" fmla="*/ 1 w 2"/>
                <a:gd name="T5" fmla="*/ 3 h 3"/>
                <a:gd name="T6" fmla="*/ 2 w 2"/>
                <a:gd name="T7" fmla="*/ 1 h 3"/>
                <a:gd name="T8" fmla="*/ 2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90" name="Freeform 3407"/>
            <p:cNvSpPr>
              <a:spLocks noChangeAspect="1"/>
            </p:cNvSpPr>
            <p:nvPr/>
          </p:nvSpPr>
          <p:spPr bwMode="auto">
            <a:xfrm>
              <a:off x="5640584" y="840321"/>
              <a:ext cx="5834" cy="2917"/>
            </a:xfrm>
            <a:custGeom>
              <a:avLst/>
              <a:gdLst>
                <a:gd name="T0" fmla="*/ 3 w 3"/>
                <a:gd name="T1" fmla="*/ 1 h 2"/>
                <a:gd name="T2" fmla="*/ 4 w 3"/>
                <a:gd name="T3" fmla="*/ 2 h 2"/>
                <a:gd name="T4" fmla="*/ 1 w 3"/>
                <a:gd name="T5" fmla="*/ 2 h 2"/>
                <a:gd name="T6" fmla="*/ 1 w 3"/>
                <a:gd name="T7" fmla="*/ 0 h 2"/>
                <a:gd name="T8" fmla="*/ 3 w 3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91" name="Freeform 3408"/>
            <p:cNvSpPr>
              <a:spLocks noChangeAspect="1"/>
            </p:cNvSpPr>
            <p:nvPr/>
          </p:nvSpPr>
          <p:spPr bwMode="auto">
            <a:xfrm>
              <a:off x="5658087" y="828652"/>
              <a:ext cx="5834" cy="2917"/>
            </a:xfrm>
            <a:custGeom>
              <a:avLst/>
              <a:gdLst>
                <a:gd name="T0" fmla="*/ 3 w 3"/>
                <a:gd name="T1" fmla="*/ 0 h 2"/>
                <a:gd name="T2" fmla="*/ 3 w 3"/>
                <a:gd name="T3" fmla="*/ 2 h 2"/>
                <a:gd name="T4" fmla="*/ 1 w 3"/>
                <a:gd name="T5" fmla="*/ 2 h 2"/>
                <a:gd name="T6" fmla="*/ 0 w 3"/>
                <a:gd name="T7" fmla="*/ 0 h 2"/>
                <a:gd name="T8" fmla="*/ 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1"/>
                    <a:pt x="3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92" name="Freeform 3409"/>
            <p:cNvSpPr>
              <a:spLocks noChangeAspect="1"/>
            </p:cNvSpPr>
            <p:nvPr/>
          </p:nvSpPr>
          <p:spPr bwMode="auto">
            <a:xfrm>
              <a:off x="7813863" y="1891954"/>
              <a:ext cx="2917" cy="4376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3 h 2"/>
                <a:gd name="T4" fmla="*/ 0 w 2"/>
                <a:gd name="T5" fmla="*/ 2 h 2"/>
                <a:gd name="T6" fmla="*/ 1 w 2"/>
                <a:gd name="T7" fmla="*/ 0 h 2"/>
                <a:gd name="T8" fmla="*/ 2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93" name="Freeform 3410"/>
            <p:cNvSpPr>
              <a:spLocks noChangeAspect="1"/>
            </p:cNvSpPr>
            <p:nvPr/>
          </p:nvSpPr>
          <p:spPr bwMode="auto">
            <a:xfrm>
              <a:off x="7773023" y="1985303"/>
              <a:ext cx="1459" cy="2917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94" name="Freeform 3411"/>
            <p:cNvSpPr>
              <a:spLocks noChangeAspect="1"/>
            </p:cNvSpPr>
            <p:nvPr/>
          </p:nvSpPr>
          <p:spPr bwMode="auto">
            <a:xfrm>
              <a:off x="7700094" y="1229760"/>
              <a:ext cx="2917" cy="4376"/>
            </a:xfrm>
            <a:custGeom>
              <a:avLst/>
              <a:gdLst>
                <a:gd name="T0" fmla="*/ 1 w 2"/>
                <a:gd name="T1" fmla="*/ 2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0 h 3"/>
                <a:gd name="T8" fmla="*/ 1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95" name="Freeform 3412"/>
            <p:cNvSpPr>
              <a:spLocks noChangeAspect="1"/>
            </p:cNvSpPr>
            <p:nvPr/>
          </p:nvSpPr>
          <p:spPr bwMode="auto">
            <a:xfrm>
              <a:off x="7679674" y="1218092"/>
              <a:ext cx="2917" cy="5834"/>
            </a:xfrm>
            <a:custGeom>
              <a:avLst/>
              <a:gdLst>
                <a:gd name="T0" fmla="*/ 2 w 1"/>
                <a:gd name="T1" fmla="*/ 3 h 3"/>
                <a:gd name="T2" fmla="*/ 0 w 1"/>
                <a:gd name="T3" fmla="*/ 4 h 3"/>
                <a:gd name="T4" fmla="*/ 0 w 1"/>
                <a:gd name="T5" fmla="*/ 1 h 3"/>
                <a:gd name="T6" fmla="*/ 2 w 1"/>
                <a:gd name="T7" fmla="*/ 0 h 3"/>
                <a:gd name="T8" fmla="*/ 2 w 1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96" name="Freeform 3413"/>
            <p:cNvSpPr>
              <a:spLocks noChangeAspect="1"/>
            </p:cNvSpPr>
            <p:nvPr/>
          </p:nvSpPr>
          <p:spPr bwMode="auto">
            <a:xfrm>
              <a:off x="7676757" y="1209340"/>
              <a:ext cx="5834" cy="5834"/>
            </a:xfrm>
            <a:custGeom>
              <a:avLst/>
              <a:gdLst>
                <a:gd name="T0" fmla="*/ 3 w 3"/>
                <a:gd name="T1" fmla="*/ 3 h 3"/>
                <a:gd name="T2" fmla="*/ 1 w 3"/>
                <a:gd name="T3" fmla="*/ 4 h 3"/>
                <a:gd name="T4" fmla="*/ 0 w 3"/>
                <a:gd name="T5" fmla="*/ 3 h 3"/>
                <a:gd name="T6" fmla="*/ 1 w 3"/>
                <a:gd name="T7" fmla="*/ 1 h 3"/>
                <a:gd name="T8" fmla="*/ 3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3" y="1"/>
                    <a:pt x="3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97" name="Freeform 3414"/>
            <p:cNvSpPr>
              <a:spLocks noChangeAspect="1"/>
            </p:cNvSpPr>
            <p:nvPr/>
          </p:nvSpPr>
          <p:spPr bwMode="auto">
            <a:xfrm>
              <a:off x="7312113" y="992012"/>
              <a:ext cx="2917" cy="5834"/>
            </a:xfrm>
            <a:custGeom>
              <a:avLst/>
              <a:gdLst>
                <a:gd name="T0" fmla="*/ 2 w 1"/>
                <a:gd name="T1" fmla="*/ 3 h 3"/>
                <a:gd name="T2" fmla="*/ 2 w 1"/>
                <a:gd name="T3" fmla="*/ 4 h 3"/>
                <a:gd name="T4" fmla="*/ 0 w 1"/>
                <a:gd name="T5" fmla="*/ 1 h 3"/>
                <a:gd name="T6" fmla="*/ 2 w 1"/>
                <a:gd name="T7" fmla="*/ 0 h 3"/>
                <a:gd name="T8" fmla="*/ 2 w 1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98" name="Freeform 3415"/>
            <p:cNvSpPr>
              <a:spLocks noChangeAspect="1"/>
            </p:cNvSpPr>
            <p:nvPr/>
          </p:nvSpPr>
          <p:spPr bwMode="auto">
            <a:xfrm>
              <a:off x="6682008" y="989095"/>
              <a:ext cx="4376" cy="2917"/>
            </a:xfrm>
            <a:custGeom>
              <a:avLst/>
              <a:gdLst>
                <a:gd name="T0" fmla="*/ 3 w 2"/>
                <a:gd name="T1" fmla="*/ 1 h 2"/>
                <a:gd name="T2" fmla="*/ 3 w 2"/>
                <a:gd name="T3" fmla="*/ 2 h 2"/>
                <a:gd name="T4" fmla="*/ 2 w 2"/>
                <a:gd name="T5" fmla="*/ 2 h 2"/>
                <a:gd name="T6" fmla="*/ 0 w 2"/>
                <a:gd name="T7" fmla="*/ 0 h 2"/>
                <a:gd name="T8" fmla="*/ 3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99" name="Freeform 3416"/>
            <p:cNvSpPr>
              <a:spLocks noChangeAspect="1"/>
            </p:cNvSpPr>
            <p:nvPr/>
          </p:nvSpPr>
          <p:spPr bwMode="auto">
            <a:xfrm>
              <a:off x="6251728" y="857823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1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00" name="Freeform 3417"/>
            <p:cNvSpPr>
              <a:spLocks noChangeAspect="1"/>
            </p:cNvSpPr>
            <p:nvPr/>
          </p:nvSpPr>
          <p:spPr bwMode="auto">
            <a:xfrm>
              <a:off x="6241518" y="847613"/>
              <a:ext cx="4376" cy="2917"/>
            </a:xfrm>
            <a:custGeom>
              <a:avLst/>
              <a:gdLst>
                <a:gd name="T0" fmla="*/ 2 w 3"/>
                <a:gd name="T1" fmla="*/ 0 h 2"/>
                <a:gd name="T2" fmla="*/ 2 w 3"/>
                <a:gd name="T3" fmla="*/ 1 h 2"/>
                <a:gd name="T4" fmla="*/ 1 w 3"/>
                <a:gd name="T5" fmla="*/ 2 h 2"/>
                <a:gd name="T6" fmla="*/ 0 w 3"/>
                <a:gd name="T7" fmla="*/ 1 h 2"/>
                <a:gd name="T8" fmla="*/ 2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01" name="Freeform 3418"/>
            <p:cNvSpPr>
              <a:spLocks noChangeAspect="1"/>
            </p:cNvSpPr>
            <p:nvPr/>
          </p:nvSpPr>
          <p:spPr bwMode="auto">
            <a:xfrm>
              <a:off x="6263396" y="859282"/>
              <a:ext cx="5834" cy="4376"/>
            </a:xfrm>
            <a:custGeom>
              <a:avLst/>
              <a:gdLst>
                <a:gd name="T0" fmla="*/ 3 w 3"/>
                <a:gd name="T1" fmla="*/ 0 h 2"/>
                <a:gd name="T2" fmla="*/ 4 w 3"/>
                <a:gd name="T3" fmla="*/ 2 h 2"/>
                <a:gd name="T4" fmla="*/ 3 w 3"/>
                <a:gd name="T5" fmla="*/ 3 h 2"/>
                <a:gd name="T6" fmla="*/ 0 w 3"/>
                <a:gd name="T7" fmla="*/ 2 h 2"/>
                <a:gd name="T8" fmla="*/ 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02" name="Freeform 3419"/>
            <p:cNvSpPr>
              <a:spLocks noChangeAspect="1"/>
            </p:cNvSpPr>
            <p:nvPr/>
          </p:nvSpPr>
          <p:spPr bwMode="auto">
            <a:xfrm>
              <a:off x="6549277" y="938045"/>
              <a:ext cx="2917" cy="5834"/>
            </a:xfrm>
            <a:custGeom>
              <a:avLst/>
              <a:gdLst>
                <a:gd name="T0" fmla="*/ 1 w 2"/>
                <a:gd name="T1" fmla="*/ 4 h 3"/>
                <a:gd name="T2" fmla="*/ 0 w 2"/>
                <a:gd name="T3" fmla="*/ 4 h 3"/>
                <a:gd name="T4" fmla="*/ 0 w 2"/>
                <a:gd name="T5" fmla="*/ 3 h 3"/>
                <a:gd name="T6" fmla="*/ 2 w 2"/>
                <a:gd name="T7" fmla="*/ 1 h 3"/>
                <a:gd name="T8" fmla="*/ 1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3"/>
                  </a:move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1" y="2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03" name="Freeform 3420"/>
            <p:cNvSpPr>
              <a:spLocks noChangeAspect="1"/>
            </p:cNvSpPr>
            <p:nvPr/>
          </p:nvSpPr>
          <p:spPr bwMode="auto">
            <a:xfrm>
              <a:off x="6269231" y="929294"/>
              <a:ext cx="1459" cy="4376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3 h 2"/>
                <a:gd name="T4" fmla="*/ 0 w 1"/>
                <a:gd name="T5" fmla="*/ 2 h 2"/>
                <a:gd name="T6" fmla="*/ 0 w 1"/>
                <a:gd name="T7" fmla="*/ 0 h 2"/>
                <a:gd name="T8" fmla="*/ 1 w 1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04" name="Freeform 3421"/>
            <p:cNvSpPr>
              <a:spLocks noChangeAspect="1"/>
            </p:cNvSpPr>
            <p:nvPr/>
          </p:nvSpPr>
          <p:spPr bwMode="auto">
            <a:xfrm>
              <a:off x="6374248" y="986178"/>
              <a:ext cx="2917" cy="4376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0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05" name="Freeform 3422"/>
            <p:cNvSpPr>
              <a:spLocks noChangeAspect="1"/>
            </p:cNvSpPr>
            <p:nvPr/>
          </p:nvSpPr>
          <p:spPr bwMode="auto">
            <a:xfrm>
              <a:off x="6296944" y="913249"/>
              <a:ext cx="5834" cy="4376"/>
            </a:xfrm>
            <a:custGeom>
              <a:avLst/>
              <a:gdLst>
                <a:gd name="T0" fmla="*/ 3 w 3"/>
                <a:gd name="T1" fmla="*/ 2 h 2"/>
                <a:gd name="T2" fmla="*/ 3 w 3"/>
                <a:gd name="T3" fmla="*/ 3 h 2"/>
                <a:gd name="T4" fmla="*/ 1 w 3"/>
                <a:gd name="T5" fmla="*/ 2 h 2"/>
                <a:gd name="T6" fmla="*/ 1 w 3"/>
                <a:gd name="T7" fmla="*/ 0 h 2"/>
                <a:gd name="T8" fmla="*/ 3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3" y="1"/>
                    <a:pt x="3" y="2"/>
                    <a:pt x="2" y="2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06" name="Freeform 3423"/>
            <p:cNvSpPr>
              <a:spLocks noChangeAspect="1"/>
            </p:cNvSpPr>
            <p:nvPr/>
          </p:nvSpPr>
          <p:spPr bwMode="auto">
            <a:xfrm>
              <a:off x="6337784" y="977427"/>
              <a:ext cx="2917" cy="2917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2 h 2"/>
                <a:gd name="T4" fmla="*/ 1 w 2"/>
                <a:gd name="T5" fmla="*/ 0 h 2"/>
                <a:gd name="T6" fmla="*/ 2 w 2"/>
                <a:gd name="T7" fmla="*/ 0 h 2"/>
                <a:gd name="T8" fmla="*/ 1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07" name="Freeform 3424"/>
            <p:cNvSpPr>
              <a:spLocks noChangeAspect="1"/>
            </p:cNvSpPr>
            <p:nvPr/>
          </p:nvSpPr>
          <p:spPr bwMode="auto">
            <a:xfrm>
              <a:off x="6356745" y="974510"/>
              <a:ext cx="5834" cy="4376"/>
            </a:xfrm>
            <a:custGeom>
              <a:avLst/>
              <a:gdLst>
                <a:gd name="T0" fmla="*/ 3 w 3"/>
                <a:gd name="T1" fmla="*/ 3 h 2"/>
                <a:gd name="T2" fmla="*/ 0 w 3"/>
                <a:gd name="T3" fmla="*/ 3 h 2"/>
                <a:gd name="T4" fmla="*/ 1 w 3"/>
                <a:gd name="T5" fmla="*/ 2 h 2"/>
                <a:gd name="T6" fmla="*/ 3 w 3"/>
                <a:gd name="T7" fmla="*/ 0 h 2"/>
                <a:gd name="T8" fmla="*/ 3 w 3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08" name="Freeform 3425"/>
            <p:cNvSpPr>
              <a:spLocks noChangeAspect="1"/>
            </p:cNvSpPr>
            <p:nvPr/>
          </p:nvSpPr>
          <p:spPr bwMode="auto">
            <a:xfrm>
              <a:off x="6165672" y="1062024"/>
              <a:ext cx="4376" cy="5834"/>
            </a:xfrm>
            <a:custGeom>
              <a:avLst/>
              <a:gdLst>
                <a:gd name="T0" fmla="*/ 3 w 2"/>
                <a:gd name="T1" fmla="*/ 3 h 3"/>
                <a:gd name="T2" fmla="*/ 2 w 2"/>
                <a:gd name="T3" fmla="*/ 4 h 3"/>
                <a:gd name="T4" fmla="*/ 0 w 2"/>
                <a:gd name="T5" fmla="*/ 3 h 3"/>
                <a:gd name="T6" fmla="*/ 2 w 2"/>
                <a:gd name="T7" fmla="*/ 0 h 3"/>
                <a:gd name="T8" fmla="*/ 3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09" name="Freeform 3426"/>
            <p:cNvSpPr>
              <a:spLocks noChangeAspect="1"/>
            </p:cNvSpPr>
            <p:nvPr/>
          </p:nvSpPr>
          <p:spPr bwMode="auto">
            <a:xfrm>
              <a:off x="6155462" y="1083903"/>
              <a:ext cx="5834" cy="2917"/>
            </a:xfrm>
            <a:custGeom>
              <a:avLst/>
              <a:gdLst>
                <a:gd name="T0" fmla="*/ 3 w 3"/>
                <a:gd name="T1" fmla="*/ 0 h 2"/>
                <a:gd name="T2" fmla="*/ 4 w 3"/>
                <a:gd name="T3" fmla="*/ 1 h 2"/>
                <a:gd name="T4" fmla="*/ 3 w 3"/>
                <a:gd name="T5" fmla="*/ 2 h 2"/>
                <a:gd name="T6" fmla="*/ 0 w 3"/>
                <a:gd name="T7" fmla="*/ 1 h 2"/>
                <a:gd name="T8" fmla="*/ 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0" name="Freeform 3427"/>
            <p:cNvSpPr>
              <a:spLocks noChangeAspect="1"/>
            </p:cNvSpPr>
            <p:nvPr/>
          </p:nvSpPr>
          <p:spPr bwMode="auto">
            <a:xfrm>
              <a:off x="6123373" y="1078068"/>
              <a:ext cx="4376" cy="5834"/>
            </a:xfrm>
            <a:custGeom>
              <a:avLst/>
              <a:gdLst>
                <a:gd name="T0" fmla="*/ 3 w 2"/>
                <a:gd name="T1" fmla="*/ 1 h 3"/>
                <a:gd name="T2" fmla="*/ 2 w 2"/>
                <a:gd name="T3" fmla="*/ 3 h 3"/>
                <a:gd name="T4" fmla="*/ 0 w 2"/>
                <a:gd name="T5" fmla="*/ 3 h 3"/>
                <a:gd name="T6" fmla="*/ 0 w 2"/>
                <a:gd name="T7" fmla="*/ 0 h 3"/>
                <a:gd name="T8" fmla="*/ 3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1" name="Freeform 3428"/>
            <p:cNvSpPr>
              <a:spLocks noChangeAspect="1"/>
            </p:cNvSpPr>
            <p:nvPr/>
          </p:nvSpPr>
          <p:spPr bwMode="auto">
            <a:xfrm>
              <a:off x="6067947" y="1060566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1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2" name="Freeform 3429"/>
            <p:cNvSpPr>
              <a:spLocks noChangeAspect="1"/>
            </p:cNvSpPr>
            <p:nvPr/>
          </p:nvSpPr>
          <p:spPr bwMode="auto">
            <a:xfrm>
              <a:off x="6016897" y="1110157"/>
              <a:ext cx="5834" cy="2917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1 h 2"/>
                <a:gd name="T4" fmla="*/ 1 w 3"/>
                <a:gd name="T5" fmla="*/ 0 h 2"/>
                <a:gd name="T6" fmla="*/ 4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2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3" name="Freeform 3430"/>
            <p:cNvSpPr>
              <a:spLocks noChangeAspect="1"/>
            </p:cNvSpPr>
            <p:nvPr/>
          </p:nvSpPr>
          <p:spPr bwMode="auto">
            <a:xfrm>
              <a:off x="5863746" y="1267683"/>
              <a:ext cx="4376" cy="2917"/>
            </a:xfrm>
            <a:custGeom>
              <a:avLst/>
              <a:gdLst>
                <a:gd name="T0" fmla="*/ 2 w 3"/>
                <a:gd name="T1" fmla="*/ 0 h 2"/>
                <a:gd name="T2" fmla="*/ 2 w 3"/>
                <a:gd name="T3" fmla="*/ 1 h 2"/>
                <a:gd name="T4" fmla="*/ 1 w 3"/>
                <a:gd name="T5" fmla="*/ 2 h 2"/>
                <a:gd name="T6" fmla="*/ 0 w 3"/>
                <a:gd name="T7" fmla="*/ 0 h 2"/>
                <a:gd name="T8" fmla="*/ 2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4" name="Freeform 3431"/>
            <p:cNvSpPr>
              <a:spLocks noChangeAspect="1"/>
            </p:cNvSpPr>
            <p:nvPr/>
          </p:nvSpPr>
          <p:spPr bwMode="auto">
            <a:xfrm>
              <a:off x="5892918" y="1097030"/>
              <a:ext cx="36464" cy="24796"/>
            </a:xfrm>
            <a:custGeom>
              <a:avLst/>
              <a:gdLst>
                <a:gd name="T0" fmla="*/ 8 w 21"/>
                <a:gd name="T1" fmla="*/ 0 h 14"/>
                <a:gd name="T2" fmla="*/ 13 w 21"/>
                <a:gd name="T3" fmla="*/ 2 h 14"/>
                <a:gd name="T4" fmla="*/ 14 w 21"/>
                <a:gd name="T5" fmla="*/ 9 h 14"/>
                <a:gd name="T6" fmla="*/ 18 w 21"/>
                <a:gd name="T7" fmla="*/ 7 h 14"/>
                <a:gd name="T8" fmla="*/ 23 w 21"/>
                <a:gd name="T9" fmla="*/ 13 h 14"/>
                <a:gd name="T10" fmla="*/ 12 w 21"/>
                <a:gd name="T11" fmla="*/ 15 h 14"/>
                <a:gd name="T12" fmla="*/ 5 w 21"/>
                <a:gd name="T13" fmla="*/ 16 h 14"/>
                <a:gd name="T14" fmla="*/ 4 w 21"/>
                <a:gd name="T15" fmla="*/ 15 h 14"/>
                <a:gd name="T16" fmla="*/ 1 w 21"/>
                <a:gd name="T17" fmla="*/ 16 h 14"/>
                <a:gd name="T18" fmla="*/ 1 w 21"/>
                <a:gd name="T19" fmla="*/ 10 h 14"/>
                <a:gd name="T20" fmla="*/ 1 w 21"/>
                <a:gd name="T21" fmla="*/ 4 h 14"/>
                <a:gd name="T22" fmla="*/ 8 w 21"/>
                <a:gd name="T23" fmla="*/ 0 h 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"/>
                <a:gd name="T37" fmla="*/ 0 h 14"/>
                <a:gd name="T38" fmla="*/ 21 w 21"/>
                <a:gd name="T39" fmla="*/ 14 h 1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" h="14">
                  <a:moveTo>
                    <a:pt x="7" y="0"/>
                  </a:moveTo>
                  <a:cubicBezTo>
                    <a:pt x="9" y="0"/>
                    <a:pt x="10" y="1"/>
                    <a:pt x="11" y="2"/>
                  </a:cubicBezTo>
                  <a:cubicBezTo>
                    <a:pt x="12" y="4"/>
                    <a:pt x="11" y="6"/>
                    <a:pt x="12" y="7"/>
                  </a:cubicBezTo>
                  <a:cubicBezTo>
                    <a:pt x="13" y="8"/>
                    <a:pt x="14" y="5"/>
                    <a:pt x="15" y="6"/>
                  </a:cubicBezTo>
                  <a:cubicBezTo>
                    <a:pt x="17" y="7"/>
                    <a:pt x="21" y="9"/>
                    <a:pt x="19" y="11"/>
                  </a:cubicBezTo>
                  <a:cubicBezTo>
                    <a:pt x="18" y="13"/>
                    <a:pt x="13" y="11"/>
                    <a:pt x="10" y="12"/>
                  </a:cubicBezTo>
                  <a:cubicBezTo>
                    <a:pt x="8" y="12"/>
                    <a:pt x="6" y="13"/>
                    <a:pt x="4" y="13"/>
                  </a:cubicBezTo>
                  <a:cubicBezTo>
                    <a:pt x="4" y="13"/>
                    <a:pt x="4" y="12"/>
                    <a:pt x="3" y="12"/>
                  </a:cubicBezTo>
                  <a:cubicBezTo>
                    <a:pt x="2" y="12"/>
                    <a:pt x="1" y="14"/>
                    <a:pt x="1" y="13"/>
                  </a:cubicBezTo>
                  <a:cubicBezTo>
                    <a:pt x="0" y="12"/>
                    <a:pt x="1" y="9"/>
                    <a:pt x="1" y="8"/>
                  </a:cubicBezTo>
                  <a:cubicBezTo>
                    <a:pt x="1" y="6"/>
                    <a:pt x="0" y="4"/>
                    <a:pt x="1" y="3"/>
                  </a:cubicBezTo>
                  <a:cubicBezTo>
                    <a:pt x="2" y="1"/>
                    <a:pt x="5" y="0"/>
                    <a:pt x="7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5" name="Freeform 3432"/>
            <p:cNvSpPr>
              <a:spLocks noChangeAspect="1"/>
            </p:cNvSpPr>
            <p:nvPr/>
          </p:nvSpPr>
          <p:spPr bwMode="auto">
            <a:xfrm>
              <a:off x="5981891" y="1118909"/>
              <a:ext cx="10210" cy="11669"/>
            </a:xfrm>
            <a:custGeom>
              <a:avLst/>
              <a:gdLst>
                <a:gd name="T0" fmla="*/ 5 w 6"/>
                <a:gd name="T1" fmla="*/ 1 h 7"/>
                <a:gd name="T2" fmla="*/ 5 w 6"/>
                <a:gd name="T3" fmla="*/ 7 h 7"/>
                <a:gd name="T4" fmla="*/ 1 w 6"/>
                <a:gd name="T5" fmla="*/ 3 h 7"/>
                <a:gd name="T6" fmla="*/ 1 w 6"/>
                <a:gd name="T7" fmla="*/ 0 h 7"/>
                <a:gd name="T8" fmla="*/ 5 w 6"/>
                <a:gd name="T9" fmla="*/ 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7"/>
                <a:gd name="T17" fmla="*/ 6 w 6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7">
                  <a:moveTo>
                    <a:pt x="4" y="1"/>
                  </a:moveTo>
                  <a:cubicBezTo>
                    <a:pt x="5" y="2"/>
                    <a:pt x="6" y="5"/>
                    <a:pt x="4" y="6"/>
                  </a:cubicBezTo>
                  <a:cubicBezTo>
                    <a:pt x="3" y="7"/>
                    <a:pt x="1" y="5"/>
                    <a:pt x="1" y="3"/>
                  </a:cubicBezTo>
                  <a:cubicBezTo>
                    <a:pt x="0" y="3"/>
                    <a:pt x="0" y="1"/>
                    <a:pt x="1" y="0"/>
                  </a:cubicBezTo>
                  <a:cubicBezTo>
                    <a:pt x="2" y="0"/>
                    <a:pt x="4" y="0"/>
                    <a:pt x="4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" name="Freeform 3433"/>
            <p:cNvSpPr>
              <a:spLocks noChangeAspect="1"/>
            </p:cNvSpPr>
            <p:nvPr/>
          </p:nvSpPr>
          <p:spPr bwMode="auto">
            <a:xfrm>
              <a:off x="6062113" y="1113074"/>
              <a:ext cx="17503" cy="21879"/>
            </a:xfrm>
            <a:custGeom>
              <a:avLst/>
              <a:gdLst>
                <a:gd name="T0" fmla="*/ 8 w 10"/>
                <a:gd name="T1" fmla="*/ 1 h 12"/>
                <a:gd name="T2" fmla="*/ 5 w 10"/>
                <a:gd name="T3" fmla="*/ 0 h 12"/>
                <a:gd name="T4" fmla="*/ 0 w 10"/>
                <a:gd name="T5" fmla="*/ 10 h 12"/>
                <a:gd name="T6" fmla="*/ 6 w 10"/>
                <a:gd name="T7" fmla="*/ 15 h 12"/>
                <a:gd name="T8" fmla="*/ 11 w 10"/>
                <a:gd name="T9" fmla="*/ 14 h 12"/>
                <a:gd name="T10" fmla="*/ 10 w 10"/>
                <a:gd name="T11" fmla="*/ 10 h 12"/>
                <a:gd name="T12" fmla="*/ 10 w 10"/>
                <a:gd name="T13" fmla="*/ 5 h 12"/>
                <a:gd name="T14" fmla="*/ 8 w 10"/>
                <a:gd name="T15" fmla="*/ 1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2"/>
                <a:gd name="T26" fmla="*/ 10 w 10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2">
                  <a:moveTo>
                    <a:pt x="7" y="1"/>
                  </a:moveTo>
                  <a:cubicBezTo>
                    <a:pt x="6" y="0"/>
                    <a:pt x="5" y="0"/>
                    <a:pt x="4" y="0"/>
                  </a:cubicBezTo>
                  <a:cubicBezTo>
                    <a:pt x="2" y="2"/>
                    <a:pt x="0" y="5"/>
                    <a:pt x="0" y="8"/>
                  </a:cubicBezTo>
                  <a:cubicBezTo>
                    <a:pt x="1" y="10"/>
                    <a:pt x="3" y="11"/>
                    <a:pt x="5" y="12"/>
                  </a:cubicBezTo>
                  <a:cubicBezTo>
                    <a:pt x="6" y="12"/>
                    <a:pt x="8" y="12"/>
                    <a:pt x="9" y="11"/>
                  </a:cubicBezTo>
                  <a:cubicBezTo>
                    <a:pt x="10" y="10"/>
                    <a:pt x="8" y="9"/>
                    <a:pt x="8" y="8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3"/>
                    <a:pt x="8" y="2"/>
                    <a:pt x="7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7" name="Freeform 3434"/>
            <p:cNvSpPr>
              <a:spLocks noChangeAspect="1"/>
            </p:cNvSpPr>
            <p:nvPr/>
          </p:nvSpPr>
          <p:spPr bwMode="auto">
            <a:xfrm>
              <a:off x="6034400" y="1134953"/>
              <a:ext cx="26254" cy="18961"/>
            </a:xfrm>
            <a:custGeom>
              <a:avLst/>
              <a:gdLst>
                <a:gd name="T0" fmla="*/ 8 w 15"/>
                <a:gd name="T1" fmla="*/ 1 h 11"/>
                <a:gd name="T2" fmla="*/ 17 w 15"/>
                <a:gd name="T3" fmla="*/ 2 h 11"/>
                <a:gd name="T4" fmla="*/ 16 w 15"/>
                <a:gd name="T5" fmla="*/ 6 h 11"/>
                <a:gd name="T6" fmla="*/ 11 w 15"/>
                <a:gd name="T7" fmla="*/ 11 h 11"/>
                <a:gd name="T8" fmla="*/ 2 w 15"/>
                <a:gd name="T9" fmla="*/ 13 h 11"/>
                <a:gd name="T10" fmla="*/ 1 w 15"/>
                <a:gd name="T11" fmla="*/ 11 h 11"/>
                <a:gd name="T12" fmla="*/ 6 w 15"/>
                <a:gd name="T13" fmla="*/ 5 h 11"/>
                <a:gd name="T14" fmla="*/ 8 w 15"/>
                <a:gd name="T15" fmla="*/ 1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11"/>
                <a:gd name="T26" fmla="*/ 15 w 15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11">
                  <a:moveTo>
                    <a:pt x="7" y="1"/>
                  </a:moveTo>
                  <a:cubicBezTo>
                    <a:pt x="9" y="0"/>
                    <a:pt x="12" y="1"/>
                    <a:pt x="14" y="2"/>
                  </a:cubicBezTo>
                  <a:cubicBezTo>
                    <a:pt x="15" y="3"/>
                    <a:pt x="14" y="4"/>
                    <a:pt x="13" y="5"/>
                  </a:cubicBezTo>
                  <a:cubicBezTo>
                    <a:pt x="12" y="7"/>
                    <a:pt x="11" y="9"/>
                    <a:pt x="9" y="9"/>
                  </a:cubicBezTo>
                  <a:cubicBezTo>
                    <a:pt x="7" y="11"/>
                    <a:pt x="4" y="11"/>
                    <a:pt x="2" y="11"/>
                  </a:cubicBezTo>
                  <a:cubicBezTo>
                    <a:pt x="1" y="11"/>
                    <a:pt x="0" y="9"/>
                    <a:pt x="1" y="9"/>
                  </a:cubicBezTo>
                  <a:cubicBezTo>
                    <a:pt x="1" y="7"/>
                    <a:pt x="3" y="5"/>
                    <a:pt x="5" y="4"/>
                  </a:cubicBezTo>
                  <a:cubicBezTo>
                    <a:pt x="5" y="3"/>
                    <a:pt x="6" y="1"/>
                    <a:pt x="7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8" name="Freeform 3435"/>
            <p:cNvSpPr>
              <a:spLocks noChangeAspect="1"/>
            </p:cNvSpPr>
            <p:nvPr/>
          </p:nvSpPr>
          <p:spPr bwMode="auto">
            <a:xfrm>
              <a:off x="6097119" y="1022643"/>
              <a:ext cx="14586" cy="18961"/>
            </a:xfrm>
            <a:custGeom>
              <a:avLst/>
              <a:gdLst>
                <a:gd name="T0" fmla="*/ 7 w 8"/>
                <a:gd name="T1" fmla="*/ 1 h 11"/>
                <a:gd name="T2" fmla="*/ 9 w 8"/>
                <a:gd name="T3" fmla="*/ 7 h 11"/>
                <a:gd name="T4" fmla="*/ 6 w 8"/>
                <a:gd name="T5" fmla="*/ 12 h 11"/>
                <a:gd name="T6" fmla="*/ 3 w 8"/>
                <a:gd name="T7" fmla="*/ 7 h 11"/>
                <a:gd name="T8" fmla="*/ 7 w 8"/>
                <a:gd name="T9" fmla="*/ 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6" y="1"/>
                  </a:moveTo>
                  <a:cubicBezTo>
                    <a:pt x="7" y="0"/>
                    <a:pt x="8" y="4"/>
                    <a:pt x="7" y="6"/>
                  </a:cubicBezTo>
                  <a:cubicBezTo>
                    <a:pt x="7" y="7"/>
                    <a:pt x="6" y="11"/>
                    <a:pt x="5" y="10"/>
                  </a:cubicBezTo>
                  <a:cubicBezTo>
                    <a:pt x="5" y="8"/>
                    <a:pt x="3" y="6"/>
                    <a:pt x="2" y="6"/>
                  </a:cubicBezTo>
                  <a:cubicBezTo>
                    <a:pt x="0" y="7"/>
                    <a:pt x="4" y="2"/>
                    <a:pt x="6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9" name="Freeform 3436"/>
            <p:cNvSpPr>
              <a:spLocks noChangeAspect="1"/>
            </p:cNvSpPr>
            <p:nvPr/>
          </p:nvSpPr>
          <p:spPr bwMode="auto">
            <a:xfrm>
              <a:off x="6323198" y="954090"/>
              <a:ext cx="17503" cy="16044"/>
            </a:xfrm>
            <a:custGeom>
              <a:avLst/>
              <a:gdLst>
                <a:gd name="T0" fmla="*/ 8 w 10"/>
                <a:gd name="T1" fmla="*/ 0 h 9"/>
                <a:gd name="T2" fmla="*/ 12 w 10"/>
                <a:gd name="T3" fmla="*/ 1 h 9"/>
                <a:gd name="T4" fmla="*/ 7 w 10"/>
                <a:gd name="T5" fmla="*/ 11 h 9"/>
                <a:gd name="T6" fmla="*/ 5 w 10"/>
                <a:gd name="T7" fmla="*/ 9 h 9"/>
                <a:gd name="T8" fmla="*/ 0 w 10"/>
                <a:gd name="T9" fmla="*/ 7 h 9"/>
                <a:gd name="T10" fmla="*/ 7 w 10"/>
                <a:gd name="T11" fmla="*/ 4 h 9"/>
                <a:gd name="T12" fmla="*/ 8 w 10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9"/>
                <a:gd name="T23" fmla="*/ 10 w 10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9">
                  <a:moveTo>
                    <a:pt x="7" y="0"/>
                  </a:moveTo>
                  <a:cubicBezTo>
                    <a:pt x="8" y="0"/>
                    <a:pt x="10" y="0"/>
                    <a:pt x="10" y="1"/>
                  </a:cubicBezTo>
                  <a:cubicBezTo>
                    <a:pt x="10" y="4"/>
                    <a:pt x="8" y="7"/>
                    <a:pt x="6" y="9"/>
                  </a:cubicBezTo>
                  <a:cubicBezTo>
                    <a:pt x="5" y="9"/>
                    <a:pt x="5" y="7"/>
                    <a:pt x="4" y="7"/>
                  </a:cubicBezTo>
                  <a:cubicBezTo>
                    <a:pt x="3" y="6"/>
                    <a:pt x="0" y="8"/>
                    <a:pt x="0" y="6"/>
                  </a:cubicBezTo>
                  <a:cubicBezTo>
                    <a:pt x="1" y="4"/>
                    <a:pt x="4" y="4"/>
                    <a:pt x="6" y="3"/>
                  </a:cubicBezTo>
                  <a:cubicBezTo>
                    <a:pt x="7" y="2"/>
                    <a:pt x="6" y="1"/>
                    <a:pt x="7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0" name="Freeform 3437"/>
            <p:cNvSpPr>
              <a:spLocks noChangeAspect="1"/>
            </p:cNvSpPr>
            <p:nvPr/>
          </p:nvSpPr>
          <p:spPr bwMode="auto">
            <a:xfrm>
              <a:off x="6350911" y="987637"/>
              <a:ext cx="21879" cy="10210"/>
            </a:xfrm>
            <a:custGeom>
              <a:avLst/>
              <a:gdLst>
                <a:gd name="T0" fmla="*/ 4 w 12"/>
                <a:gd name="T1" fmla="*/ 0 h 6"/>
                <a:gd name="T2" fmla="*/ 1 w 12"/>
                <a:gd name="T3" fmla="*/ 5 h 6"/>
                <a:gd name="T4" fmla="*/ 10 w 12"/>
                <a:gd name="T5" fmla="*/ 7 h 6"/>
                <a:gd name="T6" fmla="*/ 15 w 12"/>
                <a:gd name="T7" fmla="*/ 6 h 6"/>
                <a:gd name="T8" fmla="*/ 10 w 12"/>
                <a:gd name="T9" fmla="*/ 2 h 6"/>
                <a:gd name="T10" fmla="*/ 4 w 12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6"/>
                <a:gd name="T20" fmla="*/ 12 w 12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6">
                  <a:moveTo>
                    <a:pt x="3" y="0"/>
                  </a:moveTo>
                  <a:cubicBezTo>
                    <a:pt x="2" y="1"/>
                    <a:pt x="0" y="3"/>
                    <a:pt x="1" y="4"/>
                  </a:cubicBezTo>
                  <a:cubicBezTo>
                    <a:pt x="3" y="5"/>
                    <a:pt x="6" y="6"/>
                    <a:pt x="8" y="6"/>
                  </a:cubicBezTo>
                  <a:cubicBezTo>
                    <a:pt x="10" y="6"/>
                    <a:pt x="12" y="6"/>
                    <a:pt x="12" y="5"/>
                  </a:cubicBezTo>
                  <a:cubicBezTo>
                    <a:pt x="12" y="3"/>
                    <a:pt x="10" y="2"/>
                    <a:pt x="8" y="2"/>
                  </a:cubicBezTo>
                  <a:cubicBezTo>
                    <a:pt x="7" y="1"/>
                    <a:pt x="5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1" name="Freeform 3438"/>
            <p:cNvSpPr>
              <a:spLocks noChangeAspect="1"/>
            </p:cNvSpPr>
            <p:nvPr/>
          </p:nvSpPr>
          <p:spPr bwMode="auto">
            <a:xfrm>
              <a:off x="6539067" y="911791"/>
              <a:ext cx="21879" cy="10210"/>
            </a:xfrm>
            <a:custGeom>
              <a:avLst/>
              <a:gdLst>
                <a:gd name="T0" fmla="*/ 13 w 13"/>
                <a:gd name="T1" fmla="*/ 0 h 6"/>
                <a:gd name="T2" fmla="*/ 15 w 13"/>
                <a:gd name="T3" fmla="*/ 4 h 6"/>
                <a:gd name="T4" fmla="*/ 13 w 13"/>
                <a:gd name="T5" fmla="*/ 7 h 6"/>
                <a:gd name="T6" fmla="*/ 8 w 13"/>
                <a:gd name="T7" fmla="*/ 6 h 6"/>
                <a:gd name="T8" fmla="*/ 1 w 13"/>
                <a:gd name="T9" fmla="*/ 5 h 6"/>
                <a:gd name="T10" fmla="*/ 0 w 13"/>
                <a:gd name="T11" fmla="*/ 2 h 6"/>
                <a:gd name="T12" fmla="*/ 5 w 13"/>
                <a:gd name="T13" fmla="*/ 1 h 6"/>
                <a:gd name="T14" fmla="*/ 8 w 13"/>
                <a:gd name="T15" fmla="*/ 1 h 6"/>
                <a:gd name="T16" fmla="*/ 13 w 13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6"/>
                <a:gd name="T29" fmla="*/ 13 w 13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6">
                  <a:moveTo>
                    <a:pt x="11" y="0"/>
                  </a:moveTo>
                  <a:cubicBezTo>
                    <a:pt x="12" y="0"/>
                    <a:pt x="13" y="2"/>
                    <a:pt x="13" y="3"/>
                  </a:cubicBezTo>
                  <a:cubicBezTo>
                    <a:pt x="13" y="4"/>
                    <a:pt x="12" y="6"/>
                    <a:pt x="11" y="6"/>
                  </a:cubicBezTo>
                  <a:cubicBezTo>
                    <a:pt x="9" y="6"/>
                    <a:pt x="8" y="5"/>
                    <a:pt x="7" y="5"/>
                  </a:cubicBezTo>
                  <a:cubicBezTo>
                    <a:pt x="5" y="4"/>
                    <a:pt x="3" y="5"/>
                    <a:pt x="1" y="4"/>
                  </a:cubicBezTo>
                  <a:cubicBezTo>
                    <a:pt x="0" y="4"/>
                    <a:pt x="0" y="2"/>
                    <a:pt x="0" y="2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5" y="1"/>
                    <a:pt x="6" y="1"/>
                    <a:pt x="7" y="1"/>
                  </a:cubicBezTo>
                  <a:cubicBezTo>
                    <a:pt x="9" y="1"/>
                    <a:pt x="10" y="0"/>
                    <a:pt x="1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2" name="Freeform 3439"/>
            <p:cNvSpPr>
              <a:spLocks noChangeAspect="1"/>
            </p:cNvSpPr>
            <p:nvPr/>
          </p:nvSpPr>
          <p:spPr bwMode="auto">
            <a:xfrm>
              <a:off x="6528857" y="904498"/>
              <a:ext cx="11669" cy="8751"/>
            </a:xfrm>
            <a:custGeom>
              <a:avLst/>
              <a:gdLst>
                <a:gd name="T0" fmla="*/ 5 w 7"/>
                <a:gd name="T1" fmla="*/ 0 h 5"/>
                <a:gd name="T2" fmla="*/ 8 w 7"/>
                <a:gd name="T3" fmla="*/ 2 h 5"/>
                <a:gd name="T4" fmla="*/ 5 w 7"/>
                <a:gd name="T5" fmla="*/ 4 h 5"/>
                <a:gd name="T6" fmla="*/ 2 w 7"/>
                <a:gd name="T7" fmla="*/ 6 h 5"/>
                <a:gd name="T8" fmla="*/ 0 w 7"/>
                <a:gd name="T9" fmla="*/ 4 h 5"/>
                <a:gd name="T10" fmla="*/ 2 w 7"/>
                <a:gd name="T11" fmla="*/ 1 h 5"/>
                <a:gd name="T12" fmla="*/ 5 w 7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5"/>
                <a:gd name="T23" fmla="*/ 7 w 7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5">
                  <a:moveTo>
                    <a:pt x="4" y="0"/>
                  </a:moveTo>
                  <a:cubicBezTo>
                    <a:pt x="5" y="0"/>
                    <a:pt x="7" y="1"/>
                    <a:pt x="7" y="2"/>
                  </a:cubicBezTo>
                  <a:cubicBezTo>
                    <a:pt x="7" y="3"/>
                    <a:pt x="5" y="2"/>
                    <a:pt x="4" y="3"/>
                  </a:cubicBezTo>
                  <a:cubicBezTo>
                    <a:pt x="3" y="3"/>
                    <a:pt x="3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2"/>
                    <a:pt x="2" y="2"/>
                    <a:pt x="2" y="1"/>
                  </a:cubicBezTo>
                  <a:cubicBezTo>
                    <a:pt x="3" y="1"/>
                    <a:pt x="3" y="0"/>
                    <a:pt x="4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3" name="Freeform 3440"/>
            <p:cNvSpPr>
              <a:spLocks noChangeAspect="1"/>
            </p:cNvSpPr>
            <p:nvPr/>
          </p:nvSpPr>
          <p:spPr bwMode="auto">
            <a:xfrm>
              <a:off x="6412171" y="857823"/>
              <a:ext cx="100642" cy="70012"/>
            </a:xfrm>
            <a:custGeom>
              <a:avLst/>
              <a:gdLst>
                <a:gd name="T0" fmla="*/ 64 w 57"/>
                <a:gd name="T1" fmla="*/ 22 h 40"/>
                <a:gd name="T2" fmla="*/ 65 w 57"/>
                <a:gd name="T3" fmla="*/ 35 h 40"/>
                <a:gd name="T4" fmla="*/ 40 w 57"/>
                <a:gd name="T5" fmla="*/ 40 h 40"/>
                <a:gd name="T6" fmla="*/ 19 w 57"/>
                <a:gd name="T7" fmla="*/ 40 h 40"/>
                <a:gd name="T8" fmla="*/ 5 w 57"/>
                <a:gd name="T9" fmla="*/ 47 h 40"/>
                <a:gd name="T10" fmla="*/ 1 w 57"/>
                <a:gd name="T11" fmla="*/ 44 h 40"/>
                <a:gd name="T12" fmla="*/ 1 w 57"/>
                <a:gd name="T13" fmla="*/ 29 h 40"/>
                <a:gd name="T14" fmla="*/ 6 w 57"/>
                <a:gd name="T15" fmla="*/ 23 h 40"/>
                <a:gd name="T16" fmla="*/ 11 w 57"/>
                <a:gd name="T17" fmla="*/ 24 h 40"/>
                <a:gd name="T18" fmla="*/ 8 w 57"/>
                <a:gd name="T19" fmla="*/ 16 h 40"/>
                <a:gd name="T20" fmla="*/ 16 w 57"/>
                <a:gd name="T21" fmla="*/ 5 h 40"/>
                <a:gd name="T22" fmla="*/ 22 w 57"/>
                <a:gd name="T23" fmla="*/ 13 h 40"/>
                <a:gd name="T24" fmla="*/ 23 w 57"/>
                <a:gd name="T25" fmla="*/ 2 h 40"/>
                <a:gd name="T26" fmla="*/ 29 w 57"/>
                <a:gd name="T27" fmla="*/ 2 h 40"/>
                <a:gd name="T28" fmla="*/ 31 w 57"/>
                <a:gd name="T29" fmla="*/ 13 h 40"/>
                <a:gd name="T30" fmla="*/ 36 w 57"/>
                <a:gd name="T31" fmla="*/ 7 h 40"/>
                <a:gd name="T32" fmla="*/ 40 w 57"/>
                <a:gd name="T33" fmla="*/ 12 h 40"/>
                <a:gd name="T34" fmla="*/ 44 w 57"/>
                <a:gd name="T35" fmla="*/ 10 h 40"/>
                <a:gd name="T36" fmla="*/ 54 w 57"/>
                <a:gd name="T37" fmla="*/ 19 h 40"/>
                <a:gd name="T38" fmla="*/ 56 w 57"/>
                <a:gd name="T39" fmla="*/ 16 h 40"/>
                <a:gd name="T40" fmla="*/ 64 w 57"/>
                <a:gd name="T41" fmla="*/ 22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7"/>
                <a:gd name="T64" fmla="*/ 0 h 40"/>
                <a:gd name="T65" fmla="*/ 57 w 57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7" h="40">
                  <a:moveTo>
                    <a:pt x="53" y="18"/>
                  </a:moveTo>
                  <a:cubicBezTo>
                    <a:pt x="55" y="21"/>
                    <a:pt x="57" y="27"/>
                    <a:pt x="54" y="29"/>
                  </a:cubicBezTo>
                  <a:cubicBezTo>
                    <a:pt x="48" y="30"/>
                    <a:pt x="40" y="31"/>
                    <a:pt x="33" y="33"/>
                  </a:cubicBezTo>
                  <a:cubicBezTo>
                    <a:pt x="28" y="35"/>
                    <a:pt x="22" y="32"/>
                    <a:pt x="16" y="33"/>
                  </a:cubicBezTo>
                  <a:cubicBezTo>
                    <a:pt x="12" y="34"/>
                    <a:pt x="8" y="38"/>
                    <a:pt x="4" y="39"/>
                  </a:cubicBezTo>
                  <a:cubicBezTo>
                    <a:pt x="3" y="40"/>
                    <a:pt x="1" y="38"/>
                    <a:pt x="1" y="37"/>
                  </a:cubicBezTo>
                  <a:cubicBezTo>
                    <a:pt x="0" y="33"/>
                    <a:pt x="0" y="28"/>
                    <a:pt x="1" y="24"/>
                  </a:cubicBezTo>
                  <a:cubicBezTo>
                    <a:pt x="1" y="22"/>
                    <a:pt x="3" y="20"/>
                    <a:pt x="5" y="19"/>
                  </a:cubicBezTo>
                  <a:cubicBezTo>
                    <a:pt x="6" y="19"/>
                    <a:pt x="8" y="21"/>
                    <a:pt x="9" y="20"/>
                  </a:cubicBezTo>
                  <a:cubicBezTo>
                    <a:pt x="10" y="17"/>
                    <a:pt x="7" y="15"/>
                    <a:pt x="7" y="13"/>
                  </a:cubicBezTo>
                  <a:cubicBezTo>
                    <a:pt x="8" y="10"/>
                    <a:pt x="10" y="5"/>
                    <a:pt x="13" y="4"/>
                  </a:cubicBezTo>
                  <a:cubicBezTo>
                    <a:pt x="16" y="4"/>
                    <a:pt x="15" y="12"/>
                    <a:pt x="18" y="11"/>
                  </a:cubicBezTo>
                  <a:cubicBezTo>
                    <a:pt x="20" y="10"/>
                    <a:pt x="17" y="4"/>
                    <a:pt x="19" y="2"/>
                  </a:cubicBezTo>
                  <a:cubicBezTo>
                    <a:pt x="20" y="0"/>
                    <a:pt x="23" y="0"/>
                    <a:pt x="24" y="2"/>
                  </a:cubicBezTo>
                  <a:cubicBezTo>
                    <a:pt x="26" y="4"/>
                    <a:pt x="24" y="10"/>
                    <a:pt x="26" y="11"/>
                  </a:cubicBezTo>
                  <a:cubicBezTo>
                    <a:pt x="28" y="13"/>
                    <a:pt x="28" y="6"/>
                    <a:pt x="30" y="6"/>
                  </a:cubicBezTo>
                  <a:cubicBezTo>
                    <a:pt x="32" y="5"/>
                    <a:pt x="32" y="9"/>
                    <a:pt x="33" y="10"/>
                  </a:cubicBezTo>
                  <a:cubicBezTo>
                    <a:pt x="35" y="10"/>
                    <a:pt x="35" y="7"/>
                    <a:pt x="36" y="8"/>
                  </a:cubicBezTo>
                  <a:cubicBezTo>
                    <a:pt x="40" y="9"/>
                    <a:pt x="41" y="14"/>
                    <a:pt x="45" y="16"/>
                  </a:cubicBezTo>
                  <a:cubicBezTo>
                    <a:pt x="46" y="16"/>
                    <a:pt x="45" y="13"/>
                    <a:pt x="46" y="13"/>
                  </a:cubicBezTo>
                  <a:cubicBezTo>
                    <a:pt x="49" y="14"/>
                    <a:pt x="52" y="16"/>
                    <a:pt x="53" y="1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4" name="Freeform 3441"/>
            <p:cNvSpPr>
              <a:spLocks noChangeAspect="1"/>
            </p:cNvSpPr>
            <p:nvPr/>
          </p:nvSpPr>
          <p:spPr bwMode="auto">
            <a:xfrm>
              <a:off x="6272148" y="824276"/>
              <a:ext cx="137106" cy="71470"/>
            </a:xfrm>
            <a:custGeom>
              <a:avLst/>
              <a:gdLst>
                <a:gd name="T0" fmla="*/ 78 w 78"/>
                <a:gd name="T1" fmla="*/ 8 h 41"/>
                <a:gd name="T2" fmla="*/ 88 w 78"/>
                <a:gd name="T3" fmla="*/ 16 h 41"/>
                <a:gd name="T4" fmla="*/ 89 w 78"/>
                <a:gd name="T5" fmla="*/ 26 h 41"/>
                <a:gd name="T6" fmla="*/ 80 w 78"/>
                <a:gd name="T7" fmla="*/ 25 h 41"/>
                <a:gd name="T8" fmla="*/ 80 w 78"/>
                <a:gd name="T9" fmla="*/ 30 h 41"/>
                <a:gd name="T10" fmla="*/ 92 w 78"/>
                <a:gd name="T11" fmla="*/ 38 h 41"/>
                <a:gd name="T12" fmla="*/ 92 w 78"/>
                <a:gd name="T13" fmla="*/ 47 h 41"/>
                <a:gd name="T14" fmla="*/ 69 w 78"/>
                <a:gd name="T15" fmla="*/ 47 h 41"/>
                <a:gd name="T16" fmla="*/ 54 w 78"/>
                <a:gd name="T17" fmla="*/ 41 h 41"/>
                <a:gd name="T18" fmla="*/ 42 w 78"/>
                <a:gd name="T19" fmla="*/ 37 h 41"/>
                <a:gd name="T20" fmla="*/ 36 w 78"/>
                <a:gd name="T21" fmla="*/ 33 h 41"/>
                <a:gd name="T22" fmla="*/ 30 w 78"/>
                <a:gd name="T23" fmla="*/ 36 h 41"/>
                <a:gd name="T24" fmla="*/ 16 w 78"/>
                <a:gd name="T25" fmla="*/ 30 h 41"/>
                <a:gd name="T26" fmla="*/ 16 w 78"/>
                <a:gd name="T27" fmla="*/ 24 h 41"/>
                <a:gd name="T28" fmla="*/ 1 w 78"/>
                <a:gd name="T29" fmla="*/ 23 h 41"/>
                <a:gd name="T30" fmla="*/ 1 w 78"/>
                <a:gd name="T31" fmla="*/ 19 h 41"/>
                <a:gd name="T32" fmla="*/ 17 w 78"/>
                <a:gd name="T33" fmla="*/ 16 h 41"/>
                <a:gd name="T34" fmla="*/ 18 w 78"/>
                <a:gd name="T35" fmla="*/ 8 h 41"/>
                <a:gd name="T36" fmla="*/ 28 w 78"/>
                <a:gd name="T37" fmla="*/ 5 h 41"/>
                <a:gd name="T38" fmla="*/ 41 w 78"/>
                <a:gd name="T39" fmla="*/ 4 h 41"/>
                <a:gd name="T40" fmla="*/ 49 w 78"/>
                <a:gd name="T41" fmla="*/ 0 h 41"/>
                <a:gd name="T42" fmla="*/ 60 w 78"/>
                <a:gd name="T43" fmla="*/ 6 h 41"/>
                <a:gd name="T44" fmla="*/ 60 w 78"/>
                <a:gd name="T45" fmla="*/ 12 h 41"/>
                <a:gd name="T46" fmla="*/ 57 w 78"/>
                <a:gd name="T47" fmla="*/ 18 h 41"/>
                <a:gd name="T48" fmla="*/ 60 w 78"/>
                <a:gd name="T49" fmla="*/ 18 h 41"/>
                <a:gd name="T50" fmla="*/ 65 w 78"/>
                <a:gd name="T51" fmla="*/ 12 h 41"/>
                <a:gd name="T52" fmla="*/ 66 w 78"/>
                <a:gd name="T53" fmla="*/ 6 h 41"/>
                <a:gd name="T54" fmla="*/ 72 w 78"/>
                <a:gd name="T55" fmla="*/ 6 h 41"/>
                <a:gd name="T56" fmla="*/ 75 w 78"/>
                <a:gd name="T57" fmla="*/ 8 h 41"/>
                <a:gd name="T58" fmla="*/ 78 w 78"/>
                <a:gd name="T59" fmla="*/ 8 h 4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8"/>
                <a:gd name="T91" fmla="*/ 0 h 41"/>
                <a:gd name="T92" fmla="*/ 78 w 78"/>
                <a:gd name="T93" fmla="*/ 41 h 4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8" h="41">
                  <a:moveTo>
                    <a:pt x="65" y="7"/>
                  </a:moveTo>
                  <a:cubicBezTo>
                    <a:pt x="68" y="8"/>
                    <a:pt x="71" y="10"/>
                    <a:pt x="73" y="13"/>
                  </a:cubicBezTo>
                  <a:cubicBezTo>
                    <a:pt x="75" y="15"/>
                    <a:pt x="76" y="20"/>
                    <a:pt x="74" y="22"/>
                  </a:cubicBezTo>
                  <a:cubicBezTo>
                    <a:pt x="73" y="24"/>
                    <a:pt x="69" y="20"/>
                    <a:pt x="66" y="21"/>
                  </a:cubicBezTo>
                  <a:cubicBezTo>
                    <a:pt x="65" y="22"/>
                    <a:pt x="65" y="24"/>
                    <a:pt x="66" y="25"/>
                  </a:cubicBezTo>
                  <a:cubicBezTo>
                    <a:pt x="69" y="28"/>
                    <a:pt x="73" y="29"/>
                    <a:pt x="76" y="32"/>
                  </a:cubicBezTo>
                  <a:cubicBezTo>
                    <a:pt x="77" y="34"/>
                    <a:pt x="78" y="38"/>
                    <a:pt x="76" y="39"/>
                  </a:cubicBezTo>
                  <a:cubicBezTo>
                    <a:pt x="70" y="41"/>
                    <a:pt x="63" y="40"/>
                    <a:pt x="57" y="39"/>
                  </a:cubicBezTo>
                  <a:cubicBezTo>
                    <a:pt x="53" y="38"/>
                    <a:pt x="49" y="36"/>
                    <a:pt x="45" y="34"/>
                  </a:cubicBezTo>
                  <a:cubicBezTo>
                    <a:pt x="41" y="33"/>
                    <a:pt x="38" y="33"/>
                    <a:pt x="35" y="31"/>
                  </a:cubicBezTo>
                  <a:cubicBezTo>
                    <a:pt x="33" y="30"/>
                    <a:pt x="32" y="28"/>
                    <a:pt x="30" y="28"/>
                  </a:cubicBezTo>
                  <a:cubicBezTo>
                    <a:pt x="28" y="27"/>
                    <a:pt x="26" y="30"/>
                    <a:pt x="25" y="30"/>
                  </a:cubicBezTo>
                  <a:cubicBezTo>
                    <a:pt x="20" y="29"/>
                    <a:pt x="16" y="28"/>
                    <a:pt x="13" y="25"/>
                  </a:cubicBezTo>
                  <a:cubicBezTo>
                    <a:pt x="11" y="24"/>
                    <a:pt x="14" y="20"/>
                    <a:pt x="13" y="20"/>
                  </a:cubicBezTo>
                  <a:cubicBezTo>
                    <a:pt x="9" y="18"/>
                    <a:pt x="4" y="20"/>
                    <a:pt x="1" y="19"/>
                  </a:cubicBezTo>
                  <a:cubicBezTo>
                    <a:pt x="0" y="19"/>
                    <a:pt x="0" y="17"/>
                    <a:pt x="1" y="16"/>
                  </a:cubicBezTo>
                  <a:cubicBezTo>
                    <a:pt x="5" y="15"/>
                    <a:pt x="10" y="16"/>
                    <a:pt x="14" y="13"/>
                  </a:cubicBezTo>
                  <a:cubicBezTo>
                    <a:pt x="16" y="12"/>
                    <a:pt x="13" y="9"/>
                    <a:pt x="15" y="7"/>
                  </a:cubicBezTo>
                  <a:cubicBezTo>
                    <a:pt x="17" y="5"/>
                    <a:pt x="20" y="5"/>
                    <a:pt x="23" y="4"/>
                  </a:cubicBezTo>
                  <a:cubicBezTo>
                    <a:pt x="27" y="3"/>
                    <a:pt x="30" y="4"/>
                    <a:pt x="34" y="3"/>
                  </a:cubicBezTo>
                  <a:cubicBezTo>
                    <a:pt x="37" y="3"/>
                    <a:pt x="39" y="0"/>
                    <a:pt x="41" y="0"/>
                  </a:cubicBezTo>
                  <a:cubicBezTo>
                    <a:pt x="44" y="1"/>
                    <a:pt x="48" y="2"/>
                    <a:pt x="50" y="5"/>
                  </a:cubicBezTo>
                  <a:cubicBezTo>
                    <a:pt x="51" y="6"/>
                    <a:pt x="50" y="8"/>
                    <a:pt x="50" y="10"/>
                  </a:cubicBezTo>
                  <a:cubicBezTo>
                    <a:pt x="49" y="12"/>
                    <a:pt x="47" y="13"/>
                    <a:pt x="47" y="15"/>
                  </a:cubicBezTo>
                  <a:cubicBezTo>
                    <a:pt x="47" y="16"/>
                    <a:pt x="49" y="16"/>
                    <a:pt x="50" y="15"/>
                  </a:cubicBezTo>
                  <a:cubicBezTo>
                    <a:pt x="52" y="14"/>
                    <a:pt x="53" y="12"/>
                    <a:pt x="54" y="10"/>
                  </a:cubicBezTo>
                  <a:cubicBezTo>
                    <a:pt x="55" y="9"/>
                    <a:pt x="53" y="6"/>
                    <a:pt x="55" y="5"/>
                  </a:cubicBezTo>
                  <a:cubicBezTo>
                    <a:pt x="56" y="4"/>
                    <a:pt x="58" y="5"/>
                    <a:pt x="60" y="5"/>
                  </a:cubicBezTo>
                  <a:cubicBezTo>
                    <a:pt x="61" y="6"/>
                    <a:pt x="61" y="7"/>
                    <a:pt x="62" y="7"/>
                  </a:cubicBezTo>
                  <a:cubicBezTo>
                    <a:pt x="63" y="8"/>
                    <a:pt x="64" y="6"/>
                    <a:pt x="65" y="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5" name="Freeform 3442"/>
            <p:cNvSpPr>
              <a:spLocks noChangeAspect="1"/>
            </p:cNvSpPr>
            <p:nvPr/>
          </p:nvSpPr>
          <p:spPr bwMode="auto">
            <a:xfrm>
              <a:off x="6235683" y="776143"/>
              <a:ext cx="109393" cy="56884"/>
            </a:xfrm>
            <a:custGeom>
              <a:avLst/>
              <a:gdLst>
                <a:gd name="T0" fmla="*/ 46 w 62"/>
                <a:gd name="T1" fmla="*/ 1 h 33"/>
                <a:gd name="T2" fmla="*/ 65 w 62"/>
                <a:gd name="T3" fmla="*/ 14 h 33"/>
                <a:gd name="T4" fmla="*/ 75 w 62"/>
                <a:gd name="T5" fmla="*/ 15 h 33"/>
                <a:gd name="T6" fmla="*/ 69 w 62"/>
                <a:gd name="T7" fmla="*/ 20 h 33"/>
                <a:gd name="T8" fmla="*/ 74 w 62"/>
                <a:gd name="T9" fmla="*/ 30 h 33"/>
                <a:gd name="T10" fmla="*/ 63 w 62"/>
                <a:gd name="T11" fmla="*/ 33 h 33"/>
                <a:gd name="T12" fmla="*/ 51 w 62"/>
                <a:gd name="T13" fmla="*/ 35 h 33"/>
                <a:gd name="T14" fmla="*/ 38 w 62"/>
                <a:gd name="T15" fmla="*/ 37 h 33"/>
                <a:gd name="T16" fmla="*/ 29 w 62"/>
                <a:gd name="T17" fmla="*/ 39 h 33"/>
                <a:gd name="T18" fmla="*/ 12 w 62"/>
                <a:gd name="T19" fmla="*/ 37 h 33"/>
                <a:gd name="T20" fmla="*/ 0 w 62"/>
                <a:gd name="T21" fmla="*/ 33 h 33"/>
                <a:gd name="T22" fmla="*/ 0 w 62"/>
                <a:gd name="T23" fmla="*/ 31 h 33"/>
                <a:gd name="T24" fmla="*/ 11 w 62"/>
                <a:gd name="T25" fmla="*/ 26 h 33"/>
                <a:gd name="T26" fmla="*/ 11 w 62"/>
                <a:gd name="T27" fmla="*/ 20 h 33"/>
                <a:gd name="T28" fmla="*/ 25 w 62"/>
                <a:gd name="T29" fmla="*/ 12 h 33"/>
                <a:gd name="T30" fmla="*/ 36 w 62"/>
                <a:gd name="T31" fmla="*/ 11 h 33"/>
                <a:gd name="T32" fmla="*/ 40 w 62"/>
                <a:gd name="T33" fmla="*/ 6 h 33"/>
                <a:gd name="T34" fmla="*/ 40 w 62"/>
                <a:gd name="T35" fmla="*/ 2 h 33"/>
                <a:gd name="T36" fmla="*/ 46 w 62"/>
                <a:gd name="T37" fmla="*/ 1 h 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2"/>
                <a:gd name="T58" fmla="*/ 0 h 33"/>
                <a:gd name="T59" fmla="*/ 62 w 62"/>
                <a:gd name="T60" fmla="*/ 33 h 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2" h="33">
                  <a:moveTo>
                    <a:pt x="38" y="1"/>
                  </a:moveTo>
                  <a:cubicBezTo>
                    <a:pt x="44" y="4"/>
                    <a:pt x="49" y="9"/>
                    <a:pt x="54" y="12"/>
                  </a:cubicBezTo>
                  <a:cubicBezTo>
                    <a:pt x="57" y="13"/>
                    <a:pt x="61" y="11"/>
                    <a:pt x="62" y="13"/>
                  </a:cubicBezTo>
                  <a:cubicBezTo>
                    <a:pt x="62" y="15"/>
                    <a:pt x="57" y="15"/>
                    <a:pt x="57" y="17"/>
                  </a:cubicBezTo>
                  <a:cubicBezTo>
                    <a:pt x="57" y="20"/>
                    <a:pt x="62" y="23"/>
                    <a:pt x="61" y="25"/>
                  </a:cubicBezTo>
                  <a:cubicBezTo>
                    <a:pt x="60" y="28"/>
                    <a:pt x="55" y="27"/>
                    <a:pt x="52" y="28"/>
                  </a:cubicBezTo>
                  <a:cubicBezTo>
                    <a:pt x="49" y="28"/>
                    <a:pt x="46" y="29"/>
                    <a:pt x="42" y="30"/>
                  </a:cubicBezTo>
                  <a:cubicBezTo>
                    <a:pt x="38" y="31"/>
                    <a:pt x="34" y="31"/>
                    <a:pt x="31" y="31"/>
                  </a:cubicBezTo>
                  <a:cubicBezTo>
                    <a:pt x="28" y="31"/>
                    <a:pt x="26" y="33"/>
                    <a:pt x="24" y="33"/>
                  </a:cubicBezTo>
                  <a:cubicBezTo>
                    <a:pt x="19" y="33"/>
                    <a:pt x="15" y="32"/>
                    <a:pt x="10" y="31"/>
                  </a:cubicBezTo>
                  <a:cubicBezTo>
                    <a:pt x="7" y="30"/>
                    <a:pt x="3" y="30"/>
                    <a:pt x="0" y="28"/>
                  </a:cubicBezTo>
                  <a:cubicBezTo>
                    <a:pt x="0" y="28"/>
                    <a:pt x="0" y="26"/>
                    <a:pt x="0" y="26"/>
                  </a:cubicBezTo>
                  <a:cubicBezTo>
                    <a:pt x="3" y="24"/>
                    <a:pt x="7" y="24"/>
                    <a:pt x="9" y="22"/>
                  </a:cubicBezTo>
                  <a:cubicBezTo>
                    <a:pt x="11" y="21"/>
                    <a:pt x="8" y="19"/>
                    <a:pt x="9" y="17"/>
                  </a:cubicBezTo>
                  <a:cubicBezTo>
                    <a:pt x="13" y="14"/>
                    <a:pt x="17" y="12"/>
                    <a:pt x="21" y="10"/>
                  </a:cubicBezTo>
                  <a:cubicBezTo>
                    <a:pt x="24" y="9"/>
                    <a:pt x="27" y="10"/>
                    <a:pt x="30" y="9"/>
                  </a:cubicBezTo>
                  <a:cubicBezTo>
                    <a:pt x="32" y="8"/>
                    <a:pt x="32" y="7"/>
                    <a:pt x="33" y="5"/>
                  </a:cubicBezTo>
                  <a:cubicBezTo>
                    <a:pt x="34" y="4"/>
                    <a:pt x="32" y="3"/>
                    <a:pt x="33" y="2"/>
                  </a:cubicBezTo>
                  <a:cubicBezTo>
                    <a:pt x="35" y="1"/>
                    <a:pt x="37" y="0"/>
                    <a:pt x="38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" name="Freeform 3443"/>
            <p:cNvSpPr>
              <a:spLocks noChangeAspect="1"/>
            </p:cNvSpPr>
            <p:nvPr/>
          </p:nvSpPr>
          <p:spPr bwMode="auto">
            <a:xfrm>
              <a:off x="6231308" y="833028"/>
              <a:ext cx="49592" cy="23337"/>
            </a:xfrm>
            <a:custGeom>
              <a:avLst/>
              <a:gdLst>
                <a:gd name="T0" fmla="*/ 4 w 29"/>
                <a:gd name="T1" fmla="*/ 0 h 13"/>
                <a:gd name="T2" fmla="*/ 1 w 29"/>
                <a:gd name="T3" fmla="*/ 2 h 13"/>
                <a:gd name="T4" fmla="*/ 16 w 29"/>
                <a:gd name="T5" fmla="*/ 10 h 13"/>
                <a:gd name="T6" fmla="*/ 16 w 29"/>
                <a:gd name="T7" fmla="*/ 15 h 13"/>
                <a:gd name="T8" fmla="*/ 26 w 29"/>
                <a:gd name="T9" fmla="*/ 12 h 13"/>
                <a:gd name="T10" fmla="*/ 34 w 29"/>
                <a:gd name="T11" fmla="*/ 7 h 13"/>
                <a:gd name="T12" fmla="*/ 25 w 29"/>
                <a:gd name="T13" fmla="*/ 1 h 13"/>
                <a:gd name="T14" fmla="*/ 14 w 29"/>
                <a:gd name="T15" fmla="*/ 1 h 13"/>
                <a:gd name="T16" fmla="*/ 7 w 29"/>
                <a:gd name="T17" fmla="*/ 0 h 13"/>
                <a:gd name="T18" fmla="*/ 4 w 29"/>
                <a:gd name="T19" fmla="*/ 0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13"/>
                <a:gd name="T32" fmla="*/ 29 w 29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13">
                  <a:moveTo>
                    <a:pt x="3" y="0"/>
                  </a:moveTo>
                  <a:cubicBezTo>
                    <a:pt x="2" y="0"/>
                    <a:pt x="0" y="1"/>
                    <a:pt x="1" y="2"/>
                  </a:cubicBezTo>
                  <a:cubicBezTo>
                    <a:pt x="5" y="5"/>
                    <a:pt x="10" y="5"/>
                    <a:pt x="14" y="8"/>
                  </a:cubicBezTo>
                  <a:cubicBezTo>
                    <a:pt x="15" y="9"/>
                    <a:pt x="12" y="12"/>
                    <a:pt x="14" y="12"/>
                  </a:cubicBezTo>
                  <a:cubicBezTo>
                    <a:pt x="16" y="13"/>
                    <a:pt x="19" y="11"/>
                    <a:pt x="22" y="10"/>
                  </a:cubicBezTo>
                  <a:cubicBezTo>
                    <a:pt x="24" y="9"/>
                    <a:pt x="29" y="9"/>
                    <a:pt x="29" y="6"/>
                  </a:cubicBezTo>
                  <a:cubicBezTo>
                    <a:pt x="29" y="3"/>
                    <a:pt x="24" y="2"/>
                    <a:pt x="21" y="1"/>
                  </a:cubicBezTo>
                  <a:cubicBezTo>
                    <a:pt x="18" y="0"/>
                    <a:pt x="15" y="1"/>
                    <a:pt x="12" y="1"/>
                  </a:cubicBezTo>
                  <a:cubicBezTo>
                    <a:pt x="10" y="1"/>
                    <a:pt x="8" y="0"/>
                    <a:pt x="6" y="0"/>
                  </a:cubicBezTo>
                  <a:cubicBezTo>
                    <a:pt x="5" y="0"/>
                    <a:pt x="4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7" name="Freeform 3444"/>
            <p:cNvSpPr>
              <a:spLocks noChangeAspect="1"/>
            </p:cNvSpPr>
            <p:nvPr/>
          </p:nvSpPr>
          <p:spPr bwMode="auto">
            <a:xfrm>
              <a:off x="6679091" y="1064941"/>
              <a:ext cx="26254" cy="17503"/>
            </a:xfrm>
            <a:custGeom>
              <a:avLst/>
              <a:gdLst>
                <a:gd name="T0" fmla="*/ 4 w 15"/>
                <a:gd name="T1" fmla="*/ 0 h 10"/>
                <a:gd name="T2" fmla="*/ 2 w 15"/>
                <a:gd name="T3" fmla="*/ 2 h 10"/>
                <a:gd name="T4" fmla="*/ 4 w 15"/>
                <a:gd name="T5" fmla="*/ 7 h 10"/>
                <a:gd name="T6" fmla="*/ 0 w 15"/>
                <a:gd name="T7" fmla="*/ 7 h 10"/>
                <a:gd name="T8" fmla="*/ 4 w 15"/>
                <a:gd name="T9" fmla="*/ 11 h 10"/>
                <a:gd name="T10" fmla="*/ 13 w 15"/>
                <a:gd name="T11" fmla="*/ 12 h 10"/>
                <a:gd name="T12" fmla="*/ 18 w 15"/>
                <a:gd name="T13" fmla="*/ 5 h 10"/>
                <a:gd name="T14" fmla="*/ 16 w 15"/>
                <a:gd name="T15" fmla="*/ 2 h 10"/>
                <a:gd name="T16" fmla="*/ 8 w 15"/>
                <a:gd name="T17" fmla="*/ 1 h 10"/>
                <a:gd name="T18" fmla="*/ 4 w 15"/>
                <a:gd name="T19" fmla="*/ 0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10"/>
                <a:gd name="T32" fmla="*/ 15 w 15"/>
                <a:gd name="T33" fmla="*/ 10 h 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10">
                  <a:moveTo>
                    <a:pt x="3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3"/>
                    <a:pt x="4" y="5"/>
                    <a:pt x="3" y="6"/>
                  </a:cubicBezTo>
                  <a:cubicBezTo>
                    <a:pt x="3" y="7"/>
                    <a:pt x="0" y="5"/>
                    <a:pt x="0" y="6"/>
                  </a:cubicBezTo>
                  <a:cubicBezTo>
                    <a:pt x="0" y="7"/>
                    <a:pt x="1" y="9"/>
                    <a:pt x="3" y="9"/>
                  </a:cubicBezTo>
                  <a:cubicBezTo>
                    <a:pt x="5" y="9"/>
                    <a:pt x="9" y="10"/>
                    <a:pt x="11" y="10"/>
                  </a:cubicBezTo>
                  <a:cubicBezTo>
                    <a:pt x="13" y="10"/>
                    <a:pt x="14" y="7"/>
                    <a:pt x="15" y="4"/>
                  </a:cubicBezTo>
                  <a:cubicBezTo>
                    <a:pt x="15" y="3"/>
                    <a:pt x="14" y="2"/>
                    <a:pt x="13" y="2"/>
                  </a:cubicBezTo>
                  <a:cubicBezTo>
                    <a:pt x="11" y="1"/>
                    <a:pt x="9" y="1"/>
                    <a:pt x="7" y="1"/>
                  </a:cubicBezTo>
                  <a:cubicBezTo>
                    <a:pt x="6" y="1"/>
                    <a:pt x="4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8" name="Freeform 3445"/>
            <p:cNvSpPr>
              <a:spLocks noChangeAspect="1"/>
            </p:cNvSpPr>
            <p:nvPr/>
          </p:nvSpPr>
          <p:spPr bwMode="auto">
            <a:xfrm>
              <a:off x="7115205" y="1012433"/>
              <a:ext cx="10210" cy="21879"/>
            </a:xfrm>
            <a:custGeom>
              <a:avLst/>
              <a:gdLst>
                <a:gd name="T0" fmla="*/ 1 w 6"/>
                <a:gd name="T1" fmla="*/ 1 h 13"/>
                <a:gd name="T2" fmla="*/ 6 w 6"/>
                <a:gd name="T3" fmla="*/ 8 h 13"/>
                <a:gd name="T4" fmla="*/ 6 w 6"/>
                <a:gd name="T5" fmla="*/ 14 h 13"/>
                <a:gd name="T6" fmla="*/ 2 w 6"/>
                <a:gd name="T7" fmla="*/ 14 h 13"/>
                <a:gd name="T8" fmla="*/ 0 w 6"/>
                <a:gd name="T9" fmla="*/ 5 h 13"/>
                <a:gd name="T10" fmla="*/ 1 w 6"/>
                <a:gd name="T11" fmla="*/ 1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3"/>
                <a:gd name="T20" fmla="*/ 6 w 6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3">
                  <a:moveTo>
                    <a:pt x="1" y="1"/>
                  </a:moveTo>
                  <a:cubicBezTo>
                    <a:pt x="3" y="2"/>
                    <a:pt x="4" y="4"/>
                    <a:pt x="5" y="7"/>
                  </a:cubicBezTo>
                  <a:cubicBezTo>
                    <a:pt x="5" y="8"/>
                    <a:pt x="6" y="11"/>
                    <a:pt x="5" y="12"/>
                  </a:cubicBezTo>
                  <a:cubicBezTo>
                    <a:pt x="4" y="13"/>
                    <a:pt x="2" y="13"/>
                    <a:pt x="2" y="12"/>
                  </a:cubicBezTo>
                  <a:cubicBezTo>
                    <a:pt x="1" y="9"/>
                    <a:pt x="1" y="7"/>
                    <a:pt x="0" y="4"/>
                  </a:cubicBezTo>
                  <a:cubicBezTo>
                    <a:pt x="0" y="3"/>
                    <a:pt x="0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9" name="Freeform 3446"/>
            <p:cNvSpPr>
              <a:spLocks noChangeAspect="1"/>
            </p:cNvSpPr>
            <p:nvPr/>
          </p:nvSpPr>
          <p:spPr bwMode="auto">
            <a:xfrm>
              <a:off x="7218764" y="1075151"/>
              <a:ext cx="18961" cy="18961"/>
            </a:xfrm>
            <a:custGeom>
              <a:avLst/>
              <a:gdLst>
                <a:gd name="T0" fmla="*/ 2 w 11"/>
                <a:gd name="T1" fmla="*/ 1 h 11"/>
                <a:gd name="T2" fmla="*/ 0 w 11"/>
                <a:gd name="T3" fmla="*/ 5 h 11"/>
                <a:gd name="T4" fmla="*/ 4 w 11"/>
                <a:gd name="T5" fmla="*/ 12 h 11"/>
                <a:gd name="T6" fmla="*/ 9 w 11"/>
                <a:gd name="T7" fmla="*/ 12 h 11"/>
                <a:gd name="T8" fmla="*/ 13 w 11"/>
                <a:gd name="T9" fmla="*/ 8 h 11"/>
                <a:gd name="T10" fmla="*/ 11 w 11"/>
                <a:gd name="T11" fmla="*/ 2 h 11"/>
                <a:gd name="T12" fmla="*/ 8 w 11"/>
                <a:gd name="T13" fmla="*/ 1 h 11"/>
                <a:gd name="T14" fmla="*/ 2 w 11"/>
                <a:gd name="T15" fmla="*/ 1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1"/>
                <a:gd name="T26" fmla="*/ 11 w 11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1">
                  <a:moveTo>
                    <a:pt x="2" y="1"/>
                  </a:moveTo>
                  <a:cubicBezTo>
                    <a:pt x="1" y="1"/>
                    <a:pt x="0" y="3"/>
                    <a:pt x="0" y="4"/>
                  </a:cubicBezTo>
                  <a:cubicBezTo>
                    <a:pt x="1" y="6"/>
                    <a:pt x="2" y="9"/>
                    <a:pt x="3" y="10"/>
                  </a:cubicBezTo>
                  <a:cubicBezTo>
                    <a:pt x="5" y="11"/>
                    <a:pt x="6" y="11"/>
                    <a:pt x="8" y="10"/>
                  </a:cubicBezTo>
                  <a:cubicBezTo>
                    <a:pt x="9" y="9"/>
                    <a:pt x="10" y="9"/>
                    <a:pt x="11" y="7"/>
                  </a:cubicBezTo>
                  <a:cubicBezTo>
                    <a:pt x="11" y="5"/>
                    <a:pt x="10" y="4"/>
                    <a:pt x="9" y="2"/>
                  </a:cubicBezTo>
                  <a:cubicBezTo>
                    <a:pt x="9" y="1"/>
                    <a:pt x="8" y="1"/>
                    <a:pt x="7" y="1"/>
                  </a:cubicBezTo>
                  <a:cubicBezTo>
                    <a:pt x="5" y="1"/>
                    <a:pt x="4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30" name="Freeform 3447"/>
            <p:cNvSpPr>
              <a:spLocks noChangeAspect="1"/>
            </p:cNvSpPr>
            <p:nvPr/>
          </p:nvSpPr>
          <p:spPr bwMode="auto">
            <a:xfrm>
              <a:off x="7223140" y="1091196"/>
              <a:ext cx="67095" cy="29172"/>
            </a:xfrm>
            <a:custGeom>
              <a:avLst/>
              <a:gdLst>
                <a:gd name="T0" fmla="*/ 1 w 38"/>
                <a:gd name="T1" fmla="*/ 13 h 17"/>
                <a:gd name="T2" fmla="*/ 1 w 38"/>
                <a:gd name="T3" fmla="*/ 16 h 17"/>
                <a:gd name="T4" fmla="*/ 13 w 38"/>
                <a:gd name="T5" fmla="*/ 14 h 17"/>
                <a:gd name="T6" fmla="*/ 38 w 38"/>
                <a:gd name="T7" fmla="*/ 18 h 17"/>
                <a:gd name="T8" fmla="*/ 44 w 38"/>
                <a:gd name="T9" fmla="*/ 19 h 17"/>
                <a:gd name="T10" fmla="*/ 46 w 38"/>
                <a:gd name="T11" fmla="*/ 13 h 17"/>
                <a:gd name="T12" fmla="*/ 36 w 38"/>
                <a:gd name="T13" fmla="*/ 5 h 17"/>
                <a:gd name="T14" fmla="*/ 18 w 38"/>
                <a:gd name="T15" fmla="*/ 1 h 17"/>
                <a:gd name="T16" fmla="*/ 10 w 38"/>
                <a:gd name="T17" fmla="*/ 2 h 17"/>
                <a:gd name="T18" fmla="*/ 10 w 38"/>
                <a:gd name="T19" fmla="*/ 9 h 17"/>
                <a:gd name="T20" fmla="*/ 1 w 38"/>
                <a:gd name="T21" fmla="*/ 13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"/>
                <a:gd name="T34" fmla="*/ 0 h 17"/>
                <a:gd name="T35" fmla="*/ 38 w 38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" h="17">
                  <a:moveTo>
                    <a:pt x="1" y="11"/>
                  </a:moveTo>
                  <a:cubicBezTo>
                    <a:pt x="0" y="12"/>
                    <a:pt x="0" y="14"/>
                    <a:pt x="1" y="14"/>
                  </a:cubicBezTo>
                  <a:cubicBezTo>
                    <a:pt x="5" y="14"/>
                    <a:pt x="8" y="11"/>
                    <a:pt x="11" y="12"/>
                  </a:cubicBezTo>
                  <a:cubicBezTo>
                    <a:pt x="18" y="12"/>
                    <a:pt x="24" y="14"/>
                    <a:pt x="31" y="15"/>
                  </a:cubicBezTo>
                  <a:cubicBezTo>
                    <a:pt x="33" y="15"/>
                    <a:pt x="34" y="17"/>
                    <a:pt x="36" y="16"/>
                  </a:cubicBezTo>
                  <a:cubicBezTo>
                    <a:pt x="37" y="15"/>
                    <a:pt x="38" y="13"/>
                    <a:pt x="38" y="11"/>
                  </a:cubicBezTo>
                  <a:cubicBezTo>
                    <a:pt x="36" y="8"/>
                    <a:pt x="33" y="5"/>
                    <a:pt x="30" y="4"/>
                  </a:cubicBezTo>
                  <a:cubicBezTo>
                    <a:pt x="25" y="2"/>
                    <a:pt x="20" y="1"/>
                    <a:pt x="15" y="1"/>
                  </a:cubicBezTo>
                  <a:cubicBezTo>
                    <a:pt x="12" y="0"/>
                    <a:pt x="9" y="1"/>
                    <a:pt x="8" y="2"/>
                  </a:cubicBezTo>
                  <a:cubicBezTo>
                    <a:pt x="6" y="4"/>
                    <a:pt x="9" y="7"/>
                    <a:pt x="8" y="8"/>
                  </a:cubicBezTo>
                  <a:cubicBezTo>
                    <a:pt x="6" y="10"/>
                    <a:pt x="3" y="9"/>
                    <a:pt x="1" y="1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31" name="Freeform 3448"/>
            <p:cNvSpPr>
              <a:spLocks noChangeAspect="1"/>
            </p:cNvSpPr>
            <p:nvPr/>
          </p:nvSpPr>
          <p:spPr bwMode="auto">
            <a:xfrm>
              <a:off x="7140001" y="996388"/>
              <a:ext cx="153151" cy="71470"/>
            </a:xfrm>
            <a:custGeom>
              <a:avLst/>
              <a:gdLst>
                <a:gd name="T0" fmla="*/ 18 w 88"/>
                <a:gd name="T1" fmla="*/ 0 h 41"/>
                <a:gd name="T2" fmla="*/ 35 w 88"/>
                <a:gd name="T3" fmla="*/ 12 h 41"/>
                <a:gd name="T4" fmla="*/ 41 w 88"/>
                <a:gd name="T5" fmla="*/ 12 h 41"/>
                <a:gd name="T6" fmla="*/ 43 w 88"/>
                <a:gd name="T7" fmla="*/ 17 h 41"/>
                <a:gd name="T8" fmla="*/ 49 w 88"/>
                <a:gd name="T9" fmla="*/ 17 h 41"/>
                <a:gd name="T10" fmla="*/ 48 w 88"/>
                <a:gd name="T11" fmla="*/ 7 h 41"/>
                <a:gd name="T12" fmla="*/ 51 w 88"/>
                <a:gd name="T13" fmla="*/ 6 h 41"/>
                <a:gd name="T14" fmla="*/ 51 w 88"/>
                <a:gd name="T15" fmla="*/ 4 h 41"/>
                <a:gd name="T16" fmla="*/ 63 w 88"/>
                <a:gd name="T17" fmla="*/ 11 h 41"/>
                <a:gd name="T18" fmla="*/ 73 w 88"/>
                <a:gd name="T19" fmla="*/ 12 h 41"/>
                <a:gd name="T20" fmla="*/ 79 w 88"/>
                <a:gd name="T21" fmla="*/ 10 h 41"/>
                <a:gd name="T22" fmla="*/ 89 w 88"/>
                <a:gd name="T23" fmla="*/ 13 h 41"/>
                <a:gd name="T24" fmla="*/ 104 w 88"/>
                <a:gd name="T25" fmla="*/ 19 h 41"/>
                <a:gd name="T26" fmla="*/ 99 w 88"/>
                <a:gd name="T27" fmla="*/ 24 h 41"/>
                <a:gd name="T28" fmla="*/ 104 w 88"/>
                <a:gd name="T29" fmla="*/ 30 h 41"/>
                <a:gd name="T30" fmla="*/ 95 w 88"/>
                <a:gd name="T31" fmla="*/ 36 h 41"/>
                <a:gd name="T32" fmla="*/ 75 w 88"/>
                <a:gd name="T33" fmla="*/ 27 h 41"/>
                <a:gd name="T34" fmla="*/ 73 w 88"/>
                <a:gd name="T35" fmla="*/ 23 h 41"/>
                <a:gd name="T36" fmla="*/ 74 w 88"/>
                <a:gd name="T37" fmla="*/ 18 h 41"/>
                <a:gd name="T38" fmla="*/ 70 w 88"/>
                <a:gd name="T39" fmla="*/ 16 h 41"/>
                <a:gd name="T40" fmla="*/ 64 w 88"/>
                <a:gd name="T41" fmla="*/ 19 h 41"/>
                <a:gd name="T42" fmla="*/ 69 w 88"/>
                <a:gd name="T43" fmla="*/ 29 h 41"/>
                <a:gd name="T44" fmla="*/ 84 w 88"/>
                <a:gd name="T45" fmla="*/ 35 h 41"/>
                <a:gd name="T46" fmla="*/ 91 w 88"/>
                <a:gd name="T47" fmla="*/ 38 h 41"/>
                <a:gd name="T48" fmla="*/ 92 w 88"/>
                <a:gd name="T49" fmla="*/ 42 h 41"/>
                <a:gd name="T50" fmla="*/ 78 w 88"/>
                <a:gd name="T51" fmla="*/ 38 h 41"/>
                <a:gd name="T52" fmla="*/ 76 w 88"/>
                <a:gd name="T53" fmla="*/ 41 h 41"/>
                <a:gd name="T54" fmla="*/ 70 w 88"/>
                <a:gd name="T55" fmla="*/ 39 h 41"/>
                <a:gd name="T56" fmla="*/ 69 w 88"/>
                <a:gd name="T57" fmla="*/ 36 h 41"/>
                <a:gd name="T58" fmla="*/ 62 w 88"/>
                <a:gd name="T59" fmla="*/ 38 h 41"/>
                <a:gd name="T60" fmla="*/ 49 w 88"/>
                <a:gd name="T61" fmla="*/ 42 h 41"/>
                <a:gd name="T62" fmla="*/ 43 w 88"/>
                <a:gd name="T63" fmla="*/ 37 h 41"/>
                <a:gd name="T64" fmla="*/ 41 w 88"/>
                <a:gd name="T65" fmla="*/ 41 h 41"/>
                <a:gd name="T66" fmla="*/ 42 w 88"/>
                <a:gd name="T67" fmla="*/ 44 h 41"/>
                <a:gd name="T68" fmla="*/ 38 w 88"/>
                <a:gd name="T69" fmla="*/ 49 h 41"/>
                <a:gd name="T70" fmla="*/ 27 w 88"/>
                <a:gd name="T71" fmla="*/ 45 h 41"/>
                <a:gd name="T72" fmla="*/ 17 w 88"/>
                <a:gd name="T73" fmla="*/ 37 h 41"/>
                <a:gd name="T74" fmla="*/ 8 w 88"/>
                <a:gd name="T75" fmla="*/ 33 h 41"/>
                <a:gd name="T76" fmla="*/ 1 w 88"/>
                <a:gd name="T77" fmla="*/ 29 h 41"/>
                <a:gd name="T78" fmla="*/ 2 w 88"/>
                <a:gd name="T79" fmla="*/ 25 h 41"/>
                <a:gd name="T80" fmla="*/ 7 w 88"/>
                <a:gd name="T81" fmla="*/ 24 h 41"/>
                <a:gd name="T82" fmla="*/ 1 w 88"/>
                <a:gd name="T83" fmla="*/ 18 h 41"/>
                <a:gd name="T84" fmla="*/ 6 w 88"/>
                <a:gd name="T85" fmla="*/ 17 h 41"/>
                <a:gd name="T86" fmla="*/ 5 w 88"/>
                <a:gd name="T87" fmla="*/ 12 h 41"/>
                <a:gd name="T88" fmla="*/ 11 w 88"/>
                <a:gd name="T89" fmla="*/ 7 h 41"/>
                <a:gd name="T90" fmla="*/ 11 w 88"/>
                <a:gd name="T91" fmla="*/ 2 h 41"/>
                <a:gd name="T92" fmla="*/ 14 w 88"/>
                <a:gd name="T93" fmla="*/ 2 h 41"/>
                <a:gd name="T94" fmla="*/ 18 w 88"/>
                <a:gd name="T95" fmla="*/ 0 h 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"/>
                <a:gd name="T145" fmla="*/ 0 h 41"/>
                <a:gd name="T146" fmla="*/ 88 w 88"/>
                <a:gd name="T147" fmla="*/ 41 h 4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" h="41">
                  <a:moveTo>
                    <a:pt x="15" y="0"/>
                  </a:moveTo>
                  <a:cubicBezTo>
                    <a:pt x="20" y="3"/>
                    <a:pt x="24" y="7"/>
                    <a:pt x="29" y="10"/>
                  </a:cubicBezTo>
                  <a:cubicBezTo>
                    <a:pt x="30" y="11"/>
                    <a:pt x="33" y="9"/>
                    <a:pt x="34" y="10"/>
                  </a:cubicBezTo>
                  <a:cubicBezTo>
                    <a:pt x="36" y="11"/>
                    <a:pt x="35" y="13"/>
                    <a:pt x="36" y="14"/>
                  </a:cubicBezTo>
                  <a:cubicBezTo>
                    <a:pt x="38" y="15"/>
                    <a:pt x="40" y="15"/>
                    <a:pt x="41" y="14"/>
                  </a:cubicBezTo>
                  <a:cubicBezTo>
                    <a:pt x="42" y="11"/>
                    <a:pt x="39" y="9"/>
                    <a:pt x="40" y="6"/>
                  </a:cubicBezTo>
                  <a:cubicBezTo>
                    <a:pt x="40" y="5"/>
                    <a:pt x="42" y="6"/>
                    <a:pt x="43" y="5"/>
                  </a:cubicBezTo>
                  <a:cubicBezTo>
                    <a:pt x="44" y="4"/>
                    <a:pt x="42" y="3"/>
                    <a:pt x="43" y="3"/>
                  </a:cubicBezTo>
                  <a:cubicBezTo>
                    <a:pt x="47" y="4"/>
                    <a:pt x="50" y="7"/>
                    <a:pt x="53" y="9"/>
                  </a:cubicBezTo>
                  <a:cubicBezTo>
                    <a:pt x="56" y="10"/>
                    <a:pt x="58" y="10"/>
                    <a:pt x="61" y="10"/>
                  </a:cubicBezTo>
                  <a:cubicBezTo>
                    <a:pt x="63" y="10"/>
                    <a:pt x="64" y="7"/>
                    <a:pt x="66" y="8"/>
                  </a:cubicBezTo>
                  <a:cubicBezTo>
                    <a:pt x="69" y="8"/>
                    <a:pt x="72" y="10"/>
                    <a:pt x="75" y="11"/>
                  </a:cubicBezTo>
                  <a:cubicBezTo>
                    <a:pt x="79" y="13"/>
                    <a:pt x="84" y="13"/>
                    <a:pt x="87" y="16"/>
                  </a:cubicBezTo>
                  <a:cubicBezTo>
                    <a:pt x="88" y="17"/>
                    <a:pt x="83" y="18"/>
                    <a:pt x="83" y="20"/>
                  </a:cubicBezTo>
                  <a:cubicBezTo>
                    <a:pt x="83" y="22"/>
                    <a:pt x="87" y="23"/>
                    <a:pt x="87" y="25"/>
                  </a:cubicBezTo>
                  <a:cubicBezTo>
                    <a:pt x="86" y="27"/>
                    <a:pt x="83" y="30"/>
                    <a:pt x="80" y="30"/>
                  </a:cubicBezTo>
                  <a:cubicBezTo>
                    <a:pt x="74" y="29"/>
                    <a:pt x="68" y="26"/>
                    <a:pt x="63" y="23"/>
                  </a:cubicBezTo>
                  <a:cubicBezTo>
                    <a:pt x="61" y="22"/>
                    <a:pt x="61" y="20"/>
                    <a:pt x="61" y="19"/>
                  </a:cubicBezTo>
                  <a:cubicBezTo>
                    <a:pt x="61" y="17"/>
                    <a:pt x="62" y="16"/>
                    <a:pt x="62" y="15"/>
                  </a:cubicBezTo>
                  <a:cubicBezTo>
                    <a:pt x="62" y="14"/>
                    <a:pt x="60" y="13"/>
                    <a:pt x="59" y="13"/>
                  </a:cubicBezTo>
                  <a:cubicBezTo>
                    <a:pt x="57" y="13"/>
                    <a:pt x="55" y="14"/>
                    <a:pt x="54" y="16"/>
                  </a:cubicBezTo>
                  <a:cubicBezTo>
                    <a:pt x="54" y="19"/>
                    <a:pt x="56" y="22"/>
                    <a:pt x="58" y="24"/>
                  </a:cubicBezTo>
                  <a:cubicBezTo>
                    <a:pt x="62" y="27"/>
                    <a:pt x="66" y="27"/>
                    <a:pt x="70" y="29"/>
                  </a:cubicBezTo>
                  <a:cubicBezTo>
                    <a:pt x="72" y="30"/>
                    <a:pt x="74" y="31"/>
                    <a:pt x="76" y="32"/>
                  </a:cubicBezTo>
                  <a:cubicBezTo>
                    <a:pt x="77" y="33"/>
                    <a:pt x="78" y="35"/>
                    <a:pt x="77" y="35"/>
                  </a:cubicBezTo>
                  <a:cubicBezTo>
                    <a:pt x="73" y="35"/>
                    <a:pt x="69" y="33"/>
                    <a:pt x="65" y="32"/>
                  </a:cubicBezTo>
                  <a:cubicBezTo>
                    <a:pt x="64" y="32"/>
                    <a:pt x="65" y="34"/>
                    <a:pt x="64" y="34"/>
                  </a:cubicBezTo>
                  <a:cubicBezTo>
                    <a:pt x="62" y="34"/>
                    <a:pt x="60" y="34"/>
                    <a:pt x="59" y="33"/>
                  </a:cubicBezTo>
                  <a:cubicBezTo>
                    <a:pt x="58" y="32"/>
                    <a:pt x="59" y="30"/>
                    <a:pt x="58" y="30"/>
                  </a:cubicBezTo>
                  <a:cubicBezTo>
                    <a:pt x="56" y="30"/>
                    <a:pt x="54" y="31"/>
                    <a:pt x="52" y="32"/>
                  </a:cubicBezTo>
                  <a:cubicBezTo>
                    <a:pt x="48" y="33"/>
                    <a:pt x="45" y="35"/>
                    <a:pt x="41" y="35"/>
                  </a:cubicBezTo>
                  <a:cubicBezTo>
                    <a:pt x="39" y="35"/>
                    <a:pt x="38" y="31"/>
                    <a:pt x="36" y="31"/>
                  </a:cubicBezTo>
                  <a:cubicBezTo>
                    <a:pt x="35" y="31"/>
                    <a:pt x="34" y="32"/>
                    <a:pt x="34" y="34"/>
                  </a:cubicBezTo>
                  <a:cubicBezTo>
                    <a:pt x="34" y="35"/>
                    <a:pt x="35" y="36"/>
                    <a:pt x="35" y="37"/>
                  </a:cubicBezTo>
                  <a:cubicBezTo>
                    <a:pt x="35" y="39"/>
                    <a:pt x="34" y="41"/>
                    <a:pt x="32" y="41"/>
                  </a:cubicBezTo>
                  <a:cubicBezTo>
                    <a:pt x="29" y="41"/>
                    <a:pt x="26" y="39"/>
                    <a:pt x="23" y="38"/>
                  </a:cubicBezTo>
                  <a:cubicBezTo>
                    <a:pt x="20" y="36"/>
                    <a:pt x="17" y="33"/>
                    <a:pt x="14" y="31"/>
                  </a:cubicBezTo>
                  <a:cubicBezTo>
                    <a:pt x="11" y="30"/>
                    <a:pt x="9" y="29"/>
                    <a:pt x="7" y="28"/>
                  </a:cubicBezTo>
                  <a:cubicBezTo>
                    <a:pt x="5" y="27"/>
                    <a:pt x="2" y="26"/>
                    <a:pt x="1" y="24"/>
                  </a:cubicBezTo>
                  <a:cubicBezTo>
                    <a:pt x="0" y="23"/>
                    <a:pt x="1" y="22"/>
                    <a:pt x="2" y="21"/>
                  </a:cubicBezTo>
                  <a:cubicBezTo>
                    <a:pt x="3" y="20"/>
                    <a:pt x="6" y="21"/>
                    <a:pt x="6" y="20"/>
                  </a:cubicBezTo>
                  <a:cubicBezTo>
                    <a:pt x="5" y="18"/>
                    <a:pt x="1" y="18"/>
                    <a:pt x="1" y="15"/>
                  </a:cubicBezTo>
                  <a:cubicBezTo>
                    <a:pt x="1" y="14"/>
                    <a:pt x="4" y="15"/>
                    <a:pt x="5" y="14"/>
                  </a:cubicBezTo>
                  <a:cubicBezTo>
                    <a:pt x="6" y="13"/>
                    <a:pt x="3" y="11"/>
                    <a:pt x="4" y="10"/>
                  </a:cubicBezTo>
                  <a:cubicBezTo>
                    <a:pt x="5" y="8"/>
                    <a:pt x="8" y="8"/>
                    <a:pt x="9" y="6"/>
                  </a:cubicBezTo>
                  <a:cubicBezTo>
                    <a:pt x="9" y="5"/>
                    <a:pt x="8" y="3"/>
                    <a:pt x="9" y="2"/>
                  </a:cubicBezTo>
                  <a:cubicBezTo>
                    <a:pt x="10" y="1"/>
                    <a:pt x="11" y="2"/>
                    <a:pt x="12" y="2"/>
                  </a:cubicBezTo>
                  <a:cubicBezTo>
                    <a:pt x="13" y="2"/>
                    <a:pt x="14" y="0"/>
                    <a:pt x="15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32" name="Freeform 3449"/>
            <p:cNvSpPr>
              <a:spLocks noChangeAspect="1"/>
            </p:cNvSpPr>
            <p:nvPr/>
          </p:nvSpPr>
          <p:spPr bwMode="auto">
            <a:xfrm>
              <a:off x="7335450" y="973051"/>
              <a:ext cx="14586" cy="8751"/>
            </a:xfrm>
            <a:custGeom>
              <a:avLst/>
              <a:gdLst>
                <a:gd name="T0" fmla="*/ 1 w 8"/>
                <a:gd name="T1" fmla="*/ 4 h 5"/>
                <a:gd name="T2" fmla="*/ 1 w 8"/>
                <a:gd name="T3" fmla="*/ 6 h 5"/>
                <a:gd name="T4" fmla="*/ 9 w 8"/>
                <a:gd name="T5" fmla="*/ 5 h 5"/>
                <a:gd name="T6" fmla="*/ 9 w 8"/>
                <a:gd name="T7" fmla="*/ 1 h 5"/>
                <a:gd name="T8" fmla="*/ 5 w 8"/>
                <a:gd name="T9" fmla="*/ 1 h 5"/>
                <a:gd name="T10" fmla="*/ 1 w 8"/>
                <a:gd name="T11" fmla="*/ 4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5"/>
                <a:gd name="T20" fmla="*/ 8 w 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5">
                  <a:moveTo>
                    <a:pt x="1" y="3"/>
                  </a:moveTo>
                  <a:cubicBezTo>
                    <a:pt x="0" y="3"/>
                    <a:pt x="0" y="5"/>
                    <a:pt x="1" y="5"/>
                  </a:cubicBezTo>
                  <a:cubicBezTo>
                    <a:pt x="3" y="5"/>
                    <a:pt x="5" y="5"/>
                    <a:pt x="7" y="4"/>
                  </a:cubicBezTo>
                  <a:cubicBezTo>
                    <a:pt x="8" y="4"/>
                    <a:pt x="8" y="2"/>
                    <a:pt x="7" y="1"/>
                  </a:cubicBezTo>
                  <a:cubicBezTo>
                    <a:pt x="6" y="0"/>
                    <a:pt x="5" y="1"/>
                    <a:pt x="4" y="1"/>
                  </a:cubicBezTo>
                  <a:cubicBezTo>
                    <a:pt x="3" y="2"/>
                    <a:pt x="1" y="2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33" name="Freeform 3450"/>
            <p:cNvSpPr>
              <a:spLocks noChangeAspect="1"/>
            </p:cNvSpPr>
            <p:nvPr/>
          </p:nvSpPr>
          <p:spPr bwMode="auto">
            <a:xfrm>
              <a:off x="7310654" y="1016808"/>
              <a:ext cx="94807" cy="43757"/>
            </a:xfrm>
            <a:custGeom>
              <a:avLst/>
              <a:gdLst>
                <a:gd name="T0" fmla="*/ 1 w 54"/>
                <a:gd name="T1" fmla="*/ 1 h 25"/>
                <a:gd name="T2" fmla="*/ 1 w 54"/>
                <a:gd name="T3" fmla="*/ 13 h 25"/>
                <a:gd name="T4" fmla="*/ 10 w 54"/>
                <a:gd name="T5" fmla="*/ 20 h 25"/>
                <a:gd name="T6" fmla="*/ 25 w 54"/>
                <a:gd name="T7" fmla="*/ 24 h 25"/>
                <a:gd name="T8" fmla="*/ 36 w 54"/>
                <a:gd name="T9" fmla="*/ 30 h 25"/>
                <a:gd name="T10" fmla="*/ 51 w 54"/>
                <a:gd name="T11" fmla="*/ 29 h 25"/>
                <a:gd name="T12" fmla="*/ 61 w 54"/>
                <a:gd name="T13" fmla="*/ 25 h 25"/>
                <a:gd name="T14" fmla="*/ 61 w 54"/>
                <a:gd name="T15" fmla="*/ 19 h 25"/>
                <a:gd name="T16" fmla="*/ 65 w 54"/>
                <a:gd name="T17" fmla="*/ 14 h 25"/>
                <a:gd name="T18" fmla="*/ 61 w 54"/>
                <a:gd name="T19" fmla="*/ 13 h 25"/>
                <a:gd name="T20" fmla="*/ 60 w 54"/>
                <a:gd name="T21" fmla="*/ 14 h 25"/>
                <a:gd name="T22" fmla="*/ 46 w 54"/>
                <a:gd name="T23" fmla="*/ 12 h 25"/>
                <a:gd name="T24" fmla="*/ 35 w 54"/>
                <a:gd name="T25" fmla="*/ 16 h 25"/>
                <a:gd name="T26" fmla="*/ 30 w 54"/>
                <a:gd name="T27" fmla="*/ 11 h 25"/>
                <a:gd name="T28" fmla="*/ 24 w 54"/>
                <a:gd name="T29" fmla="*/ 11 h 25"/>
                <a:gd name="T30" fmla="*/ 19 w 54"/>
                <a:gd name="T31" fmla="*/ 8 h 25"/>
                <a:gd name="T32" fmla="*/ 12 w 54"/>
                <a:gd name="T33" fmla="*/ 12 h 25"/>
                <a:gd name="T34" fmla="*/ 4 w 54"/>
                <a:gd name="T35" fmla="*/ 5 h 25"/>
                <a:gd name="T36" fmla="*/ 1 w 54"/>
                <a:gd name="T37" fmla="*/ 1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25"/>
                <a:gd name="T59" fmla="*/ 54 w 54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25">
                  <a:moveTo>
                    <a:pt x="1" y="1"/>
                  </a:moveTo>
                  <a:cubicBezTo>
                    <a:pt x="0" y="4"/>
                    <a:pt x="1" y="9"/>
                    <a:pt x="1" y="11"/>
                  </a:cubicBezTo>
                  <a:cubicBezTo>
                    <a:pt x="3" y="14"/>
                    <a:pt x="5" y="15"/>
                    <a:pt x="8" y="17"/>
                  </a:cubicBezTo>
                  <a:cubicBezTo>
                    <a:pt x="11" y="17"/>
                    <a:pt x="16" y="19"/>
                    <a:pt x="21" y="20"/>
                  </a:cubicBezTo>
                  <a:cubicBezTo>
                    <a:pt x="24" y="21"/>
                    <a:pt x="26" y="24"/>
                    <a:pt x="30" y="25"/>
                  </a:cubicBezTo>
                  <a:cubicBezTo>
                    <a:pt x="34" y="25"/>
                    <a:pt x="38" y="25"/>
                    <a:pt x="42" y="24"/>
                  </a:cubicBezTo>
                  <a:cubicBezTo>
                    <a:pt x="45" y="23"/>
                    <a:pt x="49" y="23"/>
                    <a:pt x="51" y="21"/>
                  </a:cubicBezTo>
                  <a:cubicBezTo>
                    <a:pt x="53" y="20"/>
                    <a:pt x="51" y="17"/>
                    <a:pt x="51" y="16"/>
                  </a:cubicBezTo>
                  <a:cubicBezTo>
                    <a:pt x="52" y="14"/>
                    <a:pt x="54" y="13"/>
                    <a:pt x="54" y="12"/>
                  </a:cubicBezTo>
                  <a:cubicBezTo>
                    <a:pt x="54" y="11"/>
                    <a:pt x="52" y="11"/>
                    <a:pt x="51" y="11"/>
                  </a:cubicBezTo>
                  <a:cubicBezTo>
                    <a:pt x="51" y="11"/>
                    <a:pt x="50" y="12"/>
                    <a:pt x="50" y="12"/>
                  </a:cubicBezTo>
                  <a:cubicBezTo>
                    <a:pt x="46" y="12"/>
                    <a:pt x="42" y="10"/>
                    <a:pt x="38" y="10"/>
                  </a:cubicBezTo>
                  <a:cubicBezTo>
                    <a:pt x="35" y="10"/>
                    <a:pt x="32" y="13"/>
                    <a:pt x="29" y="13"/>
                  </a:cubicBezTo>
                  <a:cubicBezTo>
                    <a:pt x="27" y="12"/>
                    <a:pt x="27" y="9"/>
                    <a:pt x="25" y="9"/>
                  </a:cubicBezTo>
                  <a:cubicBezTo>
                    <a:pt x="24" y="8"/>
                    <a:pt x="22" y="9"/>
                    <a:pt x="20" y="9"/>
                  </a:cubicBezTo>
                  <a:cubicBezTo>
                    <a:pt x="19" y="9"/>
                    <a:pt x="18" y="7"/>
                    <a:pt x="16" y="7"/>
                  </a:cubicBezTo>
                  <a:cubicBezTo>
                    <a:pt x="14" y="8"/>
                    <a:pt x="12" y="11"/>
                    <a:pt x="10" y="10"/>
                  </a:cubicBezTo>
                  <a:cubicBezTo>
                    <a:pt x="7" y="10"/>
                    <a:pt x="5" y="7"/>
                    <a:pt x="3" y="4"/>
                  </a:cubicBezTo>
                  <a:cubicBezTo>
                    <a:pt x="2" y="3"/>
                    <a:pt x="1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34" name="Freeform 3451"/>
            <p:cNvSpPr>
              <a:spLocks noChangeAspect="1"/>
            </p:cNvSpPr>
            <p:nvPr/>
          </p:nvSpPr>
          <p:spPr bwMode="auto">
            <a:xfrm>
              <a:off x="7192510" y="1180169"/>
              <a:ext cx="20420" cy="7293"/>
            </a:xfrm>
            <a:custGeom>
              <a:avLst/>
              <a:gdLst>
                <a:gd name="T0" fmla="*/ 1 w 12"/>
                <a:gd name="T1" fmla="*/ 0 h 4"/>
                <a:gd name="T2" fmla="*/ 0 w 12"/>
                <a:gd name="T3" fmla="*/ 1 h 4"/>
                <a:gd name="T4" fmla="*/ 11 w 12"/>
                <a:gd name="T5" fmla="*/ 5 h 4"/>
                <a:gd name="T6" fmla="*/ 14 w 12"/>
                <a:gd name="T7" fmla="*/ 3 h 4"/>
                <a:gd name="T8" fmla="*/ 11 w 12"/>
                <a:gd name="T9" fmla="*/ 1 h 4"/>
                <a:gd name="T10" fmla="*/ 1 w 12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4"/>
                <a:gd name="T20" fmla="*/ 12 w 12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4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3" y="3"/>
                    <a:pt x="6" y="4"/>
                    <a:pt x="9" y="4"/>
                  </a:cubicBezTo>
                  <a:cubicBezTo>
                    <a:pt x="10" y="4"/>
                    <a:pt x="12" y="4"/>
                    <a:pt x="12" y="2"/>
                  </a:cubicBezTo>
                  <a:cubicBezTo>
                    <a:pt x="12" y="1"/>
                    <a:pt x="10" y="1"/>
                    <a:pt x="9" y="1"/>
                  </a:cubicBezTo>
                  <a:cubicBezTo>
                    <a:pt x="6" y="0"/>
                    <a:pt x="4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35" name="Freeform 3452"/>
            <p:cNvSpPr>
              <a:spLocks noChangeAspect="1"/>
            </p:cNvSpPr>
            <p:nvPr/>
          </p:nvSpPr>
          <p:spPr bwMode="auto">
            <a:xfrm>
              <a:off x="7810946" y="1244346"/>
              <a:ext cx="32089" cy="17503"/>
            </a:xfrm>
            <a:custGeom>
              <a:avLst/>
              <a:gdLst>
                <a:gd name="T0" fmla="*/ 5 w 18"/>
                <a:gd name="T1" fmla="*/ 0 h 10"/>
                <a:gd name="T2" fmla="*/ 0 w 18"/>
                <a:gd name="T3" fmla="*/ 1 h 10"/>
                <a:gd name="T4" fmla="*/ 7 w 18"/>
                <a:gd name="T5" fmla="*/ 7 h 10"/>
                <a:gd name="T6" fmla="*/ 17 w 18"/>
                <a:gd name="T7" fmla="*/ 12 h 10"/>
                <a:gd name="T8" fmla="*/ 21 w 18"/>
                <a:gd name="T9" fmla="*/ 10 h 10"/>
                <a:gd name="T10" fmla="*/ 18 w 18"/>
                <a:gd name="T11" fmla="*/ 4 h 10"/>
                <a:gd name="T12" fmla="*/ 5 w 18"/>
                <a:gd name="T13" fmla="*/ 0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0"/>
                <a:gd name="T23" fmla="*/ 18 w 18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0">
                  <a:moveTo>
                    <a:pt x="4" y="0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1" y="4"/>
                    <a:pt x="4" y="4"/>
                    <a:pt x="6" y="6"/>
                  </a:cubicBezTo>
                  <a:cubicBezTo>
                    <a:pt x="9" y="7"/>
                    <a:pt x="11" y="9"/>
                    <a:pt x="14" y="10"/>
                  </a:cubicBezTo>
                  <a:cubicBezTo>
                    <a:pt x="15" y="10"/>
                    <a:pt x="17" y="9"/>
                    <a:pt x="17" y="8"/>
                  </a:cubicBezTo>
                  <a:cubicBezTo>
                    <a:pt x="18" y="6"/>
                    <a:pt x="17" y="4"/>
                    <a:pt x="15" y="3"/>
                  </a:cubicBezTo>
                  <a:cubicBezTo>
                    <a:pt x="12" y="1"/>
                    <a:pt x="7" y="0"/>
                    <a:pt x="4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36" name="Freeform 3453"/>
            <p:cNvSpPr>
              <a:spLocks noChangeAspect="1"/>
            </p:cNvSpPr>
            <p:nvPr/>
          </p:nvSpPr>
          <p:spPr bwMode="auto">
            <a:xfrm>
              <a:off x="7997644" y="1181627"/>
              <a:ext cx="71470" cy="39382"/>
            </a:xfrm>
            <a:custGeom>
              <a:avLst/>
              <a:gdLst>
                <a:gd name="T0" fmla="*/ 6 w 41"/>
                <a:gd name="T1" fmla="*/ 4 h 22"/>
                <a:gd name="T2" fmla="*/ 0 w 41"/>
                <a:gd name="T3" fmla="*/ 15 h 22"/>
                <a:gd name="T4" fmla="*/ 7 w 41"/>
                <a:gd name="T5" fmla="*/ 26 h 22"/>
                <a:gd name="T6" fmla="*/ 14 w 41"/>
                <a:gd name="T7" fmla="*/ 22 h 22"/>
                <a:gd name="T8" fmla="*/ 25 w 41"/>
                <a:gd name="T9" fmla="*/ 20 h 22"/>
                <a:gd name="T10" fmla="*/ 37 w 41"/>
                <a:gd name="T11" fmla="*/ 20 h 22"/>
                <a:gd name="T12" fmla="*/ 47 w 41"/>
                <a:gd name="T13" fmla="*/ 17 h 22"/>
                <a:gd name="T14" fmla="*/ 47 w 41"/>
                <a:gd name="T15" fmla="*/ 10 h 22"/>
                <a:gd name="T16" fmla="*/ 31 w 41"/>
                <a:gd name="T17" fmla="*/ 2 h 22"/>
                <a:gd name="T18" fmla="*/ 25 w 41"/>
                <a:gd name="T19" fmla="*/ 0 h 22"/>
                <a:gd name="T20" fmla="*/ 17 w 41"/>
                <a:gd name="T21" fmla="*/ 2 h 22"/>
                <a:gd name="T22" fmla="*/ 6 w 41"/>
                <a:gd name="T23" fmla="*/ 4 h 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1"/>
                <a:gd name="T37" fmla="*/ 0 h 22"/>
                <a:gd name="T38" fmla="*/ 41 w 41"/>
                <a:gd name="T39" fmla="*/ 22 h 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1" h="22">
                  <a:moveTo>
                    <a:pt x="5" y="3"/>
                  </a:moveTo>
                  <a:cubicBezTo>
                    <a:pt x="4" y="6"/>
                    <a:pt x="1" y="9"/>
                    <a:pt x="0" y="12"/>
                  </a:cubicBezTo>
                  <a:cubicBezTo>
                    <a:pt x="1" y="15"/>
                    <a:pt x="3" y="18"/>
                    <a:pt x="6" y="21"/>
                  </a:cubicBezTo>
                  <a:cubicBezTo>
                    <a:pt x="8" y="22"/>
                    <a:pt x="10" y="19"/>
                    <a:pt x="12" y="18"/>
                  </a:cubicBezTo>
                  <a:cubicBezTo>
                    <a:pt x="15" y="17"/>
                    <a:pt x="18" y="16"/>
                    <a:pt x="21" y="16"/>
                  </a:cubicBezTo>
                  <a:cubicBezTo>
                    <a:pt x="24" y="16"/>
                    <a:pt x="27" y="16"/>
                    <a:pt x="31" y="16"/>
                  </a:cubicBezTo>
                  <a:cubicBezTo>
                    <a:pt x="34" y="15"/>
                    <a:pt x="37" y="16"/>
                    <a:pt x="39" y="14"/>
                  </a:cubicBezTo>
                  <a:cubicBezTo>
                    <a:pt x="41" y="13"/>
                    <a:pt x="41" y="9"/>
                    <a:pt x="39" y="8"/>
                  </a:cubicBezTo>
                  <a:cubicBezTo>
                    <a:pt x="36" y="5"/>
                    <a:pt x="31" y="4"/>
                    <a:pt x="26" y="2"/>
                  </a:cubicBezTo>
                  <a:cubicBezTo>
                    <a:pt x="24" y="1"/>
                    <a:pt x="23" y="0"/>
                    <a:pt x="21" y="0"/>
                  </a:cubicBezTo>
                  <a:cubicBezTo>
                    <a:pt x="18" y="0"/>
                    <a:pt x="16" y="1"/>
                    <a:pt x="14" y="2"/>
                  </a:cubicBezTo>
                  <a:cubicBezTo>
                    <a:pt x="11" y="2"/>
                    <a:pt x="8" y="2"/>
                    <a:pt x="5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37" name="Freeform 3454"/>
            <p:cNvSpPr>
              <a:spLocks noChangeAspect="1"/>
            </p:cNvSpPr>
            <p:nvPr/>
          </p:nvSpPr>
          <p:spPr bwMode="auto">
            <a:xfrm>
              <a:off x="7962638" y="1747555"/>
              <a:ext cx="27713" cy="26254"/>
            </a:xfrm>
            <a:custGeom>
              <a:avLst/>
              <a:gdLst>
                <a:gd name="T0" fmla="*/ 4 w 16"/>
                <a:gd name="T1" fmla="*/ 0 h 15"/>
                <a:gd name="T2" fmla="*/ 8 w 16"/>
                <a:gd name="T3" fmla="*/ 1 h 15"/>
                <a:gd name="T4" fmla="*/ 8 w 16"/>
                <a:gd name="T5" fmla="*/ 5 h 15"/>
                <a:gd name="T6" fmla="*/ 19 w 16"/>
                <a:gd name="T7" fmla="*/ 14 h 15"/>
                <a:gd name="T8" fmla="*/ 18 w 16"/>
                <a:gd name="T9" fmla="*/ 17 h 15"/>
                <a:gd name="T10" fmla="*/ 8 w 16"/>
                <a:gd name="T11" fmla="*/ 10 h 15"/>
                <a:gd name="T12" fmla="*/ 0 w 16"/>
                <a:gd name="T13" fmla="*/ 4 h 15"/>
                <a:gd name="T14" fmla="*/ 4 w 16"/>
                <a:gd name="T15" fmla="*/ 0 h 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15"/>
                <a:gd name="T26" fmla="*/ 16 w 16"/>
                <a:gd name="T27" fmla="*/ 15 h 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15">
                  <a:moveTo>
                    <a:pt x="3" y="0"/>
                  </a:moveTo>
                  <a:cubicBezTo>
                    <a:pt x="4" y="0"/>
                    <a:pt x="6" y="0"/>
                    <a:pt x="7" y="1"/>
                  </a:cubicBezTo>
                  <a:cubicBezTo>
                    <a:pt x="7" y="2"/>
                    <a:pt x="6" y="3"/>
                    <a:pt x="7" y="4"/>
                  </a:cubicBezTo>
                  <a:cubicBezTo>
                    <a:pt x="9" y="7"/>
                    <a:pt x="13" y="9"/>
                    <a:pt x="16" y="12"/>
                  </a:cubicBezTo>
                  <a:cubicBezTo>
                    <a:pt x="16" y="13"/>
                    <a:pt x="16" y="15"/>
                    <a:pt x="15" y="14"/>
                  </a:cubicBezTo>
                  <a:cubicBezTo>
                    <a:pt x="12" y="13"/>
                    <a:pt x="10" y="10"/>
                    <a:pt x="7" y="8"/>
                  </a:cubicBezTo>
                  <a:cubicBezTo>
                    <a:pt x="5" y="6"/>
                    <a:pt x="2" y="6"/>
                    <a:pt x="0" y="3"/>
                  </a:cubicBezTo>
                  <a:cubicBezTo>
                    <a:pt x="0" y="2"/>
                    <a:pt x="2" y="1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38" name="Freeform 3455"/>
            <p:cNvSpPr>
              <a:spLocks noChangeAspect="1"/>
            </p:cNvSpPr>
            <p:nvPr/>
          </p:nvSpPr>
          <p:spPr bwMode="auto">
            <a:xfrm>
              <a:off x="8002020" y="1766516"/>
              <a:ext cx="16044" cy="11669"/>
            </a:xfrm>
            <a:custGeom>
              <a:avLst/>
              <a:gdLst>
                <a:gd name="T0" fmla="*/ 4 w 9"/>
                <a:gd name="T1" fmla="*/ 0 h 7"/>
                <a:gd name="T2" fmla="*/ 0 w 9"/>
                <a:gd name="T3" fmla="*/ 2 h 7"/>
                <a:gd name="T4" fmla="*/ 9 w 9"/>
                <a:gd name="T5" fmla="*/ 7 h 7"/>
                <a:gd name="T6" fmla="*/ 11 w 9"/>
                <a:gd name="T7" fmla="*/ 6 h 7"/>
                <a:gd name="T8" fmla="*/ 4 w 9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3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2" y="4"/>
                    <a:pt x="5" y="5"/>
                    <a:pt x="7" y="6"/>
                  </a:cubicBezTo>
                  <a:cubicBezTo>
                    <a:pt x="8" y="7"/>
                    <a:pt x="9" y="6"/>
                    <a:pt x="9" y="5"/>
                  </a:cubicBezTo>
                  <a:cubicBezTo>
                    <a:pt x="7" y="3"/>
                    <a:pt x="5" y="1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39" name="Freeform 3456"/>
            <p:cNvSpPr>
              <a:spLocks noChangeAspect="1"/>
            </p:cNvSpPr>
            <p:nvPr/>
          </p:nvSpPr>
          <p:spPr bwMode="auto">
            <a:xfrm>
              <a:off x="7796360" y="1896330"/>
              <a:ext cx="17503" cy="24796"/>
            </a:xfrm>
            <a:custGeom>
              <a:avLst/>
              <a:gdLst>
                <a:gd name="T0" fmla="*/ 11 w 10"/>
                <a:gd name="T1" fmla="*/ 0 h 14"/>
                <a:gd name="T2" fmla="*/ 7 w 10"/>
                <a:gd name="T3" fmla="*/ 0 h 14"/>
                <a:gd name="T4" fmla="*/ 4 w 10"/>
                <a:gd name="T5" fmla="*/ 9 h 14"/>
                <a:gd name="T6" fmla="*/ 0 w 10"/>
                <a:gd name="T7" fmla="*/ 11 h 14"/>
                <a:gd name="T8" fmla="*/ 4 w 10"/>
                <a:gd name="T9" fmla="*/ 17 h 14"/>
                <a:gd name="T10" fmla="*/ 10 w 10"/>
                <a:gd name="T11" fmla="*/ 10 h 14"/>
                <a:gd name="T12" fmla="*/ 12 w 10"/>
                <a:gd name="T13" fmla="*/ 5 h 14"/>
                <a:gd name="T14" fmla="*/ 11 w 10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4"/>
                <a:gd name="T26" fmla="*/ 10 w 1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4"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5" y="2"/>
                    <a:pt x="5" y="5"/>
                    <a:pt x="3" y="7"/>
                  </a:cubicBezTo>
                  <a:cubicBezTo>
                    <a:pt x="3" y="8"/>
                    <a:pt x="0" y="8"/>
                    <a:pt x="0" y="9"/>
                  </a:cubicBezTo>
                  <a:cubicBezTo>
                    <a:pt x="0" y="11"/>
                    <a:pt x="1" y="14"/>
                    <a:pt x="3" y="14"/>
                  </a:cubicBezTo>
                  <a:cubicBezTo>
                    <a:pt x="6" y="13"/>
                    <a:pt x="6" y="10"/>
                    <a:pt x="8" y="8"/>
                  </a:cubicBezTo>
                  <a:cubicBezTo>
                    <a:pt x="9" y="6"/>
                    <a:pt x="10" y="5"/>
                    <a:pt x="10" y="4"/>
                  </a:cubicBezTo>
                  <a:cubicBezTo>
                    <a:pt x="10" y="2"/>
                    <a:pt x="10" y="1"/>
                    <a:pt x="9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40" name="Freeform 3457"/>
            <p:cNvSpPr>
              <a:spLocks noChangeAspect="1"/>
            </p:cNvSpPr>
            <p:nvPr/>
          </p:nvSpPr>
          <p:spPr bwMode="auto">
            <a:xfrm>
              <a:off x="7670923" y="2052397"/>
              <a:ext cx="35006" cy="35006"/>
            </a:xfrm>
            <a:custGeom>
              <a:avLst/>
              <a:gdLst>
                <a:gd name="T0" fmla="*/ 23 w 20"/>
                <a:gd name="T1" fmla="*/ 0 h 20"/>
                <a:gd name="T2" fmla="*/ 23 w 20"/>
                <a:gd name="T3" fmla="*/ 4 h 20"/>
                <a:gd name="T4" fmla="*/ 19 w 20"/>
                <a:gd name="T5" fmla="*/ 4 h 20"/>
                <a:gd name="T6" fmla="*/ 12 w 20"/>
                <a:gd name="T7" fmla="*/ 12 h 20"/>
                <a:gd name="T8" fmla="*/ 8 w 20"/>
                <a:gd name="T9" fmla="*/ 13 h 20"/>
                <a:gd name="T10" fmla="*/ 1 w 20"/>
                <a:gd name="T11" fmla="*/ 24 h 20"/>
                <a:gd name="T12" fmla="*/ 0 w 20"/>
                <a:gd name="T13" fmla="*/ 20 h 20"/>
                <a:gd name="T14" fmla="*/ 5 w 20"/>
                <a:gd name="T15" fmla="*/ 14 h 20"/>
                <a:gd name="T16" fmla="*/ 10 w 20"/>
                <a:gd name="T17" fmla="*/ 4 h 20"/>
                <a:gd name="T18" fmla="*/ 16 w 20"/>
                <a:gd name="T19" fmla="*/ 6 h 20"/>
                <a:gd name="T20" fmla="*/ 23 w 20"/>
                <a:gd name="T21" fmla="*/ 0 h 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"/>
                <a:gd name="T34" fmla="*/ 0 h 20"/>
                <a:gd name="T35" fmla="*/ 20 w 20"/>
                <a:gd name="T36" fmla="*/ 20 h 2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" h="20">
                  <a:moveTo>
                    <a:pt x="19" y="0"/>
                  </a:moveTo>
                  <a:cubicBezTo>
                    <a:pt x="20" y="0"/>
                    <a:pt x="20" y="2"/>
                    <a:pt x="19" y="3"/>
                  </a:cubicBezTo>
                  <a:cubicBezTo>
                    <a:pt x="19" y="4"/>
                    <a:pt x="17" y="3"/>
                    <a:pt x="16" y="3"/>
                  </a:cubicBezTo>
                  <a:cubicBezTo>
                    <a:pt x="14" y="5"/>
                    <a:pt x="12" y="8"/>
                    <a:pt x="10" y="10"/>
                  </a:cubicBezTo>
                  <a:cubicBezTo>
                    <a:pt x="9" y="11"/>
                    <a:pt x="8" y="10"/>
                    <a:pt x="7" y="11"/>
                  </a:cubicBezTo>
                  <a:cubicBezTo>
                    <a:pt x="5" y="13"/>
                    <a:pt x="4" y="17"/>
                    <a:pt x="1" y="20"/>
                  </a:cubicBezTo>
                  <a:cubicBezTo>
                    <a:pt x="0" y="20"/>
                    <a:pt x="0" y="18"/>
                    <a:pt x="0" y="17"/>
                  </a:cubicBezTo>
                  <a:cubicBezTo>
                    <a:pt x="1" y="15"/>
                    <a:pt x="3" y="13"/>
                    <a:pt x="4" y="12"/>
                  </a:cubicBezTo>
                  <a:cubicBezTo>
                    <a:pt x="5" y="9"/>
                    <a:pt x="5" y="5"/>
                    <a:pt x="8" y="3"/>
                  </a:cubicBezTo>
                  <a:cubicBezTo>
                    <a:pt x="9" y="2"/>
                    <a:pt x="12" y="5"/>
                    <a:pt x="13" y="5"/>
                  </a:cubicBezTo>
                  <a:cubicBezTo>
                    <a:pt x="16" y="4"/>
                    <a:pt x="16" y="0"/>
                    <a:pt x="19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41" name="Freeform 3458"/>
            <p:cNvSpPr>
              <a:spLocks noChangeAspect="1"/>
            </p:cNvSpPr>
            <p:nvPr/>
          </p:nvSpPr>
          <p:spPr bwMode="auto">
            <a:xfrm>
              <a:off x="7644668" y="2083028"/>
              <a:ext cx="20420" cy="23337"/>
            </a:xfrm>
            <a:custGeom>
              <a:avLst/>
              <a:gdLst>
                <a:gd name="T0" fmla="*/ 9 w 11"/>
                <a:gd name="T1" fmla="*/ 1 h 13"/>
                <a:gd name="T2" fmla="*/ 14 w 11"/>
                <a:gd name="T3" fmla="*/ 2 h 13"/>
                <a:gd name="T4" fmla="*/ 10 w 11"/>
                <a:gd name="T5" fmla="*/ 7 h 13"/>
                <a:gd name="T6" fmla="*/ 4 w 11"/>
                <a:gd name="T7" fmla="*/ 16 h 13"/>
                <a:gd name="T8" fmla="*/ 0 w 11"/>
                <a:gd name="T9" fmla="*/ 14 h 13"/>
                <a:gd name="T10" fmla="*/ 8 w 11"/>
                <a:gd name="T11" fmla="*/ 4 h 13"/>
                <a:gd name="T12" fmla="*/ 9 w 11"/>
                <a:gd name="T13" fmla="*/ 1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13"/>
                <a:gd name="T23" fmla="*/ 11 w 11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13">
                  <a:moveTo>
                    <a:pt x="7" y="1"/>
                  </a:moveTo>
                  <a:cubicBezTo>
                    <a:pt x="9" y="0"/>
                    <a:pt x="11" y="1"/>
                    <a:pt x="11" y="2"/>
                  </a:cubicBezTo>
                  <a:cubicBezTo>
                    <a:pt x="11" y="4"/>
                    <a:pt x="9" y="4"/>
                    <a:pt x="8" y="6"/>
                  </a:cubicBezTo>
                  <a:cubicBezTo>
                    <a:pt x="6" y="8"/>
                    <a:pt x="5" y="11"/>
                    <a:pt x="3" y="13"/>
                  </a:cubicBezTo>
                  <a:cubicBezTo>
                    <a:pt x="2" y="13"/>
                    <a:pt x="0" y="12"/>
                    <a:pt x="0" y="11"/>
                  </a:cubicBezTo>
                  <a:cubicBezTo>
                    <a:pt x="1" y="8"/>
                    <a:pt x="4" y="6"/>
                    <a:pt x="6" y="3"/>
                  </a:cubicBezTo>
                  <a:cubicBezTo>
                    <a:pt x="6" y="2"/>
                    <a:pt x="7" y="1"/>
                    <a:pt x="7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42" name="Freeform 3459"/>
            <p:cNvSpPr>
              <a:spLocks noChangeAspect="1"/>
            </p:cNvSpPr>
            <p:nvPr/>
          </p:nvSpPr>
          <p:spPr bwMode="auto">
            <a:xfrm>
              <a:off x="7491518" y="1778185"/>
              <a:ext cx="18961" cy="23337"/>
            </a:xfrm>
            <a:custGeom>
              <a:avLst/>
              <a:gdLst>
                <a:gd name="T0" fmla="*/ 6 w 11"/>
                <a:gd name="T1" fmla="*/ 1 h 13"/>
                <a:gd name="T2" fmla="*/ 8 w 11"/>
                <a:gd name="T3" fmla="*/ 7 h 13"/>
                <a:gd name="T4" fmla="*/ 12 w 11"/>
                <a:gd name="T5" fmla="*/ 7 h 13"/>
                <a:gd name="T6" fmla="*/ 12 w 11"/>
                <a:gd name="T7" fmla="*/ 15 h 13"/>
                <a:gd name="T8" fmla="*/ 7 w 11"/>
                <a:gd name="T9" fmla="*/ 15 h 13"/>
                <a:gd name="T10" fmla="*/ 7 w 11"/>
                <a:gd name="T11" fmla="*/ 10 h 13"/>
                <a:gd name="T12" fmla="*/ 0 w 11"/>
                <a:gd name="T13" fmla="*/ 4 h 13"/>
                <a:gd name="T14" fmla="*/ 4 w 11"/>
                <a:gd name="T15" fmla="*/ 4 h 13"/>
                <a:gd name="T16" fmla="*/ 6 w 11"/>
                <a:gd name="T17" fmla="*/ 1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3"/>
                <a:gd name="T29" fmla="*/ 11 w 11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3">
                  <a:moveTo>
                    <a:pt x="5" y="1"/>
                  </a:moveTo>
                  <a:cubicBezTo>
                    <a:pt x="7" y="2"/>
                    <a:pt x="6" y="4"/>
                    <a:pt x="7" y="6"/>
                  </a:cubicBezTo>
                  <a:cubicBezTo>
                    <a:pt x="7" y="6"/>
                    <a:pt x="9" y="5"/>
                    <a:pt x="10" y="6"/>
                  </a:cubicBezTo>
                  <a:cubicBezTo>
                    <a:pt x="11" y="8"/>
                    <a:pt x="11" y="11"/>
                    <a:pt x="10" y="12"/>
                  </a:cubicBezTo>
                  <a:cubicBezTo>
                    <a:pt x="9" y="13"/>
                    <a:pt x="7" y="12"/>
                    <a:pt x="6" y="12"/>
                  </a:cubicBezTo>
                  <a:cubicBezTo>
                    <a:pt x="6" y="11"/>
                    <a:pt x="7" y="9"/>
                    <a:pt x="6" y="8"/>
                  </a:cubicBezTo>
                  <a:cubicBezTo>
                    <a:pt x="5" y="6"/>
                    <a:pt x="1" y="5"/>
                    <a:pt x="0" y="3"/>
                  </a:cubicBezTo>
                  <a:cubicBezTo>
                    <a:pt x="0" y="2"/>
                    <a:pt x="2" y="3"/>
                    <a:pt x="3" y="3"/>
                  </a:cubicBezTo>
                  <a:cubicBezTo>
                    <a:pt x="4" y="2"/>
                    <a:pt x="5" y="0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43" name="Freeform 3460"/>
            <p:cNvSpPr>
              <a:spLocks noChangeAspect="1"/>
            </p:cNvSpPr>
            <p:nvPr/>
          </p:nvSpPr>
          <p:spPr bwMode="auto">
            <a:xfrm>
              <a:off x="7492976" y="1802981"/>
              <a:ext cx="102100" cy="242124"/>
            </a:xfrm>
            <a:custGeom>
              <a:avLst/>
              <a:gdLst>
                <a:gd name="T0" fmla="*/ 13 w 58"/>
                <a:gd name="T1" fmla="*/ 1 h 138"/>
                <a:gd name="T2" fmla="*/ 22 w 58"/>
                <a:gd name="T3" fmla="*/ 18 h 138"/>
                <a:gd name="T4" fmla="*/ 27 w 58"/>
                <a:gd name="T5" fmla="*/ 31 h 138"/>
                <a:gd name="T6" fmla="*/ 29 w 58"/>
                <a:gd name="T7" fmla="*/ 47 h 138"/>
                <a:gd name="T8" fmla="*/ 31 w 58"/>
                <a:gd name="T9" fmla="*/ 45 h 138"/>
                <a:gd name="T10" fmla="*/ 46 w 58"/>
                <a:gd name="T11" fmla="*/ 73 h 138"/>
                <a:gd name="T12" fmla="*/ 60 w 58"/>
                <a:gd name="T13" fmla="*/ 93 h 138"/>
                <a:gd name="T14" fmla="*/ 65 w 58"/>
                <a:gd name="T15" fmla="*/ 103 h 138"/>
                <a:gd name="T16" fmla="*/ 70 w 58"/>
                <a:gd name="T17" fmla="*/ 106 h 138"/>
                <a:gd name="T18" fmla="*/ 69 w 58"/>
                <a:gd name="T19" fmla="*/ 111 h 138"/>
                <a:gd name="T20" fmla="*/ 68 w 58"/>
                <a:gd name="T21" fmla="*/ 108 h 138"/>
                <a:gd name="T22" fmla="*/ 63 w 58"/>
                <a:gd name="T23" fmla="*/ 103 h 138"/>
                <a:gd name="T24" fmla="*/ 57 w 58"/>
                <a:gd name="T25" fmla="*/ 96 h 138"/>
                <a:gd name="T26" fmla="*/ 47 w 58"/>
                <a:gd name="T27" fmla="*/ 93 h 138"/>
                <a:gd name="T28" fmla="*/ 41 w 58"/>
                <a:gd name="T29" fmla="*/ 97 h 138"/>
                <a:gd name="T30" fmla="*/ 41 w 58"/>
                <a:gd name="T31" fmla="*/ 118 h 138"/>
                <a:gd name="T32" fmla="*/ 40 w 58"/>
                <a:gd name="T33" fmla="*/ 124 h 138"/>
                <a:gd name="T34" fmla="*/ 51 w 58"/>
                <a:gd name="T35" fmla="*/ 132 h 138"/>
                <a:gd name="T36" fmla="*/ 56 w 58"/>
                <a:gd name="T37" fmla="*/ 144 h 138"/>
                <a:gd name="T38" fmla="*/ 62 w 58"/>
                <a:gd name="T39" fmla="*/ 147 h 138"/>
                <a:gd name="T40" fmla="*/ 64 w 58"/>
                <a:gd name="T41" fmla="*/ 158 h 138"/>
                <a:gd name="T42" fmla="*/ 63 w 58"/>
                <a:gd name="T43" fmla="*/ 159 h 138"/>
                <a:gd name="T44" fmla="*/ 60 w 58"/>
                <a:gd name="T45" fmla="*/ 153 h 138"/>
                <a:gd name="T46" fmla="*/ 52 w 58"/>
                <a:gd name="T47" fmla="*/ 150 h 138"/>
                <a:gd name="T48" fmla="*/ 49 w 58"/>
                <a:gd name="T49" fmla="*/ 153 h 138"/>
                <a:gd name="T50" fmla="*/ 48 w 58"/>
                <a:gd name="T51" fmla="*/ 164 h 138"/>
                <a:gd name="T52" fmla="*/ 46 w 58"/>
                <a:gd name="T53" fmla="*/ 165 h 138"/>
                <a:gd name="T54" fmla="*/ 42 w 58"/>
                <a:gd name="T55" fmla="*/ 156 h 138"/>
                <a:gd name="T56" fmla="*/ 40 w 58"/>
                <a:gd name="T57" fmla="*/ 150 h 138"/>
                <a:gd name="T58" fmla="*/ 40 w 58"/>
                <a:gd name="T59" fmla="*/ 141 h 138"/>
                <a:gd name="T60" fmla="*/ 35 w 58"/>
                <a:gd name="T61" fmla="*/ 132 h 138"/>
                <a:gd name="T62" fmla="*/ 35 w 58"/>
                <a:gd name="T63" fmla="*/ 120 h 138"/>
                <a:gd name="T64" fmla="*/ 28 w 58"/>
                <a:gd name="T65" fmla="*/ 113 h 138"/>
                <a:gd name="T66" fmla="*/ 28 w 58"/>
                <a:gd name="T67" fmla="*/ 107 h 138"/>
                <a:gd name="T68" fmla="*/ 27 w 58"/>
                <a:gd name="T69" fmla="*/ 91 h 138"/>
                <a:gd name="T70" fmla="*/ 19 w 58"/>
                <a:gd name="T71" fmla="*/ 61 h 138"/>
                <a:gd name="T72" fmla="*/ 19 w 58"/>
                <a:gd name="T73" fmla="*/ 52 h 138"/>
                <a:gd name="T74" fmla="*/ 10 w 58"/>
                <a:gd name="T75" fmla="*/ 42 h 138"/>
                <a:gd name="T76" fmla="*/ 8 w 58"/>
                <a:gd name="T77" fmla="*/ 38 h 138"/>
                <a:gd name="T78" fmla="*/ 5 w 58"/>
                <a:gd name="T79" fmla="*/ 36 h 138"/>
                <a:gd name="T80" fmla="*/ 4 w 58"/>
                <a:gd name="T81" fmla="*/ 18 h 138"/>
                <a:gd name="T82" fmla="*/ 0 w 58"/>
                <a:gd name="T83" fmla="*/ 7 h 138"/>
                <a:gd name="T84" fmla="*/ 4 w 58"/>
                <a:gd name="T85" fmla="*/ 4 h 138"/>
                <a:gd name="T86" fmla="*/ 8 w 58"/>
                <a:gd name="T87" fmla="*/ 7 h 138"/>
                <a:gd name="T88" fmla="*/ 10 w 58"/>
                <a:gd name="T89" fmla="*/ 1 h 138"/>
                <a:gd name="T90" fmla="*/ 13 w 58"/>
                <a:gd name="T91" fmla="*/ 1 h 13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8"/>
                <a:gd name="T139" fmla="*/ 0 h 138"/>
                <a:gd name="T140" fmla="*/ 58 w 58"/>
                <a:gd name="T141" fmla="*/ 138 h 13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8" h="138">
                  <a:moveTo>
                    <a:pt x="11" y="1"/>
                  </a:moveTo>
                  <a:cubicBezTo>
                    <a:pt x="14" y="5"/>
                    <a:pt x="16" y="10"/>
                    <a:pt x="18" y="15"/>
                  </a:cubicBezTo>
                  <a:cubicBezTo>
                    <a:pt x="19" y="19"/>
                    <a:pt x="21" y="22"/>
                    <a:pt x="22" y="26"/>
                  </a:cubicBezTo>
                  <a:cubicBezTo>
                    <a:pt x="23" y="30"/>
                    <a:pt x="22" y="35"/>
                    <a:pt x="24" y="39"/>
                  </a:cubicBezTo>
                  <a:cubicBezTo>
                    <a:pt x="24" y="39"/>
                    <a:pt x="25" y="36"/>
                    <a:pt x="26" y="37"/>
                  </a:cubicBezTo>
                  <a:cubicBezTo>
                    <a:pt x="31" y="44"/>
                    <a:pt x="34" y="53"/>
                    <a:pt x="38" y="61"/>
                  </a:cubicBezTo>
                  <a:cubicBezTo>
                    <a:pt x="41" y="66"/>
                    <a:pt x="46" y="71"/>
                    <a:pt x="50" y="77"/>
                  </a:cubicBezTo>
                  <a:cubicBezTo>
                    <a:pt x="51" y="80"/>
                    <a:pt x="52" y="83"/>
                    <a:pt x="54" y="86"/>
                  </a:cubicBezTo>
                  <a:cubicBezTo>
                    <a:pt x="55" y="87"/>
                    <a:pt x="57" y="86"/>
                    <a:pt x="58" y="88"/>
                  </a:cubicBezTo>
                  <a:cubicBezTo>
                    <a:pt x="58" y="89"/>
                    <a:pt x="58" y="91"/>
                    <a:pt x="57" y="92"/>
                  </a:cubicBezTo>
                  <a:cubicBezTo>
                    <a:pt x="57" y="92"/>
                    <a:pt x="56" y="90"/>
                    <a:pt x="56" y="90"/>
                  </a:cubicBezTo>
                  <a:cubicBezTo>
                    <a:pt x="55" y="88"/>
                    <a:pt x="53" y="87"/>
                    <a:pt x="52" y="86"/>
                  </a:cubicBezTo>
                  <a:cubicBezTo>
                    <a:pt x="50" y="84"/>
                    <a:pt x="49" y="81"/>
                    <a:pt x="47" y="80"/>
                  </a:cubicBezTo>
                  <a:cubicBezTo>
                    <a:pt x="45" y="78"/>
                    <a:pt x="42" y="77"/>
                    <a:pt x="39" y="77"/>
                  </a:cubicBezTo>
                  <a:cubicBezTo>
                    <a:pt x="37" y="78"/>
                    <a:pt x="35" y="79"/>
                    <a:pt x="34" y="81"/>
                  </a:cubicBezTo>
                  <a:cubicBezTo>
                    <a:pt x="33" y="86"/>
                    <a:pt x="34" y="92"/>
                    <a:pt x="34" y="98"/>
                  </a:cubicBezTo>
                  <a:cubicBezTo>
                    <a:pt x="33" y="99"/>
                    <a:pt x="32" y="101"/>
                    <a:pt x="33" y="103"/>
                  </a:cubicBezTo>
                  <a:cubicBezTo>
                    <a:pt x="35" y="106"/>
                    <a:pt x="40" y="107"/>
                    <a:pt x="42" y="110"/>
                  </a:cubicBezTo>
                  <a:cubicBezTo>
                    <a:pt x="44" y="112"/>
                    <a:pt x="44" y="117"/>
                    <a:pt x="46" y="120"/>
                  </a:cubicBezTo>
                  <a:cubicBezTo>
                    <a:pt x="47" y="121"/>
                    <a:pt x="50" y="120"/>
                    <a:pt x="51" y="122"/>
                  </a:cubicBezTo>
                  <a:cubicBezTo>
                    <a:pt x="52" y="124"/>
                    <a:pt x="53" y="128"/>
                    <a:pt x="53" y="131"/>
                  </a:cubicBezTo>
                  <a:cubicBezTo>
                    <a:pt x="53" y="132"/>
                    <a:pt x="52" y="132"/>
                    <a:pt x="52" y="132"/>
                  </a:cubicBezTo>
                  <a:cubicBezTo>
                    <a:pt x="51" y="131"/>
                    <a:pt x="51" y="128"/>
                    <a:pt x="50" y="127"/>
                  </a:cubicBezTo>
                  <a:cubicBezTo>
                    <a:pt x="48" y="125"/>
                    <a:pt x="46" y="125"/>
                    <a:pt x="43" y="125"/>
                  </a:cubicBezTo>
                  <a:cubicBezTo>
                    <a:pt x="42" y="125"/>
                    <a:pt x="41" y="126"/>
                    <a:pt x="41" y="127"/>
                  </a:cubicBezTo>
                  <a:cubicBezTo>
                    <a:pt x="40" y="130"/>
                    <a:pt x="40" y="133"/>
                    <a:pt x="40" y="136"/>
                  </a:cubicBezTo>
                  <a:cubicBezTo>
                    <a:pt x="39" y="136"/>
                    <a:pt x="38" y="138"/>
                    <a:pt x="38" y="137"/>
                  </a:cubicBezTo>
                  <a:cubicBezTo>
                    <a:pt x="36" y="135"/>
                    <a:pt x="36" y="133"/>
                    <a:pt x="35" y="130"/>
                  </a:cubicBezTo>
                  <a:cubicBezTo>
                    <a:pt x="34" y="129"/>
                    <a:pt x="33" y="127"/>
                    <a:pt x="33" y="125"/>
                  </a:cubicBezTo>
                  <a:cubicBezTo>
                    <a:pt x="32" y="122"/>
                    <a:pt x="33" y="120"/>
                    <a:pt x="33" y="117"/>
                  </a:cubicBezTo>
                  <a:cubicBezTo>
                    <a:pt x="32" y="115"/>
                    <a:pt x="29" y="113"/>
                    <a:pt x="29" y="110"/>
                  </a:cubicBezTo>
                  <a:cubicBezTo>
                    <a:pt x="28" y="107"/>
                    <a:pt x="30" y="103"/>
                    <a:pt x="29" y="100"/>
                  </a:cubicBezTo>
                  <a:cubicBezTo>
                    <a:pt x="28" y="98"/>
                    <a:pt x="25" y="97"/>
                    <a:pt x="23" y="94"/>
                  </a:cubicBezTo>
                  <a:cubicBezTo>
                    <a:pt x="22" y="93"/>
                    <a:pt x="23" y="91"/>
                    <a:pt x="23" y="89"/>
                  </a:cubicBezTo>
                  <a:cubicBezTo>
                    <a:pt x="22" y="85"/>
                    <a:pt x="23" y="80"/>
                    <a:pt x="22" y="76"/>
                  </a:cubicBezTo>
                  <a:cubicBezTo>
                    <a:pt x="21" y="68"/>
                    <a:pt x="17" y="60"/>
                    <a:pt x="16" y="51"/>
                  </a:cubicBezTo>
                  <a:cubicBezTo>
                    <a:pt x="15" y="49"/>
                    <a:pt x="17" y="46"/>
                    <a:pt x="16" y="43"/>
                  </a:cubicBezTo>
                  <a:cubicBezTo>
                    <a:pt x="14" y="40"/>
                    <a:pt x="10" y="38"/>
                    <a:pt x="8" y="35"/>
                  </a:cubicBezTo>
                  <a:cubicBezTo>
                    <a:pt x="7" y="34"/>
                    <a:pt x="8" y="33"/>
                    <a:pt x="7" y="32"/>
                  </a:cubicBezTo>
                  <a:cubicBezTo>
                    <a:pt x="7" y="31"/>
                    <a:pt x="5" y="31"/>
                    <a:pt x="4" y="30"/>
                  </a:cubicBezTo>
                  <a:cubicBezTo>
                    <a:pt x="3" y="25"/>
                    <a:pt x="4" y="20"/>
                    <a:pt x="3" y="15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5"/>
                    <a:pt x="1" y="3"/>
                    <a:pt x="3" y="3"/>
                  </a:cubicBezTo>
                  <a:cubicBezTo>
                    <a:pt x="4" y="3"/>
                    <a:pt x="5" y="6"/>
                    <a:pt x="7" y="6"/>
                  </a:cubicBezTo>
                  <a:cubicBezTo>
                    <a:pt x="8" y="5"/>
                    <a:pt x="7" y="2"/>
                    <a:pt x="8" y="1"/>
                  </a:cubicBezTo>
                  <a:cubicBezTo>
                    <a:pt x="8" y="0"/>
                    <a:pt x="10" y="0"/>
                    <a:pt x="1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44" name="Freeform 3461"/>
            <p:cNvSpPr>
              <a:spLocks noChangeAspect="1"/>
            </p:cNvSpPr>
            <p:nvPr/>
          </p:nvSpPr>
          <p:spPr bwMode="auto">
            <a:xfrm>
              <a:off x="5996477" y="795105"/>
              <a:ext cx="27713" cy="13127"/>
            </a:xfrm>
            <a:custGeom>
              <a:avLst/>
              <a:gdLst>
                <a:gd name="T0" fmla="*/ 4 w 16"/>
                <a:gd name="T1" fmla="*/ 0 h 8"/>
                <a:gd name="T2" fmla="*/ 1 w 16"/>
                <a:gd name="T3" fmla="*/ 6 h 8"/>
                <a:gd name="T4" fmla="*/ 12 w 16"/>
                <a:gd name="T5" fmla="*/ 9 h 8"/>
                <a:gd name="T6" fmla="*/ 18 w 16"/>
                <a:gd name="T7" fmla="*/ 7 h 8"/>
                <a:gd name="T8" fmla="*/ 15 w 16"/>
                <a:gd name="T9" fmla="*/ 3 h 8"/>
                <a:gd name="T10" fmla="*/ 4 w 16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8"/>
                <a:gd name="T20" fmla="*/ 16 w 16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8">
                  <a:moveTo>
                    <a:pt x="3" y="0"/>
                  </a:moveTo>
                  <a:cubicBezTo>
                    <a:pt x="1" y="1"/>
                    <a:pt x="0" y="4"/>
                    <a:pt x="1" y="5"/>
                  </a:cubicBezTo>
                  <a:cubicBezTo>
                    <a:pt x="4" y="7"/>
                    <a:pt x="7" y="8"/>
                    <a:pt x="10" y="8"/>
                  </a:cubicBezTo>
                  <a:cubicBezTo>
                    <a:pt x="12" y="8"/>
                    <a:pt x="15" y="8"/>
                    <a:pt x="15" y="6"/>
                  </a:cubicBezTo>
                  <a:cubicBezTo>
                    <a:pt x="16" y="5"/>
                    <a:pt x="14" y="3"/>
                    <a:pt x="13" y="3"/>
                  </a:cubicBezTo>
                  <a:cubicBezTo>
                    <a:pt x="10" y="1"/>
                    <a:pt x="6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45" name="Freeform 3462"/>
            <p:cNvSpPr>
              <a:spLocks noChangeAspect="1"/>
            </p:cNvSpPr>
            <p:nvPr/>
          </p:nvSpPr>
          <p:spPr bwMode="auto">
            <a:xfrm>
              <a:off x="5701844" y="780519"/>
              <a:ext cx="51050" cy="32089"/>
            </a:xfrm>
            <a:custGeom>
              <a:avLst/>
              <a:gdLst>
                <a:gd name="T0" fmla="*/ 30 w 29"/>
                <a:gd name="T1" fmla="*/ 2 h 18"/>
                <a:gd name="T2" fmla="*/ 33 w 29"/>
                <a:gd name="T3" fmla="*/ 13 h 18"/>
                <a:gd name="T4" fmla="*/ 21 w 29"/>
                <a:gd name="T5" fmla="*/ 18 h 18"/>
                <a:gd name="T6" fmla="*/ 7 w 29"/>
                <a:gd name="T7" fmla="*/ 21 h 18"/>
                <a:gd name="T8" fmla="*/ 1 w 29"/>
                <a:gd name="T9" fmla="*/ 13 h 18"/>
                <a:gd name="T10" fmla="*/ 11 w 29"/>
                <a:gd name="T11" fmla="*/ 10 h 18"/>
                <a:gd name="T12" fmla="*/ 21 w 29"/>
                <a:gd name="T13" fmla="*/ 9 h 18"/>
                <a:gd name="T14" fmla="*/ 21 w 29"/>
                <a:gd name="T15" fmla="*/ 2 h 18"/>
                <a:gd name="T16" fmla="*/ 30 w 29"/>
                <a:gd name="T17" fmla="*/ 2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18"/>
                <a:gd name="T29" fmla="*/ 29 w 2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18">
                  <a:moveTo>
                    <a:pt x="25" y="2"/>
                  </a:moveTo>
                  <a:cubicBezTo>
                    <a:pt x="28" y="4"/>
                    <a:pt x="29" y="9"/>
                    <a:pt x="27" y="11"/>
                  </a:cubicBezTo>
                  <a:cubicBezTo>
                    <a:pt x="25" y="14"/>
                    <a:pt x="20" y="14"/>
                    <a:pt x="17" y="15"/>
                  </a:cubicBezTo>
                  <a:cubicBezTo>
                    <a:pt x="13" y="16"/>
                    <a:pt x="10" y="18"/>
                    <a:pt x="6" y="17"/>
                  </a:cubicBezTo>
                  <a:cubicBezTo>
                    <a:pt x="4" y="17"/>
                    <a:pt x="0" y="14"/>
                    <a:pt x="1" y="11"/>
                  </a:cubicBezTo>
                  <a:cubicBezTo>
                    <a:pt x="2" y="9"/>
                    <a:pt x="6" y="9"/>
                    <a:pt x="9" y="8"/>
                  </a:cubicBezTo>
                  <a:cubicBezTo>
                    <a:pt x="12" y="8"/>
                    <a:pt x="15" y="8"/>
                    <a:pt x="17" y="7"/>
                  </a:cubicBezTo>
                  <a:cubicBezTo>
                    <a:pt x="18" y="6"/>
                    <a:pt x="16" y="3"/>
                    <a:pt x="17" y="2"/>
                  </a:cubicBezTo>
                  <a:cubicBezTo>
                    <a:pt x="19" y="1"/>
                    <a:pt x="23" y="0"/>
                    <a:pt x="25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46" name="Freeform 3463"/>
            <p:cNvSpPr>
              <a:spLocks noChangeAspect="1"/>
            </p:cNvSpPr>
            <p:nvPr/>
          </p:nvSpPr>
          <p:spPr bwMode="auto">
            <a:xfrm>
              <a:off x="5518064" y="816983"/>
              <a:ext cx="32089" cy="14586"/>
            </a:xfrm>
            <a:custGeom>
              <a:avLst/>
              <a:gdLst>
                <a:gd name="T0" fmla="*/ 7 w 18"/>
                <a:gd name="T1" fmla="*/ 0 h 8"/>
                <a:gd name="T2" fmla="*/ 21 w 18"/>
                <a:gd name="T3" fmla="*/ 6 h 8"/>
                <a:gd name="T4" fmla="*/ 17 w 18"/>
                <a:gd name="T5" fmla="*/ 10 h 8"/>
                <a:gd name="T6" fmla="*/ 1 w 18"/>
                <a:gd name="T7" fmla="*/ 10 h 8"/>
                <a:gd name="T8" fmla="*/ 1 w 18"/>
                <a:gd name="T9" fmla="*/ 6 h 8"/>
                <a:gd name="T10" fmla="*/ 7 w 18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8"/>
                <a:gd name="T20" fmla="*/ 18 w 18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8">
                  <a:moveTo>
                    <a:pt x="6" y="0"/>
                  </a:moveTo>
                  <a:cubicBezTo>
                    <a:pt x="10" y="0"/>
                    <a:pt x="14" y="2"/>
                    <a:pt x="17" y="5"/>
                  </a:cubicBezTo>
                  <a:cubicBezTo>
                    <a:pt x="18" y="6"/>
                    <a:pt x="15" y="8"/>
                    <a:pt x="14" y="8"/>
                  </a:cubicBezTo>
                  <a:cubicBezTo>
                    <a:pt x="10" y="8"/>
                    <a:pt x="5" y="8"/>
                    <a:pt x="1" y="8"/>
                  </a:cubicBezTo>
                  <a:cubicBezTo>
                    <a:pt x="0" y="8"/>
                    <a:pt x="0" y="6"/>
                    <a:pt x="1" y="5"/>
                  </a:cubicBezTo>
                  <a:cubicBezTo>
                    <a:pt x="3" y="4"/>
                    <a:pt x="5" y="2"/>
                    <a:pt x="6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47" name="Freeform 3464"/>
            <p:cNvSpPr>
              <a:spLocks noChangeAspect="1"/>
            </p:cNvSpPr>
            <p:nvPr/>
          </p:nvSpPr>
          <p:spPr bwMode="auto">
            <a:xfrm>
              <a:off x="5602661" y="814066"/>
              <a:ext cx="43757" cy="17503"/>
            </a:xfrm>
            <a:custGeom>
              <a:avLst/>
              <a:gdLst>
                <a:gd name="T0" fmla="*/ 2 w 25"/>
                <a:gd name="T1" fmla="*/ 1 h 10"/>
                <a:gd name="T2" fmla="*/ 23 w 25"/>
                <a:gd name="T3" fmla="*/ 1 h 10"/>
                <a:gd name="T4" fmla="*/ 29 w 25"/>
                <a:gd name="T5" fmla="*/ 6 h 10"/>
                <a:gd name="T6" fmla="*/ 20 w 25"/>
                <a:gd name="T7" fmla="*/ 6 h 10"/>
                <a:gd name="T8" fmla="*/ 20 w 25"/>
                <a:gd name="T9" fmla="*/ 11 h 10"/>
                <a:gd name="T10" fmla="*/ 12 w 25"/>
                <a:gd name="T11" fmla="*/ 12 h 10"/>
                <a:gd name="T12" fmla="*/ 4 w 25"/>
                <a:gd name="T13" fmla="*/ 7 h 10"/>
                <a:gd name="T14" fmla="*/ 2 w 25"/>
                <a:gd name="T15" fmla="*/ 1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"/>
                <a:gd name="T25" fmla="*/ 0 h 10"/>
                <a:gd name="T26" fmla="*/ 25 w 25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" h="10">
                  <a:moveTo>
                    <a:pt x="2" y="1"/>
                  </a:moveTo>
                  <a:cubicBezTo>
                    <a:pt x="7" y="0"/>
                    <a:pt x="14" y="0"/>
                    <a:pt x="19" y="1"/>
                  </a:cubicBezTo>
                  <a:cubicBezTo>
                    <a:pt x="21" y="1"/>
                    <a:pt x="25" y="3"/>
                    <a:pt x="24" y="5"/>
                  </a:cubicBezTo>
                  <a:cubicBezTo>
                    <a:pt x="23" y="7"/>
                    <a:pt x="19" y="4"/>
                    <a:pt x="17" y="5"/>
                  </a:cubicBezTo>
                  <a:cubicBezTo>
                    <a:pt x="16" y="6"/>
                    <a:pt x="18" y="8"/>
                    <a:pt x="17" y="9"/>
                  </a:cubicBezTo>
                  <a:cubicBezTo>
                    <a:pt x="15" y="8"/>
                    <a:pt x="12" y="9"/>
                    <a:pt x="10" y="10"/>
                  </a:cubicBezTo>
                  <a:cubicBezTo>
                    <a:pt x="7" y="10"/>
                    <a:pt x="4" y="9"/>
                    <a:pt x="3" y="6"/>
                  </a:cubicBezTo>
                  <a:cubicBezTo>
                    <a:pt x="2" y="5"/>
                    <a:pt x="0" y="2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48" name="Freeform 3465"/>
            <p:cNvSpPr>
              <a:spLocks noChangeAspect="1"/>
            </p:cNvSpPr>
            <p:nvPr/>
          </p:nvSpPr>
          <p:spPr bwMode="auto">
            <a:xfrm>
              <a:off x="5643501" y="796563"/>
              <a:ext cx="55426" cy="27713"/>
            </a:xfrm>
            <a:custGeom>
              <a:avLst/>
              <a:gdLst>
                <a:gd name="T0" fmla="*/ 13 w 31"/>
                <a:gd name="T1" fmla="*/ 2 h 16"/>
                <a:gd name="T2" fmla="*/ 26 w 31"/>
                <a:gd name="T3" fmla="*/ 2 h 16"/>
                <a:gd name="T4" fmla="*/ 36 w 31"/>
                <a:gd name="T5" fmla="*/ 2 h 16"/>
                <a:gd name="T6" fmla="*/ 36 w 31"/>
                <a:gd name="T7" fmla="*/ 10 h 16"/>
                <a:gd name="T8" fmla="*/ 29 w 31"/>
                <a:gd name="T9" fmla="*/ 18 h 16"/>
                <a:gd name="T10" fmla="*/ 16 w 31"/>
                <a:gd name="T11" fmla="*/ 14 h 16"/>
                <a:gd name="T12" fmla="*/ 6 w 31"/>
                <a:gd name="T13" fmla="*/ 18 h 16"/>
                <a:gd name="T14" fmla="*/ 1 w 31"/>
                <a:gd name="T15" fmla="*/ 13 h 16"/>
                <a:gd name="T16" fmla="*/ 2 w 31"/>
                <a:gd name="T17" fmla="*/ 4 h 16"/>
                <a:gd name="T18" fmla="*/ 13 w 31"/>
                <a:gd name="T19" fmla="*/ 2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16"/>
                <a:gd name="T32" fmla="*/ 31 w 31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16">
                  <a:moveTo>
                    <a:pt x="11" y="2"/>
                  </a:moveTo>
                  <a:cubicBezTo>
                    <a:pt x="14" y="2"/>
                    <a:pt x="17" y="2"/>
                    <a:pt x="21" y="2"/>
                  </a:cubicBezTo>
                  <a:cubicBezTo>
                    <a:pt x="24" y="2"/>
                    <a:pt x="27" y="0"/>
                    <a:pt x="29" y="2"/>
                  </a:cubicBezTo>
                  <a:cubicBezTo>
                    <a:pt x="31" y="3"/>
                    <a:pt x="30" y="6"/>
                    <a:pt x="29" y="8"/>
                  </a:cubicBezTo>
                  <a:cubicBezTo>
                    <a:pt x="26" y="10"/>
                    <a:pt x="25" y="14"/>
                    <a:pt x="24" y="15"/>
                  </a:cubicBezTo>
                  <a:cubicBezTo>
                    <a:pt x="20" y="16"/>
                    <a:pt x="17" y="12"/>
                    <a:pt x="13" y="12"/>
                  </a:cubicBezTo>
                  <a:cubicBezTo>
                    <a:pt x="10" y="12"/>
                    <a:pt x="8" y="15"/>
                    <a:pt x="5" y="15"/>
                  </a:cubicBezTo>
                  <a:cubicBezTo>
                    <a:pt x="3" y="15"/>
                    <a:pt x="1" y="13"/>
                    <a:pt x="1" y="11"/>
                  </a:cubicBezTo>
                  <a:cubicBezTo>
                    <a:pt x="0" y="8"/>
                    <a:pt x="0" y="5"/>
                    <a:pt x="2" y="3"/>
                  </a:cubicBezTo>
                  <a:cubicBezTo>
                    <a:pt x="4" y="1"/>
                    <a:pt x="8" y="3"/>
                    <a:pt x="1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49" name="Freeform 3466"/>
            <p:cNvSpPr>
              <a:spLocks noChangeAspect="1"/>
            </p:cNvSpPr>
            <p:nvPr/>
          </p:nvSpPr>
          <p:spPr bwMode="auto">
            <a:xfrm>
              <a:off x="5582241" y="821359"/>
              <a:ext cx="24796" cy="16044"/>
            </a:xfrm>
            <a:custGeom>
              <a:avLst/>
              <a:gdLst>
                <a:gd name="T0" fmla="*/ 1 w 14"/>
                <a:gd name="T1" fmla="*/ 1 h 9"/>
                <a:gd name="T2" fmla="*/ 1 w 14"/>
                <a:gd name="T3" fmla="*/ 7 h 9"/>
                <a:gd name="T4" fmla="*/ 15 w 14"/>
                <a:gd name="T5" fmla="*/ 10 h 9"/>
                <a:gd name="T6" fmla="*/ 15 w 14"/>
                <a:gd name="T7" fmla="*/ 1 h 9"/>
                <a:gd name="T8" fmla="*/ 1 w 14"/>
                <a:gd name="T9" fmla="*/ 1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9"/>
                <a:gd name="T17" fmla="*/ 14 w 14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9">
                  <a:moveTo>
                    <a:pt x="1" y="1"/>
                  </a:moveTo>
                  <a:cubicBezTo>
                    <a:pt x="1" y="1"/>
                    <a:pt x="0" y="5"/>
                    <a:pt x="1" y="6"/>
                  </a:cubicBezTo>
                  <a:cubicBezTo>
                    <a:pt x="4" y="8"/>
                    <a:pt x="8" y="9"/>
                    <a:pt x="12" y="8"/>
                  </a:cubicBezTo>
                  <a:cubicBezTo>
                    <a:pt x="14" y="7"/>
                    <a:pt x="14" y="2"/>
                    <a:pt x="12" y="1"/>
                  </a:cubicBezTo>
                  <a:cubicBezTo>
                    <a:pt x="9" y="0"/>
                    <a:pt x="4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50" name="Freeform 3467"/>
            <p:cNvSpPr>
              <a:spLocks noChangeAspect="1"/>
            </p:cNvSpPr>
            <p:nvPr/>
          </p:nvSpPr>
          <p:spPr bwMode="auto">
            <a:xfrm>
              <a:off x="5551611" y="786353"/>
              <a:ext cx="62719" cy="17503"/>
            </a:xfrm>
            <a:custGeom>
              <a:avLst/>
              <a:gdLst>
                <a:gd name="T0" fmla="*/ 4 w 36"/>
                <a:gd name="T1" fmla="*/ 1 h 10"/>
                <a:gd name="T2" fmla="*/ 1 w 36"/>
                <a:gd name="T3" fmla="*/ 5 h 10"/>
                <a:gd name="T4" fmla="*/ 8 w 36"/>
                <a:gd name="T5" fmla="*/ 7 h 10"/>
                <a:gd name="T6" fmla="*/ 18 w 36"/>
                <a:gd name="T7" fmla="*/ 8 h 10"/>
                <a:gd name="T8" fmla="*/ 29 w 36"/>
                <a:gd name="T9" fmla="*/ 10 h 10"/>
                <a:gd name="T10" fmla="*/ 35 w 36"/>
                <a:gd name="T11" fmla="*/ 11 h 10"/>
                <a:gd name="T12" fmla="*/ 39 w 36"/>
                <a:gd name="T13" fmla="*/ 12 h 10"/>
                <a:gd name="T14" fmla="*/ 42 w 36"/>
                <a:gd name="T15" fmla="*/ 10 h 10"/>
                <a:gd name="T16" fmla="*/ 32 w 36"/>
                <a:gd name="T17" fmla="*/ 6 h 10"/>
                <a:gd name="T18" fmla="*/ 22 w 36"/>
                <a:gd name="T19" fmla="*/ 4 h 10"/>
                <a:gd name="T20" fmla="*/ 16 w 36"/>
                <a:gd name="T21" fmla="*/ 5 h 10"/>
                <a:gd name="T22" fmla="*/ 8 w 36"/>
                <a:gd name="T23" fmla="*/ 1 h 10"/>
                <a:gd name="T24" fmla="*/ 4 w 36"/>
                <a:gd name="T25" fmla="*/ 1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6"/>
                <a:gd name="T40" fmla="*/ 0 h 10"/>
                <a:gd name="T41" fmla="*/ 36 w 36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6" h="10">
                  <a:moveTo>
                    <a:pt x="3" y="1"/>
                  </a:moveTo>
                  <a:cubicBezTo>
                    <a:pt x="2" y="1"/>
                    <a:pt x="0" y="3"/>
                    <a:pt x="1" y="4"/>
                  </a:cubicBezTo>
                  <a:cubicBezTo>
                    <a:pt x="2" y="5"/>
                    <a:pt x="5" y="5"/>
                    <a:pt x="7" y="6"/>
                  </a:cubicBezTo>
                  <a:cubicBezTo>
                    <a:pt x="10" y="7"/>
                    <a:pt x="12" y="7"/>
                    <a:pt x="15" y="7"/>
                  </a:cubicBezTo>
                  <a:cubicBezTo>
                    <a:pt x="18" y="8"/>
                    <a:pt x="21" y="8"/>
                    <a:pt x="24" y="8"/>
                  </a:cubicBezTo>
                  <a:cubicBezTo>
                    <a:pt x="26" y="8"/>
                    <a:pt x="28" y="8"/>
                    <a:pt x="29" y="9"/>
                  </a:cubicBezTo>
                  <a:cubicBezTo>
                    <a:pt x="31" y="9"/>
                    <a:pt x="32" y="10"/>
                    <a:pt x="33" y="10"/>
                  </a:cubicBezTo>
                  <a:cubicBezTo>
                    <a:pt x="34" y="10"/>
                    <a:pt x="36" y="9"/>
                    <a:pt x="35" y="8"/>
                  </a:cubicBezTo>
                  <a:cubicBezTo>
                    <a:pt x="33" y="6"/>
                    <a:pt x="30" y="6"/>
                    <a:pt x="27" y="5"/>
                  </a:cubicBezTo>
                  <a:cubicBezTo>
                    <a:pt x="24" y="4"/>
                    <a:pt x="21" y="3"/>
                    <a:pt x="18" y="3"/>
                  </a:cubicBezTo>
                  <a:cubicBezTo>
                    <a:pt x="17" y="3"/>
                    <a:pt x="15" y="4"/>
                    <a:pt x="13" y="4"/>
                  </a:cubicBezTo>
                  <a:cubicBezTo>
                    <a:pt x="11" y="3"/>
                    <a:pt x="9" y="2"/>
                    <a:pt x="7" y="1"/>
                  </a:cubicBezTo>
                  <a:cubicBezTo>
                    <a:pt x="5" y="1"/>
                    <a:pt x="4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51" name="Freeform 3468"/>
            <p:cNvSpPr>
              <a:spLocks noChangeAspect="1"/>
            </p:cNvSpPr>
            <p:nvPr/>
          </p:nvSpPr>
          <p:spPr bwMode="auto">
            <a:xfrm>
              <a:off x="5542860" y="805315"/>
              <a:ext cx="13127" cy="16044"/>
            </a:xfrm>
            <a:custGeom>
              <a:avLst/>
              <a:gdLst>
                <a:gd name="T0" fmla="*/ 1 w 8"/>
                <a:gd name="T1" fmla="*/ 1 h 9"/>
                <a:gd name="T2" fmla="*/ 2 w 8"/>
                <a:gd name="T3" fmla="*/ 7 h 9"/>
                <a:gd name="T4" fmla="*/ 8 w 8"/>
                <a:gd name="T5" fmla="*/ 10 h 9"/>
                <a:gd name="T6" fmla="*/ 6 w 8"/>
                <a:gd name="T7" fmla="*/ 2 h 9"/>
                <a:gd name="T8" fmla="*/ 1 w 8"/>
                <a:gd name="T9" fmla="*/ 1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1" y="1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" y="7"/>
                    <a:pt x="6" y="9"/>
                    <a:pt x="7" y="8"/>
                  </a:cubicBezTo>
                  <a:cubicBezTo>
                    <a:pt x="8" y="6"/>
                    <a:pt x="7" y="3"/>
                    <a:pt x="5" y="2"/>
                  </a:cubicBezTo>
                  <a:cubicBezTo>
                    <a:pt x="4" y="1"/>
                    <a:pt x="2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52" name="Freeform 3469"/>
            <p:cNvSpPr>
              <a:spLocks noChangeAspect="1"/>
            </p:cNvSpPr>
            <p:nvPr/>
          </p:nvSpPr>
          <p:spPr bwMode="auto">
            <a:xfrm>
              <a:off x="5643501" y="831569"/>
              <a:ext cx="8751" cy="10210"/>
            </a:xfrm>
            <a:custGeom>
              <a:avLst/>
              <a:gdLst>
                <a:gd name="T0" fmla="*/ 4 w 5"/>
                <a:gd name="T1" fmla="*/ 0 h 6"/>
                <a:gd name="T2" fmla="*/ 6 w 5"/>
                <a:gd name="T3" fmla="*/ 5 h 6"/>
                <a:gd name="T4" fmla="*/ 4 w 5"/>
                <a:gd name="T5" fmla="*/ 6 h 6"/>
                <a:gd name="T6" fmla="*/ 0 w 5"/>
                <a:gd name="T7" fmla="*/ 2 h 6"/>
                <a:gd name="T8" fmla="*/ 4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3" y="0"/>
                  </a:moveTo>
                  <a:cubicBezTo>
                    <a:pt x="4" y="1"/>
                    <a:pt x="5" y="3"/>
                    <a:pt x="5" y="4"/>
                  </a:cubicBezTo>
                  <a:cubicBezTo>
                    <a:pt x="5" y="5"/>
                    <a:pt x="4" y="6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53" name="Freeform 3470"/>
            <p:cNvSpPr>
              <a:spLocks noChangeAspect="1"/>
            </p:cNvSpPr>
            <p:nvPr/>
          </p:nvSpPr>
          <p:spPr bwMode="auto">
            <a:xfrm>
              <a:off x="5545777" y="796563"/>
              <a:ext cx="32089" cy="8751"/>
            </a:xfrm>
            <a:custGeom>
              <a:avLst/>
              <a:gdLst>
                <a:gd name="T0" fmla="*/ 1 w 18"/>
                <a:gd name="T1" fmla="*/ 1 h 5"/>
                <a:gd name="T2" fmla="*/ 1 w 18"/>
                <a:gd name="T3" fmla="*/ 4 h 5"/>
                <a:gd name="T4" fmla="*/ 17 w 18"/>
                <a:gd name="T5" fmla="*/ 6 h 5"/>
                <a:gd name="T6" fmla="*/ 21 w 18"/>
                <a:gd name="T7" fmla="*/ 5 h 5"/>
                <a:gd name="T8" fmla="*/ 17 w 18"/>
                <a:gd name="T9" fmla="*/ 4 h 5"/>
                <a:gd name="T10" fmla="*/ 6 w 18"/>
                <a:gd name="T11" fmla="*/ 1 h 5"/>
                <a:gd name="T12" fmla="*/ 1 w 18"/>
                <a:gd name="T13" fmla="*/ 1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5"/>
                <a:gd name="T23" fmla="*/ 18 w 18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5">
                  <a:moveTo>
                    <a:pt x="1" y="1"/>
                  </a:moveTo>
                  <a:cubicBezTo>
                    <a:pt x="0" y="1"/>
                    <a:pt x="0" y="3"/>
                    <a:pt x="1" y="3"/>
                  </a:cubicBezTo>
                  <a:cubicBezTo>
                    <a:pt x="5" y="4"/>
                    <a:pt x="9" y="5"/>
                    <a:pt x="14" y="5"/>
                  </a:cubicBezTo>
                  <a:cubicBezTo>
                    <a:pt x="15" y="5"/>
                    <a:pt x="17" y="5"/>
                    <a:pt x="17" y="4"/>
                  </a:cubicBezTo>
                  <a:cubicBezTo>
                    <a:pt x="18" y="3"/>
                    <a:pt x="15" y="3"/>
                    <a:pt x="14" y="3"/>
                  </a:cubicBezTo>
                  <a:cubicBezTo>
                    <a:pt x="11" y="2"/>
                    <a:pt x="8" y="1"/>
                    <a:pt x="5" y="1"/>
                  </a:cubicBezTo>
                  <a:cubicBezTo>
                    <a:pt x="4" y="1"/>
                    <a:pt x="2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54" name="Freeform 3471"/>
            <p:cNvSpPr>
              <a:spLocks noChangeAspect="1"/>
            </p:cNvSpPr>
            <p:nvPr/>
          </p:nvSpPr>
          <p:spPr bwMode="auto">
            <a:xfrm>
              <a:off x="5570573" y="771767"/>
              <a:ext cx="94807" cy="21879"/>
            </a:xfrm>
            <a:custGeom>
              <a:avLst/>
              <a:gdLst>
                <a:gd name="T0" fmla="*/ 1 w 54"/>
                <a:gd name="T1" fmla="*/ 3 h 12"/>
                <a:gd name="T2" fmla="*/ 1 w 54"/>
                <a:gd name="T3" fmla="*/ 6 h 12"/>
                <a:gd name="T4" fmla="*/ 6 w 54"/>
                <a:gd name="T5" fmla="*/ 8 h 12"/>
                <a:gd name="T6" fmla="*/ 12 w 54"/>
                <a:gd name="T7" fmla="*/ 6 h 12"/>
                <a:gd name="T8" fmla="*/ 16 w 54"/>
                <a:gd name="T9" fmla="*/ 8 h 12"/>
                <a:gd name="T10" fmla="*/ 23 w 54"/>
                <a:gd name="T11" fmla="*/ 8 h 12"/>
                <a:gd name="T12" fmla="*/ 29 w 54"/>
                <a:gd name="T13" fmla="*/ 10 h 12"/>
                <a:gd name="T14" fmla="*/ 36 w 54"/>
                <a:gd name="T15" fmla="*/ 14 h 12"/>
                <a:gd name="T16" fmla="*/ 46 w 54"/>
                <a:gd name="T17" fmla="*/ 14 h 12"/>
                <a:gd name="T18" fmla="*/ 58 w 54"/>
                <a:gd name="T19" fmla="*/ 14 h 12"/>
                <a:gd name="T20" fmla="*/ 65 w 54"/>
                <a:gd name="T21" fmla="*/ 11 h 12"/>
                <a:gd name="T22" fmla="*/ 55 w 54"/>
                <a:gd name="T23" fmla="*/ 6 h 12"/>
                <a:gd name="T24" fmla="*/ 43 w 54"/>
                <a:gd name="T25" fmla="*/ 6 h 12"/>
                <a:gd name="T26" fmla="*/ 28 w 54"/>
                <a:gd name="T27" fmla="*/ 1 h 12"/>
                <a:gd name="T28" fmla="*/ 17 w 54"/>
                <a:gd name="T29" fmla="*/ 1 h 12"/>
                <a:gd name="T30" fmla="*/ 11 w 54"/>
                <a:gd name="T31" fmla="*/ 0 h 12"/>
                <a:gd name="T32" fmla="*/ 10 w 54"/>
                <a:gd name="T33" fmla="*/ 4 h 12"/>
                <a:gd name="T34" fmla="*/ 5 w 54"/>
                <a:gd name="T35" fmla="*/ 3 h 12"/>
                <a:gd name="T36" fmla="*/ 1 w 54"/>
                <a:gd name="T37" fmla="*/ 3 h 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2"/>
                <a:gd name="T59" fmla="*/ 54 w 54"/>
                <a:gd name="T60" fmla="*/ 12 h 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2">
                  <a:moveTo>
                    <a:pt x="1" y="2"/>
                  </a:moveTo>
                  <a:cubicBezTo>
                    <a:pt x="0" y="2"/>
                    <a:pt x="0" y="4"/>
                    <a:pt x="1" y="5"/>
                  </a:cubicBezTo>
                  <a:cubicBezTo>
                    <a:pt x="2" y="6"/>
                    <a:pt x="4" y="6"/>
                    <a:pt x="5" y="6"/>
                  </a:cubicBezTo>
                  <a:cubicBezTo>
                    <a:pt x="7" y="6"/>
                    <a:pt x="8" y="5"/>
                    <a:pt x="10" y="5"/>
                  </a:cubicBezTo>
                  <a:cubicBezTo>
                    <a:pt x="11" y="5"/>
                    <a:pt x="12" y="6"/>
                    <a:pt x="13" y="6"/>
                  </a:cubicBezTo>
                  <a:cubicBezTo>
                    <a:pt x="15" y="6"/>
                    <a:pt x="17" y="6"/>
                    <a:pt x="19" y="6"/>
                  </a:cubicBezTo>
                  <a:cubicBezTo>
                    <a:pt x="20" y="6"/>
                    <a:pt x="22" y="7"/>
                    <a:pt x="24" y="8"/>
                  </a:cubicBezTo>
                  <a:cubicBezTo>
                    <a:pt x="26" y="9"/>
                    <a:pt x="28" y="10"/>
                    <a:pt x="30" y="11"/>
                  </a:cubicBezTo>
                  <a:cubicBezTo>
                    <a:pt x="33" y="11"/>
                    <a:pt x="35" y="10"/>
                    <a:pt x="38" y="11"/>
                  </a:cubicBezTo>
                  <a:cubicBezTo>
                    <a:pt x="41" y="11"/>
                    <a:pt x="45" y="12"/>
                    <a:pt x="48" y="11"/>
                  </a:cubicBezTo>
                  <a:cubicBezTo>
                    <a:pt x="50" y="11"/>
                    <a:pt x="54" y="11"/>
                    <a:pt x="54" y="9"/>
                  </a:cubicBezTo>
                  <a:cubicBezTo>
                    <a:pt x="53" y="6"/>
                    <a:pt x="49" y="6"/>
                    <a:pt x="46" y="5"/>
                  </a:cubicBezTo>
                  <a:cubicBezTo>
                    <a:pt x="43" y="4"/>
                    <a:pt x="39" y="5"/>
                    <a:pt x="36" y="5"/>
                  </a:cubicBezTo>
                  <a:cubicBezTo>
                    <a:pt x="31" y="4"/>
                    <a:pt x="27" y="2"/>
                    <a:pt x="23" y="1"/>
                  </a:cubicBezTo>
                  <a:cubicBezTo>
                    <a:pt x="20" y="1"/>
                    <a:pt x="17" y="1"/>
                    <a:pt x="14" y="1"/>
                  </a:cubicBezTo>
                  <a:cubicBezTo>
                    <a:pt x="12" y="1"/>
                    <a:pt x="10" y="0"/>
                    <a:pt x="9" y="0"/>
                  </a:cubicBezTo>
                  <a:cubicBezTo>
                    <a:pt x="8" y="0"/>
                    <a:pt x="9" y="2"/>
                    <a:pt x="8" y="3"/>
                  </a:cubicBezTo>
                  <a:cubicBezTo>
                    <a:pt x="7" y="3"/>
                    <a:pt x="6" y="3"/>
                    <a:pt x="4" y="2"/>
                  </a:cubicBezTo>
                  <a:cubicBezTo>
                    <a:pt x="3" y="2"/>
                    <a:pt x="2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55" name="Freeform 3472"/>
            <p:cNvSpPr>
              <a:spLocks noChangeAspect="1"/>
            </p:cNvSpPr>
            <p:nvPr/>
          </p:nvSpPr>
          <p:spPr bwMode="auto">
            <a:xfrm>
              <a:off x="5691634" y="758640"/>
              <a:ext cx="26254" cy="10210"/>
            </a:xfrm>
            <a:custGeom>
              <a:avLst/>
              <a:gdLst>
                <a:gd name="T0" fmla="*/ 10 w 15"/>
                <a:gd name="T1" fmla="*/ 1 h 6"/>
                <a:gd name="T2" fmla="*/ 7 w 15"/>
                <a:gd name="T3" fmla="*/ 2 h 6"/>
                <a:gd name="T4" fmla="*/ 1 w 15"/>
                <a:gd name="T5" fmla="*/ 2 h 6"/>
                <a:gd name="T6" fmla="*/ 6 w 15"/>
                <a:gd name="T7" fmla="*/ 5 h 6"/>
                <a:gd name="T8" fmla="*/ 11 w 15"/>
                <a:gd name="T9" fmla="*/ 7 h 6"/>
                <a:gd name="T10" fmla="*/ 17 w 15"/>
                <a:gd name="T11" fmla="*/ 4 h 6"/>
                <a:gd name="T12" fmla="*/ 14 w 15"/>
                <a:gd name="T13" fmla="*/ 0 h 6"/>
                <a:gd name="T14" fmla="*/ 10 w 15"/>
                <a:gd name="T15" fmla="*/ 1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6"/>
                <a:gd name="T26" fmla="*/ 15 w 15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6">
                  <a:moveTo>
                    <a:pt x="8" y="1"/>
                  </a:moveTo>
                  <a:cubicBezTo>
                    <a:pt x="7" y="2"/>
                    <a:pt x="7" y="2"/>
                    <a:pt x="6" y="2"/>
                  </a:cubicBezTo>
                  <a:cubicBezTo>
                    <a:pt x="4" y="2"/>
                    <a:pt x="2" y="1"/>
                    <a:pt x="1" y="2"/>
                  </a:cubicBezTo>
                  <a:cubicBezTo>
                    <a:pt x="0" y="4"/>
                    <a:pt x="3" y="3"/>
                    <a:pt x="5" y="4"/>
                  </a:cubicBezTo>
                  <a:cubicBezTo>
                    <a:pt x="6" y="5"/>
                    <a:pt x="7" y="6"/>
                    <a:pt x="9" y="6"/>
                  </a:cubicBezTo>
                  <a:cubicBezTo>
                    <a:pt x="11" y="6"/>
                    <a:pt x="13" y="5"/>
                    <a:pt x="14" y="3"/>
                  </a:cubicBezTo>
                  <a:cubicBezTo>
                    <a:pt x="15" y="2"/>
                    <a:pt x="13" y="0"/>
                    <a:pt x="12" y="0"/>
                  </a:cubicBezTo>
                  <a:cubicBezTo>
                    <a:pt x="10" y="0"/>
                    <a:pt x="9" y="1"/>
                    <a:pt x="8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56" name="Freeform 3473"/>
            <p:cNvSpPr>
              <a:spLocks noChangeAspect="1"/>
            </p:cNvSpPr>
            <p:nvPr/>
          </p:nvSpPr>
          <p:spPr bwMode="auto">
            <a:xfrm>
              <a:off x="5665380" y="779060"/>
              <a:ext cx="29172" cy="18961"/>
            </a:xfrm>
            <a:custGeom>
              <a:avLst/>
              <a:gdLst>
                <a:gd name="T0" fmla="*/ 1 w 17"/>
                <a:gd name="T1" fmla="*/ 11 h 11"/>
                <a:gd name="T2" fmla="*/ 6 w 17"/>
                <a:gd name="T3" fmla="*/ 7 h 11"/>
                <a:gd name="T4" fmla="*/ 9 w 17"/>
                <a:gd name="T5" fmla="*/ 1 h 11"/>
                <a:gd name="T6" fmla="*/ 18 w 17"/>
                <a:gd name="T7" fmla="*/ 1 h 11"/>
                <a:gd name="T8" fmla="*/ 14 w 17"/>
                <a:gd name="T9" fmla="*/ 5 h 11"/>
                <a:gd name="T10" fmla="*/ 11 w 17"/>
                <a:gd name="T11" fmla="*/ 9 h 11"/>
                <a:gd name="T12" fmla="*/ 7 w 17"/>
                <a:gd name="T13" fmla="*/ 12 h 11"/>
                <a:gd name="T14" fmla="*/ 1 w 17"/>
                <a:gd name="T15" fmla="*/ 11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1"/>
                <a:gd name="T26" fmla="*/ 17 w 17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1">
                  <a:moveTo>
                    <a:pt x="1" y="9"/>
                  </a:moveTo>
                  <a:cubicBezTo>
                    <a:pt x="0" y="8"/>
                    <a:pt x="4" y="7"/>
                    <a:pt x="5" y="6"/>
                  </a:cubicBezTo>
                  <a:cubicBezTo>
                    <a:pt x="6" y="5"/>
                    <a:pt x="6" y="2"/>
                    <a:pt x="8" y="1"/>
                  </a:cubicBezTo>
                  <a:cubicBezTo>
                    <a:pt x="10" y="0"/>
                    <a:pt x="13" y="0"/>
                    <a:pt x="15" y="1"/>
                  </a:cubicBezTo>
                  <a:cubicBezTo>
                    <a:pt x="17" y="2"/>
                    <a:pt x="13" y="3"/>
                    <a:pt x="12" y="4"/>
                  </a:cubicBezTo>
                  <a:cubicBezTo>
                    <a:pt x="11" y="6"/>
                    <a:pt x="10" y="7"/>
                    <a:pt x="9" y="8"/>
                  </a:cubicBezTo>
                  <a:cubicBezTo>
                    <a:pt x="8" y="9"/>
                    <a:pt x="7" y="10"/>
                    <a:pt x="6" y="10"/>
                  </a:cubicBezTo>
                  <a:cubicBezTo>
                    <a:pt x="4" y="10"/>
                    <a:pt x="1" y="11"/>
                    <a:pt x="1" y="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57" name="Freeform 3474"/>
            <p:cNvSpPr>
              <a:spLocks noChangeAspect="1"/>
            </p:cNvSpPr>
            <p:nvPr/>
          </p:nvSpPr>
          <p:spPr bwMode="auto">
            <a:xfrm>
              <a:off x="5579324" y="803856"/>
              <a:ext cx="20420" cy="7293"/>
            </a:xfrm>
            <a:custGeom>
              <a:avLst/>
              <a:gdLst>
                <a:gd name="T0" fmla="*/ 1 w 12"/>
                <a:gd name="T1" fmla="*/ 1 h 4"/>
                <a:gd name="T2" fmla="*/ 1 w 12"/>
                <a:gd name="T3" fmla="*/ 4 h 4"/>
                <a:gd name="T4" fmla="*/ 13 w 12"/>
                <a:gd name="T5" fmla="*/ 4 h 4"/>
                <a:gd name="T6" fmla="*/ 14 w 12"/>
                <a:gd name="T7" fmla="*/ 1 h 4"/>
                <a:gd name="T8" fmla="*/ 6 w 12"/>
                <a:gd name="T9" fmla="*/ 0 h 4"/>
                <a:gd name="T10" fmla="*/ 1 w 12"/>
                <a:gd name="T11" fmla="*/ 1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4"/>
                <a:gd name="T20" fmla="*/ 12 w 12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4">
                  <a:moveTo>
                    <a:pt x="1" y="1"/>
                  </a:moveTo>
                  <a:cubicBezTo>
                    <a:pt x="0" y="1"/>
                    <a:pt x="0" y="3"/>
                    <a:pt x="1" y="3"/>
                  </a:cubicBezTo>
                  <a:cubicBezTo>
                    <a:pt x="4" y="4"/>
                    <a:pt x="7" y="4"/>
                    <a:pt x="11" y="3"/>
                  </a:cubicBezTo>
                  <a:cubicBezTo>
                    <a:pt x="12" y="3"/>
                    <a:pt x="12" y="1"/>
                    <a:pt x="12" y="1"/>
                  </a:cubicBezTo>
                  <a:cubicBezTo>
                    <a:pt x="10" y="0"/>
                    <a:pt x="7" y="0"/>
                    <a:pt x="5" y="0"/>
                  </a:cubicBezTo>
                  <a:cubicBezTo>
                    <a:pt x="3" y="0"/>
                    <a:pt x="2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58" name="Freeform 3475"/>
            <p:cNvSpPr>
              <a:spLocks noChangeAspect="1"/>
            </p:cNvSpPr>
            <p:nvPr/>
          </p:nvSpPr>
          <p:spPr bwMode="auto">
            <a:xfrm>
              <a:off x="5617247" y="796563"/>
              <a:ext cx="17503" cy="8751"/>
            </a:xfrm>
            <a:custGeom>
              <a:avLst/>
              <a:gdLst>
                <a:gd name="T0" fmla="*/ 1 w 10"/>
                <a:gd name="T1" fmla="*/ 2 h 5"/>
                <a:gd name="T2" fmla="*/ 0 w 10"/>
                <a:gd name="T3" fmla="*/ 5 h 5"/>
                <a:gd name="T4" fmla="*/ 7 w 10"/>
                <a:gd name="T5" fmla="*/ 5 h 5"/>
                <a:gd name="T6" fmla="*/ 12 w 10"/>
                <a:gd name="T7" fmla="*/ 4 h 5"/>
                <a:gd name="T8" fmla="*/ 10 w 10"/>
                <a:gd name="T9" fmla="*/ 0 h 5"/>
                <a:gd name="T10" fmla="*/ 4 w 10"/>
                <a:gd name="T11" fmla="*/ 1 h 5"/>
                <a:gd name="T12" fmla="*/ 1 w 10"/>
                <a:gd name="T13" fmla="*/ 2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5"/>
                <a:gd name="T23" fmla="*/ 10 w 10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5">
                  <a:moveTo>
                    <a:pt x="1" y="2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2" y="5"/>
                    <a:pt x="4" y="5"/>
                    <a:pt x="6" y="4"/>
                  </a:cubicBezTo>
                  <a:cubicBezTo>
                    <a:pt x="7" y="4"/>
                    <a:pt x="9" y="4"/>
                    <a:pt x="10" y="3"/>
                  </a:cubicBezTo>
                  <a:cubicBezTo>
                    <a:pt x="10" y="2"/>
                    <a:pt x="9" y="0"/>
                    <a:pt x="8" y="0"/>
                  </a:cubicBezTo>
                  <a:cubicBezTo>
                    <a:pt x="6" y="0"/>
                    <a:pt x="5" y="0"/>
                    <a:pt x="3" y="1"/>
                  </a:cubicBezTo>
                  <a:cubicBezTo>
                    <a:pt x="2" y="1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59" name="Freeform 3476"/>
            <p:cNvSpPr>
              <a:spLocks noChangeAspect="1"/>
            </p:cNvSpPr>
            <p:nvPr/>
          </p:nvSpPr>
          <p:spPr bwMode="auto">
            <a:xfrm>
              <a:off x="5586617" y="786353"/>
              <a:ext cx="30630" cy="11669"/>
            </a:xfrm>
            <a:custGeom>
              <a:avLst/>
              <a:gdLst>
                <a:gd name="T0" fmla="*/ 0 w 18"/>
                <a:gd name="T1" fmla="*/ 0 h 7"/>
                <a:gd name="T2" fmla="*/ 0 w 18"/>
                <a:gd name="T3" fmla="*/ 1 h 7"/>
                <a:gd name="T4" fmla="*/ 13 w 18"/>
                <a:gd name="T5" fmla="*/ 6 h 7"/>
                <a:gd name="T6" fmla="*/ 19 w 18"/>
                <a:gd name="T7" fmla="*/ 8 h 7"/>
                <a:gd name="T8" fmla="*/ 21 w 18"/>
                <a:gd name="T9" fmla="*/ 7 h 7"/>
                <a:gd name="T10" fmla="*/ 11 w 18"/>
                <a:gd name="T11" fmla="*/ 2 h 7"/>
                <a:gd name="T12" fmla="*/ 0 w 18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7"/>
                <a:gd name="T23" fmla="*/ 18 w 18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7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4" y="3"/>
                    <a:pt x="8" y="3"/>
                    <a:pt x="11" y="5"/>
                  </a:cubicBezTo>
                  <a:cubicBezTo>
                    <a:pt x="13" y="5"/>
                    <a:pt x="15" y="7"/>
                    <a:pt x="16" y="7"/>
                  </a:cubicBezTo>
                  <a:cubicBezTo>
                    <a:pt x="17" y="7"/>
                    <a:pt x="18" y="6"/>
                    <a:pt x="18" y="6"/>
                  </a:cubicBezTo>
                  <a:cubicBezTo>
                    <a:pt x="15" y="4"/>
                    <a:pt x="12" y="3"/>
                    <a:pt x="9" y="2"/>
                  </a:cubicBezTo>
                  <a:cubicBezTo>
                    <a:pt x="6" y="1"/>
                    <a:pt x="3" y="0"/>
                    <a:pt x="0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60" name="Freeform 3477"/>
            <p:cNvSpPr>
              <a:spLocks noChangeAspect="1"/>
            </p:cNvSpPr>
            <p:nvPr/>
          </p:nvSpPr>
          <p:spPr bwMode="auto">
            <a:xfrm>
              <a:off x="5418881" y="795105"/>
              <a:ext cx="88973" cy="42299"/>
            </a:xfrm>
            <a:custGeom>
              <a:avLst/>
              <a:gdLst>
                <a:gd name="T0" fmla="*/ 60 w 51"/>
                <a:gd name="T1" fmla="*/ 6 h 24"/>
                <a:gd name="T2" fmla="*/ 60 w 51"/>
                <a:gd name="T3" fmla="*/ 10 h 24"/>
                <a:gd name="T4" fmla="*/ 53 w 51"/>
                <a:gd name="T5" fmla="*/ 12 h 24"/>
                <a:gd name="T6" fmla="*/ 42 w 51"/>
                <a:gd name="T7" fmla="*/ 12 h 24"/>
                <a:gd name="T8" fmla="*/ 36 w 51"/>
                <a:gd name="T9" fmla="*/ 17 h 24"/>
                <a:gd name="T10" fmla="*/ 26 w 51"/>
                <a:gd name="T11" fmla="*/ 15 h 24"/>
                <a:gd name="T12" fmla="*/ 23 w 51"/>
                <a:gd name="T13" fmla="*/ 18 h 24"/>
                <a:gd name="T14" fmla="*/ 29 w 51"/>
                <a:gd name="T15" fmla="*/ 23 h 24"/>
                <a:gd name="T16" fmla="*/ 23 w 51"/>
                <a:gd name="T17" fmla="*/ 23 h 24"/>
                <a:gd name="T18" fmla="*/ 18 w 51"/>
                <a:gd name="T19" fmla="*/ 25 h 24"/>
                <a:gd name="T20" fmla="*/ 14 w 51"/>
                <a:gd name="T21" fmla="*/ 25 h 24"/>
                <a:gd name="T22" fmla="*/ 10 w 51"/>
                <a:gd name="T23" fmla="*/ 28 h 24"/>
                <a:gd name="T24" fmla="*/ 13 w 51"/>
                <a:gd name="T25" fmla="*/ 22 h 24"/>
                <a:gd name="T26" fmla="*/ 14 w 51"/>
                <a:gd name="T27" fmla="*/ 19 h 24"/>
                <a:gd name="T28" fmla="*/ 7 w 51"/>
                <a:gd name="T29" fmla="*/ 21 h 24"/>
                <a:gd name="T30" fmla="*/ 5 w 51"/>
                <a:gd name="T31" fmla="*/ 25 h 24"/>
                <a:gd name="T32" fmla="*/ 0 w 51"/>
                <a:gd name="T33" fmla="*/ 19 h 24"/>
                <a:gd name="T34" fmla="*/ 4 w 51"/>
                <a:gd name="T35" fmla="*/ 16 h 24"/>
                <a:gd name="T36" fmla="*/ 7 w 51"/>
                <a:gd name="T37" fmla="*/ 18 h 24"/>
                <a:gd name="T38" fmla="*/ 14 w 51"/>
                <a:gd name="T39" fmla="*/ 17 h 24"/>
                <a:gd name="T40" fmla="*/ 11 w 51"/>
                <a:gd name="T41" fmla="*/ 15 h 24"/>
                <a:gd name="T42" fmla="*/ 14 w 51"/>
                <a:gd name="T43" fmla="*/ 13 h 24"/>
                <a:gd name="T44" fmla="*/ 11 w 51"/>
                <a:gd name="T45" fmla="*/ 12 h 24"/>
                <a:gd name="T46" fmla="*/ 17 w 51"/>
                <a:gd name="T47" fmla="*/ 10 h 24"/>
                <a:gd name="T48" fmla="*/ 22 w 51"/>
                <a:gd name="T49" fmla="*/ 12 h 24"/>
                <a:gd name="T50" fmla="*/ 28 w 51"/>
                <a:gd name="T51" fmla="*/ 10 h 24"/>
                <a:gd name="T52" fmla="*/ 29 w 51"/>
                <a:gd name="T53" fmla="*/ 7 h 24"/>
                <a:gd name="T54" fmla="*/ 25 w 51"/>
                <a:gd name="T55" fmla="*/ 5 h 24"/>
                <a:gd name="T56" fmla="*/ 26 w 51"/>
                <a:gd name="T57" fmla="*/ 2 h 24"/>
                <a:gd name="T58" fmla="*/ 38 w 51"/>
                <a:gd name="T59" fmla="*/ 0 h 24"/>
                <a:gd name="T60" fmla="*/ 42 w 51"/>
                <a:gd name="T61" fmla="*/ 2 h 24"/>
                <a:gd name="T62" fmla="*/ 47 w 51"/>
                <a:gd name="T63" fmla="*/ 1 h 24"/>
                <a:gd name="T64" fmla="*/ 48 w 51"/>
                <a:gd name="T65" fmla="*/ 2 h 24"/>
                <a:gd name="T66" fmla="*/ 41 w 51"/>
                <a:gd name="T67" fmla="*/ 6 h 24"/>
                <a:gd name="T68" fmla="*/ 42 w 51"/>
                <a:gd name="T69" fmla="*/ 7 h 24"/>
                <a:gd name="T70" fmla="*/ 51 w 51"/>
                <a:gd name="T71" fmla="*/ 5 h 24"/>
                <a:gd name="T72" fmla="*/ 60 w 51"/>
                <a:gd name="T73" fmla="*/ 6 h 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1"/>
                <a:gd name="T112" fmla="*/ 0 h 24"/>
                <a:gd name="T113" fmla="*/ 51 w 51"/>
                <a:gd name="T114" fmla="*/ 24 h 2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1" h="24">
                  <a:moveTo>
                    <a:pt x="50" y="5"/>
                  </a:moveTo>
                  <a:cubicBezTo>
                    <a:pt x="51" y="6"/>
                    <a:pt x="51" y="8"/>
                    <a:pt x="50" y="8"/>
                  </a:cubicBezTo>
                  <a:cubicBezTo>
                    <a:pt x="48" y="9"/>
                    <a:pt x="46" y="10"/>
                    <a:pt x="44" y="10"/>
                  </a:cubicBezTo>
                  <a:cubicBezTo>
                    <a:pt x="41" y="10"/>
                    <a:pt x="38" y="9"/>
                    <a:pt x="35" y="10"/>
                  </a:cubicBezTo>
                  <a:cubicBezTo>
                    <a:pt x="33" y="11"/>
                    <a:pt x="32" y="14"/>
                    <a:pt x="30" y="14"/>
                  </a:cubicBezTo>
                  <a:cubicBezTo>
                    <a:pt x="27" y="14"/>
                    <a:pt x="25" y="12"/>
                    <a:pt x="22" y="12"/>
                  </a:cubicBezTo>
                  <a:cubicBezTo>
                    <a:pt x="21" y="13"/>
                    <a:pt x="18" y="14"/>
                    <a:pt x="19" y="15"/>
                  </a:cubicBezTo>
                  <a:cubicBezTo>
                    <a:pt x="19" y="17"/>
                    <a:pt x="24" y="17"/>
                    <a:pt x="24" y="19"/>
                  </a:cubicBezTo>
                  <a:cubicBezTo>
                    <a:pt x="24" y="20"/>
                    <a:pt x="20" y="19"/>
                    <a:pt x="19" y="19"/>
                  </a:cubicBezTo>
                  <a:cubicBezTo>
                    <a:pt x="18" y="20"/>
                    <a:pt x="16" y="21"/>
                    <a:pt x="15" y="21"/>
                  </a:cubicBezTo>
                  <a:cubicBezTo>
                    <a:pt x="14" y="21"/>
                    <a:pt x="13" y="21"/>
                    <a:pt x="12" y="21"/>
                  </a:cubicBezTo>
                  <a:cubicBezTo>
                    <a:pt x="10" y="21"/>
                    <a:pt x="8" y="24"/>
                    <a:pt x="8" y="23"/>
                  </a:cubicBezTo>
                  <a:cubicBezTo>
                    <a:pt x="7" y="21"/>
                    <a:pt x="10" y="19"/>
                    <a:pt x="11" y="18"/>
                  </a:cubicBezTo>
                  <a:cubicBezTo>
                    <a:pt x="11" y="17"/>
                    <a:pt x="13" y="16"/>
                    <a:pt x="12" y="16"/>
                  </a:cubicBezTo>
                  <a:cubicBezTo>
                    <a:pt x="10" y="16"/>
                    <a:pt x="8" y="16"/>
                    <a:pt x="6" y="17"/>
                  </a:cubicBezTo>
                  <a:cubicBezTo>
                    <a:pt x="5" y="18"/>
                    <a:pt x="5" y="21"/>
                    <a:pt x="4" y="21"/>
                  </a:cubicBezTo>
                  <a:cubicBezTo>
                    <a:pt x="2" y="21"/>
                    <a:pt x="0" y="18"/>
                    <a:pt x="0" y="16"/>
                  </a:cubicBezTo>
                  <a:cubicBezTo>
                    <a:pt x="0" y="15"/>
                    <a:pt x="2" y="13"/>
                    <a:pt x="3" y="13"/>
                  </a:cubicBezTo>
                  <a:cubicBezTo>
                    <a:pt x="4" y="13"/>
                    <a:pt x="5" y="14"/>
                    <a:pt x="6" y="15"/>
                  </a:cubicBezTo>
                  <a:cubicBezTo>
                    <a:pt x="8" y="15"/>
                    <a:pt x="10" y="15"/>
                    <a:pt x="12" y="14"/>
                  </a:cubicBezTo>
                  <a:cubicBezTo>
                    <a:pt x="13" y="13"/>
                    <a:pt x="9" y="13"/>
                    <a:pt x="9" y="12"/>
                  </a:cubicBezTo>
                  <a:cubicBezTo>
                    <a:pt x="9" y="11"/>
                    <a:pt x="12" y="12"/>
                    <a:pt x="12" y="11"/>
                  </a:cubicBezTo>
                  <a:cubicBezTo>
                    <a:pt x="11" y="10"/>
                    <a:pt x="8" y="10"/>
                    <a:pt x="9" y="10"/>
                  </a:cubicBezTo>
                  <a:cubicBezTo>
                    <a:pt x="10" y="8"/>
                    <a:pt x="12" y="8"/>
                    <a:pt x="14" y="8"/>
                  </a:cubicBezTo>
                  <a:cubicBezTo>
                    <a:pt x="15" y="8"/>
                    <a:pt x="16" y="10"/>
                    <a:pt x="18" y="10"/>
                  </a:cubicBezTo>
                  <a:cubicBezTo>
                    <a:pt x="20" y="10"/>
                    <a:pt x="22" y="10"/>
                    <a:pt x="23" y="8"/>
                  </a:cubicBezTo>
                  <a:cubicBezTo>
                    <a:pt x="24" y="8"/>
                    <a:pt x="24" y="7"/>
                    <a:pt x="24" y="6"/>
                  </a:cubicBezTo>
                  <a:cubicBezTo>
                    <a:pt x="24" y="5"/>
                    <a:pt x="22" y="5"/>
                    <a:pt x="21" y="4"/>
                  </a:cubicBezTo>
                  <a:cubicBezTo>
                    <a:pt x="21" y="3"/>
                    <a:pt x="22" y="2"/>
                    <a:pt x="22" y="2"/>
                  </a:cubicBezTo>
                  <a:cubicBezTo>
                    <a:pt x="25" y="1"/>
                    <a:pt x="29" y="0"/>
                    <a:pt x="32" y="0"/>
                  </a:cubicBezTo>
                  <a:cubicBezTo>
                    <a:pt x="33" y="0"/>
                    <a:pt x="34" y="2"/>
                    <a:pt x="35" y="2"/>
                  </a:cubicBezTo>
                  <a:cubicBezTo>
                    <a:pt x="36" y="2"/>
                    <a:pt x="37" y="1"/>
                    <a:pt x="39" y="1"/>
                  </a:cubicBezTo>
                  <a:cubicBezTo>
                    <a:pt x="39" y="1"/>
                    <a:pt x="40" y="2"/>
                    <a:pt x="40" y="2"/>
                  </a:cubicBezTo>
                  <a:cubicBezTo>
                    <a:pt x="38" y="4"/>
                    <a:pt x="35" y="3"/>
                    <a:pt x="34" y="5"/>
                  </a:cubicBezTo>
                  <a:cubicBezTo>
                    <a:pt x="33" y="5"/>
                    <a:pt x="34" y="6"/>
                    <a:pt x="35" y="6"/>
                  </a:cubicBezTo>
                  <a:cubicBezTo>
                    <a:pt x="37" y="6"/>
                    <a:pt x="40" y="4"/>
                    <a:pt x="43" y="4"/>
                  </a:cubicBezTo>
                  <a:cubicBezTo>
                    <a:pt x="45" y="4"/>
                    <a:pt x="48" y="4"/>
                    <a:pt x="50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61" name="Freeform 3478"/>
            <p:cNvSpPr>
              <a:spLocks noChangeAspect="1"/>
            </p:cNvSpPr>
            <p:nvPr/>
          </p:nvSpPr>
          <p:spPr bwMode="auto">
            <a:xfrm>
              <a:off x="5383875" y="796563"/>
              <a:ext cx="67095" cy="20420"/>
            </a:xfrm>
            <a:custGeom>
              <a:avLst/>
              <a:gdLst>
                <a:gd name="T0" fmla="*/ 26 w 39"/>
                <a:gd name="T1" fmla="*/ 0 h 12"/>
                <a:gd name="T2" fmla="*/ 42 w 39"/>
                <a:gd name="T3" fmla="*/ 1 h 12"/>
                <a:gd name="T4" fmla="*/ 46 w 39"/>
                <a:gd name="T5" fmla="*/ 6 h 12"/>
                <a:gd name="T6" fmla="*/ 41 w 39"/>
                <a:gd name="T7" fmla="*/ 6 h 12"/>
                <a:gd name="T8" fmla="*/ 33 w 39"/>
                <a:gd name="T9" fmla="*/ 4 h 12"/>
                <a:gd name="T10" fmla="*/ 29 w 39"/>
                <a:gd name="T11" fmla="*/ 8 h 12"/>
                <a:gd name="T12" fmla="*/ 25 w 39"/>
                <a:gd name="T13" fmla="*/ 7 h 12"/>
                <a:gd name="T14" fmla="*/ 18 w 39"/>
                <a:gd name="T15" fmla="*/ 13 h 12"/>
                <a:gd name="T16" fmla="*/ 13 w 39"/>
                <a:gd name="T17" fmla="*/ 14 h 12"/>
                <a:gd name="T18" fmla="*/ 12 w 39"/>
                <a:gd name="T19" fmla="*/ 12 h 12"/>
                <a:gd name="T20" fmla="*/ 7 w 39"/>
                <a:gd name="T21" fmla="*/ 11 h 12"/>
                <a:gd name="T22" fmla="*/ 1 w 39"/>
                <a:gd name="T23" fmla="*/ 11 h 12"/>
                <a:gd name="T24" fmla="*/ 4 w 39"/>
                <a:gd name="T25" fmla="*/ 8 h 12"/>
                <a:gd name="T26" fmla="*/ 15 w 39"/>
                <a:gd name="T27" fmla="*/ 8 h 12"/>
                <a:gd name="T28" fmla="*/ 22 w 39"/>
                <a:gd name="T29" fmla="*/ 4 h 12"/>
                <a:gd name="T30" fmla="*/ 26 w 39"/>
                <a:gd name="T31" fmla="*/ 0 h 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9"/>
                <a:gd name="T49" fmla="*/ 0 h 12"/>
                <a:gd name="T50" fmla="*/ 39 w 39"/>
                <a:gd name="T51" fmla="*/ 12 h 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9" h="12">
                  <a:moveTo>
                    <a:pt x="22" y="0"/>
                  </a:moveTo>
                  <a:cubicBezTo>
                    <a:pt x="26" y="0"/>
                    <a:pt x="31" y="0"/>
                    <a:pt x="36" y="1"/>
                  </a:cubicBezTo>
                  <a:cubicBezTo>
                    <a:pt x="37" y="2"/>
                    <a:pt x="39" y="3"/>
                    <a:pt x="39" y="5"/>
                  </a:cubicBezTo>
                  <a:cubicBezTo>
                    <a:pt x="39" y="6"/>
                    <a:pt x="36" y="6"/>
                    <a:pt x="35" y="5"/>
                  </a:cubicBezTo>
                  <a:cubicBezTo>
                    <a:pt x="32" y="5"/>
                    <a:pt x="30" y="3"/>
                    <a:pt x="28" y="3"/>
                  </a:cubicBezTo>
                  <a:cubicBezTo>
                    <a:pt x="26" y="3"/>
                    <a:pt x="26" y="6"/>
                    <a:pt x="25" y="7"/>
                  </a:cubicBezTo>
                  <a:cubicBezTo>
                    <a:pt x="24" y="7"/>
                    <a:pt x="22" y="6"/>
                    <a:pt x="21" y="6"/>
                  </a:cubicBezTo>
                  <a:cubicBezTo>
                    <a:pt x="19" y="7"/>
                    <a:pt x="17" y="9"/>
                    <a:pt x="15" y="11"/>
                  </a:cubicBezTo>
                  <a:cubicBezTo>
                    <a:pt x="13" y="11"/>
                    <a:pt x="12" y="12"/>
                    <a:pt x="11" y="12"/>
                  </a:cubicBezTo>
                  <a:cubicBezTo>
                    <a:pt x="10" y="12"/>
                    <a:pt x="11" y="10"/>
                    <a:pt x="10" y="10"/>
                  </a:cubicBezTo>
                  <a:cubicBezTo>
                    <a:pt x="9" y="9"/>
                    <a:pt x="7" y="9"/>
                    <a:pt x="6" y="9"/>
                  </a:cubicBezTo>
                  <a:cubicBezTo>
                    <a:pt x="4" y="9"/>
                    <a:pt x="2" y="10"/>
                    <a:pt x="1" y="9"/>
                  </a:cubicBezTo>
                  <a:cubicBezTo>
                    <a:pt x="0" y="8"/>
                    <a:pt x="2" y="7"/>
                    <a:pt x="3" y="7"/>
                  </a:cubicBezTo>
                  <a:cubicBezTo>
                    <a:pt x="7" y="6"/>
                    <a:pt x="10" y="7"/>
                    <a:pt x="13" y="7"/>
                  </a:cubicBezTo>
                  <a:cubicBezTo>
                    <a:pt x="15" y="6"/>
                    <a:pt x="17" y="5"/>
                    <a:pt x="19" y="3"/>
                  </a:cubicBezTo>
                  <a:cubicBezTo>
                    <a:pt x="20" y="2"/>
                    <a:pt x="20" y="1"/>
                    <a:pt x="2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62" name="Freeform 3479"/>
            <p:cNvSpPr>
              <a:spLocks noChangeAspect="1"/>
            </p:cNvSpPr>
            <p:nvPr/>
          </p:nvSpPr>
          <p:spPr bwMode="auto">
            <a:xfrm>
              <a:off x="5475765" y="777602"/>
              <a:ext cx="10210" cy="13127"/>
            </a:xfrm>
            <a:custGeom>
              <a:avLst/>
              <a:gdLst>
                <a:gd name="T0" fmla="*/ 2 w 6"/>
                <a:gd name="T1" fmla="*/ 1 h 8"/>
                <a:gd name="T2" fmla="*/ 7 w 6"/>
                <a:gd name="T3" fmla="*/ 3 h 8"/>
                <a:gd name="T4" fmla="*/ 4 w 6"/>
                <a:gd name="T5" fmla="*/ 7 h 8"/>
                <a:gd name="T6" fmla="*/ 2 w 6"/>
                <a:gd name="T7" fmla="*/ 9 h 8"/>
                <a:gd name="T8" fmla="*/ 2 w 6"/>
                <a:gd name="T9" fmla="*/ 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8"/>
                <a:gd name="T17" fmla="*/ 6 w 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8">
                  <a:moveTo>
                    <a:pt x="2" y="1"/>
                  </a:moveTo>
                  <a:cubicBezTo>
                    <a:pt x="3" y="0"/>
                    <a:pt x="6" y="2"/>
                    <a:pt x="6" y="3"/>
                  </a:cubicBezTo>
                  <a:cubicBezTo>
                    <a:pt x="6" y="5"/>
                    <a:pt x="4" y="5"/>
                    <a:pt x="3" y="6"/>
                  </a:cubicBezTo>
                  <a:cubicBezTo>
                    <a:pt x="3" y="7"/>
                    <a:pt x="2" y="8"/>
                    <a:pt x="2" y="8"/>
                  </a:cubicBezTo>
                  <a:cubicBezTo>
                    <a:pt x="1" y="6"/>
                    <a:pt x="0" y="3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63" name="Freeform 3480"/>
            <p:cNvSpPr>
              <a:spLocks noChangeAspect="1"/>
            </p:cNvSpPr>
            <p:nvPr/>
          </p:nvSpPr>
          <p:spPr bwMode="auto">
            <a:xfrm>
              <a:off x="5471389" y="819901"/>
              <a:ext cx="10210" cy="11669"/>
            </a:xfrm>
            <a:custGeom>
              <a:avLst/>
              <a:gdLst>
                <a:gd name="T0" fmla="*/ 0 w 6"/>
                <a:gd name="T1" fmla="*/ 3 h 7"/>
                <a:gd name="T2" fmla="*/ 4 w 6"/>
                <a:gd name="T3" fmla="*/ 0 h 7"/>
                <a:gd name="T4" fmla="*/ 7 w 6"/>
                <a:gd name="T5" fmla="*/ 1 h 7"/>
                <a:gd name="T6" fmla="*/ 6 w 6"/>
                <a:gd name="T7" fmla="*/ 7 h 7"/>
                <a:gd name="T8" fmla="*/ 1 w 6"/>
                <a:gd name="T9" fmla="*/ 8 h 7"/>
                <a:gd name="T10" fmla="*/ 0 w 6"/>
                <a:gd name="T11" fmla="*/ 3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0" y="3"/>
                  </a:moveTo>
                  <a:cubicBezTo>
                    <a:pt x="0" y="2"/>
                    <a:pt x="2" y="1"/>
                    <a:pt x="3" y="0"/>
                  </a:cubicBezTo>
                  <a:cubicBezTo>
                    <a:pt x="4" y="0"/>
                    <a:pt x="6" y="0"/>
                    <a:pt x="6" y="1"/>
                  </a:cubicBezTo>
                  <a:cubicBezTo>
                    <a:pt x="6" y="2"/>
                    <a:pt x="6" y="5"/>
                    <a:pt x="5" y="6"/>
                  </a:cubicBezTo>
                  <a:cubicBezTo>
                    <a:pt x="4" y="7"/>
                    <a:pt x="2" y="7"/>
                    <a:pt x="1" y="7"/>
                  </a:cubicBezTo>
                  <a:cubicBezTo>
                    <a:pt x="0" y="6"/>
                    <a:pt x="0" y="5"/>
                    <a:pt x="0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64" name="Freeform 3481"/>
            <p:cNvSpPr>
              <a:spLocks noChangeAspect="1"/>
            </p:cNvSpPr>
            <p:nvPr/>
          </p:nvSpPr>
          <p:spPr bwMode="auto">
            <a:xfrm>
              <a:off x="5477224" y="828652"/>
              <a:ext cx="30630" cy="14586"/>
            </a:xfrm>
            <a:custGeom>
              <a:avLst/>
              <a:gdLst>
                <a:gd name="T0" fmla="*/ 1 w 17"/>
                <a:gd name="T1" fmla="*/ 6 h 9"/>
                <a:gd name="T2" fmla="*/ 5 w 17"/>
                <a:gd name="T3" fmla="*/ 9 h 9"/>
                <a:gd name="T4" fmla="*/ 20 w 17"/>
                <a:gd name="T5" fmla="*/ 9 h 9"/>
                <a:gd name="T6" fmla="*/ 20 w 17"/>
                <a:gd name="T7" fmla="*/ 7 h 9"/>
                <a:gd name="T8" fmla="*/ 16 w 17"/>
                <a:gd name="T9" fmla="*/ 3 h 9"/>
                <a:gd name="T10" fmla="*/ 12 w 17"/>
                <a:gd name="T11" fmla="*/ 1 h 9"/>
                <a:gd name="T12" fmla="*/ 9 w 17"/>
                <a:gd name="T13" fmla="*/ 7 h 9"/>
                <a:gd name="T14" fmla="*/ 1 w 17"/>
                <a:gd name="T15" fmla="*/ 6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9"/>
                <a:gd name="T26" fmla="*/ 17 w 17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9">
                  <a:moveTo>
                    <a:pt x="1" y="5"/>
                  </a:moveTo>
                  <a:cubicBezTo>
                    <a:pt x="0" y="6"/>
                    <a:pt x="3" y="7"/>
                    <a:pt x="4" y="8"/>
                  </a:cubicBezTo>
                  <a:cubicBezTo>
                    <a:pt x="8" y="8"/>
                    <a:pt x="12" y="9"/>
                    <a:pt x="16" y="8"/>
                  </a:cubicBezTo>
                  <a:cubicBezTo>
                    <a:pt x="17" y="8"/>
                    <a:pt x="16" y="7"/>
                    <a:pt x="16" y="6"/>
                  </a:cubicBezTo>
                  <a:cubicBezTo>
                    <a:pt x="15" y="5"/>
                    <a:pt x="14" y="4"/>
                    <a:pt x="13" y="3"/>
                  </a:cubicBezTo>
                  <a:cubicBezTo>
                    <a:pt x="12" y="3"/>
                    <a:pt x="11" y="0"/>
                    <a:pt x="10" y="1"/>
                  </a:cubicBezTo>
                  <a:cubicBezTo>
                    <a:pt x="8" y="2"/>
                    <a:pt x="9" y="5"/>
                    <a:pt x="7" y="6"/>
                  </a:cubicBezTo>
                  <a:cubicBezTo>
                    <a:pt x="5" y="7"/>
                    <a:pt x="3" y="5"/>
                    <a:pt x="1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65" name="Freeform 3482"/>
            <p:cNvSpPr>
              <a:spLocks noChangeAspect="1"/>
            </p:cNvSpPr>
            <p:nvPr/>
          </p:nvSpPr>
          <p:spPr bwMode="auto">
            <a:xfrm>
              <a:off x="3152253" y="4690962"/>
              <a:ext cx="83139" cy="78763"/>
            </a:xfrm>
            <a:custGeom>
              <a:avLst/>
              <a:gdLst>
                <a:gd name="T0" fmla="*/ 29 w 47"/>
                <a:gd name="T1" fmla="*/ 53 h 45"/>
                <a:gd name="T2" fmla="*/ 44 w 47"/>
                <a:gd name="T3" fmla="*/ 54 h 45"/>
                <a:gd name="T4" fmla="*/ 56 w 47"/>
                <a:gd name="T5" fmla="*/ 48 h 45"/>
                <a:gd name="T6" fmla="*/ 56 w 47"/>
                <a:gd name="T7" fmla="*/ 44 h 45"/>
                <a:gd name="T8" fmla="*/ 45 w 47"/>
                <a:gd name="T9" fmla="*/ 43 h 45"/>
                <a:gd name="T10" fmla="*/ 33 w 47"/>
                <a:gd name="T11" fmla="*/ 36 h 45"/>
                <a:gd name="T12" fmla="*/ 17 w 47"/>
                <a:gd name="T13" fmla="*/ 25 h 45"/>
                <a:gd name="T14" fmla="*/ 8 w 47"/>
                <a:gd name="T15" fmla="*/ 17 h 45"/>
                <a:gd name="T16" fmla="*/ 5 w 47"/>
                <a:gd name="T17" fmla="*/ 12 h 45"/>
                <a:gd name="T18" fmla="*/ 7 w 47"/>
                <a:gd name="T19" fmla="*/ 8 h 45"/>
                <a:gd name="T20" fmla="*/ 4 w 47"/>
                <a:gd name="T21" fmla="*/ 1 h 45"/>
                <a:gd name="T22" fmla="*/ 0 w 47"/>
                <a:gd name="T23" fmla="*/ 0 h 45"/>
                <a:gd name="T24" fmla="*/ 7 w 47"/>
                <a:gd name="T25" fmla="*/ 48 h 45"/>
                <a:gd name="T26" fmla="*/ 12 w 47"/>
                <a:gd name="T27" fmla="*/ 48 h 45"/>
                <a:gd name="T28" fmla="*/ 17 w 47"/>
                <a:gd name="T29" fmla="*/ 50 h 45"/>
                <a:gd name="T30" fmla="*/ 24 w 47"/>
                <a:gd name="T31" fmla="*/ 50 h 45"/>
                <a:gd name="T32" fmla="*/ 29 w 47"/>
                <a:gd name="T33" fmla="*/ 53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45"/>
                <a:gd name="T53" fmla="*/ 47 w 47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45">
                  <a:moveTo>
                    <a:pt x="24" y="44"/>
                  </a:moveTo>
                  <a:cubicBezTo>
                    <a:pt x="28" y="44"/>
                    <a:pt x="32" y="45"/>
                    <a:pt x="36" y="45"/>
                  </a:cubicBezTo>
                  <a:cubicBezTo>
                    <a:pt x="40" y="44"/>
                    <a:pt x="43" y="43"/>
                    <a:pt x="46" y="40"/>
                  </a:cubicBezTo>
                  <a:cubicBezTo>
                    <a:pt x="47" y="40"/>
                    <a:pt x="47" y="38"/>
                    <a:pt x="46" y="37"/>
                  </a:cubicBezTo>
                  <a:cubicBezTo>
                    <a:pt x="43" y="36"/>
                    <a:pt x="40" y="37"/>
                    <a:pt x="37" y="36"/>
                  </a:cubicBezTo>
                  <a:cubicBezTo>
                    <a:pt x="33" y="35"/>
                    <a:pt x="30" y="32"/>
                    <a:pt x="27" y="30"/>
                  </a:cubicBezTo>
                  <a:cubicBezTo>
                    <a:pt x="22" y="27"/>
                    <a:pt x="18" y="25"/>
                    <a:pt x="14" y="21"/>
                  </a:cubicBezTo>
                  <a:cubicBezTo>
                    <a:pt x="11" y="19"/>
                    <a:pt x="9" y="16"/>
                    <a:pt x="7" y="14"/>
                  </a:cubicBezTo>
                  <a:cubicBezTo>
                    <a:pt x="6" y="13"/>
                    <a:pt x="4" y="12"/>
                    <a:pt x="4" y="10"/>
                  </a:cubicBezTo>
                  <a:cubicBezTo>
                    <a:pt x="4" y="9"/>
                    <a:pt x="7" y="9"/>
                    <a:pt x="6" y="7"/>
                  </a:cubicBezTo>
                  <a:cubicBezTo>
                    <a:pt x="6" y="5"/>
                    <a:pt x="5" y="3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cubicBezTo>
                    <a:pt x="2" y="13"/>
                    <a:pt x="4" y="27"/>
                    <a:pt x="6" y="40"/>
                  </a:cubicBezTo>
                  <a:cubicBezTo>
                    <a:pt x="7" y="40"/>
                    <a:pt x="9" y="40"/>
                    <a:pt x="10" y="40"/>
                  </a:cubicBezTo>
                  <a:cubicBezTo>
                    <a:pt x="12" y="41"/>
                    <a:pt x="13" y="42"/>
                    <a:pt x="14" y="42"/>
                  </a:cubicBezTo>
                  <a:cubicBezTo>
                    <a:pt x="16" y="42"/>
                    <a:pt x="18" y="42"/>
                    <a:pt x="20" y="42"/>
                  </a:cubicBezTo>
                  <a:cubicBezTo>
                    <a:pt x="21" y="43"/>
                    <a:pt x="23" y="43"/>
                    <a:pt x="24" y="4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66" name="Freeform 3483"/>
            <p:cNvSpPr>
              <a:spLocks noChangeAspect="1"/>
            </p:cNvSpPr>
            <p:nvPr/>
          </p:nvSpPr>
          <p:spPr bwMode="auto">
            <a:xfrm>
              <a:off x="3177049" y="4763891"/>
              <a:ext cx="18961" cy="11669"/>
            </a:xfrm>
            <a:custGeom>
              <a:avLst/>
              <a:gdLst>
                <a:gd name="T0" fmla="*/ 12 w 11"/>
                <a:gd name="T1" fmla="*/ 2 h 7"/>
                <a:gd name="T2" fmla="*/ 12 w 11"/>
                <a:gd name="T3" fmla="*/ 8 h 7"/>
                <a:gd name="T4" fmla="*/ 7 w 11"/>
                <a:gd name="T5" fmla="*/ 6 h 7"/>
                <a:gd name="T6" fmla="*/ 1 w 11"/>
                <a:gd name="T7" fmla="*/ 7 h 7"/>
                <a:gd name="T8" fmla="*/ 0 w 11"/>
                <a:gd name="T9" fmla="*/ 3 h 7"/>
                <a:gd name="T10" fmla="*/ 0 w 11"/>
                <a:gd name="T11" fmla="*/ 0 h 7"/>
                <a:gd name="T12" fmla="*/ 7 w 11"/>
                <a:gd name="T13" fmla="*/ 0 h 7"/>
                <a:gd name="T14" fmla="*/ 12 w 11"/>
                <a:gd name="T15" fmla="*/ 2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7"/>
                <a:gd name="T26" fmla="*/ 11 w 11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7">
                  <a:moveTo>
                    <a:pt x="10" y="2"/>
                  </a:moveTo>
                  <a:cubicBezTo>
                    <a:pt x="10" y="3"/>
                    <a:pt x="11" y="6"/>
                    <a:pt x="10" y="7"/>
                  </a:cubicBezTo>
                  <a:cubicBezTo>
                    <a:pt x="9" y="7"/>
                    <a:pt x="7" y="5"/>
                    <a:pt x="6" y="5"/>
                  </a:cubicBezTo>
                  <a:cubicBezTo>
                    <a:pt x="4" y="4"/>
                    <a:pt x="3" y="6"/>
                    <a:pt x="1" y="6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ubicBezTo>
                    <a:pt x="7" y="1"/>
                    <a:pt x="9" y="1"/>
                    <a:pt x="1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67" name="Freeform 3484"/>
            <p:cNvSpPr>
              <a:spLocks noChangeAspect="1"/>
            </p:cNvSpPr>
            <p:nvPr/>
          </p:nvSpPr>
          <p:spPr bwMode="auto">
            <a:xfrm>
              <a:off x="3070573" y="4657415"/>
              <a:ext cx="70012" cy="71470"/>
            </a:xfrm>
            <a:custGeom>
              <a:avLst/>
              <a:gdLst>
                <a:gd name="T0" fmla="*/ 48 w 40"/>
                <a:gd name="T1" fmla="*/ 14 h 41"/>
                <a:gd name="T2" fmla="*/ 43 w 40"/>
                <a:gd name="T3" fmla="*/ 18 h 41"/>
                <a:gd name="T4" fmla="*/ 30 w 40"/>
                <a:gd name="T5" fmla="*/ 22 h 41"/>
                <a:gd name="T6" fmla="*/ 28 w 40"/>
                <a:gd name="T7" fmla="*/ 32 h 41"/>
                <a:gd name="T8" fmla="*/ 30 w 40"/>
                <a:gd name="T9" fmla="*/ 45 h 41"/>
                <a:gd name="T10" fmla="*/ 23 w 40"/>
                <a:gd name="T11" fmla="*/ 49 h 41"/>
                <a:gd name="T12" fmla="*/ 13 w 40"/>
                <a:gd name="T13" fmla="*/ 41 h 41"/>
                <a:gd name="T14" fmla="*/ 10 w 40"/>
                <a:gd name="T15" fmla="*/ 36 h 41"/>
                <a:gd name="T16" fmla="*/ 13 w 40"/>
                <a:gd name="T17" fmla="*/ 33 h 41"/>
                <a:gd name="T18" fmla="*/ 13 w 40"/>
                <a:gd name="T19" fmla="*/ 38 h 41"/>
                <a:gd name="T20" fmla="*/ 17 w 40"/>
                <a:gd name="T21" fmla="*/ 37 h 41"/>
                <a:gd name="T22" fmla="*/ 20 w 40"/>
                <a:gd name="T23" fmla="*/ 31 h 41"/>
                <a:gd name="T24" fmla="*/ 24 w 40"/>
                <a:gd name="T25" fmla="*/ 24 h 41"/>
                <a:gd name="T26" fmla="*/ 19 w 40"/>
                <a:gd name="T27" fmla="*/ 22 h 41"/>
                <a:gd name="T28" fmla="*/ 18 w 40"/>
                <a:gd name="T29" fmla="*/ 19 h 41"/>
                <a:gd name="T30" fmla="*/ 6 w 40"/>
                <a:gd name="T31" fmla="*/ 19 h 41"/>
                <a:gd name="T32" fmla="*/ 5 w 40"/>
                <a:gd name="T33" fmla="*/ 22 h 41"/>
                <a:gd name="T34" fmla="*/ 1 w 40"/>
                <a:gd name="T35" fmla="*/ 18 h 41"/>
                <a:gd name="T36" fmla="*/ 1 w 40"/>
                <a:gd name="T37" fmla="*/ 16 h 41"/>
                <a:gd name="T38" fmla="*/ 5 w 40"/>
                <a:gd name="T39" fmla="*/ 13 h 41"/>
                <a:gd name="T40" fmla="*/ 4 w 40"/>
                <a:gd name="T41" fmla="*/ 8 h 41"/>
                <a:gd name="T42" fmla="*/ 1 w 40"/>
                <a:gd name="T43" fmla="*/ 5 h 41"/>
                <a:gd name="T44" fmla="*/ 5 w 40"/>
                <a:gd name="T45" fmla="*/ 0 h 41"/>
                <a:gd name="T46" fmla="*/ 11 w 40"/>
                <a:gd name="T47" fmla="*/ 11 h 41"/>
                <a:gd name="T48" fmla="*/ 37 w 40"/>
                <a:gd name="T49" fmla="*/ 11 h 41"/>
                <a:gd name="T50" fmla="*/ 48 w 40"/>
                <a:gd name="T51" fmla="*/ 14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0"/>
                <a:gd name="T79" fmla="*/ 0 h 41"/>
                <a:gd name="T80" fmla="*/ 40 w 40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0" h="41">
                  <a:moveTo>
                    <a:pt x="40" y="12"/>
                  </a:moveTo>
                  <a:cubicBezTo>
                    <a:pt x="39" y="13"/>
                    <a:pt x="38" y="15"/>
                    <a:pt x="36" y="15"/>
                  </a:cubicBezTo>
                  <a:cubicBezTo>
                    <a:pt x="33" y="17"/>
                    <a:pt x="28" y="16"/>
                    <a:pt x="25" y="18"/>
                  </a:cubicBezTo>
                  <a:cubicBezTo>
                    <a:pt x="23" y="20"/>
                    <a:pt x="23" y="24"/>
                    <a:pt x="23" y="27"/>
                  </a:cubicBezTo>
                  <a:cubicBezTo>
                    <a:pt x="22" y="31"/>
                    <a:pt x="26" y="35"/>
                    <a:pt x="25" y="38"/>
                  </a:cubicBezTo>
                  <a:cubicBezTo>
                    <a:pt x="24" y="40"/>
                    <a:pt x="21" y="41"/>
                    <a:pt x="19" y="41"/>
                  </a:cubicBezTo>
                  <a:cubicBezTo>
                    <a:pt x="16" y="39"/>
                    <a:pt x="13" y="36"/>
                    <a:pt x="11" y="34"/>
                  </a:cubicBezTo>
                  <a:cubicBezTo>
                    <a:pt x="10" y="33"/>
                    <a:pt x="8" y="32"/>
                    <a:pt x="8" y="30"/>
                  </a:cubicBezTo>
                  <a:cubicBezTo>
                    <a:pt x="8" y="29"/>
                    <a:pt x="10" y="28"/>
                    <a:pt x="11" y="28"/>
                  </a:cubicBezTo>
                  <a:cubicBezTo>
                    <a:pt x="12" y="29"/>
                    <a:pt x="11" y="31"/>
                    <a:pt x="11" y="32"/>
                  </a:cubicBezTo>
                  <a:cubicBezTo>
                    <a:pt x="12" y="33"/>
                    <a:pt x="14" y="32"/>
                    <a:pt x="14" y="31"/>
                  </a:cubicBezTo>
                  <a:cubicBezTo>
                    <a:pt x="16" y="30"/>
                    <a:pt x="17" y="28"/>
                    <a:pt x="17" y="26"/>
                  </a:cubicBezTo>
                  <a:cubicBezTo>
                    <a:pt x="18" y="24"/>
                    <a:pt x="20" y="22"/>
                    <a:pt x="20" y="20"/>
                  </a:cubicBezTo>
                  <a:cubicBezTo>
                    <a:pt x="20" y="19"/>
                    <a:pt x="17" y="19"/>
                    <a:pt x="16" y="18"/>
                  </a:cubicBezTo>
                  <a:cubicBezTo>
                    <a:pt x="15" y="18"/>
                    <a:pt x="15" y="16"/>
                    <a:pt x="15" y="16"/>
                  </a:cubicBezTo>
                  <a:cubicBezTo>
                    <a:pt x="12" y="15"/>
                    <a:pt x="8" y="15"/>
                    <a:pt x="5" y="16"/>
                  </a:cubicBezTo>
                  <a:cubicBezTo>
                    <a:pt x="4" y="16"/>
                    <a:pt x="5" y="18"/>
                    <a:pt x="4" y="18"/>
                  </a:cubicBezTo>
                  <a:cubicBezTo>
                    <a:pt x="3" y="18"/>
                    <a:pt x="2" y="16"/>
                    <a:pt x="1" y="15"/>
                  </a:cubicBezTo>
                  <a:cubicBezTo>
                    <a:pt x="0" y="15"/>
                    <a:pt x="0" y="14"/>
                    <a:pt x="1" y="13"/>
                  </a:cubicBezTo>
                  <a:cubicBezTo>
                    <a:pt x="2" y="12"/>
                    <a:pt x="4" y="13"/>
                    <a:pt x="4" y="11"/>
                  </a:cubicBezTo>
                  <a:cubicBezTo>
                    <a:pt x="5" y="10"/>
                    <a:pt x="3" y="8"/>
                    <a:pt x="3" y="7"/>
                  </a:cubicBezTo>
                  <a:cubicBezTo>
                    <a:pt x="2" y="6"/>
                    <a:pt x="1" y="5"/>
                    <a:pt x="1" y="4"/>
                  </a:cubicBezTo>
                  <a:cubicBezTo>
                    <a:pt x="1" y="3"/>
                    <a:pt x="3" y="2"/>
                    <a:pt x="4" y="0"/>
                  </a:cubicBezTo>
                  <a:cubicBezTo>
                    <a:pt x="5" y="3"/>
                    <a:pt x="6" y="8"/>
                    <a:pt x="9" y="9"/>
                  </a:cubicBezTo>
                  <a:cubicBezTo>
                    <a:pt x="16" y="11"/>
                    <a:pt x="23" y="8"/>
                    <a:pt x="31" y="9"/>
                  </a:cubicBezTo>
                  <a:cubicBezTo>
                    <a:pt x="34" y="9"/>
                    <a:pt x="37" y="11"/>
                    <a:pt x="40" y="1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68" name="Freeform 3485"/>
            <p:cNvSpPr>
              <a:spLocks noChangeAspect="1"/>
            </p:cNvSpPr>
            <p:nvPr/>
          </p:nvSpPr>
          <p:spPr bwMode="auto">
            <a:xfrm>
              <a:off x="3134750" y="4763891"/>
              <a:ext cx="49592" cy="29172"/>
            </a:xfrm>
            <a:custGeom>
              <a:avLst/>
              <a:gdLst>
                <a:gd name="T0" fmla="*/ 1 w 28"/>
                <a:gd name="T1" fmla="*/ 7 h 17"/>
                <a:gd name="T2" fmla="*/ 16 w 28"/>
                <a:gd name="T3" fmla="*/ 2 h 17"/>
                <a:gd name="T4" fmla="*/ 24 w 28"/>
                <a:gd name="T5" fmla="*/ 1 h 17"/>
                <a:gd name="T6" fmla="*/ 23 w 28"/>
                <a:gd name="T7" fmla="*/ 5 h 17"/>
                <a:gd name="T8" fmla="*/ 17 w 28"/>
                <a:gd name="T9" fmla="*/ 5 h 17"/>
                <a:gd name="T10" fmla="*/ 26 w 28"/>
                <a:gd name="T11" fmla="*/ 6 h 17"/>
                <a:gd name="T12" fmla="*/ 23 w 28"/>
                <a:gd name="T13" fmla="*/ 8 h 17"/>
                <a:gd name="T14" fmla="*/ 30 w 28"/>
                <a:gd name="T15" fmla="*/ 12 h 17"/>
                <a:gd name="T16" fmla="*/ 32 w 28"/>
                <a:gd name="T17" fmla="*/ 19 h 17"/>
                <a:gd name="T18" fmla="*/ 27 w 28"/>
                <a:gd name="T19" fmla="*/ 14 h 17"/>
                <a:gd name="T20" fmla="*/ 21 w 28"/>
                <a:gd name="T21" fmla="*/ 14 h 17"/>
                <a:gd name="T22" fmla="*/ 19 w 28"/>
                <a:gd name="T23" fmla="*/ 7 h 17"/>
                <a:gd name="T24" fmla="*/ 16 w 28"/>
                <a:gd name="T25" fmla="*/ 8 h 17"/>
                <a:gd name="T26" fmla="*/ 11 w 28"/>
                <a:gd name="T27" fmla="*/ 8 h 17"/>
                <a:gd name="T28" fmla="*/ 16 w 28"/>
                <a:gd name="T29" fmla="*/ 15 h 17"/>
                <a:gd name="T30" fmla="*/ 10 w 28"/>
                <a:gd name="T31" fmla="*/ 15 h 17"/>
                <a:gd name="T32" fmla="*/ 7 w 28"/>
                <a:gd name="T33" fmla="*/ 8 h 17"/>
                <a:gd name="T34" fmla="*/ 1 w 28"/>
                <a:gd name="T35" fmla="*/ 7 h 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8"/>
                <a:gd name="T55" fmla="*/ 0 h 17"/>
                <a:gd name="T56" fmla="*/ 28 w 28"/>
                <a:gd name="T57" fmla="*/ 17 h 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8" h="17">
                  <a:moveTo>
                    <a:pt x="1" y="6"/>
                  </a:moveTo>
                  <a:cubicBezTo>
                    <a:pt x="4" y="3"/>
                    <a:pt x="9" y="3"/>
                    <a:pt x="13" y="2"/>
                  </a:cubicBezTo>
                  <a:cubicBezTo>
                    <a:pt x="15" y="1"/>
                    <a:pt x="18" y="0"/>
                    <a:pt x="20" y="1"/>
                  </a:cubicBezTo>
                  <a:cubicBezTo>
                    <a:pt x="21" y="1"/>
                    <a:pt x="20" y="3"/>
                    <a:pt x="19" y="4"/>
                  </a:cubicBezTo>
                  <a:cubicBezTo>
                    <a:pt x="17" y="4"/>
                    <a:pt x="12" y="2"/>
                    <a:pt x="14" y="4"/>
                  </a:cubicBezTo>
                  <a:cubicBezTo>
                    <a:pt x="16" y="5"/>
                    <a:pt x="19" y="4"/>
                    <a:pt x="21" y="5"/>
                  </a:cubicBezTo>
                  <a:cubicBezTo>
                    <a:pt x="22" y="6"/>
                    <a:pt x="18" y="6"/>
                    <a:pt x="19" y="7"/>
                  </a:cubicBezTo>
                  <a:cubicBezTo>
                    <a:pt x="20" y="9"/>
                    <a:pt x="23" y="8"/>
                    <a:pt x="25" y="10"/>
                  </a:cubicBezTo>
                  <a:cubicBezTo>
                    <a:pt x="26" y="11"/>
                    <a:pt x="28" y="15"/>
                    <a:pt x="26" y="16"/>
                  </a:cubicBezTo>
                  <a:cubicBezTo>
                    <a:pt x="25" y="17"/>
                    <a:pt x="24" y="13"/>
                    <a:pt x="22" y="12"/>
                  </a:cubicBezTo>
                  <a:cubicBezTo>
                    <a:pt x="21" y="11"/>
                    <a:pt x="18" y="13"/>
                    <a:pt x="17" y="12"/>
                  </a:cubicBezTo>
                  <a:cubicBezTo>
                    <a:pt x="16" y="10"/>
                    <a:pt x="17" y="8"/>
                    <a:pt x="16" y="6"/>
                  </a:cubicBezTo>
                  <a:cubicBezTo>
                    <a:pt x="15" y="5"/>
                    <a:pt x="14" y="7"/>
                    <a:pt x="13" y="7"/>
                  </a:cubicBezTo>
                  <a:cubicBezTo>
                    <a:pt x="12" y="7"/>
                    <a:pt x="9" y="6"/>
                    <a:pt x="9" y="7"/>
                  </a:cubicBezTo>
                  <a:cubicBezTo>
                    <a:pt x="9" y="9"/>
                    <a:pt x="13" y="11"/>
                    <a:pt x="13" y="13"/>
                  </a:cubicBezTo>
                  <a:cubicBezTo>
                    <a:pt x="12" y="14"/>
                    <a:pt x="9" y="14"/>
                    <a:pt x="8" y="13"/>
                  </a:cubicBezTo>
                  <a:cubicBezTo>
                    <a:pt x="7" y="11"/>
                    <a:pt x="8" y="9"/>
                    <a:pt x="6" y="7"/>
                  </a:cubicBezTo>
                  <a:cubicBezTo>
                    <a:pt x="5" y="6"/>
                    <a:pt x="0" y="7"/>
                    <a:pt x="1" y="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69" name="Freeform 3486"/>
            <p:cNvSpPr>
              <a:spLocks noChangeAspect="1"/>
            </p:cNvSpPr>
            <p:nvPr/>
          </p:nvSpPr>
          <p:spPr bwMode="auto">
            <a:xfrm>
              <a:off x="3053070" y="4712840"/>
              <a:ext cx="35006" cy="26254"/>
            </a:xfrm>
            <a:custGeom>
              <a:avLst/>
              <a:gdLst>
                <a:gd name="T0" fmla="*/ 10 w 20"/>
                <a:gd name="T1" fmla="*/ 0 h 15"/>
                <a:gd name="T2" fmla="*/ 18 w 20"/>
                <a:gd name="T3" fmla="*/ 5 h 15"/>
                <a:gd name="T4" fmla="*/ 23 w 20"/>
                <a:gd name="T5" fmla="*/ 10 h 15"/>
                <a:gd name="T6" fmla="*/ 20 w 20"/>
                <a:gd name="T7" fmla="*/ 16 h 15"/>
                <a:gd name="T8" fmla="*/ 16 w 20"/>
                <a:gd name="T9" fmla="*/ 12 h 15"/>
                <a:gd name="T10" fmla="*/ 14 w 20"/>
                <a:gd name="T11" fmla="*/ 18 h 15"/>
                <a:gd name="T12" fmla="*/ 12 w 20"/>
                <a:gd name="T13" fmla="*/ 13 h 15"/>
                <a:gd name="T14" fmla="*/ 8 w 20"/>
                <a:gd name="T15" fmla="*/ 14 h 15"/>
                <a:gd name="T16" fmla="*/ 7 w 20"/>
                <a:gd name="T17" fmla="*/ 7 h 15"/>
                <a:gd name="T18" fmla="*/ 0 w 20"/>
                <a:gd name="T19" fmla="*/ 1 h 15"/>
                <a:gd name="T20" fmla="*/ 2 w 20"/>
                <a:gd name="T21" fmla="*/ 0 h 15"/>
                <a:gd name="T22" fmla="*/ 8 w 20"/>
                <a:gd name="T23" fmla="*/ 2 h 15"/>
                <a:gd name="T24" fmla="*/ 10 w 20"/>
                <a:gd name="T25" fmla="*/ 0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15"/>
                <a:gd name="T41" fmla="*/ 20 w 20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15">
                  <a:moveTo>
                    <a:pt x="8" y="0"/>
                  </a:moveTo>
                  <a:cubicBezTo>
                    <a:pt x="11" y="1"/>
                    <a:pt x="13" y="2"/>
                    <a:pt x="15" y="4"/>
                  </a:cubicBezTo>
                  <a:cubicBezTo>
                    <a:pt x="17" y="5"/>
                    <a:pt x="19" y="6"/>
                    <a:pt x="19" y="8"/>
                  </a:cubicBezTo>
                  <a:cubicBezTo>
                    <a:pt x="20" y="10"/>
                    <a:pt x="19" y="12"/>
                    <a:pt x="17" y="13"/>
                  </a:cubicBezTo>
                  <a:cubicBezTo>
                    <a:pt x="16" y="13"/>
                    <a:pt x="15" y="10"/>
                    <a:pt x="13" y="10"/>
                  </a:cubicBezTo>
                  <a:cubicBezTo>
                    <a:pt x="12" y="11"/>
                    <a:pt x="13" y="14"/>
                    <a:pt x="12" y="15"/>
                  </a:cubicBezTo>
                  <a:cubicBezTo>
                    <a:pt x="10" y="15"/>
                    <a:pt x="11" y="12"/>
                    <a:pt x="10" y="11"/>
                  </a:cubicBezTo>
                  <a:cubicBezTo>
                    <a:pt x="9" y="11"/>
                    <a:pt x="7" y="13"/>
                    <a:pt x="7" y="12"/>
                  </a:cubicBezTo>
                  <a:cubicBezTo>
                    <a:pt x="5" y="10"/>
                    <a:pt x="7" y="8"/>
                    <a:pt x="6" y="6"/>
                  </a:cubicBezTo>
                  <a:cubicBezTo>
                    <a:pt x="5" y="4"/>
                    <a:pt x="2" y="3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7" y="2"/>
                  </a:cubicBezTo>
                  <a:cubicBezTo>
                    <a:pt x="8" y="2"/>
                    <a:pt x="8" y="0"/>
                    <a:pt x="8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70" name="Freeform 3487"/>
            <p:cNvSpPr>
              <a:spLocks noChangeAspect="1"/>
            </p:cNvSpPr>
            <p:nvPr/>
          </p:nvSpPr>
          <p:spPr bwMode="auto">
            <a:xfrm>
              <a:off x="3115788" y="4714299"/>
              <a:ext cx="13127" cy="26254"/>
            </a:xfrm>
            <a:custGeom>
              <a:avLst/>
              <a:gdLst>
                <a:gd name="T0" fmla="*/ 3 w 7"/>
                <a:gd name="T1" fmla="*/ 1 h 15"/>
                <a:gd name="T2" fmla="*/ 5 w 7"/>
                <a:gd name="T3" fmla="*/ 13 h 15"/>
                <a:gd name="T4" fmla="*/ 6 w 7"/>
                <a:gd name="T5" fmla="*/ 18 h 15"/>
                <a:gd name="T6" fmla="*/ 0 w 7"/>
                <a:gd name="T7" fmla="*/ 12 h 15"/>
                <a:gd name="T8" fmla="*/ 1 w 7"/>
                <a:gd name="T9" fmla="*/ 8 h 15"/>
                <a:gd name="T10" fmla="*/ 3 w 7"/>
                <a:gd name="T11" fmla="*/ 1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5"/>
                <a:gd name="T20" fmla="*/ 7 w 7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5">
                  <a:moveTo>
                    <a:pt x="2" y="1"/>
                  </a:moveTo>
                  <a:cubicBezTo>
                    <a:pt x="4" y="4"/>
                    <a:pt x="3" y="8"/>
                    <a:pt x="4" y="11"/>
                  </a:cubicBezTo>
                  <a:cubicBezTo>
                    <a:pt x="4" y="12"/>
                    <a:pt x="7" y="15"/>
                    <a:pt x="5" y="15"/>
                  </a:cubicBezTo>
                  <a:cubicBezTo>
                    <a:pt x="3" y="14"/>
                    <a:pt x="2" y="12"/>
                    <a:pt x="0" y="10"/>
                  </a:cubicBezTo>
                  <a:cubicBezTo>
                    <a:pt x="0" y="9"/>
                    <a:pt x="1" y="8"/>
                    <a:pt x="1" y="7"/>
                  </a:cubicBezTo>
                  <a:cubicBezTo>
                    <a:pt x="1" y="5"/>
                    <a:pt x="0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71" name="Freeform 3488"/>
            <p:cNvSpPr>
              <a:spLocks noChangeAspect="1"/>
            </p:cNvSpPr>
            <p:nvPr/>
          </p:nvSpPr>
          <p:spPr bwMode="auto">
            <a:xfrm>
              <a:off x="3088075" y="4727426"/>
              <a:ext cx="14586" cy="16044"/>
            </a:xfrm>
            <a:custGeom>
              <a:avLst/>
              <a:gdLst>
                <a:gd name="T0" fmla="*/ 1 w 8"/>
                <a:gd name="T1" fmla="*/ 4 h 9"/>
                <a:gd name="T2" fmla="*/ 7 w 8"/>
                <a:gd name="T3" fmla="*/ 1 h 9"/>
                <a:gd name="T4" fmla="*/ 9 w 8"/>
                <a:gd name="T5" fmla="*/ 10 h 9"/>
                <a:gd name="T6" fmla="*/ 3 w 8"/>
                <a:gd name="T7" fmla="*/ 9 h 9"/>
                <a:gd name="T8" fmla="*/ 1 w 8"/>
                <a:gd name="T9" fmla="*/ 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1" y="3"/>
                  </a:moveTo>
                  <a:cubicBezTo>
                    <a:pt x="2" y="1"/>
                    <a:pt x="5" y="0"/>
                    <a:pt x="6" y="1"/>
                  </a:cubicBezTo>
                  <a:cubicBezTo>
                    <a:pt x="8" y="3"/>
                    <a:pt x="8" y="6"/>
                    <a:pt x="7" y="8"/>
                  </a:cubicBezTo>
                  <a:cubicBezTo>
                    <a:pt x="6" y="9"/>
                    <a:pt x="3" y="8"/>
                    <a:pt x="2" y="7"/>
                  </a:cubicBezTo>
                  <a:cubicBezTo>
                    <a:pt x="1" y="6"/>
                    <a:pt x="0" y="4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72" name="Freeform 3489"/>
            <p:cNvSpPr>
              <a:spLocks noChangeAspect="1"/>
            </p:cNvSpPr>
            <p:nvPr/>
          </p:nvSpPr>
          <p:spPr bwMode="auto">
            <a:xfrm>
              <a:off x="3104120" y="4731802"/>
              <a:ext cx="11669" cy="13127"/>
            </a:xfrm>
            <a:custGeom>
              <a:avLst/>
              <a:gdLst>
                <a:gd name="T0" fmla="*/ 2 w 7"/>
                <a:gd name="T1" fmla="*/ 1 h 7"/>
                <a:gd name="T2" fmla="*/ 7 w 7"/>
                <a:gd name="T3" fmla="*/ 5 h 7"/>
                <a:gd name="T4" fmla="*/ 7 w 7"/>
                <a:gd name="T5" fmla="*/ 9 h 7"/>
                <a:gd name="T6" fmla="*/ 2 w 7"/>
                <a:gd name="T7" fmla="*/ 5 h 7"/>
                <a:gd name="T8" fmla="*/ 2 w 7"/>
                <a:gd name="T9" fmla="*/ 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2" y="1"/>
                  </a:moveTo>
                  <a:cubicBezTo>
                    <a:pt x="3" y="0"/>
                    <a:pt x="5" y="2"/>
                    <a:pt x="6" y="4"/>
                  </a:cubicBezTo>
                  <a:cubicBezTo>
                    <a:pt x="6" y="5"/>
                    <a:pt x="7" y="7"/>
                    <a:pt x="6" y="7"/>
                  </a:cubicBezTo>
                  <a:cubicBezTo>
                    <a:pt x="4" y="7"/>
                    <a:pt x="3" y="6"/>
                    <a:pt x="2" y="4"/>
                  </a:cubicBezTo>
                  <a:cubicBezTo>
                    <a:pt x="1" y="3"/>
                    <a:pt x="0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73" name="Freeform 3490"/>
            <p:cNvSpPr>
              <a:spLocks noChangeAspect="1"/>
            </p:cNvSpPr>
            <p:nvPr/>
          </p:nvSpPr>
          <p:spPr bwMode="auto">
            <a:xfrm>
              <a:off x="3096827" y="4744929"/>
              <a:ext cx="17503" cy="8751"/>
            </a:xfrm>
            <a:custGeom>
              <a:avLst/>
              <a:gdLst>
                <a:gd name="T0" fmla="*/ 11 w 10"/>
                <a:gd name="T1" fmla="*/ 2 h 5"/>
                <a:gd name="T2" fmla="*/ 11 w 10"/>
                <a:gd name="T3" fmla="*/ 6 h 5"/>
                <a:gd name="T4" fmla="*/ 1 w 10"/>
                <a:gd name="T5" fmla="*/ 5 h 5"/>
                <a:gd name="T6" fmla="*/ 1 w 10"/>
                <a:gd name="T7" fmla="*/ 1 h 5"/>
                <a:gd name="T8" fmla="*/ 11 w 10"/>
                <a:gd name="T9" fmla="*/ 2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5"/>
                <a:gd name="T17" fmla="*/ 10 w 10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5">
                  <a:moveTo>
                    <a:pt x="9" y="2"/>
                  </a:moveTo>
                  <a:cubicBezTo>
                    <a:pt x="9" y="3"/>
                    <a:pt x="10" y="4"/>
                    <a:pt x="9" y="5"/>
                  </a:cubicBezTo>
                  <a:cubicBezTo>
                    <a:pt x="6" y="5"/>
                    <a:pt x="3" y="5"/>
                    <a:pt x="1" y="4"/>
                  </a:cubicBezTo>
                  <a:cubicBezTo>
                    <a:pt x="0" y="4"/>
                    <a:pt x="0" y="1"/>
                    <a:pt x="1" y="1"/>
                  </a:cubicBezTo>
                  <a:cubicBezTo>
                    <a:pt x="3" y="0"/>
                    <a:pt x="6" y="1"/>
                    <a:pt x="9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74" name="Freeform 3491"/>
            <p:cNvSpPr>
              <a:spLocks noChangeAspect="1"/>
            </p:cNvSpPr>
            <p:nvPr/>
          </p:nvSpPr>
          <p:spPr bwMode="auto">
            <a:xfrm>
              <a:off x="3115788" y="4763891"/>
              <a:ext cx="16044" cy="11669"/>
            </a:xfrm>
            <a:custGeom>
              <a:avLst/>
              <a:gdLst>
                <a:gd name="T0" fmla="*/ 6 w 9"/>
                <a:gd name="T1" fmla="*/ 0 h 7"/>
                <a:gd name="T2" fmla="*/ 1 w 9"/>
                <a:gd name="T3" fmla="*/ 3 h 7"/>
                <a:gd name="T4" fmla="*/ 9 w 9"/>
                <a:gd name="T5" fmla="*/ 8 h 7"/>
                <a:gd name="T6" fmla="*/ 7 w 9"/>
                <a:gd name="T7" fmla="*/ 5 h 7"/>
                <a:gd name="T8" fmla="*/ 9 w 9"/>
                <a:gd name="T9" fmla="*/ 1 h 7"/>
                <a:gd name="T10" fmla="*/ 6 w 9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7"/>
                <a:gd name="T20" fmla="*/ 9 w 9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7">
                  <a:moveTo>
                    <a:pt x="5" y="0"/>
                  </a:moveTo>
                  <a:cubicBezTo>
                    <a:pt x="4" y="0"/>
                    <a:pt x="0" y="1"/>
                    <a:pt x="1" y="3"/>
                  </a:cubicBezTo>
                  <a:cubicBezTo>
                    <a:pt x="1" y="5"/>
                    <a:pt x="5" y="6"/>
                    <a:pt x="7" y="7"/>
                  </a:cubicBezTo>
                  <a:cubicBezTo>
                    <a:pt x="9" y="7"/>
                    <a:pt x="6" y="5"/>
                    <a:pt x="6" y="4"/>
                  </a:cubicBezTo>
                  <a:cubicBezTo>
                    <a:pt x="6" y="3"/>
                    <a:pt x="7" y="2"/>
                    <a:pt x="7" y="1"/>
                  </a:cubicBezTo>
                  <a:cubicBezTo>
                    <a:pt x="7" y="0"/>
                    <a:pt x="6" y="0"/>
                    <a:pt x="5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75" name="Freeform 3492"/>
            <p:cNvSpPr>
              <a:spLocks noChangeAspect="1"/>
            </p:cNvSpPr>
            <p:nvPr/>
          </p:nvSpPr>
          <p:spPr bwMode="auto">
            <a:xfrm>
              <a:off x="3134750" y="4762432"/>
              <a:ext cx="14586" cy="7293"/>
            </a:xfrm>
            <a:custGeom>
              <a:avLst/>
              <a:gdLst>
                <a:gd name="T0" fmla="*/ 1 w 8"/>
                <a:gd name="T1" fmla="*/ 1 h 4"/>
                <a:gd name="T2" fmla="*/ 1 w 8"/>
                <a:gd name="T3" fmla="*/ 5 h 4"/>
                <a:gd name="T4" fmla="*/ 9 w 8"/>
                <a:gd name="T5" fmla="*/ 3 h 4"/>
                <a:gd name="T6" fmla="*/ 7 w 8"/>
                <a:gd name="T7" fmla="*/ 1 h 4"/>
                <a:gd name="T8" fmla="*/ 1 w 8"/>
                <a:gd name="T9" fmla="*/ 1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"/>
                <a:gd name="T17" fmla="*/ 8 w 8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">
                  <a:moveTo>
                    <a:pt x="1" y="1"/>
                  </a:moveTo>
                  <a:cubicBezTo>
                    <a:pt x="0" y="2"/>
                    <a:pt x="0" y="4"/>
                    <a:pt x="1" y="4"/>
                  </a:cubicBezTo>
                  <a:cubicBezTo>
                    <a:pt x="3" y="4"/>
                    <a:pt x="6" y="3"/>
                    <a:pt x="7" y="2"/>
                  </a:cubicBezTo>
                  <a:cubicBezTo>
                    <a:pt x="8" y="2"/>
                    <a:pt x="6" y="1"/>
                    <a:pt x="6" y="1"/>
                  </a:cubicBezTo>
                  <a:cubicBezTo>
                    <a:pt x="4" y="1"/>
                    <a:pt x="2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76" name="Freeform 3493"/>
            <p:cNvSpPr>
              <a:spLocks noChangeAspect="1"/>
            </p:cNvSpPr>
            <p:nvPr/>
          </p:nvSpPr>
          <p:spPr bwMode="auto">
            <a:xfrm>
              <a:off x="3069114" y="4686586"/>
              <a:ext cx="29172" cy="27713"/>
            </a:xfrm>
            <a:custGeom>
              <a:avLst/>
              <a:gdLst>
                <a:gd name="T0" fmla="*/ 18 w 17"/>
                <a:gd name="T1" fmla="*/ 0 h 16"/>
                <a:gd name="T2" fmla="*/ 19 w 17"/>
                <a:gd name="T3" fmla="*/ 5 h 16"/>
                <a:gd name="T4" fmla="*/ 12 w 17"/>
                <a:gd name="T5" fmla="*/ 11 h 16"/>
                <a:gd name="T6" fmla="*/ 7 w 17"/>
                <a:gd name="T7" fmla="*/ 10 h 16"/>
                <a:gd name="T8" fmla="*/ 7 w 17"/>
                <a:gd name="T9" fmla="*/ 15 h 16"/>
                <a:gd name="T10" fmla="*/ 8 w 17"/>
                <a:gd name="T11" fmla="*/ 18 h 16"/>
                <a:gd name="T12" fmla="*/ 5 w 17"/>
                <a:gd name="T13" fmla="*/ 15 h 16"/>
                <a:gd name="T14" fmla="*/ 1 w 17"/>
                <a:gd name="T15" fmla="*/ 12 h 16"/>
                <a:gd name="T16" fmla="*/ 2 w 17"/>
                <a:gd name="T17" fmla="*/ 5 h 16"/>
                <a:gd name="T18" fmla="*/ 9 w 17"/>
                <a:gd name="T19" fmla="*/ 2 h 16"/>
                <a:gd name="T20" fmla="*/ 15 w 17"/>
                <a:gd name="T21" fmla="*/ 2 h 16"/>
                <a:gd name="T22" fmla="*/ 18 w 17"/>
                <a:gd name="T23" fmla="*/ 0 h 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"/>
                <a:gd name="T37" fmla="*/ 0 h 16"/>
                <a:gd name="T38" fmla="*/ 17 w 17"/>
                <a:gd name="T39" fmla="*/ 16 h 1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" h="16">
                  <a:moveTo>
                    <a:pt x="15" y="0"/>
                  </a:moveTo>
                  <a:cubicBezTo>
                    <a:pt x="16" y="1"/>
                    <a:pt x="17" y="3"/>
                    <a:pt x="16" y="4"/>
                  </a:cubicBezTo>
                  <a:cubicBezTo>
                    <a:pt x="15" y="6"/>
                    <a:pt x="12" y="8"/>
                    <a:pt x="10" y="9"/>
                  </a:cubicBezTo>
                  <a:cubicBezTo>
                    <a:pt x="9" y="9"/>
                    <a:pt x="7" y="7"/>
                    <a:pt x="6" y="8"/>
                  </a:cubicBezTo>
                  <a:cubicBezTo>
                    <a:pt x="5" y="9"/>
                    <a:pt x="6" y="11"/>
                    <a:pt x="6" y="13"/>
                  </a:cubicBezTo>
                  <a:cubicBezTo>
                    <a:pt x="6" y="14"/>
                    <a:pt x="8" y="15"/>
                    <a:pt x="7" y="15"/>
                  </a:cubicBezTo>
                  <a:cubicBezTo>
                    <a:pt x="6" y="16"/>
                    <a:pt x="5" y="14"/>
                    <a:pt x="4" y="13"/>
                  </a:cubicBezTo>
                  <a:cubicBezTo>
                    <a:pt x="3" y="13"/>
                    <a:pt x="1" y="12"/>
                    <a:pt x="1" y="10"/>
                  </a:cubicBezTo>
                  <a:cubicBezTo>
                    <a:pt x="0" y="8"/>
                    <a:pt x="0" y="6"/>
                    <a:pt x="2" y="4"/>
                  </a:cubicBezTo>
                  <a:cubicBezTo>
                    <a:pt x="3" y="2"/>
                    <a:pt x="6" y="2"/>
                    <a:pt x="8" y="2"/>
                  </a:cubicBezTo>
                  <a:cubicBezTo>
                    <a:pt x="10" y="1"/>
                    <a:pt x="11" y="2"/>
                    <a:pt x="13" y="2"/>
                  </a:cubicBezTo>
                  <a:cubicBezTo>
                    <a:pt x="14" y="1"/>
                    <a:pt x="14" y="0"/>
                    <a:pt x="15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77" name="Freeform 3494"/>
            <p:cNvSpPr>
              <a:spLocks noChangeAspect="1"/>
            </p:cNvSpPr>
            <p:nvPr/>
          </p:nvSpPr>
          <p:spPr bwMode="auto">
            <a:xfrm>
              <a:off x="3028274" y="4686586"/>
              <a:ext cx="39382" cy="21879"/>
            </a:xfrm>
            <a:custGeom>
              <a:avLst/>
              <a:gdLst>
                <a:gd name="T0" fmla="*/ 1 w 22"/>
                <a:gd name="T1" fmla="*/ 1 h 12"/>
                <a:gd name="T2" fmla="*/ 4 w 22"/>
                <a:gd name="T3" fmla="*/ 6 h 12"/>
                <a:gd name="T4" fmla="*/ 11 w 22"/>
                <a:gd name="T5" fmla="*/ 13 h 12"/>
                <a:gd name="T6" fmla="*/ 26 w 22"/>
                <a:gd name="T7" fmla="*/ 15 h 12"/>
                <a:gd name="T8" fmla="*/ 26 w 22"/>
                <a:gd name="T9" fmla="*/ 13 h 12"/>
                <a:gd name="T10" fmla="*/ 16 w 22"/>
                <a:gd name="T11" fmla="*/ 8 h 12"/>
                <a:gd name="T12" fmla="*/ 7 w 22"/>
                <a:gd name="T13" fmla="*/ 6 h 12"/>
                <a:gd name="T14" fmla="*/ 4 w 22"/>
                <a:gd name="T15" fmla="*/ 3 h 12"/>
                <a:gd name="T16" fmla="*/ 1 w 22"/>
                <a:gd name="T17" fmla="*/ 1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2"/>
                <a:gd name="T29" fmla="*/ 22 w 2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2">
                  <a:moveTo>
                    <a:pt x="1" y="1"/>
                  </a:moveTo>
                  <a:cubicBezTo>
                    <a:pt x="0" y="3"/>
                    <a:pt x="2" y="4"/>
                    <a:pt x="3" y="5"/>
                  </a:cubicBezTo>
                  <a:cubicBezTo>
                    <a:pt x="4" y="7"/>
                    <a:pt x="7" y="9"/>
                    <a:pt x="9" y="10"/>
                  </a:cubicBezTo>
                  <a:cubicBezTo>
                    <a:pt x="13" y="11"/>
                    <a:pt x="17" y="12"/>
                    <a:pt x="21" y="12"/>
                  </a:cubicBezTo>
                  <a:cubicBezTo>
                    <a:pt x="22" y="12"/>
                    <a:pt x="21" y="10"/>
                    <a:pt x="21" y="10"/>
                  </a:cubicBezTo>
                  <a:cubicBezTo>
                    <a:pt x="18" y="8"/>
                    <a:pt x="16" y="7"/>
                    <a:pt x="13" y="6"/>
                  </a:cubicBezTo>
                  <a:cubicBezTo>
                    <a:pt x="11" y="6"/>
                    <a:pt x="8" y="6"/>
                    <a:pt x="6" y="5"/>
                  </a:cubicBezTo>
                  <a:cubicBezTo>
                    <a:pt x="5" y="4"/>
                    <a:pt x="5" y="3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78" name="Freeform 3495"/>
            <p:cNvSpPr>
              <a:spLocks noChangeAspect="1"/>
            </p:cNvSpPr>
            <p:nvPr/>
          </p:nvSpPr>
          <p:spPr bwMode="auto">
            <a:xfrm>
              <a:off x="3051611" y="4666166"/>
              <a:ext cx="20420" cy="33547"/>
            </a:xfrm>
            <a:custGeom>
              <a:avLst/>
              <a:gdLst>
                <a:gd name="T0" fmla="*/ 12 w 12"/>
                <a:gd name="T1" fmla="*/ 0 h 19"/>
                <a:gd name="T2" fmla="*/ 14 w 12"/>
                <a:gd name="T3" fmla="*/ 5 h 19"/>
                <a:gd name="T4" fmla="*/ 11 w 12"/>
                <a:gd name="T5" fmla="*/ 11 h 19"/>
                <a:gd name="T6" fmla="*/ 11 w 12"/>
                <a:gd name="T7" fmla="*/ 18 h 19"/>
                <a:gd name="T8" fmla="*/ 11 w 12"/>
                <a:gd name="T9" fmla="*/ 23 h 19"/>
                <a:gd name="T10" fmla="*/ 4 w 12"/>
                <a:gd name="T11" fmla="*/ 18 h 19"/>
                <a:gd name="T12" fmla="*/ 2 w 12"/>
                <a:gd name="T13" fmla="*/ 15 h 19"/>
                <a:gd name="T14" fmla="*/ 1 w 12"/>
                <a:gd name="T15" fmla="*/ 6 h 19"/>
                <a:gd name="T16" fmla="*/ 8 w 12"/>
                <a:gd name="T17" fmla="*/ 5 h 19"/>
                <a:gd name="T18" fmla="*/ 12 w 12"/>
                <a:gd name="T19" fmla="*/ 5 h 19"/>
                <a:gd name="T20" fmla="*/ 12 w 12"/>
                <a:gd name="T21" fmla="*/ 0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"/>
                <a:gd name="T34" fmla="*/ 0 h 19"/>
                <a:gd name="T35" fmla="*/ 12 w 12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" h="19">
                  <a:moveTo>
                    <a:pt x="10" y="0"/>
                  </a:moveTo>
                  <a:cubicBezTo>
                    <a:pt x="11" y="0"/>
                    <a:pt x="12" y="3"/>
                    <a:pt x="12" y="4"/>
                  </a:cubicBezTo>
                  <a:cubicBezTo>
                    <a:pt x="12" y="6"/>
                    <a:pt x="9" y="7"/>
                    <a:pt x="9" y="9"/>
                  </a:cubicBezTo>
                  <a:cubicBezTo>
                    <a:pt x="8" y="11"/>
                    <a:pt x="9" y="13"/>
                    <a:pt x="9" y="15"/>
                  </a:cubicBezTo>
                  <a:cubicBezTo>
                    <a:pt x="9" y="16"/>
                    <a:pt x="10" y="19"/>
                    <a:pt x="9" y="19"/>
                  </a:cubicBezTo>
                  <a:cubicBezTo>
                    <a:pt x="6" y="19"/>
                    <a:pt x="4" y="17"/>
                    <a:pt x="3" y="15"/>
                  </a:cubicBezTo>
                  <a:cubicBezTo>
                    <a:pt x="2" y="15"/>
                    <a:pt x="2" y="13"/>
                    <a:pt x="2" y="12"/>
                  </a:cubicBezTo>
                  <a:cubicBezTo>
                    <a:pt x="2" y="10"/>
                    <a:pt x="0" y="7"/>
                    <a:pt x="1" y="5"/>
                  </a:cubicBezTo>
                  <a:cubicBezTo>
                    <a:pt x="2" y="4"/>
                    <a:pt x="5" y="5"/>
                    <a:pt x="7" y="4"/>
                  </a:cubicBezTo>
                  <a:cubicBezTo>
                    <a:pt x="8" y="4"/>
                    <a:pt x="9" y="5"/>
                    <a:pt x="10" y="4"/>
                  </a:cubicBezTo>
                  <a:cubicBezTo>
                    <a:pt x="11" y="3"/>
                    <a:pt x="9" y="1"/>
                    <a:pt x="10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79" name="Freeform 3496"/>
            <p:cNvSpPr>
              <a:spLocks noChangeAspect="1"/>
            </p:cNvSpPr>
            <p:nvPr/>
          </p:nvSpPr>
          <p:spPr bwMode="auto">
            <a:xfrm>
              <a:off x="3032650" y="4651580"/>
              <a:ext cx="8751" cy="10210"/>
            </a:xfrm>
            <a:custGeom>
              <a:avLst/>
              <a:gdLst>
                <a:gd name="T0" fmla="*/ 1 w 5"/>
                <a:gd name="T1" fmla="*/ 2 h 6"/>
                <a:gd name="T2" fmla="*/ 6 w 5"/>
                <a:gd name="T3" fmla="*/ 7 h 6"/>
                <a:gd name="T4" fmla="*/ 6 w 5"/>
                <a:gd name="T5" fmla="*/ 5 h 6"/>
                <a:gd name="T6" fmla="*/ 4 w 5"/>
                <a:gd name="T7" fmla="*/ 0 h 6"/>
                <a:gd name="T8" fmla="*/ 1 w 5"/>
                <a:gd name="T9" fmla="*/ 2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1" y="2"/>
                  </a:moveTo>
                  <a:cubicBezTo>
                    <a:pt x="1" y="4"/>
                    <a:pt x="3" y="5"/>
                    <a:pt x="5" y="6"/>
                  </a:cubicBezTo>
                  <a:cubicBezTo>
                    <a:pt x="5" y="6"/>
                    <a:pt x="5" y="5"/>
                    <a:pt x="5" y="4"/>
                  </a:cubicBezTo>
                  <a:cubicBezTo>
                    <a:pt x="5" y="3"/>
                    <a:pt x="4" y="1"/>
                    <a:pt x="3" y="0"/>
                  </a:cubicBezTo>
                  <a:cubicBezTo>
                    <a:pt x="2" y="0"/>
                    <a:pt x="0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80" name="Freeform 3497"/>
            <p:cNvSpPr>
              <a:spLocks noChangeAspect="1"/>
            </p:cNvSpPr>
            <p:nvPr/>
          </p:nvSpPr>
          <p:spPr bwMode="auto">
            <a:xfrm>
              <a:off x="3015147" y="4625326"/>
              <a:ext cx="11669" cy="16044"/>
            </a:xfrm>
            <a:custGeom>
              <a:avLst/>
              <a:gdLst>
                <a:gd name="T0" fmla="*/ 1 w 7"/>
                <a:gd name="T1" fmla="*/ 0 h 9"/>
                <a:gd name="T2" fmla="*/ 7 w 7"/>
                <a:gd name="T3" fmla="*/ 2 h 9"/>
                <a:gd name="T4" fmla="*/ 8 w 7"/>
                <a:gd name="T5" fmla="*/ 10 h 9"/>
                <a:gd name="T6" fmla="*/ 3 w 7"/>
                <a:gd name="T7" fmla="*/ 10 h 9"/>
                <a:gd name="T8" fmla="*/ 1 w 7"/>
                <a:gd name="T9" fmla="*/ 6 h 9"/>
                <a:gd name="T10" fmla="*/ 1 w 7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9"/>
                <a:gd name="T20" fmla="*/ 7 w 7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9">
                  <a:moveTo>
                    <a:pt x="1" y="0"/>
                  </a:moveTo>
                  <a:cubicBezTo>
                    <a:pt x="3" y="0"/>
                    <a:pt x="5" y="1"/>
                    <a:pt x="6" y="2"/>
                  </a:cubicBezTo>
                  <a:cubicBezTo>
                    <a:pt x="7" y="4"/>
                    <a:pt x="7" y="6"/>
                    <a:pt x="7" y="8"/>
                  </a:cubicBezTo>
                  <a:cubicBezTo>
                    <a:pt x="6" y="9"/>
                    <a:pt x="4" y="8"/>
                    <a:pt x="3" y="8"/>
                  </a:cubicBezTo>
                  <a:cubicBezTo>
                    <a:pt x="2" y="7"/>
                    <a:pt x="2" y="6"/>
                    <a:pt x="1" y="5"/>
                  </a:cubicBezTo>
                  <a:cubicBezTo>
                    <a:pt x="1" y="3"/>
                    <a:pt x="0" y="1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81" name="Freeform 3498"/>
            <p:cNvSpPr>
              <a:spLocks noChangeAspect="1"/>
            </p:cNvSpPr>
            <p:nvPr/>
          </p:nvSpPr>
          <p:spPr bwMode="auto">
            <a:xfrm>
              <a:off x="2997644" y="4564066"/>
              <a:ext cx="23337" cy="43757"/>
            </a:xfrm>
            <a:custGeom>
              <a:avLst/>
              <a:gdLst>
                <a:gd name="T0" fmla="*/ 11 w 14"/>
                <a:gd name="T1" fmla="*/ 1 h 25"/>
                <a:gd name="T2" fmla="*/ 16 w 14"/>
                <a:gd name="T3" fmla="*/ 26 h 25"/>
                <a:gd name="T4" fmla="*/ 13 w 14"/>
                <a:gd name="T5" fmla="*/ 30 h 25"/>
                <a:gd name="T6" fmla="*/ 9 w 14"/>
                <a:gd name="T7" fmla="*/ 26 h 25"/>
                <a:gd name="T8" fmla="*/ 10 w 14"/>
                <a:gd name="T9" fmla="*/ 18 h 25"/>
                <a:gd name="T10" fmla="*/ 8 w 14"/>
                <a:gd name="T11" fmla="*/ 18 h 25"/>
                <a:gd name="T12" fmla="*/ 7 w 14"/>
                <a:gd name="T13" fmla="*/ 23 h 25"/>
                <a:gd name="T14" fmla="*/ 7 w 14"/>
                <a:gd name="T15" fmla="*/ 25 h 25"/>
                <a:gd name="T16" fmla="*/ 3 w 14"/>
                <a:gd name="T17" fmla="*/ 19 h 25"/>
                <a:gd name="T18" fmla="*/ 1 w 14"/>
                <a:gd name="T19" fmla="*/ 12 h 25"/>
                <a:gd name="T20" fmla="*/ 6 w 14"/>
                <a:gd name="T21" fmla="*/ 13 h 25"/>
                <a:gd name="T22" fmla="*/ 7 w 14"/>
                <a:gd name="T23" fmla="*/ 16 h 25"/>
                <a:gd name="T24" fmla="*/ 8 w 14"/>
                <a:gd name="T25" fmla="*/ 8 h 25"/>
                <a:gd name="T26" fmla="*/ 7 w 14"/>
                <a:gd name="T27" fmla="*/ 2 h 25"/>
                <a:gd name="T28" fmla="*/ 11 w 14"/>
                <a:gd name="T29" fmla="*/ 1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"/>
                <a:gd name="T46" fmla="*/ 0 h 25"/>
                <a:gd name="T47" fmla="*/ 14 w 14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" h="25">
                  <a:moveTo>
                    <a:pt x="10" y="1"/>
                  </a:moveTo>
                  <a:cubicBezTo>
                    <a:pt x="12" y="8"/>
                    <a:pt x="13" y="15"/>
                    <a:pt x="14" y="22"/>
                  </a:cubicBezTo>
                  <a:cubicBezTo>
                    <a:pt x="14" y="23"/>
                    <a:pt x="12" y="25"/>
                    <a:pt x="11" y="25"/>
                  </a:cubicBezTo>
                  <a:cubicBezTo>
                    <a:pt x="9" y="25"/>
                    <a:pt x="8" y="23"/>
                    <a:pt x="8" y="22"/>
                  </a:cubicBezTo>
                  <a:cubicBezTo>
                    <a:pt x="8" y="20"/>
                    <a:pt x="10" y="18"/>
                    <a:pt x="9" y="15"/>
                  </a:cubicBezTo>
                  <a:cubicBezTo>
                    <a:pt x="9" y="15"/>
                    <a:pt x="8" y="14"/>
                    <a:pt x="7" y="15"/>
                  </a:cubicBezTo>
                  <a:cubicBezTo>
                    <a:pt x="6" y="16"/>
                    <a:pt x="6" y="17"/>
                    <a:pt x="6" y="19"/>
                  </a:cubicBezTo>
                  <a:cubicBezTo>
                    <a:pt x="6" y="20"/>
                    <a:pt x="7" y="22"/>
                    <a:pt x="6" y="21"/>
                  </a:cubicBezTo>
                  <a:cubicBezTo>
                    <a:pt x="4" y="20"/>
                    <a:pt x="3" y="18"/>
                    <a:pt x="3" y="16"/>
                  </a:cubicBezTo>
                  <a:cubicBezTo>
                    <a:pt x="2" y="15"/>
                    <a:pt x="0" y="12"/>
                    <a:pt x="1" y="10"/>
                  </a:cubicBezTo>
                  <a:cubicBezTo>
                    <a:pt x="1" y="9"/>
                    <a:pt x="4" y="11"/>
                    <a:pt x="5" y="11"/>
                  </a:cubicBezTo>
                  <a:cubicBezTo>
                    <a:pt x="5" y="12"/>
                    <a:pt x="6" y="13"/>
                    <a:pt x="6" y="13"/>
                  </a:cubicBezTo>
                  <a:cubicBezTo>
                    <a:pt x="7" y="11"/>
                    <a:pt x="7" y="9"/>
                    <a:pt x="7" y="7"/>
                  </a:cubicBezTo>
                  <a:cubicBezTo>
                    <a:pt x="7" y="6"/>
                    <a:pt x="5" y="4"/>
                    <a:pt x="6" y="2"/>
                  </a:cubicBezTo>
                  <a:cubicBezTo>
                    <a:pt x="6" y="1"/>
                    <a:pt x="9" y="0"/>
                    <a:pt x="1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82" name="Freeform 3499"/>
            <p:cNvSpPr>
              <a:spLocks noChangeAspect="1"/>
            </p:cNvSpPr>
            <p:nvPr/>
          </p:nvSpPr>
          <p:spPr bwMode="auto">
            <a:xfrm>
              <a:off x="2991809" y="4545104"/>
              <a:ext cx="8751" cy="23337"/>
            </a:xfrm>
            <a:custGeom>
              <a:avLst/>
              <a:gdLst>
                <a:gd name="T0" fmla="*/ 2 w 5"/>
                <a:gd name="T1" fmla="*/ 1 h 13"/>
                <a:gd name="T2" fmla="*/ 0 w 5"/>
                <a:gd name="T3" fmla="*/ 1 h 13"/>
                <a:gd name="T4" fmla="*/ 2 w 5"/>
                <a:gd name="T5" fmla="*/ 7 h 13"/>
                <a:gd name="T6" fmla="*/ 2 w 5"/>
                <a:gd name="T7" fmla="*/ 15 h 13"/>
                <a:gd name="T8" fmla="*/ 5 w 5"/>
                <a:gd name="T9" fmla="*/ 14 h 13"/>
                <a:gd name="T10" fmla="*/ 6 w 5"/>
                <a:gd name="T11" fmla="*/ 10 h 13"/>
                <a:gd name="T12" fmla="*/ 2 w 5"/>
                <a:gd name="T13" fmla="*/ 1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13"/>
                <a:gd name="T23" fmla="*/ 5 w 5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13">
                  <a:moveTo>
                    <a:pt x="2" y="1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0" y="3"/>
                    <a:pt x="2" y="4"/>
                    <a:pt x="2" y="6"/>
                  </a:cubicBezTo>
                  <a:cubicBezTo>
                    <a:pt x="2" y="8"/>
                    <a:pt x="1" y="10"/>
                    <a:pt x="2" y="12"/>
                  </a:cubicBezTo>
                  <a:cubicBezTo>
                    <a:pt x="2" y="13"/>
                    <a:pt x="3" y="12"/>
                    <a:pt x="4" y="11"/>
                  </a:cubicBezTo>
                  <a:cubicBezTo>
                    <a:pt x="4" y="10"/>
                    <a:pt x="5" y="9"/>
                    <a:pt x="5" y="8"/>
                  </a:cubicBezTo>
                  <a:cubicBezTo>
                    <a:pt x="4" y="5"/>
                    <a:pt x="4" y="3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83" name="Freeform 3500"/>
            <p:cNvSpPr>
              <a:spLocks noChangeAspect="1"/>
            </p:cNvSpPr>
            <p:nvPr/>
          </p:nvSpPr>
          <p:spPr bwMode="auto">
            <a:xfrm>
              <a:off x="3003478" y="4552397"/>
              <a:ext cx="8751" cy="10210"/>
            </a:xfrm>
            <a:custGeom>
              <a:avLst/>
              <a:gdLst>
                <a:gd name="T0" fmla="*/ 0 w 5"/>
                <a:gd name="T1" fmla="*/ 4 h 6"/>
                <a:gd name="T2" fmla="*/ 5 w 5"/>
                <a:gd name="T3" fmla="*/ 7 h 6"/>
                <a:gd name="T4" fmla="*/ 5 w 5"/>
                <a:gd name="T5" fmla="*/ 4 h 6"/>
                <a:gd name="T6" fmla="*/ 4 w 5"/>
                <a:gd name="T7" fmla="*/ 0 h 6"/>
                <a:gd name="T8" fmla="*/ 0 w 5"/>
                <a:gd name="T9" fmla="*/ 4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0" y="3"/>
                  </a:moveTo>
                  <a:cubicBezTo>
                    <a:pt x="1" y="4"/>
                    <a:pt x="3" y="6"/>
                    <a:pt x="4" y="6"/>
                  </a:cubicBezTo>
                  <a:cubicBezTo>
                    <a:pt x="5" y="6"/>
                    <a:pt x="4" y="4"/>
                    <a:pt x="4" y="3"/>
                  </a:cubicBezTo>
                  <a:cubicBezTo>
                    <a:pt x="4" y="2"/>
                    <a:pt x="4" y="0"/>
                    <a:pt x="3" y="0"/>
                  </a:cubicBezTo>
                  <a:cubicBezTo>
                    <a:pt x="2" y="0"/>
                    <a:pt x="0" y="2"/>
                    <a:pt x="0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84" name="Freeform 3501"/>
            <p:cNvSpPr>
              <a:spLocks noChangeAspect="1"/>
            </p:cNvSpPr>
            <p:nvPr/>
          </p:nvSpPr>
          <p:spPr bwMode="auto">
            <a:xfrm>
              <a:off x="2993268" y="4365699"/>
              <a:ext cx="21879" cy="49592"/>
            </a:xfrm>
            <a:custGeom>
              <a:avLst/>
              <a:gdLst>
                <a:gd name="T0" fmla="*/ 6 w 12"/>
                <a:gd name="T1" fmla="*/ 1 h 28"/>
                <a:gd name="T2" fmla="*/ 3 w 12"/>
                <a:gd name="T3" fmla="*/ 10 h 28"/>
                <a:gd name="T4" fmla="*/ 5 w 12"/>
                <a:gd name="T5" fmla="*/ 22 h 28"/>
                <a:gd name="T6" fmla="*/ 1 w 12"/>
                <a:gd name="T7" fmla="*/ 32 h 28"/>
                <a:gd name="T8" fmla="*/ 11 w 12"/>
                <a:gd name="T9" fmla="*/ 33 h 28"/>
                <a:gd name="T10" fmla="*/ 13 w 12"/>
                <a:gd name="T11" fmla="*/ 26 h 28"/>
                <a:gd name="T12" fmla="*/ 11 w 12"/>
                <a:gd name="T13" fmla="*/ 21 h 28"/>
                <a:gd name="T14" fmla="*/ 14 w 12"/>
                <a:gd name="T15" fmla="*/ 19 h 28"/>
                <a:gd name="T16" fmla="*/ 10 w 12"/>
                <a:gd name="T17" fmla="*/ 15 h 28"/>
                <a:gd name="T18" fmla="*/ 13 w 12"/>
                <a:gd name="T19" fmla="*/ 12 h 28"/>
                <a:gd name="T20" fmla="*/ 15 w 12"/>
                <a:gd name="T21" fmla="*/ 10 h 28"/>
                <a:gd name="T22" fmla="*/ 11 w 12"/>
                <a:gd name="T23" fmla="*/ 2 h 28"/>
                <a:gd name="T24" fmla="*/ 6 w 12"/>
                <a:gd name="T25" fmla="*/ 1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8"/>
                <a:gd name="T41" fmla="*/ 12 w 12"/>
                <a:gd name="T42" fmla="*/ 28 h 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8">
                  <a:moveTo>
                    <a:pt x="5" y="1"/>
                  </a:moveTo>
                  <a:cubicBezTo>
                    <a:pt x="3" y="3"/>
                    <a:pt x="3" y="6"/>
                    <a:pt x="2" y="8"/>
                  </a:cubicBezTo>
                  <a:cubicBezTo>
                    <a:pt x="2" y="11"/>
                    <a:pt x="4" y="14"/>
                    <a:pt x="4" y="18"/>
                  </a:cubicBezTo>
                  <a:cubicBezTo>
                    <a:pt x="4" y="21"/>
                    <a:pt x="0" y="23"/>
                    <a:pt x="1" y="26"/>
                  </a:cubicBezTo>
                  <a:cubicBezTo>
                    <a:pt x="2" y="28"/>
                    <a:pt x="6" y="28"/>
                    <a:pt x="9" y="27"/>
                  </a:cubicBezTo>
                  <a:cubicBezTo>
                    <a:pt x="10" y="26"/>
                    <a:pt x="10" y="23"/>
                    <a:pt x="10" y="21"/>
                  </a:cubicBezTo>
                  <a:cubicBezTo>
                    <a:pt x="11" y="20"/>
                    <a:pt x="9" y="18"/>
                    <a:pt x="9" y="17"/>
                  </a:cubicBezTo>
                  <a:cubicBezTo>
                    <a:pt x="10" y="16"/>
                    <a:pt x="11" y="16"/>
                    <a:pt x="11" y="16"/>
                  </a:cubicBezTo>
                  <a:cubicBezTo>
                    <a:pt x="11" y="14"/>
                    <a:pt x="9" y="14"/>
                    <a:pt x="8" y="12"/>
                  </a:cubicBezTo>
                  <a:cubicBezTo>
                    <a:pt x="8" y="11"/>
                    <a:pt x="9" y="10"/>
                    <a:pt x="10" y="10"/>
                  </a:cubicBezTo>
                  <a:cubicBezTo>
                    <a:pt x="10" y="9"/>
                    <a:pt x="12" y="9"/>
                    <a:pt x="12" y="8"/>
                  </a:cubicBezTo>
                  <a:cubicBezTo>
                    <a:pt x="12" y="6"/>
                    <a:pt x="11" y="4"/>
                    <a:pt x="9" y="2"/>
                  </a:cubicBezTo>
                  <a:cubicBezTo>
                    <a:pt x="8" y="1"/>
                    <a:pt x="6" y="0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85" name="Freeform 3502"/>
            <p:cNvSpPr>
              <a:spLocks noChangeAspect="1"/>
            </p:cNvSpPr>
            <p:nvPr/>
          </p:nvSpPr>
          <p:spPr bwMode="auto">
            <a:xfrm>
              <a:off x="3025357" y="4443004"/>
              <a:ext cx="11669" cy="14586"/>
            </a:xfrm>
            <a:custGeom>
              <a:avLst/>
              <a:gdLst>
                <a:gd name="T0" fmla="*/ 2 w 7"/>
                <a:gd name="T1" fmla="*/ 9 h 8"/>
                <a:gd name="T2" fmla="*/ 6 w 7"/>
                <a:gd name="T3" fmla="*/ 6 h 8"/>
                <a:gd name="T4" fmla="*/ 7 w 7"/>
                <a:gd name="T5" fmla="*/ 1 h 8"/>
                <a:gd name="T6" fmla="*/ 2 w 7"/>
                <a:gd name="T7" fmla="*/ 0 h 8"/>
                <a:gd name="T8" fmla="*/ 0 w 7"/>
                <a:gd name="T9" fmla="*/ 4 h 8"/>
                <a:gd name="T10" fmla="*/ 1 w 7"/>
                <a:gd name="T11" fmla="*/ 7 h 8"/>
                <a:gd name="T12" fmla="*/ 2 w 7"/>
                <a:gd name="T13" fmla="*/ 9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8"/>
                <a:gd name="T23" fmla="*/ 7 w 7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8">
                  <a:moveTo>
                    <a:pt x="2" y="7"/>
                  </a:moveTo>
                  <a:cubicBezTo>
                    <a:pt x="4" y="7"/>
                    <a:pt x="5" y="6"/>
                    <a:pt x="5" y="5"/>
                  </a:cubicBezTo>
                  <a:cubicBezTo>
                    <a:pt x="6" y="4"/>
                    <a:pt x="7" y="2"/>
                    <a:pt x="6" y="1"/>
                  </a:cubicBezTo>
                  <a:cubicBezTo>
                    <a:pt x="5" y="0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1" y="7"/>
                    <a:pt x="2" y="8"/>
                    <a:pt x="2" y="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86" name="Freeform 3503"/>
            <p:cNvSpPr>
              <a:spLocks noChangeAspect="1"/>
            </p:cNvSpPr>
            <p:nvPr/>
          </p:nvSpPr>
          <p:spPr bwMode="auto">
            <a:xfrm>
              <a:off x="3023898" y="4467800"/>
              <a:ext cx="8751" cy="8751"/>
            </a:xfrm>
            <a:custGeom>
              <a:avLst/>
              <a:gdLst>
                <a:gd name="T0" fmla="*/ 0 w 5"/>
                <a:gd name="T1" fmla="*/ 1 h 5"/>
                <a:gd name="T2" fmla="*/ 1 w 5"/>
                <a:gd name="T3" fmla="*/ 5 h 5"/>
                <a:gd name="T4" fmla="*/ 5 w 5"/>
                <a:gd name="T5" fmla="*/ 4 h 5"/>
                <a:gd name="T6" fmla="*/ 2 w 5"/>
                <a:gd name="T7" fmla="*/ 1 h 5"/>
                <a:gd name="T8" fmla="*/ 0 w 5"/>
                <a:gd name="T9" fmla="*/ 1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0" y="1"/>
                  </a:moveTo>
                  <a:cubicBezTo>
                    <a:pt x="0" y="2"/>
                    <a:pt x="0" y="4"/>
                    <a:pt x="1" y="4"/>
                  </a:cubicBezTo>
                  <a:cubicBezTo>
                    <a:pt x="2" y="5"/>
                    <a:pt x="4" y="4"/>
                    <a:pt x="4" y="3"/>
                  </a:cubicBezTo>
                  <a:cubicBezTo>
                    <a:pt x="5" y="2"/>
                    <a:pt x="3" y="1"/>
                    <a:pt x="2" y="1"/>
                  </a:cubicBezTo>
                  <a:cubicBezTo>
                    <a:pt x="2" y="1"/>
                    <a:pt x="0" y="0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87" name="Freeform 3504"/>
            <p:cNvSpPr>
              <a:spLocks noChangeAspect="1"/>
            </p:cNvSpPr>
            <p:nvPr/>
          </p:nvSpPr>
          <p:spPr bwMode="auto">
            <a:xfrm>
              <a:off x="3002019" y="4444462"/>
              <a:ext cx="10210" cy="8751"/>
            </a:xfrm>
            <a:custGeom>
              <a:avLst/>
              <a:gdLst>
                <a:gd name="T0" fmla="*/ 1 w 6"/>
                <a:gd name="T1" fmla="*/ 1 h 5"/>
                <a:gd name="T2" fmla="*/ 6 w 6"/>
                <a:gd name="T3" fmla="*/ 2 h 5"/>
                <a:gd name="T4" fmla="*/ 1 w 6"/>
                <a:gd name="T5" fmla="*/ 5 h 5"/>
                <a:gd name="T6" fmla="*/ 1 w 6"/>
                <a:gd name="T7" fmla="*/ 1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5"/>
                <a:gd name="T14" fmla="*/ 6 w 6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5">
                  <a:moveTo>
                    <a:pt x="1" y="1"/>
                  </a:moveTo>
                  <a:cubicBezTo>
                    <a:pt x="2" y="0"/>
                    <a:pt x="5" y="1"/>
                    <a:pt x="5" y="2"/>
                  </a:cubicBezTo>
                  <a:cubicBezTo>
                    <a:pt x="6" y="4"/>
                    <a:pt x="3" y="5"/>
                    <a:pt x="1" y="4"/>
                  </a:cubicBezTo>
                  <a:cubicBezTo>
                    <a:pt x="0" y="4"/>
                    <a:pt x="0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88" name="Freeform 3505"/>
            <p:cNvSpPr>
              <a:spLocks noChangeAspect="1"/>
            </p:cNvSpPr>
            <p:nvPr/>
          </p:nvSpPr>
          <p:spPr bwMode="auto">
            <a:xfrm>
              <a:off x="2538192" y="3255723"/>
              <a:ext cx="17503" cy="33547"/>
            </a:xfrm>
            <a:custGeom>
              <a:avLst/>
              <a:gdLst>
                <a:gd name="T0" fmla="*/ 0 w 10"/>
                <a:gd name="T1" fmla="*/ 2 h 19"/>
                <a:gd name="T2" fmla="*/ 2 w 10"/>
                <a:gd name="T3" fmla="*/ 0 h 19"/>
                <a:gd name="T4" fmla="*/ 11 w 10"/>
                <a:gd name="T5" fmla="*/ 11 h 19"/>
                <a:gd name="T6" fmla="*/ 12 w 10"/>
                <a:gd name="T7" fmla="*/ 17 h 19"/>
                <a:gd name="T8" fmla="*/ 8 w 10"/>
                <a:gd name="T9" fmla="*/ 22 h 19"/>
                <a:gd name="T10" fmla="*/ 4 w 10"/>
                <a:gd name="T11" fmla="*/ 19 h 19"/>
                <a:gd name="T12" fmla="*/ 2 w 10"/>
                <a:gd name="T13" fmla="*/ 17 h 19"/>
                <a:gd name="T14" fmla="*/ 6 w 10"/>
                <a:gd name="T15" fmla="*/ 13 h 19"/>
                <a:gd name="T16" fmla="*/ 4 w 10"/>
                <a:gd name="T17" fmla="*/ 7 h 19"/>
                <a:gd name="T18" fmla="*/ 0 w 10"/>
                <a:gd name="T19" fmla="*/ 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9"/>
                <a:gd name="T32" fmla="*/ 10 w 10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9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5" y="3"/>
                    <a:pt x="7" y="6"/>
                    <a:pt x="9" y="9"/>
                  </a:cubicBezTo>
                  <a:cubicBezTo>
                    <a:pt x="10" y="11"/>
                    <a:pt x="10" y="12"/>
                    <a:pt x="10" y="14"/>
                  </a:cubicBezTo>
                  <a:cubicBezTo>
                    <a:pt x="10" y="15"/>
                    <a:pt x="9" y="17"/>
                    <a:pt x="7" y="18"/>
                  </a:cubicBezTo>
                  <a:cubicBezTo>
                    <a:pt x="6" y="19"/>
                    <a:pt x="4" y="18"/>
                    <a:pt x="3" y="16"/>
                  </a:cubicBezTo>
                  <a:cubicBezTo>
                    <a:pt x="2" y="16"/>
                    <a:pt x="2" y="15"/>
                    <a:pt x="2" y="14"/>
                  </a:cubicBezTo>
                  <a:cubicBezTo>
                    <a:pt x="3" y="13"/>
                    <a:pt x="5" y="12"/>
                    <a:pt x="5" y="11"/>
                  </a:cubicBezTo>
                  <a:cubicBezTo>
                    <a:pt x="5" y="9"/>
                    <a:pt x="4" y="8"/>
                    <a:pt x="3" y="6"/>
                  </a:cubicBezTo>
                  <a:cubicBezTo>
                    <a:pt x="2" y="5"/>
                    <a:pt x="0" y="4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89" name="Freeform 3506"/>
            <p:cNvSpPr>
              <a:spLocks noChangeAspect="1"/>
            </p:cNvSpPr>
            <p:nvPr/>
          </p:nvSpPr>
          <p:spPr bwMode="auto">
            <a:xfrm>
              <a:off x="3422089" y="3276143"/>
              <a:ext cx="13127" cy="20420"/>
            </a:xfrm>
            <a:custGeom>
              <a:avLst/>
              <a:gdLst>
                <a:gd name="T0" fmla="*/ 0 w 7"/>
                <a:gd name="T1" fmla="*/ 14 h 12"/>
                <a:gd name="T2" fmla="*/ 1 w 7"/>
                <a:gd name="T3" fmla="*/ 14 h 12"/>
                <a:gd name="T4" fmla="*/ 6 w 7"/>
                <a:gd name="T5" fmla="*/ 8 h 12"/>
                <a:gd name="T6" fmla="*/ 9 w 7"/>
                <a:gd name="T7" fmla="*/ 1 h 12"/>
                <a:gd name="T8" fmla="*/ 5 w 7"/>
                <a:gd name="T9" fmla="*/ 4 h 12"/>
                <a:gd name="T10" fmla="*/ 4 w 7"/>
                <a:gd name="T11" fmla="*/ 9 h 12"/>
                <a:gd name="T12" fmla="*/ 0 w 7"/>
                <a:gd name="T13" fmla="*/ 14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12"/>
                <a:gd name="T23" fmla="*/ 7 w 7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12">
                  <a:moveTo>
                    <a:pt x="0" y="12"/>
                  </a:moveTo>
                  <a:cubicBezTo>
                    <a:pt x="0" y="12"/>
                    <a:pt x="1" y="12"/>
                    <a:pt x="1" y="12"/>
                  </a:cubicBezTo>
                  <a:cubicBezTo>
                    <a:pt x="3" y="11"/>
                    <a:pt x="4" y="9"/>
                    <a:pt x="5" y="7"/>
                  </a:cubicBezTo>
                  <a:cubicBezTo>
                    <a:pt x="6" y="5"/>
                    <a:pt x="7" y="3"/>
                    <a:pt x="7" y="1"/>
                  </a:cubicBezTo>
                  <a:cubicBezTo>
                    <a:pt x="7" y="0"/>
                    <a:pt x="5" y="2"/>
                    <a:pt x="4" y="3"/>
                  </a:cubicBezTo>
                  <a:cubicBezTo>
                    <a:pt x="3" y="5"/>
                    <a:pt x="3" y="6"/>
                    <a:pt x="3" y="8"/>
                  </a:cubicBezTo>
                  <a:cubicBezTo>
                    <a:pt x="2" y="9"/>
                    <a:pt x="0" y="10"/>
                    <a:pt x="0" y="1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90" name="Freeform 3507"/>
            <p:cNvSpPr>
              <a:spLocks noChangeAspect="1"/>
            </p:cNvSpPr>
            <p:nvPr/>
          </p:nvSpPr>
          <p:spPr bwMode="auto">
            <a:xfrm>
              <a:off x="3454178" y="3252806"/>
              <a:ext cx="14586" cy="8751"/>
            </a:xfrm>
            <a:custGeom>
              <a:avLst/>
              <a:gdLst>
                <a:gd name="T0" fmla="*/ 1 w 8"/>
                <a:gd name="T1" fmla="*/ 1 h 5"/>
                <a:gd name="T2" fmla="*/ 1 w 8"/>
                <a:gd name="T3" fmla="*/ 5 h 5"/>
                <a:gd name="T4" fmla="*/ 7 w 8"/>
                <a:gd name="T5" fmla="*/ 5 h 5"/>
                <a:gd name="T6" fmla="*/ 10 w 8"/>
                <a:gd name="T7" fmla="*/ 1 h 5"/>
                <a:gd name="T8" fmla="*/ 6 w 8"/>
                <a:gd name="T9" fmla="*/ 1 h 5"/>
                <a:gd name="T10" fmla="*/ 1 w 8"/>
                <a:gd name="T11" fmla="*/ 1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5"/>
                <a:gd name="T20" fmla="*/ 8 w 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5">
                  <a:moveTo>
                    <a:pt x="1" y="1"/>
                  </a:moveTo>
                  <a:cubicBezTo>
                    <a:pt x="0" y="2"/>
                    <a:pt x="0" y="4"/>
                    <a:pt x="1" y="4"/>
                  </a:cubicBezTo>
                  <a:cubicBezTo>
                    <a:pt x="2" y="5"/>
                    <a:pt x="4" y="5"/>
                    <a:pt x="6" y="4"/>
                  </a:cubicBezTo>
                  <a:cubicBezTo>
                    <a:pt x="7" y="4"/>
                    <a:pt x="8" y="2"/>
                    <a:pt x="8" y="1"/>
                  </a:cubicBezTo>
                  <a:cubicBezTo>
                    <a:pt x="7" y="0"/>
                    <a:pt x="6" y="1"/>
                    <a:pt x="5" y="1"/>
                  </a:cubicBezTo>
                  <a:cubicBezTo>
                    <a:pt x="4" y="1"/>
                    <a:pt x="2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91" name="Freeform 3508"/>
            <p:cNvSpPr>
              <a:spLocks noChangeAspect="1"/>
            </p:cNvSpPr>
            <p:nvPr/>
          </p:nvSpPr>
          <p:spPr bwMode="auto">
            <a:xfrm>
              <a:off x="3446885" y="3254264"/>
              <a:ext cx="7293" cy="8751"/>
            </a:xfrm>
            <a:custGeom>
              <a:avLst/>
              <a:gdLst>
                <a:gd name="T0" fmla="*/ 0 w 4"/>
                <a:gd name="T1" fmla="*/ 2 h 5"/>
                <a:gd name="T2" fmla="*/ 3 w 4"/>
                <a:gd name="T3" fmla="*/ 5 h 5"/>
                <a:gd name="T4" fmla="*/ 4 w 4"/>
                <a:gd name="T5" fmla="*/ 0 h 5"/>
                <a:gd name="T6" fmla="*/ 0 w 4"/>
                <a:gd name="T7" fmla="*/ 2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0" y="2"/>
                  </a:moveTo>
                  <a:cubicBezTo>
                    <a:pt x="0" y="3"/>
                    <a:pt x="1" y="5"/>
                    <a:pt x="2" y="4"/>
                  </a:cubicBezTo>
                  <a:cubicBezTo>
                    <a:pt x="3" y="4"/>
                    <a:pt x="4" y="1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92" name="Freeform 3509"/>
            <p:cNvSpPr>
              <a:spLocks noChangeAspect="1"/>
            </p:cNvSpPr>
            <p:nvPr/>
          </p:nvSpPr>
          <p:spPr bwMode="auto">
            <a:xfrm>
              <a:off x="3142043" y="2982969"/>
              <a:ext cx="17503" cy="8751"/>
            </a:xfrm>
            <a:custGeom>
              <a:avLst/>
              <a:gdLst>
                <a:gd name="T0" fmla="*/ 4 w 10"/>
                <a:gd name="T1" fmla="*/ 1 h 5"/>
                <a:gd name="T2" fmla="*/ 1 w 10"/>
                <a:gd name="T3" fmla="*/ 5 h 5"/>
                <a:gd name="T4" fmla="*/ 10 w 10"/>
                <a:gd name="T5" fmla="*/ 5 h 5"/>
                <a:gd name="T6" fmla="*/ 11 w 10"/>
                <a:gd name="T7" fmla="*/ 1 h 5"/>
                <a:gd name="T8" fmla="*/ 6 w 10"/>
                <a:gd name="T9" fmla="*/ 1 h 5"/>
                <a:gd name="T10" fmla="*/ 4 w 10"/>
                <a:gd name="T11" fmla="*/ 1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3" y="1"/>
                  </a:moveTo>
                  <a:cubicBezTo>
                    <a:pt x="2" y="1"/>
                    <a:pt x="0" y="3"/>
                    <a:pt x="1" y="4"/>
                  </a:cubicBezTo>
                  <a:cubicBezTo>
                    <a:pt x="3" y="5"/>
                    <a:pt x="6" y="5"/>
                    <a:pt x="8" y="4"/>
                  </a:cubicBezTo>
                  <a:cubicBezTo>
                    <a:pt x="9" y="4"/>
                    <a:pt x="10" y="2"/>
                    <a:pt x="9" y="1"/>
                  </a:cubicBezTo>
                  <a:cubicBezTo>
                    <a:pt x="8" y="0"/>
                    <a:pt x="7" y="1"/>
                    <a:pt x="5" y="1"/>
                  </a:cubicBezTo>
                  <a:cubicBezTo>
                    <a:pt x="4" y="1"/>
                    <a:pt x="3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93" name="Freeform 3510"/>
            <p:cNvSpPr>
              <a:spLocks noChangeAspect="1"/>
            </p:cNvSpPr>
            <p:nvPr/>
          </p:nvSpPr>
          <p:spPr bwMode="auto">
            <a:xfrm>
              <a:off x="3200386" y="2991720"/>
              <a:ext cx="18961" cy="18961"/>
            </a:xfrm>
            <a:custGeom>
              <a:avLst/>
              <a:gdLst>
                <a:gd name="T0" fmla="*/ 6 w 11"/>
                <a:gd name="T1" fmla="*/ 1 h 11"/>
                <a:gd name="T2" fmla="*/ 5 w 11"/>
                <a:gd name="T3" fmla="*/ 5 h 11"/>
                <a:gd name="T4" fmla="*/ 6 w 11"/>
                <a:gd name="T5" fmla="*/ 8 h 11"/>
                <a:gd name="T6" fmla="*/ 0 w 11"/>
                <a:gd name="T7" fmla="*/ 11 h 11"/>
                <a:gd name="T8" fmla="*/ 1 w 11"/>
                <a:gd name="T9" fmla="*/ 12 h 11"/>
                <a:gd name="T10" fmla="*/ 11 w 11"/>
                <a:gd name="T11" fmla="*/ 11 h 11"/>
                <a:gd name="T12" fmla="*/ 13 w 11"/>
                <a:gd name="T13" fmla="*/ 9 h 11"/>
                <a:gd name="T14" fmla="*/ 13 w 11"/>
                <a:gd name="T15" fmla="*/ 2 h 11"/>
                <a:gd name="T16" fmla="*/ 13 w 11"/>
                <a:gd name="T17" fmla="*/ 0 h 11"/>
                <a:gd name="T18" fmla="*/ 6 w 11"/>
                <a:gd name="T19" fmla="*/ 1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11"/>
                <a:gd name="T32" fmla="*/ 11 w 11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11">
                  <a:moveTo>
                    <a:pt x="5" y="1"/>
                  </a:moveTo>
                  <a:cubicBezTo>
                    <a:pt x="4" y="1"/>
                    <a:pt x="4" y="3"/>
                    <a:pt x="4" y="4"/>
                  </a:cubicBezTo>
                  <a:cubicBezTo>
                    <a:pt x="5" y="5"/>
                    <a:pt x="6" y="7"/>
                    <a:pt x="5" y="7"/>
                  </a:cubicBezTo>
                  <a:cubicBezTo>
                    <a:pt x="4" y="9"/>
                    <a:pt x="2" y="8"/>
                    <a:pt x="0" y="9"/>
                  </a:cubicBezTo>
                  <a:cubicBezTo>
                    <a:pt x="0" y="9"/>
                    <a:pt x="0" y="10"/>
                    <a:pt x="1" y="10"/>
                  </a:cubicBezTo>
                  <a:cubicBezTo>
                    <a:pt x="3" y="11"/>
                    <a:pt x="6" y="10"/>
                    <a:pt x="9" y="9"/>
                  </a:cubicBezTo>
                  <a:cubicBezTo>
                    <a:pt x="9" y="9"/>
                    <a:pt x="11" y="9"/>
                    <a:pt x="11" y="8"/>
                  </a:cubicBezTo>
                  <a:cubicBezTo>
                    <a:pt x="11" y="6"/>
                    <a:pt x="11" y="4"/>
                    <a:pt x="11" y="2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9" y="0"/>
                    <a:pt x="6" y="0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94" name="Freeform 3511"/>
            <p:cNvSpPr>
              <a:spLocks noChangeAspect="1"/>
            </p:cNvSpPr>
            <p:nvPr/>
          </p:nvSpPr>
          <p:spPr bwMode="auto">
            <a:xfrm>
              <a:off x="3089534" y="2787520"/>
              <a:ext cx="42299" cy="16044"/>
            </a:xfrm>
            <a:custGeom>
              <a:avLst/>
              <a:gdLst>
                <a:gd name="T0" fmla="*/ 1 w 24"/>
                <a:gd name="T1" fmla="*/ 1 h 9"/>
                <a:gd name="T2" fmla="*/ 0 w 24"/>
                <a:gd name="T3" fmla="*/ 5 h 9"/>
                <a:gd name="T4" fmla="*/ 2 w 24"/>
                <a:gd name="T5" fmla="*/ 10 h 9"/>
                <a:gd name="T6" fmla="*/ 12 w 24"/>
                <a:gd name="T7" fmla="*/ 10 h 9"/>
                <a:gd name="T8" fmla="*/ 22 w 24"/>
                <a:gd name="T9" fmla="*/ 10 h 9"/>
                <a:gd name="T10" fmla="*/ 28 w 24"/>
                <a:gd name="T11" fmla="*/ 4 h 9"/>
                <a:gd name="T12" fmla="*/ 19 w 24"/>
                <a:gd name="T13" fmla="*/ 2 h 9"/>
                <a:gd name="T14" fmla="*/ 8 w 24"/>
                <a:gd name="T15" fmla="*/ 1 h 9"/>
                <a:gd name="T16" fmla="*/ 1 w 24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9"/>
                <a:gd name="T29" fmla="*/ 24 w 24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9">
                  <a:moveTo>
                    <a:pt x="1" y="1"/>
                  </a:moveTo>
                  <a:cubicBezTo>
                    <a:pt x="0" y="1"/>
                    <a:pt x="0" y="3"/>
                    <a:pt x="0" y="4"/>
                  </a:cubicBezTo>
                  <a:cubicBezTo>
                    <a:pt x="0" y="6"/>
                    <a:pt x="1" y="8"/>
                    <a:pt x="2" y="8"/>
                  </a:cubicBezTo>
                  <a:cubicBezTo>
                    <a:pt x="5" y="9"/>
                    <a:pt x="7" y="8"/>
                    <a:pt x="10" y="8"/>
                  </a:cubicBezTo>
                  <a:cubicBezTo>
                    <a:pt x="13" y="8"/>
                    <a:pt x="16" y="9"/>
                    <a:pt x="18" y="8"/>
                  </a:cubicBezTo>
                  <a:cubicBezTo>
                    <a:pt x="20" y="7"/>
                    <a:pt x="24" y="5"/>
                    <a:pt x="23" y="3"/>
                  </a:cubicBezTo>
                  <a:cubicBezTo>
                    <a:pt x="22" y="1"/>
                    <a:pt x="18" y="2"/>
                    <a:pt x="16" y="2"/>
                  </a:cubicBezTo>
                  <a:cubicBezTo>
                    <a:pt x="13" y="1"/>
                    <a:pt x="10" y="1"/>
                    <a:pt x="7" y="1"/>
                  </a:cubicBezTo>
                  <a:cubicBezTo>
                    <a:pt x="5" y="0"/>
                    <a:pt x="3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95" name="Freeform 3512"/>
            <p:cNvSpPr>
              <a:spLocks noChangeAspect="1"/>
            </p:cNvSpPr>
            <p:nvPr/>
          </p:nvSpPr>
          <p:spPr bwMode="auto">
            <a:xfrm>
              <a:off x="2948052" y="2720425"/>
              <a:ext cx="18961" cy="13127"/>
            </a:xfrm>
            <a:custGeom>
              <a:avLst/>
              <a:gdLst>
                <a:gd name="T0" fmla="*/ 8 w 11"/>
                <a:gd name="T1" fmla="*/ 4 h 7"/>
                <a:gd name="T2" fmla="*/ 12 w 11"/>
                <a:gd name="T3" fmla="*/ 0 h 7"/>
                <a:gd name="T4" fmla="*/ 12 w 11"/>
                <a:gd name="T5" fmla="*/ 4 h 7"/>
                <a:gd name="T6" fmla="*/ 9 w 11"/>
                <a:gd name="T7" fmla="*/ 8 h 7"/>
                <a:gd name="T8" fmla="*/ 2 w 11"/>
                <a:gd name="T9" fmla="*/ 8 h 7"/>
                <a:gd name="T10" fmla="*/ 0 w 11"/>
                <a:gd name="T11" fmla="*/ 6 h 7"/>
                <a:gd name="T12" fmla="*/ 4 w 11"/>
                <a:gd name="T13" fmla="*/ 3 h 7"/>
                <a:gd name="T14" fmla="*/ 8 w 11"/>
                <a:gd name="T15" fmla="*/ 4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7"/>
                <a:gd name="T26" fmla="*/ 11 w 11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7">
                  <a:moveTo>
                    <a:pt x="7" y="3"/>
                  </a:moveTo>
                  <a:cubicBezTo>
                    <a:pt x="8" y="2"/>
                    <a:pt x="9" y="0"/>
                    <a:pt x="10" y="0"/>
                  </a:cubicBezTo>
                  <a:cubicBezTo>
                    <a:pt x="11" y="0"/>
                    <a:pt x="10" y="2"/>
                    <a:pt x="10" y="3"/>
                  </a:cubicBezTo>
                  <a:cubicBezTo>
                    <a:pt x="9" y="4"/>
                    <a:pt x="9" y="6"/>
                    <a:pt x="8" y="6"/>
                  </a:cubicBezTo>
                  <a:cubicBezTo>
                    <a:pt x="6" y="7"/>
                    <a:pt x="4" y="7"/>
                    <a:pt x="2" y="6"/>
                  </a:cubicBezTo>
                  <a:cubicBezTo>
                    <a:pt x="1" y="6"/>
                    <a:pt x="0" y="5"/>
                    <a:pt x="0" y="5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5" y="2"/>
                    <a:pt x="6" y="3"/>
                    <a:pt x="7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96" name="Freeform 3513"/>
            <p:cNvSpPr>
              <a:spLocks noChangeAspect="1"/>
            </p:cNvSpPr>
            <p:nvPr/>
          </p:nvSpPr>
          <p:spPr bwMode="auto">
            <a:xfrm>
              <a:off x="2927632" y="2755431"/>
              <a:ext cx="67095" cy="45216"/>
            </a:xfrm>
            <a:custGeom>
              <a:avLst/>
              <a:gdLst>
                <a:gd name="T0" fmla="*/ 44 w 39"/>
                <a:gd name="T1" fmla="*/ 31 h 26"/>
                <a:gd name="T2" fmla="*/ 45 w 39"/>
                <a:gd name="T3" fmla="*/ 29 h 26"/>
                <a:gd name="T4" fmla="*/ 39 w 39"/>
                <a:gd name="T5" fmla="*/ 23 h 26"/>
                <a:gd name="T6" fmla="*/ 44 w 39"/>
                <a:gd name="T7" fmla="*/ 18 h 26"/>
                <a:gd name="T8" fmla="*/ 42 w 39"/>
                <a:gd name="T9" fmla="*/ 14 h 26"/>
                <a:gd name="T10" fmla="*/ 45 w 39"/>
                <a:gd name="T11" fmla="*/ 11 h 26"/>
                <a:gd name="T12" fmla="*/ 44 w 39"/>
                <a:gd name="T13" fmla="*/ 2 h 26"/>
                <a:gd name="T14" fmla="*/ 37 w 39"/>
                <a:gd name="T15" fmla="*/ 4 h 26"/>
                <a:gd name="T16" fmla="*/ 32 w 39"/>
                <a:gd name="T17" fmla="*/ 1 h 26"/>
                <a:gd name="T18" fmla="*/ 21 w 39"/>
                <a:gd name="T19" fmla="*/ 1 h 26"/>
                <a:gd name="T20" fmla="*/ 18 w 39"/>
                <a:gd name="T21" fmla="*/ 6 h 26"/>
                <a:gd name="T22" fmla="*/ 19 w 39"/>
                <a:gd name="T23" fmla="*/ 8 h 26"/>
                <a:gd name="T24" fmla="*/ 26 w 39"/>
                <a:gd name="T25" fmla="*/ 8 h 26"/>
                <a:gd name="T26" fmla="*/ 27 w 39"/>
                <a:gd name="T27" fmla="*/ 17 h 26"/>
                <a:gd name="T28" fmla="*/ 34 w 39"/>
                <a:gd name="T29" fmla="*/ 23 h 26"/>
                <a:gd name="T30" fmla="*/ 28 w 39"/>
                <a:gd name="T31" fmla="*/ 23 h 26"/>
                <a:gd name="T32" fmla="*/ 11 w 39"/>
                <a:gd name="T33" fmla="*/ 21 h 26"/>
                <a:gd name="T34" fmla="*/ 5 w 39"/>
                <a:gd name="T35" fmla="*/ 20 h 26"/>
                <a:gd name="T36" fmla="*/ 0 w 39"/>
                <a:gd name="T37" fmla="*/ 24 h 26"/>
                <a:gd name="T38" fmla="*/ 5 w 39"/>
                <a:gd name="T39" fmla="*/ 27 h 26"/>
                <a:gd name="T40" fmla="*/ 12 w 39"/>
                <a:gd name="T41" fmla="*/ 30 h 26"/>
                <a:gd name="T42" fmla="*/ 22 w 39"/>
                <a:gd name="T43" fmla="*/ 27 h 26"/>
                <a:gd name="T44" fmla="*/ 29 w 39"/>
                <a:gd name="T45" fmla="*/ 29 h 26"/>
                <a:gd name="T46" fmla="*/ 37 w 39"/>
                <a:gd name="T47" fmla="*/ 27 h 26"/>
                <a:gd name="T48" fmla="*/ 44 w 39"/>
                <a:gd name="T49" fmla="*/ 31 h 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9"/>
                <a:gd name="T76" fmla="*/ 0 h 26"/>
                <a:gd name="T77" fmla="*/ 39 w 39"/>
                <a:gd name="T78" fmla="*/ 26 h 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9" h="26">
                  <a:moveTo>
                    <a:pt x="37" y="26"/>
                  </a:moveTo>
                  <a:cubicBezTo>
                    <a:pt x="37" y="26"/>
                    <a:pt x="38" y="25"/>
                    <a:pt x="38" y="24"/>
                  </a:cubicBezTo>
                  <a:cubicBezTo>
                    <a:pt x="37" y="22"/>
                    <a:pt x="34" y="21"/>
                    <a:pt x="33" y="19"/>
                  </a:cubicBezTo>
                  <a:cubicBezTo>
                    <a:pt x="33" y="18"/>
                    <a:pt x="36" y="17"/>
                    <a:pt x="37" y="15"/>
                  </a:cubicBezTo>
                  <a:cubicBezTo>
                    <a:pt x="37" y="14"/>
                    <a:pt x="36" y="13"/>
                    <a:pt x="36" y="12"/>
                  </a:cubicBezTo>
                  <a:cubicBezTo>
                    <a:pt x="37" y="11"/>
                    <a:pt x="38" y="11"/>
                    <a:pt x="38" y="9"/>
                  </a:cubicBezTo>
                  <a:cubicBezTo>
                    <a:pt x="39" y="7"/>
                    <a:pt x="38" y="5"/>
                    <a:pt x="37" y="2"/>
                  </a:cubicBezTo>
                  <a:cubicBezTo>
                    <a:pt x="35" y="3"/>
                    <a:pt x="33" y="4"/>
                    <a:pt x="31" y="3"/>
                  </a:cubicBezTo>
                  <a:cubicBezTo>
                    <a:pt x="30" y="3"/>
                    <a:pt x="29" y="1"/>
                    <a:pt x="27" y="1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7" y="2"/>
                    <a:pt x="15" y="4"/>
                    <a:pt x="15" y="5"/>
                  </a:cubicBezTo>
                  <a:cubicBezTo>
                    <a:pt x="14" y="6"/>
                    <a:pt x="16" y="7"/>
                    <a:pt x="16" y="7"/>
                  </a:cubicBezTo>
                  <a:cubicBezTo>
                    <a:pt x="18" y="7"/>
                    <a:pt x="20" y="6"/>
                    <a:pt x="22" y="7"/>
                  </a:cubicBezTo>
                  <a:cubicBezTo>
                    <a:pt x="23" y="9"/>
                    <a:pt x="22" y="12"/>
                    <a:pt x="23" y="14"/>
                  </a:cubicBezTo>
                  <a:cubicBezTo>
                    <a:pt x="25" y="16"/>
                    <a:pt x="29" y="16"/>
                    <a:pt x="29" y="19"/>
                  </a:cubicBezTo>
                  <a:cubicBezTo>
                    <a:pt x="29" y="20"/>
                    <a:pt x="25" y="19"/>
                    <a:pt x="24" y="19"/>
                  </a:cubicBezTo>
                  <a:cubicBezTo>
                    <a:pt x="19" y="19"/>
                    <a:pt x="14" y="19"/>
                    <a:pt x="9" y="18"/>
                  </a:cubicBezTo>
                  <a:cubicBezTo>
                    <a:pt x="7" y="18"/>
                    <a:pt x="6" y="16"/>
                    <a:pt x="4" y="17"/>
                  </a:cubicBezTo>
                  <a:cubicBezTo>
                    <a:pt x="2" y="17"/>
                    <a:pt x="0" y="19"/>
                    <a:pt x="0" y="20"/>
                  </a:cubicBezTo>
                  <a:cubicBezTo>
                    <a:pt x="0" y="22"/>
                    <a:pt x="3" y="23"/>
                    <a:pt x="4" y="23"/>
                  </a:cubicBezTo>
                  <a:cubicBezTo>
                    <a:pt x="6" y="24"/>
                    <a:pt x="8" y="25"/>
                    <a:pt x="10" y="25"/>
                  </a:cubicBezTo>
                  <a:cubicBezTo>
                    <a:pt x="13" y="25"/>
                    <a:pt x="16" y="24"/>
                    <a:pt x="19" y="23"/>
                  </a:cubicBezTo>
                  <a:cubicBezTo>
                    <a:pt x="21" y="23"/>
                    <a:pt x="23" y="24"/>
                    <a:pt x="25" y="24"/>
                  </a:cubicBezTo>
                  <a:cubicBezTo>
                    <a:pt x="27" y="24"/>
                    <a:pt x="29" y="22"/>
                    <a:pt x="31" y="23"/>
                  </a:cubicBezTo>
                  <a:cubicBezTo>
                    <a:pt x="33" y="24"/>
                    <a:pt x="34" y="25"/>
                    <a:pt x="37" y="2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97" name="Freeform 3514"/>
            <p:cNvSpPr>
              <a:spLocks noChangeAspect="1"/>
            </p:cNvSpPr>
            <p:nvPr/>
          </p:nvSpPr>
          <p:spPr bwMode="auto">
            <a:xfrm>
              <a:off x="2840117" y="2790437"/>
              <a:ext cx="49592" cy="21879"/>
            </a:xfrm>
            <a:custGeom>
              <a:avLst/>
              <a:gdLst>
                <a:gd name="T0" fmla="*/ 22 w 29"/>
                <a:gd name="T1" fmla="*/ 1 h 12"/>
                <a:gd name="T2" fmla="*/ 33 w 29"/>
                <a:gd name="T3" fmla="*/ 9 h 12"/>
                <a:gd name="T4" fmla="*/ 33 w 29"/>
                <a:gd name="T5" fmla="*/ 13 h 12"/>
                <a:gd name="T6" fmla="*/ 23 w 29"/>
                <a:gd name="T7" fmla="*/ 11 h 12"/>
                <a:gd name="T8" fmla="*/ 19 w 29"/>
                <a:gd name="T9" fmla="*/ 15 h 12"/>
                <a:gd name="T10" fmla="*/ 7 w 29"/>
                <a:gd name="T11" fmla="*/ 9 h 12"/>
                <a:gd name="T12" fmla="*/ 0 w 29"/>
                <a:gd name="T13" fmla="*/ 5 h 12"/>
                <a:gd name="T14" fmla="*/ 5 w 29"/>
                <a:gd name="T15" fmla="*/ 0 h 12"/>
                <a:gd name="T16" fmla="*/ 18 w 29"/>
                <a:gd name="T17" fmla="*/ 1 h 12"/>
                <a:gd name="T18" fmla="*/ 22 w 29"/>
                <a:gd name="T19" fmla="*/ 1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12"/>
                <a:gd name="T32" fmla="*/ 29 w 29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12">
                  <a:moveTo>
                    <a:pt x="19" y="1"/>
                  </a:moveTo>
                  <a:cubicBezTo>
                    <a:pt x="22" y="2"/>
                    <a:pt x="25" y="4"/>
                    <a:pt x="28" y="7"/>
                  </a:cubicBezTo>
                  <a:cubicBezTo>
                    <a:pt x="29" y="7"/>
                    <a:pt x="29" y="10"/>
                    <a:pt x="28" y="10"/>
                  </a:cubicBezTo>
                  <a:cubicBezTo>
                    <a:pt x="25" y="11"/>
                    <a:pt x="22" y="8"/>
                    <a:pt x="20" y="9"/>
                  </a:cubicBezTo>
                  <a:cubicBezTo>
                    <a:pt x="18" y="9"/>
                    <a:pt x="18" y="12"/>
                    <a:pt x="16" y="12"/>
                  </a:cubicBezTo>
                  <a:cubicBezTo>
                    <a:pt x="12" y="11"/>
                    <a:pt x="9" y="8"/>
                    <a:pt x="6" y="7"/>
                  </a:cubicBezTo>
                  <a:cubicBezTo>
                    <a:pt x="4" y="6"/>
                    <a:pt x="1" y="6"/>
                    <a:pt x="0" y="4"/>
                  </a:cubicBezTo>
                  <a:cubicBezTo>
                    <a:pt x="0" y="2"/>
                    <a:pt x="3" y="1"/>
                    <a:pt x="4" y="0"/>
                  </a:cubicBezTo>
                  <a:cubicBezTo>
                    <a:pt x="8" y="0"/>
                    <a:pt x="12" y="1"/>
                    <a:pt x="15" y="1"/>
                  </a:cubicBezTo>
                  <a:cubicBezTo>
                    <a:pt x="17" y="1"/>
                    <a:pt x="18" y="0"/>
                    <a:pt x="19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98" name="Freeform 3515"/>
            <p:cNvSpPr>
              <a:spLocks noChangeAspect="1"/>
            </p:cNvSpPr>
            <p:nvPr/>
          </p:nvSpPr>
          <p:spPr bwMode="auto">
            <a:xfrm>
              <a:off x="2705928" y="2669375"/>
              <a:ext cx="234831" cy="91890"/>
            </a:xfrm>
            <a:custGeom>
              <a:avLst/>
              <a:gdLst>
                <a:gd name="T0" fmla="*/ 155 w 134"/>
                <a:gd name="T1" fmla="*/ 52 h 52"/>
                <a:gd name="T2" fmla="*/ 160 w 134"/>
                <a:gd name="T3" fmla="*/ 55 h 52"/>
                <a:gd name="T4" fmla="*/ 150 w 134"/>
                <a:gd name="T5" fmla="*/ 58 h 52"/>
                <a:gd name="T6" fmla="*/ 138 w 134"/>
                <a:gd name="T7" fmla="*/ 62 h 52"/>
                <a:gd name="T8" fmla="*/ 120 w 134"/>
                <a:gd name="T9" fmla="*/ 61 h 52"/>
                <a:gd name="T10" fmla="*/ 115 w 134"/>
                <a:gd name="T11" fmla="*/ 63 h 52"/>
                <a:gd name="T12" fmla="*/ 105 w 134"/>
                <a:gd name="T13" fmla="*/ 62 h 52"/>
                <a:gd name="T14" fmla="*/ 106 w 134"/>
                <a:gd name="T15" fmla="*/ 59 h 52"/>
                <a:gd name="T16" fmla="*/ 114 w 134"/>
                <a:gd name="T17" fmla="*/ 52 h 52"/>
                <a:gd name="T18" fmla="*/ 112 w 134"/>
                <a:gd name="T19" fmla="*/ 48 h 52"/>
                <a:gd name="T20" fmla="*/ 101 w 134"/>
                <a:gd name="T21" fmla="*/ 47 h 52"/>
                <a:gd name="T22" fmla="*/ 94 w 134"/>
                <a:gd name="T23" fmla="*/ 41 h 52"/>
                <a:gd name="T24" fmla="*/ 93 w 134"/>
                <a:gd name="T25" fmla="*/ 30 h 52"/>
                <a:gd name="T26" fmla="*/ 83 w 134"/>
                <a:gd name="T27" fmla="*/ 30 h 52"/>
                <a:gd name="T28" fmla="*/ 71 w 134"/>
                <a:gd name="T29" fmla="*/ 27 h 52"/>
                <a:gd name="T30" fmla="*/ 66 w 134"/>
                <a:gd name="T31" fmla="*/ 21 h 52"/>
                <a:gd name="T32" fmla="*/ 58 w 134"/>
                <a:gd name="T33" fmla="*/ 22 h 52"/>
                <a:gd name="T34" fmla="*/ 50 w 134"/>
                <a:gd name="T35" fmla="*/ 19 h 52"/>
                <a:gd name="T36" fmla="*/ 41 w 134"/>
                <a:gd name="T37" fmla="*/ 18 h 52"/>
                <a:gd name="T38" fmla="*/ 43 w 134"/>
                <a:gd name="T39" fmla="*/ 16 h 52"/>
                <a:gd name="T40" fmla="*/ 47 w 134"/>
                <a:gd name="T41" fmla="*/ 13 h 52"/>
                <a:gd name="T42" fmla="*/ 36 w 134"/>
                <a:gd name="T43" fmla="*/ 10 h 52"/>
                <a:gd name="T44" fmla="*/ 24 w 134"/>
                <a:gd name="T45" fmla="*/ 15 h 52"/>
                <a:gd name="T46" fmla="*/ 14 w 134"/>
                <a:gd name="T47" fmla="*/ 21 h 52"/>
                <a:gd name="T48" fmla="*/ 7 w 134"/>
                <a:gd name="T49" fmla="*/ 27 h 52"/>
                <a:gd name="T50" fmla="*/ 0 w 134"/>
                <a:gd name="T51" fmla="*/ 24 h 52"/>
                <a:gd name="T52" fmla="*/ 6 w 134"/>
                <a:gd name="T53" fmla="*/ 21 h 52"/>
                <a:gd name="T54" fmla="*/ 10 w 134"/>
                <a:gd name="T55" fmla="*/ 12 h 52"/>
                <a:gd name="T56" fmla="*/ 24 w 134"/>
                <a:gd name="T57" fmla="*/ 5 h 52"/>
                <a:gd name="T58" fmla="*/ 41 w 134"/>
                <a:gd name="T59" fmla="*/ 0 h 52"/>
                <a:gd name="T60" fmla="*/ 55 w 134"/>
                <a:gd name="T61" fmla="*/ 2 h 52"/>
                <a:gd name="T62" fmla="*/ 65 w 134"/>
                <a:gd name="T63" fmla="*/ 4 h 52"/>
                <a:gd name="T64" fmla="*/ 68 w 134"/>
                <a:gd name="T65" fmla="*/ 6 h 52"/>
                <a:gd name="T66" fmla="*/ 76 w 134"/>
                <a:gd name="T67" fmla="*/ 7 h 52"/>
                <a:gd name="T68" fmla="*/ 82 w 134"/>
                <a:gd name="T69" fmla="*/ 16 h 52"/>
                <a:gd name="T70" fmla="*/ 96 w 134"/>
                <a:gd name="T71" fmla="*/ 17 h 52"/>
                <a:gd name="T72" fmla="*/ 102 w 134"/>
                <a:gd name="T73" fmla="*/ 25 h 52"/>
                <a:gd name="T74" fmla="*/ 105 w 134"/>
                <a:gd name="T75" fmla="*/ 24 h 52"/>
                <a:gd name="T76" fmla="*/ 99 w 134"/>
                <a:gd name="T77" fmla="*/ 17 h 52"/>
                <a:gd name="T78" fmla="*/ 101 w 134"/>
                <a:gd name="T79" fmla="*/ 16 h 52"/>
                <a:gd name="T80" fmla="*/ 109 w 134"/>
                <a:gd name="T81" fmla="*/ 24 h 52"/>
                <a:gd name="T82" fmla="*/ 109 w 134"/>
                <a:gd name="T83" fmla="*/ 28 h 52"/>
                <a:gd name="T84" fmla="*/ 117 w 134"/>
                <a:gd name="T85" fmla="*/ 29 h 52"/>
                <a:gd name="T86" fmla="*/ 127 w 134"/>
                <a:gd name="T87" fmla="*/ 35 h 52"/>
                <a:gd name="T88" fmla="*/ 131 w 134"/>
                <a:gd name="T89" fmla="*/ 40 h 52"/>
                <a:gd name="T90" fmla="*/ 139 w 134"/>
                <a:gd name="T91" fmla="*/ 41 h 52"/>
                <a:gd name="T92" fmla="*/ 135 w 134"/>
                <a:gd name="T93" fmla="*/ 47 h 52"/>
                <a:gd name="T94" fmla="*/ 145 w 134"/>
                <a:gd name="T95" fmla="*/ 46 h 52"/>
                <a:gd name="T96" fmla="*/ 154 w 134"/>
                <a:gd name="T97" fmla="*/ 48 h 52"/>
                <a:gd name="T98" fmla="*/ 155 w 134"/>
                <a:gd name="T99" fmla="*/ 52 h 5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4"/>
                <a:gd name="T151" fmla="*/ 0 h 52"/>
                <a:gd name="T152" fmla="*/ 134 w 134"/>
                <a:gd name="T153" fmla="*/ 52 h 5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4" h="52">
                  <a:moveTo>
                    <a:pt x="129" y="43"/>
                  </a:moveTo>
                  <a:cubicBezTo>
                    <a:pt x="130" y="44"/>
                    <a:pt x="134" y="44"/>
                    <a:pt x="133" y="45"/>
                  </a:cubicBezTo>
                  <a:cubicBezTo>
                    <a:pt x="131" y="47"/>
                    <a:pt x="127" y="47"/>
                    <a:pt x="125" y="48"/>
                  </a:cubicBezTo>
                  <a:cubicBezTo>
                    <a:pt x="122" y="49"/>
                    <a:pt x="119" y="51"/>
                    <a:pt x="115" y="51"/>
                  </a:cubicBezTo>
                  <a:cubicBezTo>
                    <a:pt x="110" y="51"/>
                    <a:pt x="105" y="50"/>
                    <a:pt x="100" y="50"/>
                  </a:cubicBezTo>
                  <a:cubicBezTo>
                    <a:pt x="99" y="50"/>
                    <a:pt x="97" y="52"/>
                    <a:pt x="96" y="52"/>
                  </a:cubicBezTo>
                  <a:cubicBezTo>
                    <a:pt x="93" y="52"/>
                    <a:pt x="90" y="52"/>
                    <a:pt x="87" y="51"/>
                  </a:cubicBezTo>
                  <a:cubicBezTo>
                    <a:pt x="87" y="51"/>
                    <a:pt x="88" y="50"/>
                    <a:pt x="88" y="49"/>
                  </a:cubicBezTo>
                  <a:cubicBezTo>
                    <a:pt x="90" y="47"/>
                    <a:pt x="94" y="46"/>
                    <a:pt x="95" y="43"/>
                  </a:cubicBezTo>
                  <a:cubicBezTo>
                    <a:pt x="95" y="42"/>
                    <a:pt x="94" y="41"/>
                    <a:pt x="93" y="40"/>
                  </a:cubicBezTo>
                  <a:cubicBezTo>
                    <a:pt x="90" y="39"/>
                    <a:pt x="87" y="40"/>
                    <a:pt x="84" y="39"/>
                  </a:cubicBezTo>
                  <a:cubicBezTo>
                    <a:pt x="82" y="38"/>
                    <a:pt x="79" y="36"/>
                    <a:pt x="78" y="34"/>
                  </a:cubicBezTo>
                  <a:cubicBezTo>
                    <a:pt x="77" y="31"/>
                    <a:pt x="79" y="28"/>
                    <a:pt x="77" y="25"/>
                  </a:cubicBezTo>
                  <a:cubicBezTo>
                    <a:pt x="76" y="23"/>
                    <a:pt x="72" y="25"/>
                    <a:pt x="69" y="25"/>
                  </a:cubicBezTo>
                  <a:cubicBezTo>
                    <a:pt x="66" y="24"/>
                    <a:pt x="62" y="24"/>
                    <a:pt x="59" y="22"/>
                  </a:cubicBezTo>
                  <a:cubicBezTo>
                    <a:pt x="57" y="21"/>
                    <a:pt x="57" y="18"/>
                    <a:pt x="55" y="17"/>
                  </a:cubicBezTo>
                  <a:cubicBezTo>
                    <a:pt x="53" y="17"/>
                    <a:pt x="50" y="18"/>
                    <a:pt x="48" y="18"/>
                  </a:cubicBezTo>
                  <a:cubicBezTo>
                    <a:pt x="46" y="18"/>
                    <a:pt x="44" y="16"/>
                    <a:pt x="42" y="16"/>
                  </a:cubicBezTo>
                  <a:cubicBezTo>
                    <a:pt x="40" y="15"/>
                    <a:pt x="36" y="16"/>
                    <a:pt x="34" y="15"/>
                  </a:cubicBezTo>
                  <a:cubicBezTo>
                    <a:pt x="33" y="15"/>
                    <a:pt x="35" y="14"/>
                    <a:pt x="36" y="13"/>
                  </a:cubicBezTo>
                  <a:cubicBezTo>
                    <a:pt x="37" y="12"/>
                    <a:pt x="40" y="12"/>
                    <a:pt x="39" y="11"/>
                  </a:cubicBezTo>
                  <a:cubicBezTo>
                    <a:pt x="37" y="9"/>
                    <a:pt x="33" y="8"/>
                    <a:pt x="30" y="8"/>
                  </a:cubicBezTo>
                  <a:cubicBezTo>
                    <a:pt x="27" y="9"/>
                    <a:pt x="24" y="11"/>
                    <a:pt x="20" y="12"/>
                  </a:cubicBezTo>
                  <a:cubicBezTo>
                    <a:pt x="17" y="14"/>
                    <a:pt x="14" y="15"/>
                    <a:pt x="12" y="17"/>
                  </a:cubicBezTo>
                  <a:cubicBezTo>
                    <a:pt x="9" y="18"/>
                    <a:pt x="8" y="22"/>
                    <a:pt x="6" y="22"/>
                  </a:cubicBezTo>
                  <a:cubicBezTo>
                    <a:pt x="4" y="23"/>
                    <a:pt x="1" y="22"/>
                    <a:pt x="0" y="20"/>
                  </a:cubicBezTo>
                  <a:cubicBezTo>
                    <a:pt x="0" y="19"/>
                    <a:pt x="4" y="19"/>
                    <a:pt x="5" y="17"/>
                  </a:cubicBezTo>
                  <a:cubicBezTo>
                    <a:pt x="6" y="15"/>
                    <a:pt x="6" y="11"/>
                    <a:pt x="8" y="10"/>
                  </a:cubicBezTo>
                  <a:cubicBezTo>
                    <a:pt x="12" y="7"/>
                    <a:pt x="16" y="6"/>
                    <a:pt x="20" y="4"/>
                  </a:cubicBezTo>
                  <a:cubicBezTo>
                    <a:pt x="24" y="3"/>
                    <a:pt x="29" y="1"/>
                    <a:pt x="34" y="0"/>
                  </a:cubicBezTo>
                  <a:cubicBezTo>
                    <a:pt x="38" y="0"/>
                    <a:pt x="42" y="1"/>
                    <a:pt x="46" y="2"/>
                  </a:cubicBezTo>
                  <a:cubicBezTo>
                    <a:pt x="48" y="2"/>
                    <a:pt x="51" y="2"/>
                    <a:pt x="54" y="3"/>
                  </a:cubicBezTo>
                  <a:cubicBezTo>
                    <a:pt x="55" y="3"/>
                    <a:pt x="56" y="4"/>
                    <a:pt x="57" y="5"/>
                  </a:cubicBezTo>
                  <a:cubicBezTo>
                    <a:pt x="59" y="5"/>
                    <a:pt x="61" y="4"/>
                    <a:pt x="63" y="6"/>
                  </a:cubicBezTo>
                  <a:cubicBezTo>
                    <a:pt x="66" y="7"/>
                    <a:pt x="65" y="12"/>
                    <a:pt x="68" y="13"/>
                  </a:cubicBezTo>
                  <a:cubicBezTo>
                    <a:pt x="72" y="15"/>
                    <a:pt x="76" y="13"/>
                    <a:pt x="80" y="14"/>
                  </a:cubicBezTo>
                  <a:cubicBezTo>
                    <a:pt x="82" y="15"/>
                    <a:pt x="83" y="19"/>
                    <a:pt x="85" y="21"/>
                  </a:cubicBezTo>
                  <a:cubicBezTo>
                    <a:pt x="86" y="21"/>
                    <a:pt x="88" y="20"/>
                    <a:pt x="87" y="20"/>
                  </a:cubicBezTo>
                  <a:cubicBezTo>
                    <a:pt x="86" y="17"/>
                    <a:pt x="83" y="16"/>
                    <a:pt x="82" y="14"/>
                  </a:cubicBezTo>
                  <a:cubicBezTo>
                    <a:pt x="82" y="13"/>
                    <a:pt x="83" y="12"/>
                    <a:pt x="84" y="13"/>
                  </a:cubicBezTo>
                  <a:cubicBezTo>
                    <a:pt x="86" y="15"/>
                    <a:pt x="89" y="17"/>
                    <a:pt x="91" y="20"/>
                  </a:cubicBezTo>
                  <a:cubicBezTo>
                    <a:pt x="92" y="21"/>
                    <a:pt x="90" y="22"/>
                    <a:pt x="91" y="23"/>
                  </a:cubicBezTo>
                  <a:cubicBezTo>
                    <a:pt x="92" y="24"/>
                    <a:pt x="95" y="23"/>
                    <a:pt x="97" y="24"/>
                  </a:cubicBezTo>
                  <a:cubicBezTo>
                    <a:pt x="100" y="25"/>
                    <a:pt x="103" y="27"/>
                    <a:pt x="106" y="29"/>
                  </a:cubicBezTo>
                  <a:cubicBezTo>
                    <a:pt x="107" y="30"/>
                    <a:pt x="108" y="32"/>
                    <a:pt x="109" y="33"/>
                  </a:cubicBezTo>
                  <a:cubicBezTo>
                    <a:pt x="111" y="34"/>
                    <a:pt x="115" y="32"/>
                    <a:pt x="116" y="34"/>
                  </a:cubicBezTo>
                  <a:cubicBezTo>
                    <a:pt x="117" y="36"/>
                    <a:pt x="110" y="38"/>
                    <a:pt x="112" y="39"/>
                  </a:cubicBezTo>
                  <a:cubicBezTo>
                    <a:pt x="115" y="41"/>
                    <a:pt x="118" y="38"/>
                    <a:pt x="121" y="38"/>
                  </a:cubicBezTo>
                  <a:cubicBezTo>
                    <a:pt x="124" y="38"/>
                    <a:pt x="126" y="39"/>
                    <a:pt x="128" y="40"/>
                  </a:cubicBezTo>
                  <a:cubicBezTo>
                    <a:pt x="128" y="41"/>
                    <a:pt x="128" y="43"/>
                    <a:pt x="129" y="4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99" name="Freeform 3516"/>
            <p:cNvSpPr>
              <a:spLocks noChangeAspect="1"/>
            </p:cNvSpPr>
            <p:nvPr/>
          </p:nvSpPr>
          <p:spPr bwMode="auto">
            <a:xfrm>
              <a:off x="2740934" y="2707298"/>
              <a:ext cx="16044" cy="13127"/>
            </a:xfrm>
            <a:custGeom>
              <a:avLst/>
              <a:gdLst>
                <a:gd name="T0" fmla="*/ 6 w 9"/>
                <a:gd name="T1" fmla="*/ 0 h 8"/>
                <a:gd name="T2" fmla="*/ 10 w 9"/>
                <a:gd name="T3" fmla="*/ 7 h 8"/>
                <a:gd name="T4" fmla="*/ 1 w 9"/>
                <a:gd name="T5" fmla="*/ 8 h 8"/>
                <a:gd name="T6" fmla="*/ 2 w 9"/>
                <a:gd name="T7" fmla="*/ 5 h 8"/>
                <a:gd name="T8" fmla="*/ 1 w 9"/>
                <a:gd name="T9" fmla="*/ 1 h 8"/>
                <a:gd name="T10" fmla="*/ 6 w 9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8"/>
                <a:gd name="T20" fmla="*/ 9 w 9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8">
                  <a:moveTo>
                    <a:pt x="5" y="0"/>
                  </a:moveTo>
                  <a:cubicBezTo>
                    <a:pt x="6" y="2"/>
                    <a:pt x="9" y="4"/>
                    <a:pt x="8" y="6"/>
                  </a:cubicBezTo>
                  <a:cubicBezTo>
                    <a:pt x="7" y="8"/>
                    <a:pt x="3" y="8"/>
                    <a:pt x="1" y="7"/>
                  </a:cubicBezTo>
                  <a:cubicBezTo>
                    <a:pt x="0" y="7"/>
                    <a:pt x="2" y="5"/>
                    <a:pt x="2" y="4"/>
                  </a:cubicBezTo>
                  <a:cubicBezTo>
                    <a:pt x="2" y="3"/>
                    <a:pt x="1" y="2"/>
                    <a:pt x="1" y="1"/>
                  </a:cubicBezTo>
                  <a:cubicBezTo>
                    <a:pt x="2" y="0"/>
                    <a:pt x="4" y="0"/>
                    <a:pt x="5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00" name="Freeform 3517"/>
            <p:cNvSpPr>
              <a:spLocks noChangeAspect="1"/>
            </p:cNvSpPr>
            <p:nvPr/>
          </p:nvSpPr>
          <p:spPr bwMode="auto">
            <a:xfrm>
              <a:off x="2853245" y="2621242"/>
              <a:ext cx="13127" cy="20420"/>
            </a:xfrm>
            <a:custGeom>
              <a:avLst/>
              <a:gdLst>
                <a:gd name="T0" fmla="*/ 6 w 7"/>
                <a:gd name="T1" fmla="*/ 1 h 12"/>
                <a:gd name="T2" fmla="*/ 4 w 7"/>
                <a:gd name="T3" fmla="*/ 1 h 12"/>
                <a:gd name="T4" fmla="*/ 0 w 7"/>
                <a:gd name="T5" fmla="*/ 9 h 12"/>
                <a:gd name="T6" fmla="*/ 4 w 7"/>
                <a:gd name="T7" fmla="*/ 13 h 12"/>
                <a:gd name="T8" fmla="*/ 9 w 7"/>
                <a:gd name="T9" fmla="*/ 11 h 12"/>
                <a:gd name="T10" fmla="*/ 6 w 7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2"/>
                <a:gd name="T20" fmla="*/ 7 w 7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2">
                  <a:moveTo>
                    <a:pt x="5" y="1"/>
                  </a:moveTo>
                  <a:cubicBezTo>
                    <a:pt x="5" y="0"/>
                    <a:pt x="3" y="0"/>
                    <a:pt x="3" y="1"/>
                  </a:cubicBezTo>
                  <a:cubicBezTo>
                    <a:pt x="1" y="3"/>
                    <a:pt x="0" y="5"/>
                    <a:pt x="0" y="8"/>
                  </a:cubicBezTo>
                  <a:cubicBezTo>
                    <a:pt x="0" y="9"/>
                    <a:pt x="1" y="11"/>
                    <a:pt x="3" y="11"/>
                  </a:cubicBezTo>
                  <a:cubicBezTo>
                    <a:pt x="5" y="12"/>
                    <a:pt x="6" y="10"/>
                    <a:pt x="7" y="9"/>
                  </a:cubicBezTo>
                  <a:cubicBezTo>
                    <a:pt x="7" y="6"/>
                    <a:pt x="7" y="3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01" name="Freeform 3518"/>
            <p:cNvSpPr>
              <a:spLocks noChangeAspect="1"/>
            </p:cNvSpPr>
            <p:nvPr/>
          </p:nvSpPr>
          <p:spPr bwMode="auto">
            <a:xfrm>
              <a:off x="2840117" y="2577485"/>
              <a:ext cx="29172" cy="7293"/>
            </a:xfrm>
            <a:custGeom>
              <a:avLst/>
              <a:gdLst>
                <a:gd name="T0" fmla="*/ 18 w 17"/>
                <a:gd name="T1" fmla="*/ 0 h 4"/>
                <a:gd name="T2" fmla="*/ 19 w 17"/>
                <a:gd name="T3" fmla="*/ 3 h 4"/>
                <a:gd name="T4" fmla="*/ 13 w 17"/>
                <a:gd name="T5" fmla="*/ 3 h 4"/>
                <a:gd name="T6" fmla="*/ 5 w 17"/>
                <a:gd name="T7" fmla="*/ 5 h 4"/>
                <a:gd name="T8" fmla="*/ 1 w 17"/>
                <a:gd name="T9" fmla="*/ 1 h 4"/>
                <a:gd name="T10" fmla="*/ 7 w 17"/>
                <a:gd name="T11" fmla="*/ 1 h 4"/>
                <a:gd name="T12" fmla="*/ 14 w 17"/>
                <a:gd name="T13" fmla="*/ 0 h 4"/>
                <a:gd name="T14" fmla="*/ 18 w 17"/>
                <a:gd name="T15" fmla="*/ 0 h 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4"/>
                <a:gd name="T26" fmla="*/ 17 w 17"/>
                <a:gd name="T27" fmla="*/ 4 h 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4">
                  <a:moveTo>
                    <a:pt x="15" y="0"/>
                  </a:moveTo>
                  <a:cubicBezTo>
                    <a:pt x="16" y="1"/>
                    <a:pt x="17" y="2"/>
                    <a:pt x="16" y="2"/>
                  </a:cubicBezTo>
                  <a:cubicBezTo>
                    <a:pt x="15" y="3"/>
                    <a:pt x="13" y="2"/>
                    <a:pt x="11" y="2"/>
                  </a:cubicBezTo>
                  <a:cubicBezTo>
                    <a:pt x="9" y="2"/>
                    <a:pt x="7" y="4"/>
                    <a:pt x="4" y="4"/>
                  </a:cubicBezTo>
                  <a:cubicBezTo>
                    <a:pt x="3" y="4"/>
                    <a:pt x="0" y="2"/>
                    <a:pt x="1" y="1"/>
                  </a:cubicBezTo>
                  <a:cubicBezTo>
                    <a:pt x="2" y="0"/>
                    <a:pt x="4" y="1"/>
                    <a:pt x="6" y="1"/>
                  </a:cubicBezTo>
                  <a:cubicBezTo>
                    <a:pt x="8" y="1"/>
                    <a:pt x="10" y="0"/>
                    <a:pt x="12" y="0"/>
                  </a:cubicBezTo>
                  <a:cubicBezTo>
                    <a:pt x="13" y="0"/>
                    <a:pt x="14" y="0"/>
                    <a:pt x="15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02" name="Freeform 3519"/>
            <p:cNvSpPr>
              <a:spLocks noChangeAspect="1"/>
            </p:cNvSpPr>
            <p:nvPr/>
          </p:nvSpPr>
          <p:spPr bwMode="auto">
            <a:xfrm>
              <a:off x="2872206" y="2571651"/>
              <a:ext cx="13127" cy="33547"/>
            </a:xfrm>
            <a:custGeom>
              <a:avLst/>
              <a:gdLst>
                <a:gd name="T0" fmla="*/ 1 w 7"/>
                <a:gd name="T1" fmla="*/ 1 h 19"/>
                <a:gd name="T2" fmla="*/ 3 w 7"/>
                <a:gd name="T3" fmla="*/ 6 h 19"/>
                <a:gd name="T4" fmla="*/ 6 w 7"/>
                <a:gd name="T5" fmla="*/ 7 h 19"/>
                <a:gd name="T6" fmla="*/ 4 w 7"/>
                <a:gd name="T7" fmla="*/ 16 h 19"/>
                <a:gd name="T8" fmla="*/ 1 w 7"/>
                <a:gd name="T9" fmla="*/ 19 h 19"/>
                <a:gd name="T10" fmla="*/ 4 w 7"/>
                <a:gd name="T11" fmla="*/ 22 h 19"/>
                <a:gd name="T12" fmla="*/ 5 w 7"/>
                <a:gd name="T13" fmla="*/ 18 h 19"/>
                <a:gd name="T14" fmla="*/ 9 w 7"/>
                <a:gd name="T15" fmla="*/ 8 h 19"/>
                <a:gd name="T16" fmla="*/ 9 w 7"/>
                <a:gd name="T17" fmla="*/ 6 h 19"/>
                <a:gd name="T18" fmla="*/ 5 w 7"/>
                <a:gd name="T19" fmla="*/ 4 h 19"/>
                <a:gd name="T20" fmla="*/ 1 w 7"/>
                <a:gd name="T21" fmla="*/ 1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19"/>
                <a:gd name="T35" fmla="*/ 7 w 7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19">
                  <a:moveTo>
                    <a:pt x="1" y="1"/>
                  </a:moveTo>
                  <a:cubicBezTo>
                    <a:pt x="0" y="2"/>
                    <a:pt x="1" y="4"/>
                    <a:pt x="2" y="5"/>
                  </a:cubicBezTo>
                  <a:cubicBezTo>
                    <a:pt x="3" y="6"/>
                    <a:pt x="5" y="5"/>
                    <a:pt x="5" y="6"/>
                  </a:cubicBezTo>
                  <a:cubicBezTo>
                    <a:pt x="6" y="9"/>
                    <a:pt x="4" y="11"/>
                    <a:pt x="3" y="13"/>
                  </a:cubicBezTo>
                  <a:cubicBezTo>
                    <a:pt x="3" y="14"/>
                    <a:pt x="1" y="15"/>
                    <a:pt x="1" y="16"/>
                  </a:cubicBezTo>
                  <a:cubicBezTo>
                    <a:pt x="1" y="17"/>
                    <a:pt x="2" y="19"/>
                    <a:pt x="3" y="18"/>
                  </a:cubicBezTo>
                  <a:cubicBezTo>
                    <a:pt x="4" y="18"/>
                    <a:pt x="4" y="16"/>
                    <a:pt x="4" y="15"/>
                  </a:cubicBezTo>
                  <a:cubicBezTo>
                    <a:pt x="5" y="12"/>
                    <a:pt x="6" y="10"/>
                    <a:pt x="7" y="7"/>
                  </a:cubicBezTo>
                  <a:cubicBezTo>
                    <a:pt x="7" y="6"/>
                    <a:pt x="7" y="6"/>
                    <a:pt x="7" y="5"/>
                  </a:cubicBezTo>
                  <a:cubicBezTo>
                    <a:pt x="6" y="4"/>
                    <a:pt x="5" y="4"/>
                    <a:pt x="4" y="3"/>
                  </a:cubicBezTo>
                  <a:cubicBezTo>
                    <a:pt x="3" y="2"/>
                    <a:pt x="2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03" name="Freeform 3520"/>
            <p:cNvSpPr>
              <a:spLocks noChangeAspect="1"/>
            </p:cNvSpPr>
            <p:nvPr/>
          </p:nvSpPr>
          <p:spPr bwMode="auto">
            <a:xfrm>
              <a:off x="2888250" y="2613949"/>
              <a:ext cx="13127" cy="20420"/>
            </a:xfrm>
            <a:custGeom>
              <a:avLst/>
              <a:gdLst>
                <a:gd name="T0" fmla="*/ 0 w 7"/>
                <a:gd name="T1" fmla="*/ 1 h 12"/>
                <a:gd name="T2" fmla="*/ 6 w 7"/>
                <a:gd name="T3" fmla="*/ 6 h 12"/>
                <a:gd name="T4" fmla="*/ 8 w 7"/>
                <a:gd name="T5" fmla="*/ 13 h 12"/>
                <a:gd name="T6" fmla="*/ 9 w 7"/>
                <a:gd name="T7" fmla="*/ 12 h 12"/>
                <a:gd name="T8" fmla="*/ 8 w 7"/>
                <a:gd name="T9" fmla="*/ 5 h 12"/>
                <a:gd name="T10" fmla="*/ 4 w 7"/>
                <a:gd name="T11" fmla="*/ 0 h 12"/>
                <a:gd name="T12" fmla="*/ 0 w 7"/>
                <a:gd name="T13" fmla="*/ 1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12"/>
                <a:gd name="T23" fmla="*/ 7 w 7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12">
                  <a:moveTo>
                    <a:pt x="0" y="1"/>
                  </a:moveTo>
                  <a:cubicBezTo>
                    <a:pt x="1" y="3"/>
                    <a:pt x="4" y="3"/>
                    <a:pt x="5" y="5"/>
                  </a:cubicBezTo>
                  <a:cubicBezTo>
                    <a:pt x="6" y="7"/>
                    <a:pt x="5" y="9"/>
                    <a:pt x="6" y="11"/>
                  </a:cubicBezTo>
                  <a:cubicBezTo>
                    <a:pt x="6" y="12"/>
                    <a:pt x="7" y="11"/>
                    <a:pt x="7" y="10"/>
                  </a:cubicBezTo>
                  <a:cubicBezTo>
                    <a:pt x="7" y="8"/>
                    <a:pt x="7" y="6"/>
                    <a:pt x="6" y="4"/>
                  </a:cubicBezTo>
                  <a:cubicBezTo>
                    <a:pt x="6" y="2"/>
                    <a:pt x="4" y="1"/>
                    <a:pt x="3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04" name="Freeform 3521"/>
            <p:cNvSpPr>
              <a:spLocks noChangeAspect="1"/>
            </p:cNvSpPr>
            <p:nvPr/>
          </p:nvSpPr>
          <p:spPr bwMode="auto">
            <a:xfrm>
              <a:off x="2927632" y="2087403"/>
              <a:ext cx="11669" cy="8751"/>
            </a:xfrm>
            <a:custGeom>
              <a:avLst/>
              <a:gdLst>
                <a:gd name="T0" fmla="*/ 7 w 7"/>
                <a:gd name="T1" fmla="*/ 1 h 5"/>
                <a:gd name="T2" fmla="*/ 7 w 7"/>
                <a:gd name="T3" fmla="*/ 4 h 5"/>
                <a:gd name="T4" fmla="*/ 3 w 7"/>
                <a:gd name="T5" fmla="*/ 5 h 5"/>
                <a:gd name="T6" fmla="*/ 0 w 7"/>
                <a:gd name="T7" fmla="*/ 2 h 5"/>
                <a:gd name="T8" fmla="*/ 2 w 7"/>
                <a:gd name="T9" fmla="*/ 0 h 5"/>
                <a:gd name="T10" fmla="*/ 7 w 7"/>
                <a:gd name="T11" fmla="*/ 1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5"/>
                <a:gd name="T20" fmla="*/ 7 w 7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5">
                  <a:moveTo>
                    <a:pt x="6" y="1"/>
                  </a:moveTo>
                  <a:cubicBezTo>
                    <a:pt x="7" y="1"/>
                    <a:pt x="7" y="3"/>
                    <a:pt x="6" y="3"/>
                  </a:cubicBezTo>
                  <a:cubicBezTo>
                    <a:pt x="5" y="4"/>
                    <a:pt x="4" y="5"/>
                    <a:pt x="3" y="4"/>
                  </a:cubicBezTo>
                  <a:cubicBezTo>
                    <a:pt x="2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5" y="0"/>
                    <a:pt x="6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05" name="Freeform 3522"/>
            <p:cNvSpPr>
              <a:spLocks noChangeAspect="1"/>
            </p:cNvSpPr>
            <p:nvPr/>
          </p:nvSpPr>
          <p:spPr bwMode="auto">
            <a:xfrm>
              <a:off x="2810946" y="2031977"/>
              <a:ext cx="33547" cy="11669"/>
            </a:xfrm>
            <a:custGeom>
              <a:avLst/>
              <a:gdLst>
                <a:gd name="T0" fmla="*/ 23 w 19"/>
                <a:gd name="T1" fmla="*/ 4 h 6"/>
                <a:gd name="T2" fmla="*/ 18 w 19"/>
                <a:gd name="T3" fmla="*/ 8 h 6"/>
                <a:gd name="T4" fmla="*/ 13 w 19"/>
                <a:gd name="T5" fmla="*/ 7 h 6"/>
                <a:gd name="T6" fmla="*/ 5 w 19"/>
                <a:gd name="T7" fmla="*/ 4 h 6"/>
                <a:gd name="T8" fmla="*/ 0 w 19"/>
                <a:gd name="T9" fmla="*/ 1 h 6"/>
                <a:gd name="T10" fmla="*/ 5 w 19"/>
                <a:gd name="T11" fmla="*/ 1 h 6"/>
                <a:gd name="T12" fmla="*/ 8 w 19"/>
                <a:gd name="T13" fmla="*/ 3 h 6"/>
                <a:gd name="T14" fmla="*/ 11 w 19"/>
                <a:gd name="T15" fmla="*/ 1 h 6"/>
                <a:gd name="T16" fmla="*/ 18 w 19"/>
                <a:gd name="T17" fmla="*/ 3 h 6"/>
                <a:gd name="T18" fmla="*/ 23 w 19"/>
                <a:gd name="T19" fmla="*/ 4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9" y="3"/>
                  </a:moveTo>
                  <a:cubicBezTo>
                    <a:pt x="19" y="5"/>
                    <a:pt x="17" y="6"/>
                    <a:pt x="15" y="6"/>
                  </a:cubicBezTo>
                  <a:cubicBezTo>
                    <a:pt x="14" y="6"/>
                    <a:pt x="12" y="5"/>
                    <a:pt x="11" y="5"/>
                  </a:cubicBezTo>
                  <a:cubicBezTo>
                    <a:pt x="8" y="4"/>
                    <a:pt x="6" y="4"/>
                    <a:pt x="4" y="3"/>
                  </a:cubicBezTo>
                  <a:cubicBezTo>
                    <a:pt x="3" y="3"/>
                    <a:pt x="0" y="2"/>
                    <a:pt x="0" y="1"/>
                  </a:cubicBezTo>
                  <a:cubicBezTo>
                    <a:pt x="0" y="0"/>
                    <a:pt x="3" y="1"/>
                    <a:pt x="4" y="1"/>
                  </a:cubicBezTo>
                  <a:cubicBezTo>
                    <a:pt x="5" y="1"/>
                    <a:pt x="6" y="2"/>
                    <a:pt x="7" y="2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11" y="1"/>
                    <a:pt x="13" y="1"/>
                    <a:pt x="15" y="2"/>
                  </a:cubicBezTo>
                  <a:cubicBezTo>
                    <a:pt x="16" y="2"/>
                    <a:pt x="19" y="2"/>
                    <a:pt x="19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06" name="Freeform 3523"/>
            <p:cNvSpPr>
              <a:spLocks noChangeAspect="1"/>
            </p:cNvSpPr>
            <p:nvPr/>
          </p:nvSpPr>
          <p:spPr bwMode="auto">
            <a:xfrm>
              <a:off x="2799277" y="2029060"/>
              <a:ext cx="7293" cy="5834"/>
            </a:xfrm>
            <a:custGeom>
              <a:avLst/>
              <a:gdLst>
                <a:gd name="T0" fmla="*/ 3 w 4"/>
                <a:gd name="T1" fmla="*/ 0 h 3"/>
                <a:gd name="T2" fmla="*/ 0 w 4"/>
                <a:gd name="T3" fmla="*/ 1 h 3"/>
                <a:gd name="T4" fmla="*/ 3 w 4"/>
                <a:gd name="T5" fmla="*/ 4 h 3"/>
                <a:gd name="T6" fmla="*/ 5 w 4"/>
                <a:gd name="T7" fmla="*/ 1 h 3"/>
                <a:gd name="T8" fmla="*/ 3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07" name="Freeform 3524"/>
            <p:cNvSpPr>
              <a:spLocks noChangeAspect="1"/>
            </p:cNvSpPr>
            <p:nvPr/>
          </p:nvSpPr>
          <p:spPr bwMode="auto">
            <a:xfrm>
              <a:off x="2695718" y="1966341"/>
              <a:ext cx="14586" cy="10210"/>
            </a:xfrm>
            <a:custGeom>
              <a:avLst/>
              <a:gdLst>
                <a:gd name="T0" fmla="*/ 1 w 8"/>
                <a:gd name="T1" fmla="*/ 5 h 6"/>
                <a:gd name="T2" fmla="*/ 3 w 8"/>
                <a:gd name="T3" fmla="*/ 7 h 6"/>
                <a:gd name="T4" fmla="*/ 10 w 8"/>
                <a:gd name="T5" fmla="*/ 2 h 6"/>
                <a:gd name="T6" fmla="*/ 9 w 8"/>
                <a:gd name="T7" fmla="*/ 1 h 6"/>
                <a:gd name="T8" fmla="*/ 1 w 8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"/>
                <a:gd name="T17" fmla="*/ 8 w 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">
                  <a:moveTo>
                    <a:pt x="1" y="4"/>
                  </a:moveTo>
                  <a:cubicBezTo>
                    <a:pt x="0" y="5"/>
                    <a:pt x="1" y="6"/>
                    <a:pt x="2" y="6"/>
                  </a:cubicBezTo>
                  <a:cubicBezTo>
                    <a:pt x="4" y="5"/>
                    <a:pt x="6" y="3"/>
                    <a:pt x="8" y="2"/>
                  </a:cubicBezTo>
                  <a:cubicBezTo>
                    <a:pt x="8" y="1"/>
                    <a:pt x="7" y="0"/>
                    <a:pt x="7" y="1"/>
                  </a:cubicBezTo>
                  <a:cubicBezTo>
                    <a:pt x="5" y="1"/>
                    <a:pt x="3" y="3"/>
                    <a:pt x="1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08" name="Freeform 3525"/>
            <p:cNvSpPr>
              <a:spLocks noChangeAspect="1"/>
            </p:cNvSpPr>
            <p:nvPr/>
          </p:nvSpPr>
          <p:spPr bwMode="auto">
            <a:xfrm>
              <a:off x="2721973" y="1947380"/>
              <a:ext cx="5834" cy="4376"/>
            </a:xfrm>
            <a:custGeom>
              <a:avLst/>
              <a:gdLst>
                <a:gd name="T0" fmla="*/ 1 w 3"/>
                <a:gd name="T1" fmla="*/ 0 h 3"/>
                <a:gd name="T2" fmla="*/ 1 w 3"/>
                <a:gd name="T3" fmla="*/ 3 h 3"/>
                <a:gd name="T4" fmla="*/ 4 w 3"/>
                <a:gd name="T5" fmla="*/ 3 h 3"/>
                <a:gd name="T6" fmla="*/ 4 w 3"/>
                <a:gd name="T7" fmla="*/ 1 h 3"/>
                <a:gd name="T8" fmla="*/ 1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0"/>
                  </a:moveTo>
                  <a:cubicBezTo>
                    <a:pt x="1" y="1"/>
                    <a:pt x="0" y="2"/>
                    <a:pt x="1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09" name="Freeform 3526"/>
            <p:cNvSpPr>
              <a:spLocks noChangeAspect="1"/>
            </p:cNvSpPr>
            <p:nvPr/>
          </p:nvSpPr>
          <p:spPr bwMode="auto">
            <a:xfrm>
              <a:off x="2762813" y="1976551"/>
              <a:ext cx="7293" cy="5834"/>
            </a:xfrm>
            <a:custGeom>
              <a:avLst/>
              <a:gdLst>
                <a:gd name="T0" fmla="*/ 1 w 4"/>
                <a:gd name="T1" fmla="*/ 1 h 3"/>
                <a:gd name="T2" fmla="*/ 1 w 4"/>
                <a:gd name="T3" fmla="*/ 4 h 3"/>
                <a:gd name="T4" fmla="*/ 4 w 4"/>
                <a:gd name="T5" fmla="*/ 3 h 3"/>
                <a:gd name="T6" fmla="*/ 5 w 4"/>
                <a:gd name="T7" fmla="*/ 1 h 3"/>
                <a:gd name="T8" fmla="*/ 1 w 4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1" y="1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3" y="0"/>
                    <a:pt x="2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10" name="Freeform 3527"/>
            <p:cNvSpPr>
              <a:spLocks noChangeAspect="1"/>
            </p:cNvSpPr>
            <p:nvPr/>
          </p:nvSpPr>
          <p:spPr bwMode="auto">
            <a:xfrm>
              <a:off x="3271856" y="2001347"/>
              <a:ext cx="37923" cy="45216"/>
            </a:xfrm>
            <a:custGeom>
              <a:avLst/>
              <a:gdLst>
                <a:gd name="T0" fmla="*/ 13 w 22"/>
                <a:gd name="T1" fmla="*/ 0 h 26"/>
                <a:gd name="T2" fmla="*/ 17 w 22"/>
                <a:gd name="T3" fmla="*/ 7 h 26"/>
                <a:gd name="T4" fmla="*/ 11 w 22"/>
                <a:gd name="T5" fmla="*/ 18 h 26"/>
                <a:gd name="T6" fmla="*/ 7 w 22"/>
                <a:gd name="T7" fmla="*/ 25 h 26"/>
                <a:gd name="T8" fmla="*/ 13 w 22"/>
                <a:gd name="T9" fmla="*/ 25 h 26"/>
                <a:gd name="T10" fmla="*/ 17 w 22"/>
                <a:gd name="T11" fmla="*/ 17 h 26"/>
                <a:gd name="T12" fmla="*/ 24 w 22"/>
                <a:gd name="T13" fmla="*/ 17 h 26"/>
                <a:gd name="T14" fmla="*/ 20 w 22"/>
                <a:gd name="T15" fmla="*/ 25 h 26"/>
                <a:gd name="T16" fmla="*/ 12 w 22"/>
                <a:gd name="T17" fmla="*/ 31 h 26"/>
                <a:gd name="T18" fmla="*/ 5 w 22"/>
                <a:gd name="T19" fmla="*/ 29 h 26"/>
                <a:gd name="T20" fmla="*/ 1 w 22"/>
                <a:gd name="T21" fmla="*/ 23 h 26"/>
                <a:gd name="T22" fmla="*/ 1 w 22"/>
                <a:gd name="T23" fmla="*/ 14 h 26"/>
                <a:gd name="T24" fmla="*/ 9 w 22"/>
                <a:gd name="T25" fmla="*/ 2 h 26"/>
                <a:gd name="T26" fmla="*/ 13 w 22"/>
                <a:gd name="T27" fmla="*/ 0 h 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"/>
                <a:gd name="T43" fmla="*/ 0 h 26"/>
                <a:gd name="T44" fmla="*/ 22 w 22"/>
                <a:gd name="T45" fmla="*/ 26 h 2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" h="26">
                  <a:moveTo>
                    <a:pt x="11" y="0"/>
                  </a:moveTo>
                  <a:cubicBezTo>
                    <a:pt x="13" y="1"/>
                    <a:pt x="15" y="4"/>
                    <a:pt x="14" y="6"/>
                  </a:cubicBezTo>
                  <a:cubicBezTo>
                    <a:pt x="14" y="10"/>
                    <a:pt x="11" y="12"/>
                    <a:pt x="9" y="15"/>
                  </a:cubicBezTo>
                  <a:cubicBezTo>
                    <a:pt x="8" y="17"/>
                    <a:pt x="6" y="19"/>
                    <a:pt x="6" y="21"/>
                  </a:cubicBezTo>
                  <a:cubicBezTo>
                    <a:pt x="7" y="22"/>
                    <a:pt x="10" y="22"/>
                    <a:pt x="11" y="21"/>
                  </a:cubicBezTo>
                  <a:cubicBezTo>
                    <a:pt x="12" y="20"/>
                    <a:pt x="12" y="16"/>
                    <a:pt x="14" y="14"/>
                  </a:cubicBezTo>
                  <a:cubicBezTo>
                    <a:pt x="15" y="13"/>
                    <a:pt x="19" y="12"/>
                    <a:pt x="20" y="14"/>
                  </a:cubicBezTo>
                  <a:cubicBezTo>
                    <a:pt x="22" y="16"/>
                    <a:pt x="19" y="19"/>
                    <a:pt x="17" y="21"/>
                  </a:cubicBezTo>
                  <a:cubicBezTo>
                    <a:pt x="15" y="23"/>
                    <a:pt x="13" y="25"/>
                    <a:pt x="10" y="26"/>
                  </a:cubicBezTo>
                  <a:cubicBezTo>
                    <a:pt x="8" y="26"/>
                    <a:pt x="6" y="25"/>
                    <a:pt x="4" y="24"/>
                  </a:cubicBezTo>
                  <a:cubicBezTo>
                    <a:pt x="3" y="23"/>
                    <a:pt x="1" y="21"/>
                    <a:pt x="1" y="19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3" y="8"/>
                    <a:pt x="5" y="5"/>
                    <a:pt x="8" y="2"/>
                  </a:cubicBezTo>
                  <a:cubicBezTo>
                    <a:pt x="9" y="1"/>
                    <a:pt x="10" y="0"/>
                    <a:pt x="1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11" name="Freeform 3528"/>
            <p:cNvSpPr>
              <a:spLocks noChangeAspect="1"/>
            </p:cNvSpPr>
            <p:nvPr/>
          </p:nvSpPr>
          <p:spPr bwMode="auto">
            <a:xfrm>
              <a:off x="3213513" y="1996972"/>
              <a:ext cx="49592" cy="35006"/>
            </a:xfrm>
            <a:custGeom>
              <a:avLst/>
              <a:gdLst>
                <a:gd name="T0" fmla="*/ 32 w 28"/>
                <a:gd name="T1" fmla="*/ 13 h 20"/>
                <a:gd name="T2" fmla="*/ 27 w 28"/>
                <a:gd name="T3" fmla="*/ 17 h 20"/>
                <a:gd name="T4" fmla="*/ 27 w 28"/>
                <a:gd name="T5" fmla="*/ 23 h 20"/>
                <a:gd name="T6" fmla="*/ 19 w 28"/>
                <a:gd name="T7" fmla="*/ 22 h 20"/>
                <a:gd name="T8" fmla="*/ 19 w 28"/>
                <a:gd name="T9" fmla="*/ 17 h 20"/>
                <a:gd name="T10" fmla="*/ 13 w 28"/>
                <a:gd name="T11" fmla="*/ 19 h 20"/>
                <a:gd name="T12" fmla="*/ 6 w 28"/>
                <a:gd name="T13" fmla="*/ 14 h 20"/>
                <a:gd name="T14" fmla="*/ 1 w 28"/>
                <a:gd name="T15" fmla="*/ 12 h 20"/>
                <a:gd name="T16" fmla="*/ 1 w 28"/>
                <a:gd name="T17" fmla="*/ 5 h 20"/>
                <a:gd name="T18" fmla="*/ 5 w 28"/>
                <a:gd name="T19" fmla="*/ 1 h 20"/>
                <a:gd name="T20" fmla="*/ 5 w 28"/>
                <a:gd name="T21" fmla="*/ 8 h 20"/>
                <a:gd name="T22" fmla="*/ 9 w 28"/>
                <a:gd name="T23" fmla="*/ 12 h 20"/>
                <a:gd name="T24" fmla="*/ 16 w 28"/>
                <a:gd name="T25" fmla="*/ 14 h 20"/>
                <a:gd name="T26" fmla="*/ 23 w 28"/>
                <a:gd name="T27" fmla="*/ 13 h 20"/>
                <a:gd name="T28" fmla="*/ 32 w 28"/>
                <a:gd name="T29" fmla="*/ 13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"/>
                <a:gd name="T46" fmla="*/ 0 h 20"/>
                <a:gd name="T47" fmla="*/ 28 w 28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" h="20">
                  <a:moveTo>
                    <a:pt x="26" y="11"/>
                  </a:moveTo>
                  <a:cubicBezTo>
                    <a:pt x="28" y="13"/>
                    <a:pt x="23" y="13"/>
                    <a:pt x="22" y="14"/>
                  </a:cubicBezTo>
                  <a:cubicBezTo>
                    <a:pt x="21" y="16"/>
                    <a:pt x="23" y="18"/>
                    <a:pt x="22" y="19"/>
                  </a:cubicBezTo>
                  <a:cubicBezTo>
                    <a:pt x="20" y="20"/>
                    <a:pt x="18" y="19"/>
                    <a:pt x="16" y="18"/>
                  </a:cubicBezTo>
                  <a:cubicBezTo>
                    <a:pt x="16" y="17"/>
                    <a:pt x="17" y="15"/>
                    <a:pt x="16" y="14"/>
                  </a:cubicBezTo>
                  <a:cubicBezTo>
                    <a:pt x="14" y="14"/>
                    <a:pt x="13" y="16"/>
                    <a:pt x="11" y="16"/>
                  </a:cubicBezTo>
                  <a:cubicBezTo>
                    <a:pt x="8" y="16"/>
                    <a:pt x="7" y="13"/>
                    <a:pt x="5" y="12"/>
                  </a:cubicBezTo>
                  <a:cubicBezTo>
                    <a:pt x="3" y="11"/>
                    <a:pt x="2" y="11"/>
                    <a:pt x="1" y="10"/>
                  </a:cubicBezTo>
                  <a:cubicBezTo>
                    <a:pt x="0" y="8"/>
                    <a:pt x="1" y="6"/>
                    <a:pt x="1" y="4"/>
                  </a:cubicBezTo>
                  <a:cubicBezTo>
                    <a:pt x="2" y="3"/>
                    <a:pt x="3" y="0"/>
                    <a:pt x="4" y="1"/>
                  </a:cubicBezTo>
                  <a:cubicBezTo>
                    <a:pt x="5" y="2"/>
                    <a:pt x="3" y="5"/>
                    <a:pt x="4" y="7"/>
                  </a:cubicBezTo>
                  <a:cubicBezTo>
                    <a:pt x="4" y="8"/>
                    <a:pt x="5" y="9"/>
                    <a:pt x="7" y="10"/>
                  </a:cubicBezTo>
                  <a:cubicBezTo>
                    <a:pt x="9" y="11"/>
                    <a:pt x="11" y="11"/>
                    <a:pt x="13" y="12"/>
                  </a:cubicBezTo>
                  <a:cubicBezTo>
                    <a:pt x="15" y="12"/>
                    <a:pt x="17" y="11"/>
                    <a:pt x="19" y="11"/>
                  </a:cubicBezTo>
                  <a:cubicBezTo>
                    <a:pt x="22" y="11"/>
                    <a:pt x="25" y="9"/>
                    <a:pt x="26" y="1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12" name="Freeform 3529"/>
            <p:cNvSpPr>
              <a:spLocks noChangeAspect="1"/>
            </p:cNvSpPr>
            <p:nvPr/>
          </p:nvSpPr>
          <p:spPr bwMode="auto">
            <a:xfrm>
              <a:off x="3220806" y="1912374"/>
              <a:ext cx="58343" cy="26254"/>
            </a:xfrm>
            <a:custGeom>
              <a:avLst/>
              <a:gdLst>
                <a:gd name="T0" fmla="*/ 1 w 33"/>
                <a:gd name="T1" fmla="*/ 2 h 15"/>
                <a:gd name="T2" fmla="*/ 2 w 33"/>
                <a:gd name="T3" fmla="*/ 0 h 15"/>
                <a:gd name="T4" fmla="*/ 23 w 33"/>
                <a:gd name="T5" fmla="*/ 4 h 15"/>
                <a:gd name="T6" fmla="*/ 36 w 33"/>
                <a:gd name="T7" fmla="*/ 11 h 15"/>
                <a:gd name="T8" fmla="*/ 39 w 33"/>
                <a:gd name="T9" fmla="*/ 16 h 15"/>
                <a:gd name="T10" fmla="*/ 23 w 33"/>
                <a:gd name="T11" fmla="*/ 14 h 15"/>
                <a:gd name="T12" fmla="*/ 11 w 33"/>
                <a:gd name="T13" fmla="*/ 7 h 15"/>
                <a:gd name="T14" fmla="*/ 1 w 33"/>
                <a:gd name="T15" fmla="*/ 2 h 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"/>
                <a:gd name="T25" fmla="*/ 0 h 15"/>
                <a:gd name="T26" fmla="*/ 33 w 33"/>
                <a:gd name="T27" fmla="*/ 15 h 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" h="15">
                  <a:moveTo>
                    <a:pt x="1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13" y="2"/>
                    <a:pt x="19" y="3"/>
                  </a:cubicBezTo>
                  <a:cubicBezTo>
                    <a:pt x="23" y="5"/>
                    <a:pt x="27" y="7"/>
                    <a:pt x="30" y="9"/>
                  </a:cubicBezTo>
                  <a:cubicBezTo>
                    <a:pt x="32" y="10"/>
                    <a:pt x="33" y="13"/>
                    <a:pt x="32" y="13"/>
                  </a:cubicBezTo>
                  <a:cubicBezTo>
                    <a:pt x="28" y="15"/>
                    <a:pt x="23" y="13"/>
                    <a:pt x="19" y="12"/>
                  </a:cubicBezTo>
                  <a:cubicBezTo>
                    <a:pt x="16" y="11"/>
                    <a:pt x="13" y="8"/>
                    <a:pt x="9" y="6"/>
                  </a:cubicBezTo>
                  <a:cubicBezTo>
                    <a:pt x="7" y="4"/>
                    <a:pt x="3" y="3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13" name="Freeform 3530"/>
            <p:cNvSpPr>
              <a:spLocks noChangeAspect="1"/>
            </p:cNvSpPr>
            <p:nvPr/>
          </p:nvSpPr>
          <p:spPr bwMode="auto">
            <a:xfrm>
              <a:off x="3264563" y="1976551"/>
              <a:ext cx="10210" cy="16044"/>
            </a:xfrm>
            <a:custGeom>
              <a:avLst/>
              <a:gdLst>
                <a:gd name="T0" fmla="*/ 6 w 6"/>
                <a:gd name="T1" fmla="*/ 1 h 9"/>
                <a:gd name="T2" fmla="*/ 0 w 6"/>
                <a:gd name="T3" fmla="*/ 11 h 9"/>
                <a:gd name="T4" fmla="*/ 4 w 6"/>
                <a:gd name="T5" fmla="*/ 10 h 9"/>
                <a:gd name="T6" fmla="*/ 7 w 6"/>
                <a:gd name="T7" fmla="*/ 1 h 9"/>
                <a:gd name="T8" fmla="*/ 6 w 6"/>
                <a:gd name="T9" fmla="*/ 1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"/>
                <a:gd name="T17" fmla="*/ 6 w 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">
                  <a:moveTo>
                    <a:pt x="5" y="1"/>
                  </a:moveTo>
                  <a:cubicBezTo>
                    <a:pt x="3" y="3"/>
                    <a:pt x="1" y="6"/>
                    <a:pt x="0" y="9"/>
                  </a:cubicBezTo>
                  <a:cubicBezTo>
                    <a:pt x="0" y="9"/>
                    <a:pt x="2" y="9"/>
                    <a:pt x="3" y="8"/>
                  </a:cubicBezTo>
                  <a:cubicBezTo>
                    <a:pt x="4" y="6"/>
                    <a:pt x="5" y="4"/>
                    <a:pt x="6" y="1"/>
                  </a:cubicBezTo>
                  <a:cubicBezTo>
                    <a:pt x="6" y="1"/>
                    <a:pt x="5" y="0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14" name="Freeform 3531"/>
            <p:cNvSpPr>
              <a:spLocks noChangeAspect="1"/>
            </p:cNvSpPr>
            <p:nvPr/>
          </p:nvSpPr>
          <p:spPr bwMode="auto">
            <a:xfrm>
              <a:off x="3321448" y="1861324"/>
              <a:ext cx="144399" cy="153151"/>
            </a:xfrm>
            <a:custGeom>
              <a:avLst/>
              <a:gdLst>
                <a:gd name="T0" fmla="*/ 63 w 83"/>
                <a:gd name="T1" fmla="*/ 2 h 88"/>
                <a:gd name="T2" fmla="*/ 56 w 83"/>
                <a:gd name="T3" fmla="*/ 7 h 88"/>
                <a:gd name="T4" fmla="*/ 55 w 83"/>
                <a:gd name="T5" fmla="*/ 16 h 88"/>
                <a:gd name="T6" fmla="*/ 44 w 83"/>
                <a:gd name="T7" fmla="*/ 30 h 88"/>
                <a:gd name="T8" fmla="*/ 43 w 83"/>
                <a:gd name="T9" fmla="*/ 38 h 88"/>
                <a:gd name="T10" fmla="*/ 50 w 83"/>
                <a:gd name="T11" fmla="*/ 29 h 88"/>
                <a:gd name="T12" fmla="*/ 56 w 83"/>
                <a:gd name="T13" fmla="*/ 35 h 88"/>
                <a:gd name="T14" fmla="*/ 50 w 83"/>
                <a:gd name="T15" fmla="*/ 39 h 88"/>
                <a:gd name="T16" fmla="*/ 63 w 83"/>
                <a:gd name="T17" fmla="*/ 47 h 88"/>
                <a:gd name="T18" fmla="*/ 69 w 83"/>
                <a:gd name="T19" fmla="*/ 47 h 88"/>
                <a:gd name="T20" fmla="*/ 74 w 83"/>
                <a:gd name="T21" fmla="*/ 45 h 88"/>
                <a:gd name="T22" fmla="*/ 79 w 83"/>
                <a:gd name="T23" fmla="*/ 44 h 88"/>
                <a:gd name="T24" fmla="*/ 86 w 83"/>
                <a:gd name="T25" fmla="*/ 45 h 88"/>
                <a:gd name="T26" fmla="*/ 78 w 83"/>
                <a:gd name="T27" fmla="*/ 56 h 88"/>
                <a:gd name="T28" fmla="*/ 79 w 83"/>
                <a:gd name="T29" fmla="*/ 66 h 88"/>
                <a:gd name="T30" fmla="*/ 88 w 83"/>
                <a:gd name="T31" fmla="*/ 62 h 88"/>
                <a:gd name="T32" fmla="*/ 88 w 83"/>
                <a:gd name="T33" fmla="*/ 67 h 88"/>
                <a:gd name="T34" fmla="*/ 79 w 83"/>
                <a:gd name="T35" fmla="*/ 72 h 88"/>
                <a:gd name="T36" fmla="*/ 81 w 83"/>
                <a:gd name="T37" fmla="*/ 75 h 88"/>
                <a:gd name="T38" fmla="*/ 79 w 83"/>
                <a:gd name="T39" fmla="*/ 81 h 88"/>
                <a:gd name="T40" fmla="*/ 82 w 83"/>
                <a:gd name="T41" fmla="*/ 80 h 88"/>
                <a:gd name="T42" fmla="*/ 91 w 83"/>
                <a:gd name="T43" fmla="*/ 73 h 88"/>
                <a:gd name="T44" fmla="*/ 92 w 83"/>
                <a:gd name="T45" fmla="*/ 76 h 88"/>
                <a:gd name="T46" fmla="*/ 88 w 83"/>
                <a:gd name="T47" fmla="*/ 87 h 88"/>
                <a:gd name="T48" fmla="*/ 95 w 83"/>
                <a:gd name="T49" fmla="*/ 80 h 88"/>
                <a:gd name="T50" fmla="*/ 93 w 83"/>
                <a:gd name="T51" fmla="*/ 91 h 88"/>
                <a:gd name="T52" fmla="*/ 88 w 83"/>
                <a:gd name="T53" fmla="*/ 103 h 88"/>
                <a:gd name="T54" fmla="*/ 80 w 83"/>
                <a:gd name="T55" fmla="*/ 103 h 88"/>
                <a:gd name="T56" fmla="*/ 80 w 83"/>
                <a:gd name="T57" fmla="*/ 94 h 88"/>
                <a:gd name="T58" fmla="*/ 72 w 83"/>
                <a:gd name="T59" fmla="*/ 101 h 88"/>
                <a:gd name="T60" fmla="*/ 76 w 83"/>
                <a:gd name="T61" fmla="*/ 88 h 88"/>
                <a:gd name="T62" fmla="*/ 75 w 83"/>
                <a:gd name="T63" fmla="*/ 79 h 88"/>
                <a:gd name="T64" fmla="*/ 70 w 83"/>
                <a:gd name="T65" fmla="*/ 78 h 88"/>
                <a:gd name="T66" fmla="*/ 68 w 83"/>
                <a:gd name="T67" fmla="*/ 88 h 88"/>
                <a:gd name="T68" fmla="*/ 60 w 83"/>
                <a:gd name="T69" fmla="*/ 91 h 88"/>
                <a:gd name="T70" fmla="*/ 54 w 83"/>
                <a:gd name="T71" fmla="*/ 98 h 88"/>
                <a:gd name="T72" fmla="*/ 45 w 83"/>
                <a:gd name="T73" fmla="*/ 98 h 88"/>
                <a:gd name="T74" fmla="*/ 57 w 83"/>
                <a:gd name="T75" fmla="*/ 88 h 88"/>
                <a:gd name="T76" fmla="*/ 61 w 83"/>
                <a:gd name="T77" fmla="*/ 80 h 88"/>
                <a:gd name="T78" fmla="*/ 52 w 83"/>
                <a:gd name="T79" fmla="*/ 85 h 88"/>
                <a:gd name="T80" fmla="*/ 44 w 83"/>
                <a:gd name="T81" fmla="*/ 79 h 88"/>
                <a:gd name="T82" fmla="*/ 27 w 83"/>
                <a:gd name="T83" fmla="*/ 82 h 88"/>
                <a:gd name="T84" fmla="*/ 13 w 83"/>
                <a:gd name="T85" fmla="*/ 80 h 88"/>
                <a:gd name="T86" fmla="*/ 4 w 83"/>
                <a:gd name="T87" fmla="*/ 82 h 88"/>
                <a:gd name="T88" fmla="*/ 0 w 83"/>
                <a:gd name="T89" fmla="*/ 75 h 88"/>
                <a:gd name="T90" fmla="*/ 11 w 83"/>
                <a:gd name="T91" fmla="*/ 66 h 88"/>
                <a:gd name="T92" fmla="*/ 18 w 83"/>
                <a:gd name="T93" fmla="*/ 61 h 88"/>
                <a:gd name="T94" fmla="*/ 5 w 83"/>
                <a:gd name="T95" fmla="*/ 61 h 88"/>
                <a:gd name="T96" fmla="*/ 13 w 83"/>
                <a:gd name="T97" fmla="*/ 54 h 88"/>
                <a:gd name="T98" fmla="*/ 23 w 83"/>
                <a:gd name="T99" fmla="*/ 53 h 88"/>
                <a:gd name="T100" fmla="*/ 21 w 83"/>
                <a:gd name="T101" fmla="*/ 47 h 88"/>
                <a:gd name="T102" fmla="*/ 21 w 83"/>
                <a:gd name="T103" fmla="*/ 42 h 88"/>
                <a:gd name="T104" fmla="*/ 31 w 83"/>
                <a:gd name="T105" fmla="*/ 31 h 88"/>
                <a:gd name="T106" fmla="*/ 36 w 83"/>
                <a:gd name="T107" fmla="*/ 20 h 88"/>
                <a:gd name="T108" fmla="*/ 43 w 83"/>
                <a:gd name="T109" fmla="*/ 8 h 88"/>
                <a:gd name="T110" fmla="*/ 52 w 83"/>
                <a:gd name="T111" fmla="*/ 1 h 88"/>
                <a:gd name="T112" fmla="*/ 58 w 83"/>
                <a:gd name="T113" fmla="*/ 1 h 88"/>
                <a:gd name="T114" fmla="*/ 63 w 83"/>
                <a:gd name="T115" fmla="*/ 2 h 8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3"/>
                <a:gd name="T175" fmla="*/ 0 h 88"/>
                <a:gd name="T176" fmla="*/ 83 w 83"/>
                <a:gd name="T177" fmla="*/ 88 h 8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3" h="88">
                  <a:moveTo>
                    <a:pt x="53" y="2"/>
                  </a:moveTo>
                  <a:cubicBezTo>
                    <a:pt x="52" y="4"/>
                    <a:pt x="48" y="4"/>
                    <a:pt x="47" y="6"/>
                  </a:cubicBezTo>
                  <a:cubicBezTo>
                    <a:pt x="46" y="8"/>
                    <a:pt x="48" y="11"/>
                    <a:pt x="46" y="13"/>
                  </a:cubicBezTo>
                  <a:cubicBezTo>
                    <a:pt x="44" y="18"/>
                    <a:pt x="40" y="21"/>
                    <a:pt x="37" y="25"/>
                  </a:cubicBezTo>
                  <a:cubicBezTo>
                    <a:pt x="36" y="27"/>
                    <a:pt x="34" y="32"/>
                    <a:pt x="36" y="32"/>
                  </a:cubicBezTo>
                  <a:cubicBezTo>
                    <a:pt x="39" y="31"/>
                    <a:pt x="39" y="25"/>
                    <a:pt x="42" y="24"/>
                  </a:cubicBezTo>
                  <a:cubicBezTo>
                    <a:pt x="44" y="24"/>
                    <a:pt x="47" y="27"/>
                    <a:pt x="47" y="29"/>
                  </a:cubicBezTo>
                  <a:cubicBezTo>
                    <a:pt x="47" y="31"/>
                    <a:pt x="40" y="31"/>
                    <a:pt x="42" y="33"/>
                  </a:cubicBezTo>
                  <a:cubicBezTo>
                    <a:pt x="44" y="37"/>
                    <a:pt x="49" y="37"/>
                    <a:pt x="53" y="39"/>
                  </a:cubicBezTo>
                  <a:cubicBezTo>
                    <a:pt x="55" y="39"/>
                    <a:pt x="56" y="40"/>
                    <a:pt x="58" y="39"/>
                  </a:cubicBezTo>
                  <a:cubicBezTo>
                    <a:pt x="60" y="35"/>
                    <a:pt x="61" y="39"/>
                    <a:pt x="62" y="38"/>
                  </a:cubicBezTo>
                  <a:cubicBezTo>
                    <a:pt x="63" y="38"/>
                    <a:pt x="64" y="37"/>
                    <a:pt x="66" y="37"/>
                  </a:cubicBezTo>
                  <a:cubicBezTo>
                    <a:pt x="68" y="37"/>
                    <a:pt x="73" y="36"/>
                    <a:pt x="72" y="38"/>
                  </a:cubicBezTo>
                  <a:cubicBezTo>
                    <a:pt x="72" y="42"/>
                    <a:pt x="67" y="43"/>
                    <a:pt x="65" y="47"/>
                  </a:cubicBezTo>
                  <a:cubicBezTo>
                    <a:pt x="64" y="49"/>
                    <a:pt x="63" y="53"/>
                    <a:pt x="66" y="55"/>
                  </a:cubicBezTo>
                  <a:cubicBezTo>
                    <a:pt x="68" y="56"/>
                    <a:pt x="71" y="52"/>
                    <a:pt x="74" y="52"/>
                  </a:cubicBezTo>
                  <a:cubicBezTo>
                    <a:pt x="76" y="52"/>
                    <a:pt x="75" y="55"/>
                    <a:pt x="74" y="56"/>
                  </a:cubicBezTo>
                  <a:cubicBezTo>
                    <a:pt x="72" y="58"/>
                    <a:pt x="68" y="58"/>
                    <a:pt x="66" y="60"/>
                  </a:cubicBezTo>
                  <a:cubicBezTo>
                    <a:pt x="66" y="61"/>
                    <a:pt x="68" y="62"/>
                    <a:pt x="68" y="63"/>
                  </a:cubicBezTo>
                  <a:cubicBezTo>
                    <a:pt x="68" y="65"/>
                    <a:pt x="65" y="67"/>
                    <a:pt x="66" y="68"/>
                  </a:cubicBezTo>
                  <a:cubicBezTo>
                    <a:pt x="66" y="69"/>
                    <a:pt x="68" y="68"/>
                    <a:pt x="69" y="67"/>
                  </a:cubicBezTo>
                  <a:cubicBezTo>
                    <a:pt x="71" y="65"/>
                    <a:pt x="73" y="62"/>
                    <a:pt x="76" y="61"/>
                  </a:cubicBezTo>
                  <a:cubicBezTo>
                    <a:pt x="77" y="61"/>
                    <a:pt x="77" y="63"/>
                    <a:pt x="77" y="64"/>
                  </a:cubicBezTo>
                  <a:cubicBezTo>
                    <a:pt x="76" y="67"/>
                    <a:pt x="71" y="71"/>
                    <a:pt x="74" y="73"/>
                  </a:cubicBezTo>
                  <a:cubicBezTo>
                    <a:pt x="76" y="74"/>
                    <a:pt x="78" y="65"/>
                    <a:pt x="80" y="67"/>
                  </a:cubicBezTo>
                  <a:cubicBezTo>
                    <a:pt x="83" y="69"/>
                    <a:pt x="79" y="73"/>
                    <a:pt x="78" y="76"/>
                  </a:cubicBezTo>
                  <a:cubicBezTo>
                    <a:pt x="77" y="79"/>
                    <a:pt x="77" y="84"/>
                    <a:pt x="74" y="86"/>
                  </a:cubicBezTo>
                  <a:cubicBezTo>
                    <a:pt x="73" y="88"/>
                    <a:pt x="69" y="88"/>
                    <a:pt x="67" y="86"/>
                  </a:cubicBezTo>
                  <a:cubicBezTo>
                    <a:pt x="65" y="84"/>
                    <a:pt x="69" y="79"/>
                    <a:pt x="67" y="79"/>
                  </a:cubicBezTo>
                  <a:cubicBezTo>
                    <a:pt x="64" y="79"/>
                    <a:pt x="62" y="88"/>
                    <a:pt x="60" y="85"/>
                  </a:cubicBezTo>
                  <a:cubicBezTo>
                    <a:pt x="58" y="82"/>
                    <a:pt x="63" y="78"/>
                    <a:pt x="64" y="74"/>
                  </a:cubicBezTo>
                  <a:cubicBezTo>
                    <a:pt x="64" y="71"/>
                    <a:pt x="64" y="68"/>
                    <a:pt x="63" y="66"/>
                  </a:cubicBezTo>
                  <a:cubicBezTo>
                    <a:pt x="62" y="65"/>
                    <a:pt x="60" y="64"/>
                    <a:pt x="59" y="65"/>
                  </a:cubicBezTo>
                  <a:cubicBezTo>
                    <a:pt x="58" y="68"/>
                    <a:pt x="59" y="72"/>
                    <a:pt x="57" y="74"/>
                  </a:cubicBezTo>
                  <a:cubicBezTo>
                    <a:pt x="55" y="76"/>
                    <a:pt x="52" y="75"/>
                    <a:pt x="50" y="76"/>
                  </a:cubicBezTo>
                  <a:cubicBezTo>
                    <a:pt x="48" y="78"/>
                    <a:pt x="47" y="81"/>
                    <a:pt x="45" y="82"/>
                  </a:cubicBezTo>
                  <a:cubicBezTo>
                    <a:pt x="43" y="83"/>
                    <a:pt x="37" y="84"/>
                    <a:pt x="38" y="82"/>
                  </a:cubicBezTo>
                  <a:cubicBezTo>
                    <a:pt x="39" y="78"/>
                    <a:pt x="45" y="78"/>
                    <a:pt x="48" y="74"/>
                  </a:cubicBezTo>
                  <a:cubicBezTo>
                    <a:pt x="50" y="73"/>
                    <a:pt x="53" y="69"/>
                    <a:pt x="51" y="67"/>
                  </a:cubicBezTo>
                  <a:cubicBezTo>
                    <a:pt x="49" y="66"/>
                    <a:pt x="47" y="71"/>
                    <a:pt x="44" y="71"/>
                  </a:cubicBezTo>
                  <a:cubicBezTo>
                    <a:pt x="41" y="71"/>
                    <a:pt x="40" y="66"/>
                    <a:pt x="37" y="66"/>
                  </a:cubicBezTo>
                  <a:cubicBezTo>
                    <a:pt x="32" y="65"/>
                    <a:pt x="28" y="69"/>
                    <a:pt x="23" y="69"/>
                  </a:cubicBezTo>
                  <a:cubicBezTo>
                    <a:pt x="19" y="69"/>
                    <a:pt x="15" y="67"/>
                    <a:pt x="11" y="67"/>
                  </a:cubicBezTo>
                  <a:cubicBezTo>
                    <a:pt x="8" y="67"/>
                    <a:pt x="6" y="70"/>
                    <a:pt x="3" y="69"/>
                  </a:cubicBezTo>
                  <a:cubicBezTo>
                    <a:pt x="1" y="68"/>
                    <a:pt x="0" y="65"/>
                    <a:pt x="0" y="63"/>
                  </a:cubicBezTo>
                  <a:cubicBezTo>
                    <a:pt x="2" y="59"/>
                    <a:pt x="6" y="58"/>
                    <a:pt x="9" y="55"/>
                  </a:cubicBezTo>
                  <a:cubicBezTo>
                    <a:pt x="11" y="54"/>
                    <a:pt x="17" y="53"/>
                    <a:pt x="15" y="51"/>
                  </a:cubicBezTo>
                  <a:cubicBezTo>
                    <a:pt x="12" y="49"/>
                    <a:pt x="6" y="54"/>
                    <a:pt x="4" y="51"/>
                  </a:cubicBezTo>
                  <a:cubicBezTo>
                    <a:pt x="2" y="48"/>
                    <a:pt x="8" y="46"/>
                    <a:pt x="11" y="45"/>
                  </a:cubicBezTo>
                  <a:cubicBezTo>
                    <a:pt x="13" y="44"/>
                    <a:pt x="17" y="46"/>
                    <a:pt x="19" y="44"/>
                  </a:cubicBezTo>
                  <a:cubicBezTo>
                    <a:pt x="21" y="43"/>
                    <a:pt x="19" y="41"/>
                    <a:pt x="18" y="39"/>
                  </a:cubicBezTo>
                  <a:cubicBezTo>
                    <a:pt x="18" y="38"/>
                    <a:pt x="17" y="36"/>
                    <a:pt x="18" y="35"/>
                  </a:cubicBezTo>
                  <a:cubicBezTo>
                    <a:pt x="20" y="32"/>
                    <a:pt x="23" y="30"/>
                    <a:pt x="26" y="26"/>
                  </a:cubicBezTo>
                  <a:cubicBezTo>
                    <a:pt x="28" y="23"/>
                    <a:pt x="29" y="20"/>
                    <a:pt x="30" y="17"/>
                  </a:cubicBezTo>
                  <a:cubicBezTo>
                    <a:pt x="32" y="13"/>
                    <a:pt x="33" y="10"/>
                    <a:pt x="36" y="7"/>
                  </a:cubicBezTo>
                  <a:cubicBezTo>
                    <a:pt x="38" y="4"/>
                    <a:pt x="41" y="3"/>
                    <a:pt x="44" y="1"/>
                  </a:cubicBezTo>
                  <a:cubicBezTo>
                    <a:pt x="46" y="1"/>
                    <a:pt x="47" y="1"/>
                    <a:pt x="49" y="1"/>
                  </a:cubicBezTo>
                  <a:cubicBezTo>
                    <a:pt x="50" y="1"/>
                    <a:pt x="54" y="0"/>
                    <a:pt x="5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15" name="Freeform 3532"/>
            <p:cNvSpPr>
              <a:spLocks noChangeAspect="1"/>
            </p:cNvSpPr>
            <p:nvPr/>
          </p:nvSpPr>
          <p:spPr bwMode="auto">
            <a:xfrm>
              <a:off x="2991809" y="2172001"/>
              <a:ext cx="43757" cy="17503"/>
            </a:xfrm>
            <a:custGeom>
              <a:avLst/>
              <a:gdLst>
                <a:gd name="T0" fmla="*/ 1 w 25"/>
                <a:gd name="T1" fmla="*/ 8 h 10"/>
                <a:gd name="T2" fmla="*/ 1 w 25"/>
                <a:gd name="T3" fmla="*/ 11 h 10"/>
                <a:gd name="T4" fmla="*/ 7 w 25"/>
                <a:gd name="T5" fmla="*/ 11 h 10"/>
                <a:gd name="T6" fmla="*/ 22 w 25"/>
                <a:gd name="T7" fmla="*/ 6 h 10"/>
                <a:gd name="T8" fmla="*/ 29 w 25"/>
                <a:gd name="T9" fmla="*/ 4 h 10"/>
                <a:gd name="T10" fmla="*/ 26 w 25"/>
                <a:gd name="T11" fmla="*/ 4 h 10"/>
                <a:gd name="T12" fmla="*/ 20 w 25"/>
                <a:gd name="T13" fmla="*/ 4 h 10"/>
                <a:gd name="T14" fmla="*/ 24 w 25"/>
                <a:gd name="T15" fmla="*/ 1 h 10"/>
                <a:gd name="T16" fmla="*/ 20 w 25"/>
                <a:gd name="T17" fmla="*/ 1 h 10"/>
                <a:gd name="T18" fmla="*/ 11 w 25"/>
                <a:gd name="T19" fmla="*/ 4 h 10"/>
                <a:gd name="T20" fmla="*/ 6 w 25"/>
                <a:gd name="T21" fmla="*/ 5 h 10"/>
                <a:gd name="T22" fmla="*/ 1 w 25"/>
                <a:gd name="T23" fmla="*/ 8 h 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"/>
                <a:gd name="T37" fmla="*/ 0 h 10"/>
                <a:gd name="T38" fmla="*/ 25 w 25"/>
                <a:gd name="T39" fmla="*/ 10 h 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" h="10">
                  <a:moveTo>
                    <a:pt x="1" y="7"/>
                  </a:moveTo>
                  <a:cubicBezTo>
                    <a:pt x="1" y="7"/>
                    <a:pt x="0" y="8"/>
                    <a:pt x="1" y="9"/>
                  </a:cubicBezTo>
                  <a:cubicBezTo>
                    <a:pt x="2" y="10"/>
                    <a:pt x="4" y="10"/>
                    <a:pt x="6" y="9"/>
                  </a:cubicBezTo>
                  <a:cubicBezTo>
                    <a:pt x="10" y="8"/>
                    <a:pt x="14" y="7"/>
                    <a:pt x="18" y="5"/>
                  </a:cubicBezTo>
                  <a:cubicBezTo>
                    <a:pt x="20" y="5"/>
                    <a:pt x="22" y="4"/>
                    <a:pt x="24" y="3"/>
                  </a:cubicBezTo>
                  <a:cubicBezTo>
                    <a:pt x="25" y="3"/>
                    <a:pt x="22" y="3"/>
                    <a:pt x="22" y="3"/>
                  </a:cubicBezTo>
                  <a:cubicBezTo>
                    <a:pt x="20" y="3"/>
                    <a:pt x="18" y="4"/>
                    <a:pt x="17" y="3"/>
                  </a:cubicBezTo>
                  <a:cubicBezTo>
                    <a:pt x="17" y="2"/>
                    <a:pt x="21" y="2"/>
                    <a:pt x="20" y="1"/>
                  </a:cubicBezTo>
                  <a:cubicBezTo>
                    <a:pt x="20" y="0"/>
                    <a:pt x="18" y="1"/>
                    <a:pt x="17" y="1"/>
                  </a:cubicBezTo>
                  <a:cubicBezTo>
                    <a:pt x="14" y="2"/>
                    <a:pt x="12" y="2"/>
                    <a:pt x="9" y="3"/>
                  </a:cubicBezTo>
                  <a:cubicBezTo>
                    <a:pt x="8" y="3"/>
                    <a:pt x="6" y="3"/>
                    <a:pt x="5" y="4"/>
                  </a:cubicBezTo>
                  <a:cubicBezTo>
                    <a:pt x="4" y="5"/>
                    <a:pt x="2" y="5"/>
                    <a:pt x="1" y="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16" name="Freeform 3533"/>
            <p:cNvSpPr>
              <a:spLocks noChangeAspect="1"/>
            </p:cNvSpPr>
            <p:nvPr/>
          </p:nvSpPr>
          <p:spPr bwMode="auto">
            <a:xfrm>
              <a:off x="2923256" y="1706715"/>
              <a:ext cx="26254" cy="26254"/>
            </a:xfrm>
            <a:custGeom>
              <a:avLst/>
              <a:gdLst>
                <a:gd name="T0" fmla="*/ 11 w 15"/>
                <a:gd name="T1" fmla="*/ 1 h 15"/>
                <a:gd name="T2" fmla="*/ 8 w 15"/>
                <a:gd name="T3" fmla="*/ 7 h 15"/>
                <a:gd name="T4" fmla="*/ 6 w 15"/>
                <a:gd name="T5" fmla="*/ 6 h 15"/>
                <a:gd name="T6" fmla="*/ 1 w 15"/>
                <a:gd name="T7" fmla="*/ 16 h 15"/>
                <a:gd name="T8" fmla="*/ 10 w 15"/>
                <a:gd name="T9" fmla="*/ 14 h 15"/>
                <a:gd name="T10" fmla="*/ 16 w 15"/>
                <a:gd name="T11" fmla="*/ 11 h 15"/>
                <a:gd name="T12" fmla="*/ 18 w 15"/>
                <a:gd name="T13" fmla="*/ 5 h 15"/>
                <a:gd name="T14" fmla="*/ 14 w 15"/>
                <a:gd name="T15" fmla="*/ 0 h 15"/>
                <a:gd name="T16" fmla="*/ 11 w 15"/>
                <a:gd name="T17" fmla="*/ 1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9" y="1"/>
                  </a:moveTo>
                  <a:cubicBezTo>
                    <a:pt x="8" y="2"/>
                    <a:pt x="8" y="5"/>
                    <a:pt x="7" y="6"/>
                  </a:cubicBezTo>
                  <a:cubicBezTo>
                    <a:pt x="7" y="6"/>
                    <a:pt x="5" y="4"/>
                    <a:pt x="5" y="5"/>
                  </a:cubicBezTo>
                  <a:cubicBezTo>
                    <a:pt x="3" y="7"/>
                    <a:pt x="0" y="10"/>
                    <a:pt x="1" y="13"/>
                  </a:cubicBezTo>
                  <a:cubicBezTo>
                    <a:pt x="2" y="15"/>
                    <a:pt x="6" y="12"/>
                    <a:pt x="8" y="12"/>
                  </a:cubicBezTo>
                  <a:cubicBezTo>
                    <a:pt x="10" y="11"/>
                    <a:pt x="12" y="10"/>
                    <a:pt x="13" y="9"/>
                  </a:cubicBezTo>
                  <a:cubicBezTo>
                    <a:pt x="14" y="7"/>
                    <a:pt x="15" y="5"/>
                    <a:pt x="15" y="4"/>
                  </a:cubicBezTo>
                  <a:cubicBezTo>
                    <a:pt x="15" y="2"/>
                    <a:pt x="13" y="1"/>
                    <a:pt x="12" y="0"/>
                  </a:cubicBezTo>
                  <a:cubicBezTo>
                    <a:pt x="11" y="0"/>
                    <a:pt x="10" y="0"/>
                    <a:pt x="9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17" name="Freeform 3534"/>
            <p:cNvSpPr>
              <a:spLocks noChangeAspect="1"/>
            </p:cNvSpPr>
            <p:nvPr/>
          </p:nvSpPr>
          <p:spPr bwMode="auto">
            <a:xfrm>
              <a:off x="2869289" y="1811732"/>
              <a:ext cx="26254" cy="16044"/>
            </a:xfrm>
            <a:custGeom>
              <a:avLst/>
              <a:gdLst>
                <a:gd name="T0" fmla="*/ 16 w 15"/>
                <a:gd name="T1" fmla="*/ 4 h 9"/>
                <a:gd name="T2" fmla="*/ 18 w 15"/>
                <a:gd name="T3" fmla="*/ 10 h 9"/>
                <a:gd name="T4" fmla="*/ 13 w 15"/>
                <a:gd name="T5" fmla="*/ 10 h 9"/>
                <a:gd name="T6" fmla="*/ 7 w 15"/>
                <a:gd name="T7" fmla="*/ 9 h 9"/>
                <a:gd name="T8" fmla="*/ 1 w 15"/>
                <a:gd name="T9" fmla="*/ 6 h 9"/>
                <a:gd name="T10" fmla="*/ 4 w 15"/>
                <a:gd name="T11" fmla="*/ 1 h 9"/>
                <a:gd name="T12" fmla="*/ 12 w 15"/>
                <a:gd name="T13" fmla="*/ 0 h 9"/>
                <a:gd name="T14" fmla="*/ 16 w 15"/>
                <a:gd name="T15" fmla="*/ 4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9"/>
                <a:gd name="T26" fmla="*/ 15 w 15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9">
                  <a:moveTo>
                    <a:pt x="13" y="3"/>
                  </a:moveTo>
                  <a:cubicBezTo>
                    <a:pt x="14" y="4"/>
                    <a:pt x="15" y="6"/>
                    <a:pt x="15" y="8"/>
                  </a:cubicBezTo>
                  <a:cubicBezTo>
                    <a:pt x="14" y="9"/>
                    <a:pt x="12" y="9"/>
                    <a:pt x="11" y="8"/>
                  </a:cubicBezTo>
                  <a:cubicBezTo>
                    <a:pt x="9" y="8"/>
                    <a:pt x="7" y="7"/>
                    <a:pt x="6" y="7"/>
                  </a:cubicBezTo>
                  <a:cubicBezTo>
                    <a:pt x="4" y="6"/>
                    <a:pt x="2" y="6"/>
                    <a:pt x="1" y="5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0"/>
                    <a:pt x="10" y="0"/>
                  </a:cubicBezTo>
                  <a:cubicBezTo>
                    <a:pt x="12" y="0"/>
                    <a:pt x="13" y="2"/>
                    <a:pt x="13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18" name="Freeform 3535"/>
            <p:cNvSpPr>
              <a:spLocks noChangeAspect="1"/>
            </p:cNvSpPr>
            <p:nvPr/>
          </p:nvSpPr>
          <p:spPr bwMode="auto">
            <a:xfrm>
              <a:off x="3184341" y="1566692"/>
              <a:ext cx="14586" cy="16044"/>
            </a:xfrm>
            <a:custGeom>
              <a:avLst/>
              <a:gdLst>
                <a:gd name="T0" fmla="*/ 6 w 8"/>
                <a:gd name="T1" fmla="*/ 0 h 9"/>
                <a:gd name="T2" fmla="*/ 9 w 8"/>
                <a:gd name="T3" fmla="*/ 5 h 9"/>
                <a:gd name="T4" fmla="*/ 3 w 8"/>
                <a:gd name="T5" fmla="*/ 11 h 9"/>
                <a:gd name="T6" fmla="*/ 1 w 8"/>
                <a:gd name="T7" fmla="*/ 9 h 9"/>
                <a:gd name="T8" fmla="*/ 6 w 8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5" y="0"/>
                  </a:moveTo>
                  <a:cubicBezTo>
                    <a:pt x="6" y="0"/>
                    <a:pt x="8" y="2"/>
                    <a:pt x="7" y="4"/>
                  </a:cubicBezTo>
                  <a:cubicBezTo>
                    <a:pt x="7" y="6"/>
                    <a:pt x="4" y="8"/>
                    <a:pt x="2" y="9"/>
                  </a:cubicBezTo>
                  <a:cubicBezTo>
                    <a:pt x="1" y="9"/>
                    <a:pt x="0" y="8"/>
                    <a:pt x="1" y="7"/>
                  </a:cubicBezTo>
                  <a:cubicBezTo>
                    <a:pt x="1" y="5"/>
                    <a:pt x="2" y="1"/>
                    <a:pt x="5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19" name="Freeform 3536"/>
            <p:cNvSpPr>
              <a:spLocks noChangeAspect="1"/>
            </p:cNvSpPr>
            <p:nvPr/>
          </p:nvSpPr>
          <p:spPr bwMode="auto">
            <a:xfrm>
              <a:off x="3254353" y="1531686"/>
              <a:ext cx="10210" cy="16044"/>
            </a:xfrm>
            <a:custGeom>
              <a:avLst/>
              <a:gdLst>
                <a:gd name="T0" fmla="*/ 0 w 6"/>
                <a:gd name="T1" fmla="*/ 2 h 9"/>
                <a:gd name="T2" fmla="*/ 4 w 6"/>
                <a:gd name="T3" fmla="*/ 10 h 9"/>
                <a:gd name="T4" fmla="*/ 7 w 6"/>
                <a:gd name="T5" fmla="*/ 7 h 9"/>
                <a:gd name="T6" fmla="*/ 7 w 6"/>
                <a:gd name="T7" fmla="*/ 4 h 9"/>
                <a:gd name="T8" fmla="*/ 5 w 6"/>
                <a:gd name="T9" fmla="*/ 1 h 9"/>
                <a:gd name="T10" fmla="*/ 1 w 6"/>
                <a:gd name="T11" fmla="*/ 1 h 9"/>
                <a:gd name="T12" fmla="*/ 0 w 6"/>
                <a:gd name="T13" fmla="*/ 2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9"/>
                <a:gd name="T23" fmla="*/ 6 w 6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9">
                  <a:moveTo>
                    <a:pt x="0" y="2"/>
                  </a:moveTo>
                  <a:cubicBezTo>
                    <a:pt x="0" y="4"/>
                    <a:pt x="1" y="7"/>
                    <a:pt x="3" y="8"/>
                  </a:cubicBezTo>
                  <a:cubicBezTo>
                    <a:pt x="4" y="9"/>
                    <a:pt x="5" y="7"/>
                    <a:pt x="6" y="6"/>
                  </a:cubicBezTo>
                  <a:cubicBezTo>
                    <a:pt x="6" y="5"/>
                    <a:pt x="6" y="4"/>
                    <a:pt x="6" y="3"/>
                  </a:cubicBezTo>
                  <a:cubicBezTo>
                    <a:pt x="6" y="2"/>
                    <a:pt x="5" y="1"/>
                    <a:pt x="4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20" name="Freeform 3537"/>
            <p:cNvSpPr>
              <a:spLocks noChangeAspect="1"/>
            </p:cNvSpPr>
            <p:nvPr/>
          </p:nvSpPr>
          <p:spPr bwMode="auto">
            <a:xfrm>
              <a:off x="3023898" y="1467508"/>
              <a:ext cx="13127" cy="10210"/>
            </a:xfrm>
            <a:custGeom>
              <a:avLst/>
              <a:gdLst>
                <a:gd name="T0" fmla="*/ 1 w 8"/>
                <a:gd name="T1" fmla="*/ 0 h 6"/>
                <a:gd name="T2" fmla="*/ 0 w 8"/>
                <a:gd name="T3" fmla="*/ 2 h 6"/>
                <a:gd name="T4" fmla="*/ 7 w 8"/>
                <a:gd name="T5" fmla="*/ 7 h 6"/>
                <a:gd name="T6" fmla="*/ 8 w 8"/>
                <a:gd name="T7" fmla="*/ 1 h 6"/>
                <a:gd name="T8" fmla="*/ 1 w 8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"/>
                <a:gd name="T17" fmla="*/ 8 w 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">
                  <a:moveTo>
                    <a:pt x="1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2" y="4"/>
                    <a:pt x="3" y="6"/>
                    <a:pt x="6" y="6"/>
                  </a:cubicBezTo>
                  <a:cubicBezTo>
                    <a:pt x="7" y="6"/>
                    <a:pt x="8" y="2"/>
                    <a:pt x="7" y="1"/>
                  </a:cubicBezTo>
                  <a:cubicBezTo>
                    <a:pt x="6" y="0"/>
                    <a:pt x="3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21" name="Freeform 3538"/>
            <p:cNvSpPr>
              <a:spLocks noChangeAspect="1"/>
            </p:cNvSpPr>
            <p:nvPr/>
          </p:nvSpPr>
          <p:spPr bwMode="auto">
            <a:xfrm>
              <a:off x="2997644" y="1471884"/>
              <a:ext cx="18961" cy="16044"/>
            </a:xfrm>
            <a:custGeom>
              <a:avLst/>
              <a:gdLst>
                <a:gd name="T0" fmla="*/ 2 w 11"/>
                <a:gd name="T1" fmla="*/ 0 h 9"/>
                <a:gd name="T2" fmla="*/ 0 w 11"/>
                <a:gd name="T3" fmla="*/ 2 h 9"/>
                <a:gd name="T4" fmla="*/ 7 w 11"/>
                <a:gd name="T5" fmla="*/ 11 h 9"/>
                <a:gd name="T6" fmla="*/ 13 w 11"/>
                <a:gd name="T7" fmla="*/ 7 h 9"/>
                <a:gd name="T8" fmla="*/ 12 w 11"/>
                <a:gd name="T9" fmla="*/ 1 h 9"/>
                <a:gd name="T10" fmla="*/ 7 w 11"/>
                <a:gd name="T11" fmla="*/ 0 h 9"/>
                <a:gd name="T12" fmla="*/ 2 w 11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9"/>
                <a:gd name="T23" fmla="*/ 11 w 11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9">
                  <a:moveTo>
                    <a:pt x="2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2" y="5"/>
                    <a:pt x="3" y="8"/>
                    <a:pt x="6" y="9"/>
                  </a:cubicBezTo>
                  <a:cubicBezTo>
                    <a:pt x="8" y="9"/>
                    <a:pt x="10" y="7"/>
                    <a:pt x="11" y="6"/>
                  </a:cubicBezTo>
                  <a:cubicBezTo>
                    <a:pt x="11" y="5"/>
                    <a:pt x="11" y="3"/>
                    <a:pt x="10" y="1"/>
                  </a:cubicBezTo>
                  <a:cubicBezTo>
                    <a:pt x="10" y="0"/>
                    <a:pt x="8" y="0"/>
                    <a:pt x="6" y="0"/>
                  </a:cubicBezTo>
                  <a:cubicBezTo>
                    <a:pt x="5" y="0"/>
                    <a:pt x="3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22" name="Freeform 3539"/>
            <p:cNvSpPr>
              <a:spLocks noChangeAspect="1"/>
            </p:cNvSpPr>
            <p:nvPr/>
          </p:nvSpPr>
          <p:spPr bwMode="auto">
            <a:xfrm>
              <a:off x="2953886" y="1506890"/>
              <a:ext cx="20420" cy="32089"/>
            </a:xfrm>
            <a:custGeom>
              <a:avLst/>
              <a:gdLst>
                <a:gd name="T0" fmla="*/ 11 w 12"/>
                <a:gd name="T1" fmla="*/ 1 h 18"/>
                <a:gd name="T2" fmla="*/ 13 w 12"/>
                <a:gd name="T3" fmla="*/ 4 h 18"/>
                <a:gd name="T4" fmla="*/ 13 w 12"/>
                <a:gd name="T5" fmla="*/ 10 h 18"/>
                <a:gd name="T6" fmla="*/ 6 w 12"/>
                <a:gd name="T7" fmla="*/ 21 h 18"/>
                <a:gd name="T8" fmla="*/ 1 w 12"/>
                <a:gd name="T9" fmla="*/ 17 h 18"/>
                <a:gd name="T10" fmla="*/ 1 w 12"/>
                <a:gd name="T11" fmla="*/ 9 h 18"/>
                <a:gd name="T12" fmla="*/ 7 w 12"/>
                <a:gd name="T13" fmla="*/ 1 h 18"/>
                <a:gd name="T14" fmla="*/ 11 w 12"/>
                <a:gd name="T15" fmla="*/ 1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18"/>
                <a:gd name="T26" fmla="*/ 12 w 12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18">
                  <a:moveTo>
                    <a:pt x="9" y="1"/>
                  </a:moveTo>
                  <a:cubicBezTo>
                    <a:pt x="10" y="1"/>
                    <a:pt x="11" y="2"/>
                    <a:pt x="11" y="3"/>
                  </a:cubicBezTo>
                  <a:cubicBezTo>
                    <a:pt x="12" y="5"/>
                    <a:pt x="12" y="7"/>
                    <a:pt x="11" y="8"/>
                  </a:cubicBezTo>
                  <a:cubicBezTo>
                    <a:pt x="10" y="11"/>
                    <a:pt x="8" y="15"/>
                    <a:pt x="5" y="17"/>
                  </a:cubicBezTo>
                  <a:cubicBezTo>
                    <a:pt x="3" y="18"/>
                    <a:pt x="2" y="15"/>
                    <a:pt x="1" y="14"/>
                  </a:cubicBezTo>
                  <a:cubicBezTo>
                    <a:pt x="0" y="12"/>
                    <a:pt x="0" y="9"/>
                    <a:pt x="1" y="7"/>
                  </a:cubicBezTo>
                  <a:cubicBezTo>
                    <a:pt x="2" y="5"/>
                    <a:pt x="4" y="3"/>
                    <a:pt x="6" y="1"/>
                  </a:cubicBezTo>
                  <a:cubicBezTo>
                    <a:pt x="7" y="1"/>
                    <a:pt x="8" y="0"/>
                    <a:pt x="9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23" name="Freeform 3540"/>
            <p:cNvSpPr>
              <a:spLocks noChangeAspect="1"/>
            </p:cNvSpPr>
            <p:nvPr/>
          </p:nvSpPr>
          <p:spPr bwMode="auto">
            <a:xfrm>
              <a:off x="2883875" y="1492304"/>
              <a:ext cx="43757" cy="29172"/>
            </a:xfrm>
            <a:custGeom>
              <a:avLst/>
              <a:gdLst>
                <a:gd name="T0" fmla="*/ 26 w 25"/>
                <a:gd name="T1" fmla="*/ 0 h 17"/>
                <a:gd name="T2" fmla="*/ 30 w 25"/>
                <a:gd name="T3" fmla="*/ 1 h 17"/>
                <a:gd name="T4" fmla="*/ 29 w 25"/>
                <a:gd name="T5" fmla="*/ 5 h 17"/>
                <a:gd name="T6" fmla="*/ 19 w 25"/>
                <a:gd name="T7" fmla="*/ 12 h 17"/>
                <a:gd name="T8" fmla="*/ 13 w 25"/>
                <a:gd name="T9" fmla="*/ 19 h 17"/>
                <a:gd name="T10" fmla="*/ 7 w 25"/>
                <a:gd name="T11" fmla="*/ 16 h 17"/>
                <a:gd name="T12" fmla="*/ 2 w 25"/>
                <a:gd name="T13" fmla="*/ 20 h 17"/>
                <a:gd name="T14" fmla="*/ 1 w 25"/>
                <a:gd name="T15" fmla="*/ 18 h 17"/>
                <a:gd name="T16" fmla="*/ 1 w 25"/>
                <a:gd name="T17" fmla="*/ 13 h 17"/>
                <a:gd name="T18" fmla="*/ 10 w 25"/>
                <a:gd name="T19" fmla="*/ 4 h 17"/>
                <a:gd name="T20" fmla="*/ 11 w 25"/>
                <a:gd name="T21" fmla="*/ 0 h 17"/>
                <a:gd name="T22" fmla="*/ 16 w 25"/>
                <a:gd name="T23" fmla="*/ 4 h 17"/>
                <a:gd name="T24" fmla="*/ 20 w 25"/>
                <a:gd name="T25" fmla="*/ 1 h 17"/>
                <a:gd name="T26" fmla="*/ 23 w 25"/>
                <a:gd name="T27" fmla="*/ 1 h 17"/>
                <a:gd name="T28" fmla="*/ 26 w 25"/>
                <a:gd name="T29" fmla="*/ 0 h 1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7"/>
                <a:gd name="T47" fmla="*/ 25 w 25"/>
                <a:gd name="T48" fmla="*/ 17 h 1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7">
                  <a:moveTo>
                    <a:pt x="22" y="0"/>
                  </a:moveTo>
                  <a:cubicBezTo>
                    <a:pt x="23" y="0"/>
                    <a:pt x="25" y="0"/>
                    <a:pt x="25" y="1"/>
                  </a:cubicBezTo>
                  <a:cubicBezTo>
                    <a:pt x="25" y="2"/>
                    <a:pt x="25" y="4"/>
                    <a:pt x="24" y="4"/>
                  </a:cubicBezTo>
                  <a:cubicBezTo>
                    <a:pt x="22" y="7"/>
                    <a:pt x="19" y="8"/>
                    <a:pt x="16" y="10"/>
                  </a:cubicBezTo>
                  <a:cubicBezTo>
                    <a:pt x="14" y="11"/>
                    <a:pt x="13" y="14"/>
                    <a:pt x="11" y="16"/>
                  </a:cubicBezTo>
                  <a:cubicBezTo>
                    <a:pt x="9" y="16"/>
                    <a:pt x="8" y="14"/>
                    <a:pt x="6" y="14"/>
                  </a:cubicBezTo>
                  <a:cubicBezTo>
                    <a:pt x="4" y="15"/>
                    <a:pt x="4" y="17"/>
                    <a:pt x="2" y="17"/>
                  </a:cubicBezTo>
                  <a:cubicBezTo>
                    <a:pt x="1" y="17"/>
                    <a:pt x="1" y="16"/>
                    <a:pt x="1" y="15"/>
                  </a:cubicBezTo>
                  <a:cubicBezTo>
                    <a:pt x="0" y="14"/>
                    <a:pt x="0" y="12"/>
                    <a:pt x="1" y="11"/>
                  </a:cubicBezTo>
                  <a:cubicBezTo>
                    <a:pt x="2" y="8"/>
                    <a:pt x="6" y="6"/>
                    <a:pt x="8" y="3"/>
                  </a:cubicBezTo>
                  <a:cubicBezTo>
                    <a:pt x="8" y="2"/>
                    <a:pt x="8" y="0"/>
                    <a:pt x="9" y="0"/>
                  </a:cubicBezTo>
                  <a:cubicBezTo>
                    <a:pt x="11" y="0"/>
                    <a:pt x="11" y="3"/>
                    <a:pt x="13" y="3"/>
                  </a:cubicBezTo>
                  <a:cubicBezTo>
                    <a:pt x="14" y="3"/>
                    <a:pt x="16" y="1"/>
                    <a:pt x="17" y="1"/>
                  </a:cubicBezTo>
                  <a:cubicBezTo>
                    <a:pt x="18" y="1"/>
                    <a:pt x="19" y="1"/>
                    <a:pt x="19" y="1"/>
                  </a:cubicBezTo>
                  <a:cubicBezTo>
                    <a:pt x="20" y="1"/>
                    <a:pt x="21" y="0"/>
                    <a:pt x="2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24" name="Freeform 3541"/>
            <p:cNvSpPr>
              <a:spLocks noChangeAspect="1"/>
            </p:cNvSpPr>
            <p:nvPr/>
          </p:nvSpPr>
          <p:spPr bwMode="auto">
            <a:xfrm>
              <a:off x="2826990" y="1384369"/>
              <a:ext cx="141482" cy="103559"/>
            </a:xfrm>
            <a:custGeom>
              <a:avLst/>
              <a:gdLst>
                <a:gd name="T0" fmla="*/ 90 w 81"/>
                <a:gd name="T1" fmla="*/ 46 h 59"/>
                <a:gd name="T2" fmla="*/ 92 w 81"/>
                <a:gd name="T3" fmla="*/ 51 h 59"/>
                <a:gd name="T4" fmla="*/ 90 w 81"/>
                <a:gd name="T5" fmla="*/ 52 h 59"/>
                <a:gd name="T6" fmla="*/ 96 w 81"/>
                <a:gd name="T7" fmla="*/ 53 h 59"/>
                <a:gd name="T8" fmla="*/ 95 w 81"/>
                <a:gd name="T9" fmla="*/ 55 h 59"/>
                <a:gd name="T10" fmla="*/ 85 w 81"/>
                <a:gd name="T11" fmla="*/ 59 h 59"/>
                <a:gd name="T12" fmla="*/ 78 w 81"/>
                <a:gd name="T13" fmla="*/ 58 h 59"/>
                <a:gd name="T14" fmla="*/ 77 w 81"/>
                <a:gd name="T15" fmla="*/ 55 h 59"/>
                <a:gd name="T16" fmla="*/ 73 w 81"/>
                <a:gd name="T17" fmla="*/ 57 h 59"/>
                <a:gd name="T18" fmla="*/ 68 w 81"/>
                <a:gd name="T19" fmla="*/ 54 h 59"/>
                <a:gd name="T20" fmla="*/ 67 w 81"/>
                <a:gd name="T21" fmla="*/ 55 h 59"/>
                <a:gd name="T22" fmla="*/ 63 w 81"/>
                <a:gd name="T23" fmla="*/ 53 h 59"/>
                <a:gd name="T24" fmla="*/ 65 w 81"/>
                <a:gd name="T25" fmla="*/ 51 h 59"/>
                <a:gd name="T26" fmla="*/ 60 w 81"/>
                <a:gd name="T27" fmla="*/ 49 h 59"/>
                <a:gd name="T28" fmla="*/ 57 w 81"/>
                <a:gd name="T29" fmla="*/ 49 h 59"/>
                <a:gd name="T30" fmla="*/ 57 w 81"/>
                <a:gd name="T31" fmla="*/ 45 h 59"/>
                <a:gd name="T32" fmla="*/ 50 w 81"/>
                <a:gd name="T33" fmla="*/ 46 h 59"/>
                <a:gd name="T34" fmla="*/ 48 w 81"/>
                <a:gd name="T35" fmla="*/ 54 h 59"/>
                <a:gd name="T36" fmla="*/ 41 w 81"/>
                <a:gd name="T37" fmla="*/ 58 h 59"/>
                <a:gd name="T38" fmla="*/ 37 w 81"/>
                <a:gd name="T39" fmla="*/ 59 h 59"/>
                <a:gd name="T40" fmla="*/ 34 w 81"/>
                <a:gd name="T41" fmla="*/ 65 h 59"/>
                <a:gd name="T42" fmla="*/ 25 w 81"/>
                <a:gd name="T43" fmla="*/ 70 h 59"/>
                <a:gd name="T44" fmla="*/ 20 w 81"/>
                <a:gd name="T45" fmla="*/ 70 h 59"/>
                <a:gd name="T46" fmla="*/ 20 w 81"/>
                <a:gd name="T47" fmla="*/ 60 h 59"/>
                <a:gd name="T48" fmla="*/ 22 w 81"/>
                <a:gd name="T49" fmla="*/ 55 h 59"/>
                <a:gd name="T50" fmla="*/ 19 w 81"/>
                <a:gd name="T51" fmla="*/ 53 h 59"/>
                <a:gd name="T52" fmla="*/ 17 w 81"/>
                <a:gd name="T53" fmla="*/ 55 h 59"/>
                <a:gd name="T54" fmla="*/ 11 w 81"/>
                <a:gd name="T55" fmla="*/ 55 h 59"/>
                <a:gd name="T56" fmla="*/ 4 w 81"/>
                <a:gd name="T57" fmla="*/ 59 h 59"/>
                <a:gd name="T58" fmla="*/ 0 w 81"/>
                <a:gd name="T59" fmla="*/ 57 h 59"/>
                <a:gd name="T60" fmla="*/ 7 w 81"/>
                <a:gd name="T61" fmla="*/ 48 h 59"/>
                <a:gd name="T62" fmla="*/ 16 w 81"/>
                <a:gd name="T63" fmla="*/ 45 h 59"/>
                <a:gd name="T64" fmla="*/ 17 w 81"/>
                <a:gd name="T65" fmla="*/ 34 h 59"/>
                <a:gd name="T66" fmla="*/ 22 w 81"/>
                <a:gd name="T67" fmla="*/ 23 h 59"/>
                <a:gd name="T68" fmla="*/ 24 w 81"/>
                <a:gd name="T69" fmla="*/ 13 h 59"/>
                <a:gd name="T70" fmla="*/ 29 w 81"/>
                <a:gd name="T71" fmla="*/ 6 h 59"/>
                <a:gd name="T72" fmla="*/ 35 w 81"/>
                <a:gd name="T73" fmla="*/ 1 h 59"/>
                <a:gd name="T74" fmla="*/ 37 w 81"/>
                <a:gd name="T75" fmla="*/ 5 h 59"/>
                <a:gd name="T76" fmla="*/ 40 w 81"/>
                <a:gd name="T77" fmla="*/ 8 h 59"/>
                <a:gd name="T78" fmla="*/ 36 w 81"/>
                <a:gd name="T79" fmla="*/ 11 h 59"/>
                <a:gd name="T80" fmla="*/ 38 w 81"/>
                <a:gd name="T81" fmla="*/ 19 h 59"/>
                <a:gd name="T82" fmla="*/ 41 w 81"/>
                <a:gd name="T83" fmla="*/ 19 h 59"/>
                <a:gd name="T84" fmla="*/ 44 w 81"/>
                <a:gd name="T85" fmla="*/ 12 h 59"/>
                <a:gd name="T86" fmla="*/ 49 w 81"/>
                <a:gd name="T87" fmla="*/ 18 h 59"/>
                <a:gd name="T88" fmla="*/ 50 w 81"/>
                <a:gd name="T89" fmla="*/ 19 h 59"/>
                <a:gd name="T90" fmla="*/ 59 w 81"/>
                <a:gd name="T91" fmla="*/ 22 h 59"/>
                <a:gd name="T92" fmla="*/ 60 w 81"/>
                <a:gd name="T93" fmla="*/ 25 h 59"/>
                <a:gd name="T94" fmla="*/ 77 w 81"/>
                <a:gd name="T95" fmla="*/ 34 h 59"/>
                <a:gd name="T96" fmla="*/ 77 w 81"/>
                <a:gd name="T97" fmla="*/ 40 h 59"/>
                <a:gd name="T98" fmla="*/ 78 w 81"/>
                <a:gd name="T99" fmla="*/ 43 h 59"/>
                <a:gd name="T100" fmla="*/ 73 w 81"/>
                <a:gd name="T101" fmla="*/ 48 h 59"/>
                <a:gd name="T102" fmla="*/ 79 w 81"/>
                <a:gd name="T103" fmla="*/ 48 h 59"/>
                <a:gd name="T104" fmla="*/ 81 w 81"/>
                <a:gd name="T105" fmla="*/ 46 h 59"/>
                <a:gd name="T106" fmla="*/ 87 w 81"/>
                <a:gd name="T107" fmla="*/ 48 h 59"/>
                <a:gd name="T108" fmla="*/ 90 w 81"/>
                <a:gd name="T109" fmla="*/ 46 h 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1"/>
                <a:gd name="T166" fmla="*/ 0 h 59"/>
                <a:gd name="T167" fmla="*/ 81 w 81"/>
                <a:gd name="T168" fmla="*/ 59 h 5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1" h="59">
                  <a:moveTo>
                    <a:pt x="75" y="38"/>
                  </a:moveTo>
                  <a:cubicBezTo>
                    <a:pt x="77" y="38"/>
                    <a:pt x="77" y="40"/>
                    <a:pt x="77" y="42"/>
                  </a:cubicBezTo>
                  <a:cubicBezTo>
                    <a:pt x="77" y="43"/>
                    <a:pt x="74" y="43"/>
                    <a:pt x="75" y="43"/>
                  </a:cubicBezTo>
                  <a:cubicBezTo>
                    <a:pt x="76" y="44"/>
                    <a:pt x="79" y="43"/>
                    <a:pt x="80" y="44"/>
                  </a:cubicBezTo>
                  <a:cubicBezTo>
                    <a:pt x="81" y="44"/>
                    <a:pt x="80" y="45"/>
                    <a:pt x="79" y="46"/>
                  </a:cubicBezTo>
                  <a:cubicBezTo>
                    <a:pt x="77" y="47"/>
                    <a:pt x="74" y="49"/>
                    <a:pt x="71" y="49"/>
                  </a:cubicBezTo>
                  <a:cubicBezTo>
                    <a:pt x="69" y="50"/>
                    <a:pt x="67" y="49"/>
                    <a:pt x="65" y="48"/>
                  </a:cubicBezTo>
                  <a:cubicBezTo>
                    <a:pt x="64" y="48"/>
                    <a:pt x="64" y="47"/>
                    <a:pt x="64" y="46"/>
                  </a:cubicBezTo>
                  <a:cubicBezTo>
                    <a:pt x="63" y="46"/>
                    <a:pt x="62" y="47"/>
                    <a:pt x="61" y="47"/>
                  </a:cubicBezTo>
                  <a:cubicBezTo>
                    <a:pt x="60" y="46"/>
                    <a:pt x="59" y="45"/>
                    <a:pt x="57" y="45"/>
                  </a:cubicBezTo>
                  <a:cubicBezTo>
                    <a:pt x="56" y="45"/>
                    <a:pt x="57" y="47"/>
                    <a:pt x="56" y="46"/>
                  </a:cubicBezTo>
                  <a:cubicBezTo>
                    <a:pt x="55" y="46"/>
                    <a:pt x="54" y="45"/>
                    <a:pt x="53" y="44"/>
                  </a:cubicBezTo>
                  <a:cubicBezTo>
                    <a:pt x="53" y="43"/>
                    <a:pt x="55" y="42"/>
                    <a:pt x="54" y="42"/>
                  </a:cubicBezTo>
                  <a:cubicBezTo>
                    <a:pt x="53" y="41"/>
                    <a:pt x="51" y="41"/>
                    <a:pt x="50" y="41"/>
                  </a:cubicBezTo>
                  <a:cubicBezTo>
                    <a:pt x="49" y="41"/>
                    <a:pt x="48" y="42"/>
                    <a:pt x="48" y="41"/>
                  </a:cubicBezTo>
                  <a:cubicBezTo>
                    <a:pt x="48" y="40"/>
                    <a:pt x="50" y="38"/>
                    <a:pt x="48" y="37"/>
                  </a:cubicBezTo>
                  <a:cubicBezTo>
                    <a:pt x="46" y="36"/>
                    <a:pt x="44" y="36"/>
                    <a:pt x="42" y="38"/>
                  </a:cubicBezTo>
                  <a:cubicBezTo>
                    <a:pt x="40" y="40"/>
                    <a:pt x="41" y="43"/>
                    <a:pt x="40" y="45"/>
                  </a:cubicBezTo>
                  <a:cubicBezTo>
                    <a:pt x="38" y="47"/>
                    <a:pt x="36" y="47"/>
                    <a:pt x="34" y="48"/>
                  </a:cubicBezTo>
                  <a:cubicBezTo>
                    <a:pt x="33" y="48"/>
                    <a:pt x="32" y="48"/>
                    <a:pt x="31" y="49"/>
                  </a:cubicBezTo>
                  <a:cubicBezTo>
                    <a:pt x="29" y="50"/>
                    <a:pt x="29" y="53"/>
                    <a:pt x="28" y="54"/>
                  </a:cubicBezTo>
                  <a:cubicBezTo>
                    <a:pt x="26" y="56"/>
                    <a:pt x="23" y="57"/>
                    <a:pt x="21" y="58"/>
                  </a:cubicBezTo>
                  <a:cubicBezTo>
                    <a:pt x="20" y="59"/>
                    <a:pt x="18" y="59"/>
                    <a:pt x="17" y="58"/>
                  </a:cubicBezTo>
                  <a:cubicBezTo>
                    <a:pt x="16" y="55"/>
                    <a:pt x="17" y="53"/>
                    <a:pt x="17" y="50"/>
                  </a:cubicBezTo>
                  <a:cubicBezTo>
                    <a:pt x="17" y="49"/>
                    <a:pt x="18" y="47"/>
                    <a:pt x="18" y="46"/>
                  </a:cubicBezTo>
                  <a:cubicBezTo>
                    <a:pt x="18" y="45"/>
                    <a:pt x="17" y="44"/>
                    <a:pt x="16" y="44"/>
                  </a:cubicBezTo>
                  <a:cubicBezTo>
                    <a:pt x="15" y="44"/>
                    <a:pt x="15" y="46"/>
                    <a:pt x="14" y="46"/>
                  </a:cubicBezTo>
                  <a:cubicBezTo>
                    <a:pt x="12" y="47"/>
                    <a:pt x="11" y="46"/>
                    <a:pt x="9" y="46"/>
                  </a:cubicBezTo>
                  <a:cubicBezTo>
                    <a:pt x="7" y="47"/>
                    <a:pt x="5" y="49"/>
                    <a:pt x="3" y="49"/>
                  </a:cubicBezTo>
                  <a:cubicBezTo>
                    <a:pt x="2" y="49"/>
                    <a:pt x="0" y="48"/>
                    <a:pt x="0" y="47"/>
                  </a:cubicBezTo>
                  <a:cubicBezTo>
                    <a:pt x="1" y="44"/>
                    <a:pt x="3" y="42"/>
                    <a:pt x="6" y="40"/>
                  </a:cubicBezTo>
                  <a:cubicBezTo>
                    <a:pt x="8" y="39"/>
                    <a:pt x="12" y="40"/>
                    <a:pt x="13" y="37"/>
                  </a:cubicBezTo>
                  <a:cubicBezTo>
                    <a:pt x="15" y="35"/>
                    <a:pt x="14" y="31"/>
                    <a:pt x="14" y="28"/>
                  </a:cubicBezTo>
                  <a:cubicBezTo>
                    <a:pt x="15" y="25"/>
                    <a:pt x="17" y="22"/>
                    <a:pt x="18" y="19"/>
                  </a:cubicBezTo>
                  <a:cubicBezTo>
                    <a:pt x="18" y="16"/>
                    <a:pt x="19" y="14"/>
                    <a:pt x="20" y="11"/>
                  </a:cubicBezTo>
                  <a:cubicBezTo>
                    <a:pt x="21" y="9"/>
                    <a:pt x="22" y="7"/>
                    <a:pt x="24" y="5"/>
                  </a:cubicBezTo>
                  <a:cubicBezTo>
                    <a:pt x="25" y="4"/>
                    <a:pt x="26" y="1"/>
                    <a:pt x="29" y="1"/>
                  </a:cubicBezTo>
                  <a:cubicBezTo>
                    <a:pt x="30" y="0"/>
                    <a:pt x="30" y="3"/>
                    <a:pt x="31" y="4"/>
                  </a:cubicBezTo>
                  <a:cubicBezTo>
                    <a:pt x="32" y="5"/>
                    <a:pt x="33" y="6"/>
                    <a:pt x="33" y="7"/>
                  </a:cubicBezTo>
                  <a:cubicBezTo>
                    <a:pt x="32" y="8"/>
                    <a:pt x="30" y="8"/>
                    <a:pt x="30" y="9"/>
                  </a:cubicBezTo>
                  <a:cubicBezTo>
                    <a:pt x="30" y="11"/>
                    <a:pt x="31" y="14"/>
                    <a:pt x="32" y="16"/>
                  </a:cubicBezTo>
                  <a:cubicBezTo>
                    <a:pt x="32" y="16"/>
                    <a:pt x="34" y="17"/>
                    <a:pt x="34" y="16"/>
                  </a:cubicBezTo>
                  <a:cubicBezTo>
                    <a:pt x="35" y="14"/>
                    <a:pt x="35" y="11"/>
                    <a:pt x="37" y="10"/>
                  </a:cubicBezTo>
                  <a:cubicBezTo>
                    <a:pt x="39" y="10"/>
                    <a:pt x="40" y="13"/>
                    <a:pt x="41" y="15"/>
                  </a:cubicBezTo>
                  <a:cubicBezTo>
                    <a:pt x="42" y="15"/>
                    <a:pt x="42" y="16"/>
                    <a:pt x="42" y="16"/>
                  </a:cubicBezTo>
                  <a:cubicBezTo>
                    <a:pt x="44" y="17"/>
                    <a:pt x="47" y="17"/>
                    <a:pt x="49" y="18"/>
                  </a:cubicBezTo>
                  <a:cubicBezTo>
                    <a:pt x="50" y="18"/>
                    <a:pt x="49" y="20"/>
                    <a:pt x="50" y="21"/>
                  </a:cubicBezTo>
                  <a:cubicBezTo>
                    <a:pt x="54" y="24"/>
                    <a:pt x="60" y="24"/>
                    <a:pt x="64" y="28"/>
                  </a:cubicBezTo>
                  <a:cubicBezTo>
                    <a:pt x="65" y="29"/>
                    <a:pt x="63" y="31"/>
                    <a:pt x="64" y="33"/>
                  </a:cubicBezTo>
                  <a:cubicBezTo>
                    <a:pt x="64" y="34"/>
                    <a:pt x="66" y="35"/>
                    <a:pt x="65" y="36"/>
                  </a:cubicBezTo>
                  <a:cubicBezTo>
                    <a:pt x="65" y="38"/>
                    <a:pt x="61" y="38"/>
                    <a:pt x="61" y="40"/>
                  </a:cubicBezTo>
                  <a:cubicBezTo>
                    <a:pt x="61" y="42"/>
                    <a:pt x="64" y="40"/>
                    <a:pt x="66" y="40"/>
                  </a:cubicBezTo>
                  <a:cubicBezTo>
                    <a:pt x="67" y="40"/>
                    <a:pt x="67" y="38"/>
                    <a:pt x="68" y="38"/>
                  </a:cubicBezTo>
                  <a:cubicBezTo>
                    <a:pt x="70" y="38"/>
                    <a:pt x="71" y="40"/>
                    <a:pt x="73" y="40"/>
                  </a:cubicBezTo>
                  <a:cubicBezTo>
                    <a:pt x="74" y="40"/>
                    <a:pt x="74" y="38"/>
                    <a:pt x="75" y="3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25" name="Freeform 3542"/>
            <p:cNvSpPr>
              <a:spLocks noChangeAspect="1"/>
            </p:cNvSpPr>
            <p:nvPr/>
          </p:nvSpPr>
          <p:spPr bwMode="auto">
            <a:xfrm>
              <a:off x="2898461" y="1379994"/>
              <a:ext cx="23337" cy="18961"/>
            </a:xfrm>
            <a:custGeom>
              <a:avLst/>
              <a:gdLst>
                <a:gd name="T0" fmla="*/ 1 w 13"/>
                <a:gd name="T1" fmla="*/ 1 h 11"/>
                <a:gd name="T2" fmla="*/ 1 w 13"/>
                <a:gd name="T3" fmla="*/ 4 h 11"/>
                <a:gd name="T4" fmla="*/ 4 w 13"/>
                <a:gd name="T5" fmla="*/ 4 h 11"/>
                <a:gd name="T6" fmla="*/ 4 w 13"/>
                <a:gd name="T7" fmla="*/ 8 h 11"/>
                <a:gd name="T8" fmla="*/ 7 w 13"/>
                <a:gd name="T9" fmla="*/ 9 h 11"/>
                <a:gd name="T10" fmla="*/ 7 w 13"/>
                <a:gd name="T11" fmla="*/ 12 h 11"/>
                <a:gd name="T12" fmla="*/ 15 w 13"/>
                <a:gd name="T13" fmla="*/ 11 h 11"/>
                <a:gd name="T14" fmla="*/ 12 w 13"/>
                <a:gd name="T15" fmla="*/ 8 h 11"/>
                <a:gd name="T16" fmla="*/ 10 w 13"/>
                <a:gd name="T17" fmla="*/ 6 h 11"/>
                <a:gd name="T18" fmla="*/ 6 w 13"/>
                <a:gd name="T19" fmla="*/ 1 h 11"/>
                <a:gd name="T20" fmla="*/ 1 w 13"/>
                <a:gd name="T21" fmla="*/ 1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"/>
                <a:gd name="T34" fmla="*/ 0 h 11"/>
                <a:gd name="T35" fmla="*/ 13 w 13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" h="11">
                  <a:moveTo>
                    <a:pt x="1" y="1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3" y="2"/>
                    <a:pt x="3" y="3"/>
                  </a:cubicBezTo>
                  <a:cubicBezTo>
                    <a:pt x="4" y="4"/>
                    <a:pt x="2" y="6"/>
                    <a:pt x="3" y="7"/>
                  </a:cubicBezTo>
                  <a:cubicBezTo>
                    <a:pt x="4" y="8"/>
                    <a:pt x="5" y="7"/>
                    <a:pt x="6" y="8"/>
                  </a:cubicBezTo>
                  <a:cubicBezTo>
                    <a:pt x="6" y="8"/>
                    <a:pt x="5" y="10"/>
                    <a:pt x="6" y="10"/>
                  </a:cubicBezTo>
                  <a:cubicBezTo>
                    <a:pt x="8" y="10"/>
                    <a:pt x="10" y="11"/>
                    <a:pt x="12" y="9"/>
                  </a:cubicBezTo>
                  <a:cubicBezTo>
                    <a:pt x="13" y="9"/>
                    <a:pt x="11" y="8"/>
                    <a:pt x="10" y="7"/>
                  </a:cubicBezTo>
                  <a:cubicBezTo>
                    <a:pt x="9" y="6"/>
                    <a:pt x="9" y="6"/>
                    <a:pt x="8" y="5"/>
                  </a:cubicBezTo>
                  <a:cubicBezTo>
                    <a:pt x="7" y="4"/>
                    <a:pt x="6" y="2"/>
                    <a:pt x="5" y="1"/>
                  </a:cubicBezTo>
                  <a:cubicBezTo>
                    <a:pt x="4" y="1"/>
                    <a:pt x="2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26" name="Freeform 3543"/>
            <p:cNvSpPr>
              <a:spLocks noChangeAspect="1"/>
            </p:cNvSpPr>
            <p:nvPr/>
          </p:nvSpPr>
          <p:spPr bwMode="auto">
            <a:xfrm>
              <a:off x="2861996" y="1299772"/>
              <a:ext cx="13127" cy="23337"/>
            </a:xfrm>
            <a:custGeom>
              <a:avLst/>
              <a:gdLst>
                <a:gd name="T0" fmla="*/ 5 w 7"/>
                <a:gd name="T1" fmla="*/ 0 h 14"/>
                <a:gd name="T2" fmla="*/ 8 w 7"/>
                <a:gd name="T3" fmla="*/ 3 h 14"/>
                <a:gd name="T4" fmla="*/ 8 w 7"/>
                <a:gd name="T5" fmla="*/ 13 h 14"/>
                <a:gd name="T6" fmla="*/ 5 w 7"/>
                <a:gd name="T7" fmla="*/ 16 h 14"/>
                <a:gd name="T8" fmla="*/ 3 w 7"/>
                <a:gd name="T9" fmla="*/ 14 h 14"/>
                <a:gd name="T10" fmla="*/ 3 w 7"/>
                <a:gd name="T11" fmla="*/ 9 h 14"/>
                <a:gd name="T12" fmla="*/ 0 w 7"/>
                <a:gd name="T13" fmla="*/ 5 h 14"/>
                <a:gd name="T14" fmla="*/ 3 w 7"/>
                <a:gd name="T15" fmla="*/ 2 h 14"/>
                <a:gd name="T16" fmla="*/ 5 w 7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4"/>
                <a:gd name="T29" fmla="*/ 7 w 7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4">
                  <a:moveTo>
                    <a:pt x="4" y="0"/>
                  </a:moveTo>
                  <a:cubicBezTo>
                    <a:pt x="5" y="0"/>
                    <a:pt x="6" y="2"/>
                    <a:pt x="6" y="3"/>
                  </a:cubicBezTo>
                  <a:cubicBezTo>
                    <a:pt x="7" y="6"/>
                    <a:pt x="7" y="8"/>
                    <a:pt x="6" y="11"/>
                  </a:cubicBezTo>
                  <a:cubicBezTo>
                    <a:pt x="6" y="12"/>
                    <a:pt x="5" y="14"/>
                    <a:pt x="4" y="14"/>
                  </a:cubicBezTo>
                  <a:cubicBezTo>
                    <a:pt x="3" y="14"/>
                    <a:pt x="2" y="13"/>
                    <a:pt x="2" y="12"/>
                  </a:cubicBezTo>
                  <a:cubicBezTo>
                    <a:pt x="1" y="10"/>
                    <a:pt x="2" y="9"/>
                    <a:pt x="2" y="8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3"/>
                    <a:pt x="1" y="3"/>
                    <a:pt x="2" y="2"/>
                  </a:cubicBezTo>
                  <a:cubicBezTo>
                    <a:pt x="3" y="2"/>
                    <a:pt x="3" y="0"/>
                    <a:pt x="4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27" name="Freeform 3544"/>
            <p:cNvSpPr>
              <a:spLocks noChangeAspect="1"/>
            </p:cNvSpPr>
            <p:nvPr/>
          </p:nvSpPr>
          <p:spPr bwMode="auto">
            <a:xfrm>
              <a:off x="2625707" y="1235595"/>
              <a:ext cx="86056" cy="61260"/>
            </a:xfrm>
            <a:custGeom>
              <a:avLst/>
              <a:gdLst>
                <a:gd name="T0" fmla="*/ 57 w 49"/>
                <a:gd name="T1" fmla="*/ 28 h 35"/>
                <a:gd name="T2" fmla="*/ 58 w 49"/>
                <a:gd name="T3" fmla="*/ 30 h 35"/>
                <a:gd name="T4" fmla="*/ 52 w 49"/>
                <a:gd name="T5" fmla="*/ 34 h 35"/>
                <a:gd name="T6" fmla="*/ 46 w 49"/>
                <a:gd name="T7" fmla="*/ 37 h 35"/>
                <a:gd name="T8" fmla="*/ 41 w 49"/>
                <a:gd name="T9" fmla="*/ 42 h 35"/>
                <a:gd name="T10" fmla="*/ 33 w 49"/>
                <a:gd name="T11" fmla="*/ 40 h 35"/>
                <a:gd name="T12" fmla="*/ 18 w 49"/>
                <a:gd name="T13" fmla="*/ 32 h 35"/>
                <a:gd name="T14" fmla="*/ 16 w 49"/>
                <a:gd name="T15" fmla="*/ 31 h 35"/>
                <a:gd name="T16" fmla="*/ 13 w 49"/>
                <a:gd name="T17" fmla="*/ 31 h 35"/>
                <a:gd name="T18" fmla="*/ 10 w 49"/>
                <a:gd name="T19" fmla="*/ 28 h 35"/>
                <a:gd name="T20" fmla="*/ 7 w 49"/>
                <a:gd name="T21" fmla="*/ 30 h 35"/>
                <a:gd name="T22" fmla="*/ 0 w 49"/>
                <a:gd name="T23" fmla="*/ 26 h 35"/>
                <a:gd name="T24" fmla="*/ 6 w 49"/>
                <a:gd name="T25" fmla="*/ 22 h 35"/>
                <a:gd name="T26" fmla="*/ 10 w 49"/>
                <a:gd name="T27" fmla="*/ 24 h 35"/>
                <a:gd name="T28" fmla="*/ 16 w 49"/>
                <a:gd name="T29" fmla="*/ 22 h 35"/>
                <a:gd name="T30" fmla="*/ 20 w 49"/>
                <a:gd name="T31" fmla="*/ 17 h 35"/>
                <a:gd name="T32" fmla="*/ 22 w 49"/>
                <a:gd name="T33" fmla="*/ 10 h 35"/>
                <a:gd name="T34" fmla="*/ 24 w 49"/>
                <a:gd name="T35" fmla="*/ 14 h 35"/>
                <a:gd name="T36" fmla="*/ 30 w 49"/>
                <a:gd name="T37" fmla="*/ 13 h 35"/>
                <a:gd name="T38" fmla="*/ 25 w 49"/>
                <a:gd name="T39" fmla="*/ 10 h 35"/>
                <a:gd name="T40" fmla="*/ 25 w 49"/>
                <a:gd name="T41" fmla="*/ 5 h 35"/>
                <a:gd name="T42" fmla="*/ 30 w 49"/>
                <a:gd name="T43" fmla="*/ 0 h 35"/>
                <a:gd name="T44" fmla="*/ 36 w 49"/>
                <a:gd name="T45" fmla="*/ 6 h 35"/>
                <a:gd name="T46" fmla="*/ 36 w 49"/>
                <a:gd name="T47" fmla="*/ 10 h 35"/>
                <a:gd name="T48" fmla="*/ 41 w 49"/>
                <a:gd name="T49" fmla="*/ 11 h 35"/>
                <a:gd name="T50" fmla="*/ 47 w 49"/>
                <a:gd name="T51" fmla="*/ 18 h 35"/>
                <a:gd name="T52" fmla="*/ 47 w 49"/>
                <a:gd name="T53" fmla="*/ 24 h 35"/>
                <a:gd name="T54" fmla="*/ 49 w 49"/>
                <a:gd name="T55" fmla="*/ 24 h 35"/>
                <a:gd name="T56" fmla="*/ 49 w 49"/>
                <a:gd name="T57" fmla="*/ 30 h 35"/>
                <a:gd name="T58" fmla="*/ 57 w 49"/>
                <a:gd name="T59" fmla="*/ 28 h 3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9"/>
                <a:gd name="T91" fmla="*/ 0 h 35"/>
                <a:gd name="T92" fmla="*/ 49 w 49"/>
                <a:gd name="T93" fmla="*/ 35 h 3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9" h="35">
                  <a:moveTo>
                    <a:pt x="47" y="23"/>
                  </a:moveTo>
                  <a:cubicBezTo>
                    <a:pt x="47" y="23"/>
                    <a:pt x="49" y="25"/>
                    <a:pt x="48" y="25"/>
                  </a:cubicBezTo>
                  <a:cubicBezTo>
                    <a:pt x="47" y="27"/>
                    <a:pt x="44" y="27"/>
                    <a:pt x="43" y="28"/>
                  </a:cubicBezTo>
                  <a:cubicBezTo>
                    <a:pt x="41" y="29"/>
                    <a:pt x="40" y="30"/>
                    <a:pt x="38" y="31"/>
                  </a:cubicBezTo>
                  <a:cubicBezTo>
                    <a:pt x="37" y="32"/>
                    <a:pt x="36" y="34"/>
                    <a:pt x="34" y="35"/>
                  </a:cubicBezTo>
                  <a:cubicBezTo>
                    <a:pt x="32" y="35"/>
                    <a:pt x="29" y="34"/>
                    <a:pt x="27" y="33"/>
                  </a:cubicBezTo>
                  <a:cubicBezTo>
                    <a:pt x="23" y="32"/>
                    <a:pt x="19" y="29"/>
                    <a:pt x="15" y="27"/>
                  </a:cubicBezTo>
                  <a:cubicBezTo>
                    <a:pt x="14" y="27"/>
                    <a:pt x="14" y="26"/>
                    <a:pt x="13" y="26"/>
                  </a:cubicBezTo>
                  <a:cubicBezTo>
                    <a:pt x="13" y="25"/>
                    <a:pt x="12" y="26"/>
                    <a:pt x="11" y="26"/>
                  </a:cubicBezTo>
                  <a:cubicBezTo>
                    <a:pt x="10" y="25"/>
                    <a:pt x="9" y="23"/>
                    <a:pt x="8" y="23"/>
                  </a:cubicBezTo>
                  <a:cubicBezTo>
                    <a:pt x="7" y="23"/>
                    <a:pt x="7" y="25"/>
                    <a:pt x="6" y="25"/>
                  </a:cubicBezTo>
                  <a:cubicBezTo>
                    <a:pt x="4" y="25"/>
                    <a:pt x="1" y="24"/>
                    <a:pt x="0" y="22"/>
                  </a:cubicBezTo>
                  <a:cubicBezTo>
                    <a:pt x="0" y="20"/>
                    <a:pt x="3" y="18"/>
                    <a:pt x="5" y="18"/>
                  </a:cubicBezTo>
                  <a:cubicBezTo>
                    <a:pt x="6" y="18"/>
                    <a:pt x="7" y="20"/>
                    <a:pt x="8" y="20"/>
                  </a:cubicBezTo>
                  <a:cubicBezTo>
                    <a:pt x="9" y="20"/>
                    <a:pt x="11" y="19"/>
                    <a:pt x="13" y="18"/>
                  </a:cubicBezTo>
                  <a:cubicBezTo>
                    <a:pt x="14" y="17"/>
                    <a:pt x="16" y="16"/>
                    <a:pt x="17" y="14"/>
                  </a:cubicBezTo>
                  <a:cubicBezTo>
                    <a:pt x="18" y="12"/>
                    <a:pt x="16" y="9"/>
                    <a:pt x="18" y="8"/>
                  </a:cubicBezTo>
                  <a:cubicBezTo>
                    <a:pt x="19" y="7"/>
                    <a:pt x="19" y="11"/>
                    <a:pt x="20" y="12"/>
                  </a:cubicBezTo>
                  <a:cubicBezTo>
                    <a:pt x="22" y="12"/>
                    <a:pt x="24" y="13"/>
                    <a:pt x="25" y="11"/>
                  </a:cubicBezTo>
                  <a:cubicBezTo>
                    <a:pt x="25" y="10"/>
                    <a:pt x="22" y="10"/>
                    <a:pt x="21" y="8"/>
                  </a:cubicBezTo>
                  <a:cubicBezTo>
                    <a:pt x="21" y="7"/>
                    <a:pt x="21" y="5"/>
                    <a:pt x="21" y="4"/>
                  </a:cubicBezTo>
                  <a:cubicBezTo>
                    <a:pt x="22" y="2"/>
                    <a:pt x="24" y="0"/>
                    <a:pt x="25" y="0"/>
                  </a:cubicBezTo>
                  <a:cubicBezTo>
                    <a:pt x="28" y="1"/>
                    <a:pt x="29" y="3"/>
                    <a:pt x="30" y="5"/>
                  </a:cubicBezTo>
                  <a:cubicBezTo>
                    <a:pt x="31" y="6"/>
                    <a:pt x="30" y="7"/>
                    <a:pt x="30" y="8"/>
                  </a:cubicBezTo>
                  <a:cubicBezTo>
                    <a:pt x="31" y="9"/>
                    <a:pt x="33" y="8"/>
                    <a:pt x="34" y="9"/>
                  </a:cubicBezTo>
                  <a:cubicBezTo>
                    <a:pt x="36" y="11"/>
                    <a:pt x="38" y="13"/>
                    <a:pt x="39" y="15"/>
                  </a:cubicBezTo>
                  <a:cubicBezTo>
                    <a:pt x="39" y="17"/>
                    <a:pt x="38" y="19"/>
                    <a:pt x="39" y="20"/>
                  </a:cubicBezTo>
                  <a:cubicBezTo>
                    <a:pt x="39" y="21"/>
                    <a:pt x="41" y="19"/>
                    <a:pt x="41" y="20"/>
                  </a:cubicBezTo>
                  <a:cubicBezTo>
                    <a:pt x="42" y="21"/>
                    <a:pt x="40" y="24"/>
                    <a:pt x="41" y="25"/>
                  </a:cubicBezTo>
                  <a:cubicBezTo>
                    <a:pt x="43" y="26"/>
                    <a:pt x="45" y="23"/>
                    <a:pt x="47" y="2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28" name="Freeform 3545"/>
            <p:cNvSpPr>
              <a:spLocks noChangeAspect="1"/>
            </p:cNvSpPr>
            <p:nvPr/>
          </p:nvSpPr>
          <p:spPr bwMode="auto">
            <a:xfrm>
              <a:off x="2701553" y="1247263"/>
              <a:ext cx="11669" cy="14586"/>
            </a:xfrm>
            <a:custGeom>
              <a:avLst/>
              <a:gdLst>
                <a:gd name="T0" fmla="*/ 7 w 7"/>
                <a:gd name="T1" fmla="*/ 9 h 9"/>
                <a:gd name="T2" fmla="*/ 7 w 7"/>
                <a:gd name="T3" fmla="*/ 4 h 9"/>
                <a:gd name="T4" fmla="*/ 5 w 7"/>
                <a:gd name="T5" fmla="*/ 1 h 9"/>
                <a:gd name="T6" fmla="*/ 0 w 7"/>
                <a:gd name="T7" fmla="*/ 1 h 9"/>
                <a:gd name="T8" fmla="*/ 1 w 7"/>
                <a:gd name="T9" fmla="*/ 2 h 9"/>
                <a:gd name="T10" fmla="*/ 5 w 7"/>
                <a:gd name="T11" fmla="*/ 6 h 9"/>
                <a:gd name="T12" fmla="*/ 5 w 7"/>
                <a:gd name="T13" fmla="*/ 8 h 9"/>
                <a:gd name="T14" fmla="*/ 7 w 7"/>
                <a:gd name="T15" fmla="*/ 9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"/>
                <a:gd name="T25" fmla="*/ 0 h 9"/>
                <a:gd name="T26" fmla="*/ 7 w 7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" h="9">
                  <a:moveTo>
                    <a:pt x="6" y="8"/>
                  </a:moveTo>
                  <a:cubicBezTo>
                    <a:pt x="7" y="7"/>
                    <a:pt x="7" y="5"/>
                    <a:pt x="6" y="4"/>
                  </a:cubicBezTo>
                  <a:cubicBezTo>
                    <a:pt x="6" y="2"/>
                    <a:pt x="5" y="1"/>
                    <a:pt x="4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2" y="3"/>
                    <a:pt x="3" y="3"/>
                    <a:pt x="4" y="5"/>
                  </a:cubicBezTo>
                  <a:cubicBezTo>
                    <a:pt x="4" y="5"/>
                    <a:pt x="3" y="6"/>
                    <a:pt x="4" y="7"/>
                  </a:cubicBezTo>
                  <a:cubicBezTo>
                    <a:pt x="4" y="8"/>
                    <a:pt x="5" y="9"/>
                    <a:pt x="6" y="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29" name="Freeform 3546"/>
            <p:cNvSpPr>
              <a:spLocks noChangeAspect="1"/>
            </p:cNvSpPr>
            <p:nvPr/>
          </p:nvSpPr>
          <p:spPr bwMode="auto">
            <a:xfrm>
              <a:off x="2605287" y="1270601"/>
              <a:ext cx="10210" cy="16044"/>
            </a:xfrm>
            <a:custGeom>
              <a:avLst/>
              <a:gdLst>
                <a:gd name="T0" fmla="*/ 5 w 6"/>
                <a:gd name="T1" fmla="*/ 1 h 9"/>
                <a:gd name="T2" fmla="*/ 7 w 6"/>
                <a:gd name="T3" fmla="*/ 6 h 9"/>
                <a:gd name="T4" fmla="*/ 2 w 6"/>
                <a:gd name="T5" fmla="*/ 10 h 9"/>
                <a:gd name="T6" fmla="*/ 2 w 6"/>
                <a:gd name="T7" fmla="*/ 2 h 9"/>
                <a:gd name="T8" fmla="*/ 5 w 6"/>
                <a:gd name="T9" fmla="*/ 1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"/>
                <a:gd name="T17" fmla="*/ 6 w 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">
                  <a:moveTo>
                    <a:pt x="4" y="1"/>
                  </a:moveTo>
                  <a:cubicBezTo>
                    <a:pt x="5" y="2"/>
                    <a:pt x="6" y="4"/>
                    <a:pt x="6" y="5"/>
                  </a:cubicBezTo>
                  <a:cubicBezTo>
                    <a:pt x="5" y="7"/>
                    <a:pt x="3" y="9"/>
                    <a:pt x="2" y="8"/>
                  </a:cubicBezTo>
                  <a:cubicBezTo>
                    <a:pt x="0" y="7"/>
                    <a:pt x="1" y="4"/>
                    <a:pt x="2" y="2"/>
                  </a:cubicBezTo>
                  <a:cubicBezTo>
                    <a:pt x="2" y="1"/>
                    <a:pt x="3" y="0"/>
                    <a:pt x="4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30" name="Freeform 3547"/>
            <p:cNvSpPr>
              <a:spLocks noChangeAspect="1"/>
            </p:cNvSpPr>
            <p:nvPr/>
          </p:nvSpPr>
          <p:spPr bwMode="auto">
            <a:xfrm>
              <a:off x="2571739" y="1282269"/>
              <a:ext cx="11669" cy="10210"/>
            </a:xfrm>
            <a:custGeom>
              <a:avLst/>
              <a:gdLst>
                <a:gd name="T0" fmla="*/ 7 w 7"/>
                <a:gd name="T1" fmla="*/ 1 h 6"/>
                <a:gd name="T2" fmla="*/ 6 w 7"/>
                <a:gd name="T3" fmla="*/ 6 h 6"/>
                <a:gd name="T4" fmla="*/ 0 w 7"/>
                <a:gd name="T5" fmla="*/ 5 h 6"/>
                <a:gd name="T6" fmla="*/ 2 w 7"/>
                <a:gd name="T7" fmla="*/ 2 h 6"/>
                <a:gd name="T8" fmla="*/ 7 w 7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6" y="1"/>
                  </a:moveTo>
                  <a:cubicBezTo>
                    <a:pt x="7" y="2"/>
                    <a:pt x="6" y="4"/>
                    <a:pt x="5" y="5"/>
                  </a:cubicBezTo>
                  <a:cubicBezTo>
                    <a:pt x="4" y="6"/>
                    <a:pt x="2" y="5"/>
                    <a:pt x="0" y="4"/>
                  </a:cubicBezTo>
                  <a:cubicBezTo>
                    <a:pt x="0" y="4"/>
                    <a:pt x="1" y="2"/>
                    <a:pt x="2" y="2"/>
                  </a:cubicBezTo>
                  <a:cubicBezTo>
                    <a:pt x="3" y="1"/>
                    <a:pt x="5" y="0"/>
                    <a:pt x="6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31" name="Freeform 3548"/>
            <p:cNvSpPr>
              <a:spLocks noChangeAspect="1"/>
            </p:cNvSpPr>
            <p:nvPr/>
          </p:nvSpPr>
          <p:spPr bwMode="auto">
            <a:xfrm>
              <a:off x="2517772" y="1288103"/>
              <a:ext cx="11669" cy="11669"/>
            </a:xfrm>
            <a:custGeom>
              <a:avLst/>
              <a:gdLst>
                <a:gd name="T0" fmla="*/ 1 w 7"/>
                <a:gd name="T1" fmla="*/ 0 h 6"/>
                <a:gd name="T2" fmla="*/ 7 w 7"/>
                <a:gd name="T3" fmla="*/ 3 h 6"/>
                <a:gd name="T4" fmla="*/ 5 w 7"/>
                <a:gd name="T5" fmla="*/ 7 h 6"/>
                <a:gd name="T6" fmla="*/ 0 w 7"/>
                <a:gd name="T7" fmla="*/ 1 h 6"/>
                <a:gd name="T8" fmla="*/ 1 w 7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1" y="0"/>
                  </a:moveTo>
                  <a:cubicBezTo>
                    <a:pt x="3" y="0"/>
                    <a:pt x="5" y="1"/>
                    <a:pt x="6" y="2"/>
                  </a:cubicBezTo>
                  <a:cubicBezTo>
                    <a:pt x="7" y="3"/>
                    <a:pt x="5" y="6"/>
                    <a:pt x="4" y="5"/>
                  </a:cubicBezTo>
                  <a:cubicBezTo>
                    <a:pt x="2" y="5"/>
                    <a:pt x="1" y="3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32" name="Freeform 3549"/>
            <p:cNvSpPr>
              <a:spLocks noChangeAspect="1"/>
            </p:cNvSpPr>
            <p:nvPr/>
          </p:nvSpPr>
          <p:spPr bwMode="auto">
            <a:xfrm>
              <a:off x="2691343" y="1248722"/>
              <a:ext cx="8751" cy="8751"/>
            </a:xfrm>
            <a:custGeom>
              <a:avLst/>
              <a:gdLst>
                <a:gd name="T0" fmla="*/ 0 w 5"/>
                <a:gd name="T1" fmla="*/ 1 h 5"/>
                <a:gd name="T2" fmla="*/ 5 w 5"/>
                <a:gd name="T3" fmla="*/ 2 h 5"/>
                <a:gd name="T4" fmla="*/ 4 w 5"/>
                <a:gd name="T5" fmla="*/ 6 h 5"/>
                <a:gd name="T6" fmla="*/ 0 w 5"/>
                <a:gd name="T7" fmla="*/ 1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5"/>
                <a:gd name="T14" fmla="*/ 5 w 5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5">
                  <a:moveTo>
                    <a:pt x="0" y="1"/>
                  </a:moveTo>
                  <a:cubicBezTo>
                    <a:pt x="1" y="0"/>
                    <a:pt x="4" y="1"/>
                    <a:pt x="4" y="2"/>
                  </a:cubicBezTo>
                  <a:cubicBezTo>
                    <a:pt x="5" y="3"/>
                    <a:pt x="4" y="5"/>
                    <a:pt x="3" y="5"/>
                  </a:cubicBezTo>
                  <a:cubicBezTo>
                    <a:pt x="1" y="4"/>
                    <a:pt x="0" y="2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33" name="Freeform 3550"/>
            <p:cNvSpPr>
              <a:spLocks noChangeAspect="1"/>
            </p:cNvSpPr>
            <p:nvPr/>
          </p:nvSpPr>
          <p:spPr bwMode="auto">
            <a:xfrm>
              <a:off x="1919756" y="1261849"/>
              <a:ext cx="8751" cy="13127"/>
            </a:xfrm>
            <a:custGeom>
              <a:avLst/>
              <a:gdLst>
                <a:gd name="T0" fmla="*/ 2 w 5"/>
                <a:gd name="T1" fmla="*/ 1 h 7"/>
                <a:gd name="T2" fmla="*/ 5 w 5"/>
                <a:gd name="T3" fmla="*/ 8 h 7"/>
                <a:gd name="T4" fmla="*/ 1 w 5"/>
                <a:gd name="T5" fmla="*/ 6 h 7"/>
                <a:gd name="T6" fmla="*/ 2 w 5"/>
                <a:gd name="T7" fmla="*/ 1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7"/>
                <a:gd name="T14" fmla="*/ 5 w 5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7">
                  <a:moveTo>
                    <a:pt x="2" y="1"/>
                  </a:moveTo>
                  <a:cubicBezTo>
                    <a:pt x="4" y="1"/>
                    <a:pt x="5" y="4"/>
                    <a:pt x="4" y="6"/>
                  </a:cubicBezTo>
                  <a:cubicBezTo>
                    <a:pt x="4" y="7"/>
                    <a:pt x="1" y="6"/>
                    <a:pt x="1" y="5"/>
                  </a:cubicBezTo>
                  <a:cubicBezTo>
                    <a:pt x="0" y="3"/>
                    <a:pt x="1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34" name="Freeform 3551"/>
            <p:cNvSpPr>
              <a:spLocks noChangeAspect="1"/>
            </p:cNvSpPr>
            <p:nvPr/>
          </p:nvSpPr>
          <p:spPr bwMode="auto">
            <a:xfrm>
              <a:off x="1928507" y="1260391"/>
              <a:ext cx="11669" cy="16044"/>
            </a:xfrm>
            <a:custGeom>
              <a:avLst/>
              <a:gdLst>
                <a:gd name="T0" fmla="*/ 5 w 6"/>
                <a:gd name="T1" fmla="*/ 1 h 9"/>
                <a:gd name="T2" fmla="*/ 8 w 6"/>
                <a:gd name="T3" fmla="*/ 9 h 9"/>
                <a:gd name="T4" fmla="*/ 1 w 6"/>
                <a:gd name="T5" fmla="*/ 10 h 9"/>
                <a:gd name="T6" fmla="*/ 1 w 6"/>
                <a:gd name="T7" fmla="*/ 2 h 9"/>
                <a:gd name="T8" fmla="*/ 5 w 6"/>
                <a:gd name="T9" fmla="*/ 1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"/>
                <a:gd name="T17" fmla="*/ 6 w 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">
                  <a:moveTo>
                    <a:pt x="4" y="1"/>
                  </a:moveTo>
                  <a:cubicBezTo>
                    <a:pt x="5" y="2"/>
                    <a:pt x="6" y="5"/>
                    <a:pt x="6" y="7"/>
                  </a:cubicBezTo>
                  <a:cubicBezTo>
                    <a:pt x="5" y="8"/>
                    <a:pt x="2" y="9"/>
                    <a:pt x="1" y="8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1" y="1"/>
                    <a:pt x="3" y="0"/>
                    <a:pt x="4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35" name="Freeform 3552"/>
            <p:cNvSpPr>
              <a:spLocks noChangeAspect="1"/>
            </p:cNvSpPr>
            <p:nvPr/>
          </p:nvSpPr>
          <p:spPr bwMode="auto">
            <a:xfrm>
              <a:off x="1937259" y="1247263"/>
              <a:ext cx="30630" cy="23337"/>
            </a:xfrm>
            <a:custGeom>
              <a:avLst/>
              <a:gdLst>
                <a:gd name="T0" fmla="*/ 15 w 17"/>
                <a:gd name="T1" fmla="*/ 0 h 14"/>
                <a:gd name="T2" fmla="*/ 21 w 17"/>
                <a:gd name="T3" fmla="*/ 5 h 14"/>
                <a:gd name="T4" fmla="*/ 12 w 17"/>
                <a:gd name="T5" fmla="*/ 11 h 14"/>
                <a:gd name="T6" fmla="*/ 5 w 17"/>
                <a:gd name="T7" fmla="*/ 15 h 14"/>
                <a:gd name="T8" fmla="*/ 1 w 17"/>
                <a:gd name="T9" fmla="*/ 10 h 14"/>
                <a:gd name="T10" fmla="*/ 2 w 17"/>
                <a:gd name="T11" fmla="*/ 6 h 14"/>
                <a:gd name="T12" fmla="*/ 11 w 17"/>
                <a:gd name="T13" fmla="*/ 6 h 14"/>
                <a:gd name="T14" fmla="*/ 15 w 17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4"/>
                <a:gd name="T26" fmla="*/ 17 w 17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4">
                  <a:moveTo>
                    <a:pt x="12" y="0"/>
                  </a:moveTo>
                  <a:cubicBezTo>
                    <a:pt x="14" y="0"/>
                    <a:pt x="17" y="2"/>
                    <a:pt x="17" y="4"/>
                  </a:cubicBezTo>
                  <a:cubicBezTo>
                    <a:pt x="16" y="7"/>
                    <a:pt x="13" y="8"/>
                    <a:pt x="10" y="10"/>
                  </a:cubicBezTo>
                  <a:cubicBezTo>
                    <a:pt x="8" y="11"/>
                    <a:pt x="6" y="14"/>
                    <a:pt x="4" y="13"/>
                  </a:cubicBezTo>
                  <a:cubicBezTo>
                    <a:pt x="2" y="13"/>
                    <a:pt x="1" y="11"/>
                    <a:pt x="1" y="9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7" y="6"/>
                    <a:pt x="9" y="5"/>
                  </a:cubicBezTo>
                  <a:cubicBezTo>
                    <a:pt x="10" y="4"/>
                    <a:pt x="10" y="0"/>
                    <a:pt x="1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36" name="Freeform 3553"/>
            <p:cNvSpPr>
              <a:spLocks noChangeAspect="1"/>
            </p:cNvSpPr>
            <p:nvPr/>
          </p:nvSpPr>
          <p:spPr bwMode="auto">
            <a:xfrm>
              <a:off x="2831366" y="1085361"/>
              <a:ext cx="526546" cy="444866"/>
            </a:xfrm>
            <a:custGeom>
              <a:avLst/>
              <a:gdLst>
                <a:gd name="T0" fmla="*/ 264 w 301"/>
                <a:gd name="T1" fmla="*/ 259 h 254"/>
                <a:gd name="T2" fmla="*/ 263 w 301"/>
                <a:gd name="T3" fmla="*/ 279 h 254"/>
                <a:gd name="T4" fmla="*/ 275 w 301"/>
                <a:gd name="T5" fmla="*/ 303 h 254"/>
                <a:gd name="T6" fmla="*/ 227 w 301"/>
                <a:gd name="T7" fmla="*/ 282 h 254"/>
                <a:gd name="T8" fmla="*/ 213 w 301"/>
                <a:gd name="T9" fmla="*/ 265 h 254"/>
                <a:gd name="T10" fmla="*/ 195 w 301"/>
                <a:gd name="T11" fmla="*/ 250 h 254"/>
                <a:gd name="T12" fmla="*/ 180 w 301"/>
                <a:gd name="T13" fmla="*/ 243 h 254"/>
                <a:gd name="T14" fmla="*/ 176 w 301"/>
                <a:gd name="T15" fmla="*/ 238 h 254"/>
                <a:gd name="T16" fmla="*/ 138 w 301"/>
                <a:gd name="T17" fmla="*/ 247 h 254"/>
                <a:gd name="T18" fmla="*/ 140 w 301"/>
                <a:gd name="T19" fmla="*/ 219 h 254"/>
                <a:gd name="T20" fmla="*/ 186 w 301"/>
                <a:gd name="T21" fmla="*/ 215 h 254"/>
                <a:gd name="T22" fmla="*/ 217 w 301"/>
                <a:gd name="T23" fmla="*/ 169 h 254"/>
                <a:gd name="T24" fmla="*/ 198 w 301"/>
                <a:gd name="T25" fmla="*/ 134 h 254"/>
                <a:gd name="T26" fmla="*/ 183 w 301"/>
                <a:gd name="T27" fmla="*/ 130 h 254"/>
                <a:gd name="T28" fmla="*/ 178 w 301"/>
                <a:gd name="T29" fmla="*/ 119 h 254"/>
                <a:gd name="T30" fmla="*/ 157 w 301"/>
                <a:gd name="T31" fmla="*/ 95 h 254"/>
                <a:gd name="T32" fmla="*/ 132 w 301"/>
                <a:gd name="T33" fmla="*/ 92 h 254"/>
                <a:gd name="T34" fmla="*/ 116 w 301"/>
                <a:gd name="T35" fmla="*/ 107 h 254"/>
                <a:gd name="T36" fmla="*/ 95 w 301"/>
                <a:gd name="T37" fmla="*/ 106 h 254"/>
                <a:gd name="T38" fmla="*/ 47 w 301"/>
                <a:gd name="T39" fmla="*/ 101 h 254"/>
                <a:gd name="T40" fmla="*/ 34 w 301"/>
                <a:gd name="T41" fmla="*/ 97 h 254"/>
                <a:gd name="T42" fmla="*/ 19 w 301"/>
                <a:gd name="T43" fmla="*/ 73 h 254"/>
                <a:gd name="T44" fmla="*/ 2 w 301"/>
                <a:gd name="T45" fmla="*/ 62 h 254"/>
                <a:gd name="T46" fmla="*/ 61 w 301"/>
                <a:gd name="T47" fmla="*/ 1 h 254"/>
                <a:gd name="T48" fmla="*/ 54 w 301"/>
                <a:gd name="T49" fmla="*/ 30 h 254"/>
                <a:gd name="T50" fmla="*/ 50 w 301"/>
                <a:gd name="T51" fmla="*/ 71 h 254"/>
                <a:gd name="T52" fmla="*/ 70 w 301"/>
                <a:gd name="T53" fmla="*/ 68 h 254"/>
                <a:gd name="T54" fmla="*/ 79 w 301"/>
                <a:gd name="T55" fmla="*/ 48 h 254"/>
                <a:gd name="T56" fmla="*/ 74 w 301"/>
                <a:gd name="T57" fmla="*/ 25 h 254"/>
                <a:gd name="T58" fmla="*/ 79 w 301"/>
                <a:gd name="T59" fmla="*/ 12 h 254"/>
                <a:gd name="T60" fmla="*/ 131 w 301"/>
                <a:gd name="T61" fmla="*/ 8 h 254"/>
                <a:gd name="T62" fmla="*/ 124 w 301"/>
                <a:gd name="T63" fmla="*/ 48 h 254"/>
                <a:gd name="T64" fmla="*/ 150 w 301"/>
                <a:gd name="T65" fmla="*/ 42 h 254"/>
                <a:gd name="T66" fmla="*/ 155 w 301"/>
                <a:gd name="T67" fmla="*/ 41 h 254"/>
                <a:gd name="T68" fmla="*/ 191 w 301"/>
                <a:gd name="T69" fmla="*/ 35 h 254"/>
                <a:gd name="T70" fmla="*/ 201 w 301"/>
                <a:gd name="T71" fmla="*/ 48 h 254"/>
                <a:gd name="T72" fmla="*/ 211 w 301"/>
                <a:gd name="T73" fmla="*/ 59 h 254"/>
                <a:gd name="T74" fmla="*/ 221 w 301"/>
                <a:gd name="T75" fmla="*/ 74 h 254"/>
                <a:gd name="T76" fmla="*/ 252 w 301"/>
                <a:gd name="T77" fmla="*/ 70 h 254"/>
                <a:gd name="T78" fmla="*/ 245 w 301"/>
                <a:gd name="T79" fmla="*/ 83 h 254"/>
                <a:gd name="T80" fmla="*/ 239 w 301"/>
                <a:gd name="T81" fmla="*/ 96 h 254"/>
                <a:gd name="T82" fmla="*/ 264 w 301"/>
                <a:gd name="T83" fmla="*/ 84 h 254"/>
                <a:gd name="T84" fmla="*/ 266 w 301"/>
                <a:gd name="T85" fmla="*/ 96 h 254"/>
                <a:gd name="T86" fmla="*/ 264 w 301"/>
                <a:gd name="T87" fmla="*/ 109 h 254"/>
                <a:gd name="T88" fmla="*/ 271 w 301"/>
                <a:gd name="T89" fmla="*/ 113 h 254"/>
                <a:gd name="T90" fmla="*/ 279 w 301"/>
                <a:gd name="T91" fmla="*/ 120 h 254"/>
                <a:gd name="T92" fmla="*/ 283 w 301"/>
                <a:gd name="T93" fmla="*/ 133 h 254"/>
                <a:gd name="T94" fmla="*/ 293 w 301"/>
                <a:gd name="T95" fmla="*/ 145 h 254"/>
                <a:gd name="T96" fmla="*/ 303 w 301"/>
                <a:gd name="T97" fmla="*/ 162 h 254"/>
                <a:gd name="T98" fmla="*/ 325 w 301"/>
                <a:gd name="T99" fmla="*/ 168 h 254"/>
                <a:gd name="T100" fmla="*/ 331 w 301"/>
                <a:gd name="T101" fmla="*/ 184 h 254"/>
                <a:gd name="T102" fmla="*/ 356 w 301"/>
                <a:gd name="T103" fmla="*/ 181 h 254"/>
                <a:gd name="T104" fmla="*/ 348 w 301"/>
                <a:gd name="T105" fmla="*/ 201 h 254"/>
                <a:gd name="T106" fmla="*/ 329 w 301"/>
                <a:gd name="T107" fmla="*/ 208 h 254"/>
                <a:gd name="T108" fmla="*/ 308 w 301"/>
                <a:gd name="T109" fmla="*/ 216 h 254"/>
                <a:gd name="T110" fmla="*/ 300 w 301"/>
                <a:gd name="T111" fmla="*/ 198 h 254"/>
                <a:gd name="T112" fmla="*/ 273 w 301"/>
                <a:gd name="T113" fmla="*/ 193 h 254"/>
                <a:gd name="T114" fmla="*/ 277 w 301"/>
                <a:gd name="T115" fmla="*/ 213 h 254"/>
                <a:gd name="T116" fmla="*/ 301 w 301"/>
                <a:gd name="T117" fmla="*/ 243 h 254"/>
                <a:gd name="T118" fmla="*/ 296 w 301"/>
                <a:gd name="T119" fmla="*/ 279 h 25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01"/>
                <a:gd name="T181" fmla="*/ 0 h 254"/>
                <a:gd name="T182" fmla="*/ 301 w 301"/>
                <a:gd name="T183" fmla="*/ 254 h 25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01" h="254">
                  <a:moveTo>
                    <a:pt x="248" y="236"/>
                  </a:moveTo>
                  <a:cubicBezTo>
                    <a:pt x="245" y="237"/>
                    <a:pt x="243" y="234"/>
                    <a:pt x="241" y="233"/>
                  </a:cubicBezTo>
                  <a:cubicBezTo>
                    <a:pt x="239" y="232"/>
                    <a:pt x="238" y="230"/>
                    <a:pt x="236" y="229"/>
                  </a:cubicBezTo>
                  <a:cubicBezTo>
                    <a:pt x="235" y="229"/>
                    <a:pt x="234" y="231"/>
                    <a:pt x="233" y="230"/>
                  </a:cubicBezTo>
                  <a:cubicBezTo>
                    <a:pt x="231" y="230"/>
                    <a:pt x="231" y="227"/>
                    <a:pt x="230" y="227"/>
                  </a:cubicBezTo>
                  <a:cubicBezTo>
                    <a:pt x="228" y="225"/>
                    <a:pt x="225" y="226"/>
                    <a:pt x="224" y="224"/>
                  </a:cubicBezTo>
                  <a:cubicBezTo>
                    <a:pt x="222" y="222"/>
                    <a:pt x="223" y="217"/>
                    <a:pt x="220" y="216"/>
                  </a:cubicBezTo>
                  <a:cubicBezTo>
                    <a:pt x="217" y="215"/>
                    <a:pt x="221" y="222"/>
                    <a:pt x="218" y="222"/>
                  </a:cubicBezTo>
                  <a:cubicBezTo>
                    <a:pt x="215" y="222"/>
                    <a:pt x="215" y="217"/>
                    <a:pt x="213" y="216"/>
                  </a:cubicBezTo>
                  <a:cubicBezTo>
                    <a:pt x="212" y="215"/>
                    <a:pt x="211" y="216"/>
                    <a:pt x="209" y="216"/>
                  </a:cubicBezTo>
                  <a:cubicBezTo>
                    <a:pt x="208" y="216"/>
                    <a:pt x="206" y="214"/>
                    <a:pt x="206" y="216"/>
                  </a:cubicBezTo>
                  <a:cubicBezTo>
                    <a:pt x="207" y="219"/>
                    <a:pt x="210" y="222"/>
                    <a:pt x="213" y="225"/>
                  </a:cubicBezTo>
                  <a:cubicBezTo>
                    <a:pt x="214" y="226"/>
                    <a:pt x="217" y="227"/>
                    <a:pt x="219" y="228"/>
                  </a:cubicBezTo>
                  <a:cubicBezTo>
                    <a:pt x="220" y="229"/>
                    <a:pt x="218" y="231"/>
                    <a:pt x="219" y="232"/>
                  </a:cubicBezTo>
                  <a:cubicBezTo>
                    <a:pt x="221" y="234"/>
                    <a:pt x="225" y="234"/>
                    <a:pt x="227" y="236"/>
                  </a:cubicBezTo>
                  <a:cubicBezTo>
                    <a:pt x="229" y="238"/>
                    <a:pt x="229" y="241"/>
                    <a:pt x="231" y="242"/>
                  </a:cubicBezTo>
                  <a:cubicBezTo>
                    <a:pt x="232" y="243"/>
                    <a:pt x="234" y="242"/>
                    <a:pt x="235" y="243"/>
                  </a:cubicBezTo>
                  <a:cubicBezTo>
                    <a:pt x="236" y="244"/>
                    <a:pt x="237" y="246"/>
                    <a:pt x="236" y="247"/>
                  </a:cubicBezTo>
                  <a:cubicBezTo>
                    <a:pt x="235" y="248"/>
                    <a:pt x="232" y="246"/>
                    <a:pt x="232" y="247"/>
                  </a:cubicBezTo>
                  <a:cubicBezTo>
                    <a:pt x="232" y="249"/>
                    <a:pt x="236" y="251"/>
                    <a:pt x="235" y="252"/>
                  </a:cubicBezTo>
                  <a:cubicBezTo>
                    <a:pt x="234" y="254"/>
                    <a:pt x="231" y="253"/>
                    <a:pt x="229" y="252"/>
                  </a:cubicBezTo>
                  <a:cubicBezTo>
                    <a:pt x="227" y="252"/>
                    <a:pt x="225" y="250"/>
                    <a:pt x="223" y="249"/>
                  </a:cubicBezTo>
                  <a:cubicBezTo>
                    <a:pt x="221" y="248"/>
                    <a:pt x="218" y="246"/>
                    <a:pt x="215" y="245"/>
                  </a:cubicBezTo>
                  <a:cubicBezTo>
                    <a:pt x="213" y="244"/>
                    <a:pt x="210" y="245"/>
                    <a:pt x="207" y="245"/>
                  </a:cubicBezTo>
                  <a:cubicBezTo>
                    <a:pt x="205" y="244"/>
                    <a:pt x="202" y="244"/>
                    <a:pt x="200" y="243"/>
                  </a:cubicBezTo>
                  <a:cubicBezTo>
                    <a:pt x="198" y="242"/>
                    <a:pt x="197" y="239"/>
                    <a:pt x="195" y="237"/>
                  </a:cubicBezTo>
                  <a:cubicBezTo>
                    <a:pt x="194" y="236"/>
                    <a:pt x="194" y="233"/>
                    <a:pt x="193" y="233"/>
                  </a:cubicBezTo>
                  <a:cubicBezTo>
                    <a:pt x="191" y="233"/>
                    <a:pt x="190" y="235"/>
                    <a:pt x="189" y="235"/>
                  </a:cubicBezTo>
                  <a:cubicBezTo>
                    <a:pt x="187" y="235"/>
                    <a:pt x="186" y="234"/>
                    <a:pt x="184" y="233"/>
                  </a:cubicBezTo>
                  <a:cubicBezTo>
                    <a:pt x="183" y="232"/>
                    <a:pt x="181" y="232"/>
                    <a:pt x="180" y="231"/>
                  </a:cubicBezTo>
                  <a:cubicBezTo>
                    <a:pt x="179" y="230"/>
                    <a:pt x="181" y="229"/>
                    <a:pt x="180" y="228"/>
                  </a:cubicBezTo>
                  <a:cubicBezTo>
                    <a:pt x="179" y="228"/>
                    <a:pt x="178" y="229"/>
                    <a:pt x="177" y="229"/>
                  </a:cubicBezTo>
                  <a:cubicBezTo>
                    <a:pt x="175" y="228"/>
                    <a:pt x="174" y="226"/>
                    <a:pt x="173" y="225"/>
                  </a:cubicBezTo>
                  <a:cubicBezTo>
                    <a:pt x="172" y="224"/>
                    <a:pt x="168" y="223"/>
                    <a:pt x="170" y="222"/>
                  </a:cubicBezTo>
                  <a:cubicBezTo>
                    <a:pt x="172" y="220"/>
                    <a:pt x="175" y="222"/>
                    <a:pt x="178" y="221"/>
                  </a:cubicBezTo>
                  <a:cubicBezTo>
                    <a:pt x="179" y="221"/>
                    <a:pt x="179" y="219"/>
                    <a:pt x="178" y="218"/>
                  </a:cubicBezTo>
                  <a:cubicBezTo>
                    <a:pt x="177" y="217"/>
                    <a:pt x="175" y="217"/>
                    <a:pt x="174" y="217"/>
                  </a:cubicBezTo>
                  <a:cubicBezTo>
                    <a:pt x="172" y="216"/>
                    <a:pt x="172" y="214"/>
                    <a:pt x="171" y="214"/>
                  </a:cubicBezTo>
                  <a:cubicBezTo>
                    <a:pt x="170" y="213"/>
                    <a:pt x="170" y="216"/>
                    <a:pt x="169" y="216"/>
                  </a:cubicBezTo>
                  <a:cubicBezTo>
                    <a:pt x="168" y="215"/>
                    <a:pt x="168" y="213"/>
                    <a:pt x="167" y="212"/>
                  </a:cubicBezTo>
                  <a:cubicBezTo>
                    <a:pt x="166" y="211"/>
                    <a:pt x="164" y="213"/>
                    <a:pt x="163" y="212"/>
                  </a:cubicBezTo>
                  <a:cubicBezTo>
                    <a:pt x="162" y="211"/>
                    <a:pt x="163" y="209"/>
                    <a:pt x="163" y="208"/>
                  </a:cubicBezTo>
                  <a:cubicBezTo>
                    <a:pt x="162" y="206"/>
                    <a:pt x="159" y="206"/>
                    <a:pt x="158" y="205"/>
                  </a:cubicBezTo>
                  <a:cubicBezTo>
                    <a:pt x="158" y="203"/>
                    <a:pt x="159" y="200"/>
                    <a:pt x="159" y="198"/>
                  </a:cubicBezTo>
                  <a:cubicBezTo>
                    <a:pt x="159" y="198"/>
                    <a:pt x="157" y="198"/>
                    <a:pt x="157" y="198"/>
                  </a:cubicBezTo>
                  <a:cubicBezTo>
                    <a:pt x="155" y="200"/>
                    <a:pt x="155" y="202"/>
                    <a:pt x="154" y="204"/>
                  </a:cubicBezTo>
                  <a:cubicBezTo>
                    <a:pt x="153" y="205"/>
                    <a:pt x="154" y="203"/>
                    <a:pt x="154" y="202"/>
                  </a:cubicBezTo>
                  <a:cubicBezTo>
                    <a:pt x="154" y="201"/>
                    <a:pt x="156" y="198"/>
                    <a:pt x="155" y="197"/>
                  </a:cubicBezTo>
                  <a:cubicBezTo>
                    <a:pt x="153" y="197"/>
                    <a:pt x="152" y="201"/>
                    <a:pt x="150" y="202"/>
                  </a:cubicBezTo>
                  <a:cubicBezTo>
                    <a:pt x="149" y="202"/>
                    <a:pt x="150" y="200"/>
                    <a:pt x="150" y="199"/>
                  </a:cubicBezTo>
                  <a:cubicBezTo>
                    <a:pt x="150" y="197"/>
                    <a:pt x="151" y="195"/>
                    <a:pt x="150" y="194"/>
                  </a:cubicBezTo>
                  <a:cubicBezTo>
                    <a:pt x="149" y="194"/>
                    <a:pt x="149" y="197"/>
                    <a:pt x="148" y="197"/>
                  </a:cubicBezTo>
                  <a:cubicBezTo>
                    <a:pt x="147" y="196"/>
                    <a:pt x="148" y="194"/>
                    <a:pt x="147" y="193"/>
                  </a:cubicBezTo>
                  <a:cubicBezTo>
                    <a:pt x="145" y="192"/>
                    <a:pt x="144" y="191"/>
                    <a:pt x="142" y="191"/>
                  </a:cubicBezTo>
                  <a:cubicBezTo>
                    <a:pt x="141" y="192"/>
                    <a:pt x="141" y="195"/>
                    <a:pt x="142" y="196"/>
                  </a:cubicBezTo>
                  <a:cubicBezTo>
                    <a:pt x="143" y="197"/>
                    <a:pt x="147" y="196"/>
                    <a:pt x="147" y="198"/>
                  </a:cubicBezTo>
                  <a:cubicBezTo>
                    <a:pt x="147" y="200"/>
                    <a:pt x="145" y="202"/>
                    <a:pt x="143" y="202"/>
                  </a:cubicBezTo>
                  <a:cubicBezTo>
                    <a:pt x="141" y="202"/>
                    <a:pt x="140" y="200"/>
                    <a:pt x="138" y="200"/>
                  </a:cubicBezTo>
                  <a:cubicBezTo>
                    <a:pt x="136" y="199"/>
                    <a:pt x="134" y="197"/>
                    <a:pt x="132" y="198"/>
                  </a:cubicBezTo>
                  <a:cubicBezTo>
                    <a:pt x="131" y="199"/>
                    <a:pt x="133" y="201"/>
                    <a:pt x="132" y="202"/>
                  </a:cubicBezTo>
                  <a:cubicBezTo>
                    <a:pt x="130" y="203"/>
                    <a:pt x="127" y="202"/>
                    <a:pt x="125" y="203"/>
                  </a:cubicBezTo>
                  <a:cubicBezTo>
                    <a:pt x="124" y="203"/>
                    <a:pt x="125" y="205"/>
                    <a:pt x="124" y="206"/>
                  </a:cubicBezTo>
                  <a:cubicBezTo>
                    <a:pt x="122" y="207"/>
                    <a:pt x="118" y="206"/>
                    <a:pt x="115" y="206"/>
                  </a:cubicBezTo>
                  <a:cubicBezTo>
                    <a:pt x="113" y="205"/>
                    <a:pt x="112" y="203"/>
                    <a:pt x="110" y="202"/>
                  </a:cubicBezTo>
                  <a:cubicBezTo>
                    <a:pt x="109" y="202"/>
                    <a:pt x="107" y="203"/>
                    <a:pt x="106" y="202"/>
                  </a:cubicBezTo>
                  <a:cubicBezTo>
                    <a:pt x="105" y="200"/>
                    <a:pt x="104" y="197"/>
                    <a:pt x="104" y="194"/>
                  </a:cubicBezTo>
                  <a:cubicBezTo>
                    <a:pt x="104" y="192"/>
                    <a:pt x="105" y="190"/>
                    <a:pt x="107" y="189"/>
                  </a:cubicBezTo>
                  <a:cubicBezTo>
                    <a:pt x="110" y="187"/>
                    <a:pt x="113" y="189"/>
                    <a:pt x="115" y="188"/>
                  </a:cubicBezTo>
                  <a:cubicBezTo>
                    <a:pt x="116" y="187"/>
                    <a:pt x="115" y="186"/>
                    <a:pt x="116" y="184"/>
                  </a:cubicBezTo>
                  <a:cubicBezTo>
                    <a:pt x="116" y="184"/>
                    <a:pt x="116" y="182"/>
                    <a:pt x="117" y="182"/>
                  </a:cubicBezTo>
                  <a:cubicBezTo>
                    <a:pt x="120" y="182"/>
                    <a:pt x="122" y="182"/>
                    <a:pt x="125" y="182"/>
                  </a:cubicBezTo>
                  <a:cubicBezTo>
                    <a:pt x="127" y="182"/>
                    <a:pt x="128" y="183"/>
                    <a:pt x="129" y="183"/>
                  </a:cubicBezTo>
                  <a:cubicBezTo>
                    <a:pt x="131" y="183"/>
                    <a:pt x="133" y="182"/>
                    <a:pt x="135" y="183"/>
                  </a:cubicBezTo>
                  <a:cubicBezTo>
                    <a:pt x="137" y="183"/>
                    <a:pt x="139" y="184"/>
                    <a:pt x="141" y="184"/>
                  </a:cubicBezTo>
                  <a:cubicBezTo>
                    <a:pt x="142" y="184"/>
                    <a:pt x="144" y="183"/>
                    <a:pt x="145" y="183"/>
                  </a:cubicBezTo>
                  <a:cubicBezTo>
                    <a:pt x="146" y="183"/>
                    <a:pt x="148" y="184"/>
                    <a:pt x="149" y="183"/>
                  </a:cubicBezTo>
                  <a:cubicBezTo>
                    <a:pt x="151" y="182"/>
                    <a:pt x="152" y="180"/>
                    <a:pt x="155" y="179"/>
                  </a:cubicBezTo>
                  <a:cubicBezTo>
                    <a:pt x="156" y="179"/>
                    <a:pt x="159" y="181"/>
                    <a:pt x="160" y="180"/>
                  </a:cubicBezTo>
                  <a:cubicBezTo>
                    <a:pt x="161" y="178"/>
                    <a:pt x="160" y="175"/>
                    <a:pt x="158" y="173"/>
                  </a:cubicBezTo>
                  <a:cubicBezTo>
                    <a:pt x="157" y="172"/>
                    <a:pt x="153" y="171"/>
                    <a:pt x="153" y="169"/>
                  </a:cubicBezTo>
                  <a:cubicBezTo>
                    <a:pt x="153" y="167"/>
                    <a:pt x="156" y="164"/>
                    <a:pt x="158" y="162"/>
                  </a:cubicBezTo>
                  <a:cubicBezTo>
                    <a:pt x="162" y="159"/>
                    <a:pt x="167" y="157"/>
                    <a:pt x="170" y="154"/>
                  </a:cubicBezTo>
                  <a:cubicBezTo>
                    <a:pt x="172" y="152"/>
                    <a:pt x="173" y="149"/>
                    <a:pt x="175" y="147"/>
                  </a:cubicBezTo>
                  <a:cubicBezTo>
                    <a:pt x="176" y="145"/>
                    <a:pt x="181" y="144"/>
                    <a:pt x="181" y="141"/>
                  </a:cubicBezTo>
                  <a:cubicBezTo>
                    <a:pt x="182" y="138"/>
                    <a:pt x="178" y="136"/>
                    <a:pt x="177" y="133"/>
                  </a:cubicBezTo>
                  <a:cubicBezTo>
                    <a:pt x="176" y="131"/>
                    <a:pt x="176" y="129"/>
                    <a:pt x="177" y="127"/>
                  </a:cubicBezTo>
                  <a:cubicBezTo>
                    <a:pt x="177" y="126"/>
                    <a:pt x="178" y="125"/>
                    <a:pt x="178" y="124"/>
                  </a:cubicBezTo>
                  <a:cubicBezTo>
                    <a:pt x="176" y="123"/>
                    <a:pt x="174" y="123"/>
                    <a:pt x="172" y="122"/>
                  </a:cubicBezTo>
                  <a:cubicBezTo>
                    <a:pt x="171" y="122"/>
                    <a:pt x="169" y="121"/>
                    <a:pt x="168" y="120"/>
                  </a:cubicBezTo>
                  <a:cubicBezTo>
                    <a:pt x="167" y="119"/>
                    <a:pt x="168" y="117"/>
                    <a:pt x="168" y="116"/>
                  </a:cubicBezTo>
                  <a:cubicBezTo>
                    <a:pt x="167" y="114"/>
                    <a:pt x="167" y="112"/>
                    <a:pt x="165" y="112"/>
                  </a:cubicBezTo>
                  <a:cubicBezTo>
                    <a:pt x="164" y="112"/>
                    <a:pt x="166" y="115"/>
                    <a:pt x="165" y="117"/>
                  </a:cubicBezTo>
                  <a:cubicBezTo>
                    <a:pt x="164" y="118"/>
                    <a:pt x="162" y="118"/>
                    <a:pt x="161" y="117"/>
                  </a:cubicBezTo>
                  <a:cubicBezTo>
                    <a:pt x="159" y="116"/>
                    <a:pt x="160" y="113"/>
                    <a:pt x="159" y="111"/>
                  </a:cubicBezTo>
                  <a:cubicBezTo>
                    <a:pt x="159" y="111"/>
                    <a:pt x="157" y="112"/>
                    <a:pt x="157" y="112"/>
                  </a:cubicBezTo>
                  <a:cubicBezTo>
                    <a:pt x="156" y="110"/>
                    <a:pt x="156" y="109"/>
                    <a:pt x="157" y="107"/>
                  </a:cubicBezTo>
                  <a:cubicBezTo>
                    <a:pt x="157" y="106"/>
                    <a:pt x="160" y="104"/>
                    <a:pt x="158" y="104"/>
                  </a:cubicBezTo>
                  <a:cubicBezTo>
                    <a:pt x="156" y="105"/>
                    <a:pt x="155" y="107"/>
                    <a:pt x="153" y="108"/>
                  </a:cubicBezTo>
                  <a:cubicBezTo>
                    <a:pt x="153" y="108"/>
                    <a:pt x="152" y="105"/>
                    <a:pt x="152" y="106"/>
                  </a:cubicBezTo>
                  <a:cubicBezTo>
                    <a:pt x="151" y="107"/>
                    <a:pt x="153" y="110"/>
                    <a:pt x="151" y="111"/>
                  </a:cubicBezTo>
                  <a:cubicBezTo>
                    <a:pt x="147" y="114"/>
                    <a:pt x="142" y="116"/>
                    <a:pt x="137" y="116"/>
                  </a:cubicBezTo>
                  <a:cubicBezTo>
                    <a:pt x="135" y="116"/>
                    <a:pt x="136" y="112"/>
                    <a:pt x="137" y="111"/>
                  </a:cubicBezTo>
                  <a:cubicBezTo>
                    <a:pt x="138" y="109"/>
                    <a:pt x="140" y="107"/>
                    <a:pt x="142" y="106"/>
                  </a:cubicBezTo>
                  <a:cubicBezTo>
                    <a:pt x="144" y="104"/>
                    <a:pt x="148" y="105"/>
                    <a:pt x="150" y="103"/>
                  </a:cubicBezTo>
                  <a:cubicBezTo>
                    <a:pt x="152" y="102"/>
                    <a:pt x="149" y="100"/>
                    <a:pt x="148" y="99"/>
                  </a:cubicBezTo>
                  <a:cubicBezTo>
                    <a:pt x="147" y="98"/>
                    <a:pt x="144" y="99"/>
                    <a:pt x="143" y="97"/>
                  </a:cubicBezTo>
                  <a:cubicBezTo>
                    <a:pt x="142" y="96"/>
                    <a:pt x="145" y="92"/>
                    <a:pt x="143" y="92"/>
                  </a:cubicBezTo>
                  <a:cubicBezTo>
                    <a:pt x="141" y="90"/>
                    <a:pt x="137" y="95"/>
                    <a:pt x="135" y="94"/>
                  </a:cubicBezTo>
                  <a:cubicBezTo>
                    <a:pt x="133" y="92"/>
                    <a:pt x="138" y="89"/>
                    <a:pt x="137" y="87"/>
                  </a:cubicBezTo>
                  <a:cubicBezTo>
                    <a:pt x="137" y="85"/>
                    <a:pt x="134" y="88"/>
                    <a:pt x="132" y="89"/>
                  </a:cubicBezTo>
                  <a:cubicBezTo>
                    <a:pt x="131" y="90"/>
                    <a:pt x="130" y="94"/>
                    <a:pt x="130" y="92"/>
                  </a:cubicBezTo>
                  <a:cubicBezTo>
                    <a:pt x="129" y="88"/>
                    <a:pt x="132" y="83"/>
                    <a:pt x="131" y="79"/>
                  </a:cubicBezTo>
                  <a:cubicBezTo>
                    <a:pt x="130" y="77"/>
                    <a:pt x="128" y="82"/>
                    <a:pt x="126" y="82"/>
                  </a:cubicBezTo>
                  <a:cubicBezTo>
                    <a:pt x="124" y="82"/>
                    <a:pt x="124" y="79"/>
                    <a:pt x="122" y="78"/>
                  </a:cubicBezTo>
                  <a:cubicBezTo>
                    <a:pt x="121" y="77"/>
                    <a:pt x="119" y="77"/>
                    <a:pt x="118" y="76"/>
                  </a:cubicBezTo>
                  <a:cubicBezTo>
                    <a:pt x="118" y="74"/>
                    <a:pt x="122" y="69"/>
                    <a:pt x="119" y="70"/>
                  </a:cubicBezTo>
                  <a:cubicBezTo>
                    <a:pt x="117" y="70"/>
                    <a:pt x="117" y="75"/>
                    <a:pt x="115" y="76"/>
                  </a:cubicBezTo>
                  <a:cubicBezTo>
                    <a:pt x="113" y="77"/>
                    <a:pt x="114" y="72"/>
                    <a:pt x="112" y="72"/>
                  </a:cubicBezTo>
                  <a:cubicBezTo>
                    <a:pt x="110" y="72"/>
                    <a:pt x="109" y="76"/>
                    <a:pt x="110" y="77"/>
                  </a:cubicBezTo>
                  <a:cubicBezTo>
                    <a:pt x="112" y="80"/>
                    <a:pt x="117" y="78"/>
                    <a:pt x="119" y="81"/>
                  </a:cubicBezTo>
                  <a:cubicBezTo>
                    <a:pt x="121" y="83"/>
                    <a:pt x="120" y="87"/>
                    <a:pt x="118" y="88"/>
                  </a:cubicBezTo>
                  <a:cubicBezTo>
                    <a:pt x="115" y="90"/>
                    <a:pt x="110" y="90"/>
                    <a:pt x="106" y="89"/>
                  </a:cubicBezTo>
                  <a:cubicBezTo>
                    <a:pt x="105" y="89"/>
                    <a:pt x="105" y="85"/>
                    <a:pt x="103" y="85"/>
                  </a:cubicBezTo>
                  <a:cubicBezTo>
                    <a:pt x="98" y="83"/>
                    <a:pt x="93" y="83"/>
                    <a:pt x="87" y="83"/>
                  </a:cubicBezTo>
                  <a:cubicBezTo>
                    <a:pt x="86" y="83"/>
                    <a:pt x="89" y="85"/>
                    <a:pt x="90" y="85"/>
                  </a:cubicBezTo>
                  <a:cubicBezTo>
                    <a:pt x="92" y="87"/>
                    <a:pt x="95" y="87"/>
                    <a:pt x="97" y="89"/>
                  </a:cubicBezTo>
                  <a:cubicBezTo>
                    <a:pt x="98" y="90"/>
                    <a:pt x="95" y="91"/>
                    <a:pt x="93" y="91"/>
                  </a:cubicBezTo>
                  <a:cubicBezTo>
                    <a:pt x="90" y="90"/>
                    <a:pt x="88" y="87"/>
                    <a:pt x="85" y="86"/>
                  </a:cubicBezTo>
                  <a:cubicBezTo>
                    <a:pt x="83" y="84"/>
                    <a:pt x="81" y="81"/>
                    <a:pt x="79" y="80"/>
                  </a:cubicBezTo>
                  <a:cubicBezTo>
                    <a:pt x="77" y="79"/>
                    <a:pt x="75" y="79"/>
                    <a:pt x="73" y="79"/>
                  </a:cubicBezTo>
                  <a:cubicBezTo>
                    <a:pt x="72" y="79"/>
                    <a:pt x="75" y="80"/>
                    <a:pt x="76" y="81"/>
                  </a:cubicBezTo>
                  <a:cubicBezTo>
                    <a:pt x="78" y="83"/>
                    <a:pt x="82" y="84"/>
                    <a:pt x="83" y="87"/>
                  </a:cubicBezTo>
                  <a:cubicBezTo>
                    <a:pt x="83" y="88"/>
                    <a:pt x="80" y="88"/>
                    <a:pt x="79" y="88"/>
                  </a:cubicBezTo>
                  <a:cubicBezTo>
                    <a:pt x="74" y="88"/>
                    <a:pt x="70" y="86"/>
                    <a:pt x="66" y="86"/>
                  </a:cubicBezTo>
                  <a:cubicBezTo>
                    <a:pt x="62" y="86"/>
                    <a:pt x="58" y="87"/>
                    <a:pt x="55" y="86"/>
                  </a:cubicBezTo>
                  <a:cubicBezTo>
                    <a:pt x="53" y="85"/>
                    <a:pt x="56" y="81"/>
                    <a:pt x="54" y="80"/>
                  </a:cubicBezTo>
                  <a:cubicBezTo>
                    <a:pt x="52" y="80"/>
                    <a:pt x="53" y="84"/>
                    <a:pt x="52" y="85"/>
                  </a:cubicBezTo>
                  <a:cubicBezTo>
                    <a:pt x="49" y="86"/>
                    <a:pt x="46" y="83"/>
                    <a:pt x="43" y="84"/>
                  </a:cubicBezTo>
                  <a:cubicBezTo>
                    <a:pt x="42" y="84"/>
                    <a:pt x="46" y="86"/>
                    <a:pt x="45" y="86"/>
                  </a:cubicBezTo>
                  <a:cubicBezTo>
                    <a:pt x="43" y="87"/>
                    <a:pt x="41" y="85"/>
                    <a:pt x="39" y="84"/>
                  </a:cubicBezTo>
                  <a:cubicBezTo>
                    <a:pt x="38" y="83"/>
                    <a:pt x="36" y="82"/>
                    <a:pt x="35" y="80"/>
                  </a:cubicBezTo>
                  <a:cubicBezTo>
                    <a:pt x="34" y="79"/>
                    <a:pt x="36" y="76"/>
                    <a:pt x="35" y="76"/>
                  </a:cubicBezTo>
                  <a:cubicBezTo>
                    <a:pt x="33" y="76"/>
                    <a:pt x="35" y="79"/>
                    <a:pt x="33" y="80"/>
                  </a:cubicBezTo>
                  <a:cubicBezTo>
                    <a:pt x="33" y="81"/>
                    <a:pt x="31" y="80"/>
                    <a:pt x="31" y="80"/>
                  </a:cubicBezTo>
                  <a:cubicBezTo>
                    <a:pt x="30" y="79"/>
                    <a:pt x="31" y="77"/>
                    <a:pt x="30" y="76"/>
                  </a:cubicBezTo>
                  <a:cubicBezTo>
                    <a:pt x="30" y="76"/>
                    <a:pt x="29" y="76"/>
                    <a:pt x="28" y="76"/>
                  </a:cubicBezTo>
                  <a:cubicBezTo>
                    <a:pt x="28" y="78"/>
                    <a:pt x="30" y="80"/>
                    <a:pt x="28" y="81"/>
                  </a:cubicBezTo>
                  <a:cubicBezTo>
                    <a:pt x="26" y="81"/>
                    <a:pt x="23" y="79"/>
                    <a:pt x="20" y="78"/>
                  </a:cubicBezTo>
                  <a:cubicBezTo>
                    <a:pt x="19" y="78"/>
                    <a:pt x="18" y="80"/>
                    <a:pt x="17" y="80"/>
                  </a:cubicBezTo>
                  <a:cubicBezTo>
                    <a:pt x="16" y="79"/>
                    <a:pt x="17" y="77"/>
                    <a:pt x="16" y="76"/>
                  </a:cubicBezTo>
                  <a:cubicBezTo>
                    <a:pt x="14" y="74"/>
                    <a:pt x="11" y="73"/>
                    <a:pt x="10" y="71"/>
                  </a:cubicBezTo>
                  <a:cubicBezTo>
                    <a:pt x="8" y="69"/>
                    <a:pt x="8" y="66"/>
                    <a:pt x="7" y="63"/>
                  </a:cubicBezTo>
                  <a:cubicBezTo>
                    <a:pt x="7" y="63"/>
                    <a:pt x="6" y="61"/>
                    <a:pt x="7" y="61"/>
                  </a:cubicBezTo>
                  <a:cubicBezTo>
                    <a:pt x="10" y="61"/>
                    <a:pt x="13" y="61"/>
                    <a:pt x="16" y="61"/>
                  </a:cubicBezTo>
                  <a:cubicBezTo>
                    <a:pt x="19" y="62"/>
                    <a:pt x="20" y="64"/>
                    <a:pt x="23" y="65"/>
                  </a:cubicBezTo>
                  <a:cubicBezTo>
                    <a:pt x="25" y="65"/>
                    <a:pt x="30" y="67"/>
                    <a:pt x="31" y="64"/>
                  </a:cubicBezTo>
                  <a:cubicBezTo>
                    <a:pt x="31" y="61"/>
                    <a:pt x="26" y="61"/>
                    <a:pt x="24" y="59"/>
                  </a:cubicBezTo>
                  <a:cubicBezTo>
                    <a:pt x="23" y="59"/>
                    <a:pt x="24" y="57"/>
                    <a:pt x="23" y="57"/>
                  </a:cubicBezTo>
                  <a:cubicBezTo>
                    <a:pt x="21" y="57"/>
                    <a:pt x="18" y="58"/>
                    <a:pt x="16" y="58"/>
                  </a:cubicBezTo>
                  <a:cubicBezTo>
                    <a:pt x="11" y="58"/>
                    <a:pt x="6" y="58"/>
                    <a:pt x="1" y="56"/>
                  </a:cubicBezTo>
                  <a:cubicBezTo>
                    <a:pt x="0" y="56"/>
                    <a:pt x="1" y="54"/>
                    <a:pt x="2" y="52"/>
                  </a:cubicBezTo>
                  <a:cubicBezTo>
                    <a:pt x="3" y="49"/>
                    <a:pt x="4" y="46"/>
                    <a:pt x="5" y="43"/>
                  </a:cubicBezTo>
                  <a:cubicBezTo>
                    <a:pt x="6" y="41"/>
                    <a:pt x="8" y="40"/>
                    <a:pt x="9" y="37"/>
                  </a:cubicBezTo>
                  <a:cubicBezTo>
                    <a:pt x="10" y="35"/>
                    <a:pt x="8" y="32"/>
                    <a:pt x="9" y="30"/>
                  </a:cubicBezTo>
                  <a:cubicBezTo>
                    <a:pt x="10" y="27"/>
                    <a:pt x="14" y="26"/>
                    <a:pt x="16" y="23"/>
                  </a:cubicBezTo>
                  <a:cubicBezTo>
                    <a:pt x="19" y="20"/>
                    <a:pt x="20" y="16"/>
                    <a:pt x="23" y="13"/>
                  </a:cubicBezTo>
                  <a:cubicBezTo>
                    <a:pt x="27" y="9"/>
                    <a:pt x="32" y="6"/>
                    <a:pt x="37" y="4"/>
                  </a:cubicBezTo>
                  <a:cubicBezTo>
                    <a:pt x="41" y="2"/>
                    <a:pt x="46" y="1"/>
                    <a:pt x="51" y="1"/>
                  </a:cubicBezTo>
                  <a:cubicBezTo>
                    <a:pt x="55" y="0"/>
                    <a:pt x="59" y="1"/>
                    <a:pt x="63" y="1"/>
                  </a:cubicBezTo>
                  <a:cubicBezTo>
                    <a:pt x="65" y="1"/>
                    <a:pt x="67" y="0"/>
                    <a:pt x="68" y="1"/>
                  </a:cubicBezTo>
                  <a:cubicBezTo>
                    <a:pt x="69" y="2"/>
                    <a:pt x="68" y="4"/>
                    <a:pt x="67" y="5"/>
                  </a:cubicBezTo>
                  <a:cubicBezTo>
                    <a:pt x="65" y="6"/>
                    <a:pt x="61" y="7"/>
                    <a:pt x="59" y="8"/>
                  </a:cubicBezTo>
                  <a:cubicBezTo>
                    <a:pt x="57" y="9"/>
                    <a:pt x="54" y="10"/>
                    <a:pt x="53" y="12"/>
                  </a:cubicBezTo>
                  <a:cubicBezTo>
                    <a:pt x="51" y="14"/>
                    <a:pt x="52" y="17"/>
                    <a:pt x="51" y="19"/>
                  </a:cubicBezTo>
                  <a:cubicBezTo>
                    <a:pt x="49" y="22"/>
                    <a:pt x="46" y="23"/>
                    <a:pt x="45" y="25"/>
                  </a:cubicBezTo>
                  <a:cubicBezTo>
                    <a:pt x="45" y="28"/>
                    <a:pt x="48" y="30"/>
                    <a:pt x="48" y="32"/>
                  </a:cubicBezTo>
                  <a:cubicBezTo>
                    <a:pt x="48" y="35"/>
                    <a:pt x="45" y="37"/>
                    <a:pt x="45" y="39"/>
                  </a:cubicBezTo>
                  <a:cubicBezTo>
                    <a:pt x="44" y="41"/>
                    <a:pt x="44" y="44"/>
                    <a:pt x="45" y="45"/>
                  </a:cubicBezTo>
                  <a:cubicBezTo>
                    <a:pt x="47" y="48"/>
                    <a:pt x="51" y="50"/>
                    <a:pt x="53" y="52"/>
                  </a:cubicBezTo>
                  <a:cubicBezTo>
                    <a:pt x="54" y="53"/>
                    <a:pt x="57" y="53"/>
                    <a:pt x="56" y="54"/>
                  </a:cubicBezTo>
                  <a:cubicBezTo>
                    <a:pt x="55" y="56"/>
                    <a:pt x="51" y="56"/>
                    <a:pt x="49" y="57"/>
                  </a:cubicBezTo>
                  <a:cubicBezTo>
                    <a:pt x="46" y="58"/>
                    <a:pt x="44" y="58"/>
                    <a:pt x="42" y="59"/>
                  </a:cubicBezTo>
                  <a:cubicBezTo>
                    <a:pt x="40" y="60"/>
                    <a:pt x="38" y="62"/>
                    <a:pt x="38" y="64"/>
                  </a:cubicBezTo>
                  <a:cubicBezTo>
                    <a:pt x="38" y="65"/>
                    <a:pt x="41" y="63"/>
                    <a:pt x="42" y="62"/>
                  </a:cubicBezTo>
                  <a:cubicBezTo>
                    <a:pt x="45" y="62"/>
                    <a:pt x="47" y="60"/>
                    <a:pt x="50" y="59"/>
                  </a:cubicBezTo>
                  <a:cubicBezTo>
                    <a:pt x="51" y="59"/>
                    <a:pt x="53" y="58"/>
                    <a:pt x="54" y="59"/>
                  </a:cubicBezTo>
                  <a:cubicBezTo>
                    <a:pt x="55" y="61"/>
                    <a:pt x="53" y="63"/>
                    <a:pt x="53" y="65"/>
                  </a:cubicBezTo>
                  <a:cubicBezTo>
                    <a:pt x="53" y="66"/>
                    <a:pt x="55" y="67"/>
                    <a:pt x="55" y="66"/>
                  </a:cubicBezTo>
                  <a:cubicBezTo>
                    <a:pt x="57" y="63"/>
                    <a:pt x="57" y="60"/>
                    <a:pt x="58" y="57"/>
                  </a:cubicBezTo>
                  <a:cubicBezTo>
                    <a:pt x="58" y="56"/>
                    <a:pt x="59" y="55"/>
                    <a:pt x="60" y="54"/>
                  </a:cubicBezTo>
                  <a:cubicBezTo>
                    <a:pt x="61" y="52"/>
                    <a:pt x="62" y="50"/>
                    <a:pt x="61" y="49"/>
                  </a:cubicBezTo>
                  <a:cubicBezTo>
                    <a:pt x="59" y="46"/>
                    <a:pt x="56" y="46"/>
                    <a:pt x="53" y="45"/>
                  </a:cubicBezTo>
                  <a:cubicBezTo>
                    <a:pt x="52" y="44"/>
                    <a:pt x="49" y="42"/>
                    <a:pt x="50" y="41"/>
                  </a:cubicBezTo>
                  <a:cubicBezTo>
                    <a:pt x="51" y="38"/>
                    <a:pt x="54" y="35"/>
                    <a:pt x="57" y="34"/>
                  </a:cubicBezTo>
                  <a:cubicBezTo>
                    <a:pt x="58" y="33"/>
                    <a:pt x="60" y="36"/>
                    <a:pt x="61" y="37"/>
                  </a:cubicBezTo>
                  <a:cubicBezTo>
                    <a:pt x="63" y="38"/>
                    <a:pt x="64" y="40"/>
                    <a:pt x="66" y="40"/>
                  </a:cubicBezTo>
                  <a:cubicBezTo>
                    <a:pt x="67" y="41"/>
                    <a:pt x="67" y="38"/>
                    <a:pt x="66" y="38"/>
                  </a:cubicBezTo>
                  <a:cubicBezTo>
                    <a:pt x="65" y="36"/>
                    <a:pt x="62" y="37"/>
                    <a:pt x="61" y="35"/>
                  </a:cubicBezTo>
                  <a:cubicBezTo>
                    <a:pt x="60" y="34"/>
                    <a:pt x="63" y="32"/>
                    <a:pt x="62" y="31"/>
                  </a:cubicBezTo>
                  <a:cubicBezTo>
                    <a:pt x="62" y="30"/>
                    <a:pt x="59" y="32"/>
                    <a:pt x="58" y="31"/>
                  </a:cubicBezTo>
                  <a:cubicBezTo>
                    <a:pt x="57" y="31"/>
                    <a:pt x="57" y="29"/>
                    <a:pt x="57" y="28"/>
                  </a:cubicBezTo>
                  <a:cubicBezTo>
                    <a:pt x="57" y="24"/>
                    <a:pt x="55" y="20"/>
                    <a:pt x="57" y="18"/>
                  </a:cubicBezTo>
                  <a:cubicBezTo>
                    <a:pt x="58" y="16"/>
                    <a:pt x="60" y="20"/>
                    <a:pt x="62" y="21"/>
                  </a:cubicBezTo>
                  <a:cubicBezTo>
                    <a:pt x="65" y="22"/>
                    <a:pt x="68" y="25"/>
                    <a:pt x="71" y="25"/>
                  </a:cubicBezTo>
                  <a:cubicBezTo>
                    <a:pt x="72" y="25"/>
                    <a:pt x="72" y="23"/>
                    <a:pt x="71" y="22"/>
                  </a:cubicBezTo>
                  <a:cubicBezTo>
                    <a:pt x="68" y="20"/>
                    <a:pt x="64" y="20"/>
                    <a:pt x="61" y="17"/>
                  </a:cubicBezTo>
                  <a:cubicBezTo>
                    <a:pt x="60" y="16"/>
                    <a:pt x="64" y="16"/>
                    <a:pt x="65" y="16"/>
                  </a:cubicBezTo>
                  <a:cubicBezTo>
                    <a:pt x="68" y="16"/>
                    <a:pt x="71" y="19"/>
                    <a:pt x="73" y="17"/>
                  </a:cubicBezTo>
                  <a:cubicBezTo>
                    <a:pt x="75" y="15"/>
                    <a:pt x="69" y="16"/>
                    <a:pt x="67" y="14"/>
                  </a:cubicBezTo>
                  <a:cubicBezTo>
                    <a:pt x="66" y="13"/>
                    <a:pt x="65" y="11"/>
                    <a:pt x="66" y="10"/>
                  </a:cubicBezTo>
                  <a:cubicBezTo>
                    <a:pt x="68" y="9"/>
                    <a:pt x="69" y="12"/>
                    <a:pt x="71" y="12"/>
                  </a:cubicBezTo>
                  <a:cubicBezTo>
                    <a:pt x="72" y="11"/>
                    <a:pt x="73" y="8"/>
                    <a:pt x="74" y="8"/>
                  </a:cubicBezTo>
                  <a:cubicBezTo>
                    <a:pt x="76" y="7"/>
                    <a:pt x="78" y="9"/>
                    <a:pt x="80" y="9"/>
                  </a:cubicBezTo>
                  <a:cubicBezTo>
                    <a:pt x="81" y="8"/>
                    <a:pt x="79" y="6"/>
                    <a:pt x="80" y="6"/>
                  </a:cubicBezTo>
                  <a:cubicBezTo>
                    <a:pt x="85" y="4"/>
                    <a:pt x="89" y="2"/>
                    <a:pt x="94" y="2"/>
                  </a:cubicBezTo>
                  <a:cubicBezTo>
                    <a:pt x="99" y="1"/>
                    <a:pt x="104" y="1"/>
                    <a:pt x="108" y="3"/>
                  </a:cubicBezTo>
                  <a:cubicBezTo>
                    <a:pt x="109" y="3"/>
                    <a:pt x="109" y="6"/>
                    <a:pt x="109" y="7"/>
                  </a:cubicBezTo>
                  <a:cubicBezTo>
                    <a:pt x="109" y="9"/>
                    <a:pt x="107" y="11"/>
                    <a:pt x="108" y="13"/>
                  </a:cubicBezTo>
                  <a:cubicBezTo>
                    <a:pt x="109" y="15"/>
                    <a:pt x="112" y="14"/>
                    <a:pt x="113" y="16"/>
                  </a:cubicBezTo>
                  <a:cubicBezTo>
                    <a:pt x="114" y="17"/>
                    <a:pt x="112" y="19"/>
                    <a:pt x="112" y="21"/>
                  </a:cubicBezTo>
                  <a:cubicBezTo>
                    <a:pt x="112" y="23"/>
                    <a:pt x="114" y="24"/>
                    <a:pt x="113" y="25"/>
                  </a:cubicBezTo>
                  <a:cubicBezTo>
                    <a:pt x="110" y="29"/>
                    <a:pt x="104" y="30"/>
                    <a:pt x="101" y="34"/>
                  </a:cubicBezTo>
                  <a:cubicBezTo>
                    <a:pt x="100" y="35"/>
                    <a:pt x="106" y="32"/>
                    <a:pt x="107" y="34"/>
                  </a:cubicBezTo>
                  <a:cubicBezTo>
                    <a:pt x="108" y="36"/>
                    <a:pt x="104" y="38"/>
                    <a:pt x="103" y="40"/>
                  </a:cubicBezTo>
                  <a:cubicBezTo>
                    <a:pt x="103" y="41"/>
                    <a:pt x="103" y="44"/>
                    <a:pt x="105" y="44"/>
                  </a:cubicBezTo>
                  <a:cubicBezTo>
                    <a:pt x="107" y="43"/>
                    <a:pt x="108" y="40"/>
                    <a:pt x="110" y="38"/>
                  </a:cubicBezTo>
                  <a:cubicBezTo>
                    <a:pt x="111" y="37"/>
                    <a:pt x="111" y="36"/>
                    <a:pt x="113" y="35"/>
                  </a:cubicBezTo>
                  <a:cubicBezTo>
                    <a:pt x="114" y="35"/>
                    <a:pt x="115" y="37"/>
                    <a:pt x="116" y="36"/>
                  </a:cubicBezTo>
                  <a:cubicBezTo>
                    <a:pt x="117" y="35"/>
                    <a:pt x="115" y="32"/>
                    <a:pt x="116" y="32"/>
                  </a:cubicBezTo>
                  <a:cubicBezTo>
                    <a:pt x="118" y="32"/>
                    <a:pt x="118" y="35"/>
                    <a:pt x="120" y="36"/>
                  </a:cubicBezTo>
                  <a:cubicBezTo>
                    <a:pt x="122" y="37"/>
                    <a:pt x="125" y="33"/>
                    <a:pt x="125" y="35"/>
                  </a:cubicBezTo>
                  <a:cubicBezTo>
                    <a:pt x="126" y="37"/>
                    <a:pt x="122" y="40"/>
                    <a:pt x="123" y="43"/>
                  </a:cubicBezTo>
                  <a:cubicBezTo>
                    <a:pt x="124" y="45"/>
                    <a:pt x="127" y="44"/>
                    <a:pt x="128" y="43"/>
                  </a:cubicBezTo>
                  <a:cubicBezTo>
                    <a:pt x="129" y="42"/>
                    <a:pt x="125" y="39"/>
                    <a:pt x="127" y="38"/>
                  </a:cubicBezTo>
                  <a:cubicBezTo>
                    <a:pt x="128" y="37"/>
                    <a:pt x="130" y="40"/>
                    <a:pt x="132" y="41"/>
                  </a:cubicBezTo>
                  <a:cubicBezTo>
                    <a:pt x="133" y="42"/>
                    <a:pt x="134" y="45"/>
                    <a:pt x="134" y="44"/>
                  </a:cubicBezTo>
                  <a:cubicBezTo>
                    <a:pt x="134" y="42"/>
                    <a:pt x="133" y="40"/>
                    <a:pt x="132" y="38"/>
                  </a:cubicBezTo>
                  <a:cubicBezTo>
                    <a:pt x="131" y="36"/>
                    <a:pt x="128" y="35"/>
                    <a:pt x="129" y="34"/>
                  </a:cubicBezTo>
                  <a:cubicBezTo>
                    <a:pt x="131" y="33"/>
                    <a:pt x="133" y="36"/>
                    <a:pt x="135" y="36"/>
                  </a:cubicBezTo>
                  <a:cubicBezTo>
                    <a:pt x="137" y="37"/>
                    <a:pt x="140" y="38"/>
                    <a:pt x="143" y="37"/>
                  </a:cubicBezTo>
                  <a:cubicBezTo>
                    <a:pt x="144" y="37"/>
                    <a:pt x="141" y="36"/>
                    <a:pt x="140" y="35"/>
                  </a:cubicBezTo>
                  <a:cubicBezTo>
                    <a:pt x="137" y="34"/>
                    <a:pt x="133" y="35"/>
                    <a:pt x="132" y="32"/>
                  </a:cubicBezTo>
                  <a:cubicBezTo>
                    <a:pt x="132" y="30"/>
                    <a:pt x="136" y="28"/>
                    <a:pt x="138" y="27"/>
                  </a:cubicBezTo>
                  <a:cubicBezTo>
                    <a:pt x="140" y="26"/>
                    <a:pt x="143" y="24"/>
                    <a:pt x="145" y="25"/>
                  </a:cubicBezTo>
                  <a:cubicBezTo>
                    <a:pt x="150" y="25"/>
                    <a:pt x="155" y="27"/>
                    <a:pt x="159" y="29"/>
                  </a:cubicBezTo>
                  <a:cubicBezTo>
                    <a:pt x="160" y="29"/>
                    <a:pt x="161" y="32"/>
                    <a:pt x="162" y="31"/>
                  </a:cubicBezTo>
                  <a:cubicBezTo>
                    <a:pt x="163" y="31"/>
                    <a:pt x="162" y="27"/>
                    <a:pt x="163" y="28"/>
                  </a:cubicBezTo>
                  <a:cubicBezTo>
                    <a:pt x="167" y="29"/>
                    <a:pt x="170" y="31"/>
                    <a:pt x="171" y="35"/>
                  </a:cubicBezTo>
                  <a:cubicBezTo>
                    <a:pt x="172" y="37"/>
                    <a:pt x="168" y="38"/>
                    <a:pt x="166" y="39"/>
                  </a:cubicBezTo>
                  <a:cubicBezTo>
                    <a:pt x="164" y="41"/>
                    <a:pt x="162" y="42"/>
                    <a:pt x="161" y="44"/>
                  </a:cubicBezTo>
                  <a:cubicBezTo>
                    <a:pt x="161" y="45"/>
                    <a:pt x="162" y="46"/>
                    <a:pt x="162" y="46"/>
                  </a:cubicBezTo>
                  <a:cubicBezTo>
                    <a:pt x="164" y="44"/>
                    <a:pt x="165" y="41"/>
                    <a:pt x="168" y="40"/>
                  </a:cubicBezTo>
                  <a:cubicBezTo>
                    <a:pt x="171" y="39"/>
                    <a:pt x="175" y="37"/>
                    <a:pt x="177" y="40"/>
                  </a:cubicBezTo>
                  <a:cubicBezTo>
                    <a:pt x="179" y="42"/>
                    <a:pt x="175" y="44"/>
                    <a:pt x="173" y="46"/>
                  </a:cubicBezTo>
                  <a:cubicBezTo>
                    <a:pt x="171" y="47"/>
                    <a:pt x="168" y="47"/>
                    <a:pt x="168" y="48"/>
                  </a:cubicBezTo>
                  <a:cubicBezTo>
                    <a:pt x="167" y="50"/>
                    <a:pt x="172" y="48"/>
                    <a:pt x="172" y="49"/>
                  </a:cubicBezTo>
                  <a:cubicBezTo>
                    <a:pt x="172" y="51"/>
                    <a:pt x="169" y="53"/>
                    <a:pt x="169" y="55"/>
                  </a:cubicBezTo>
                  <a:cubicBezTo>
                    <a:pt x="169" y="56"/>
                    <a:pt x="171" y="56"/>
                    <a:pt x="172" y="56"/>
                  </a:cubicBezTo>
                  <a:cubicBezTo>
                    <a:pt x="174" y="54"/>
                    <a:pt x="174" y="51"/>
                    <a:pt x="176" y="49"/>
                  </a:cubicBezTo>
                  <a:cubicBezTo>
                    <a:pt x="178" y="47"/>
                    <a:pt x="181" y="43"/>
                    <a:pt x="181" y="45"/>
                  </a:cubicBezTo>
                  <a:cubicBezTo>
                    <a:pt x="182" y="48"/>
                    <a:pt x="178" y="50"/>
                    <a:pt x="177" y="53"/>
                  </a:cubicBezTo>
                  <a:cubicBezTo>
                    <a:pt x="176" y="54"/>
                    <a:pt x="175" y="58"/>
                    <a:pt x="176" y="58"/>
                  </a:cubicBezTo>
                  <a:cubicBezTo>
                    <a:pt x="179" y="56"/>
                    <a:pt x="179" y="48"/>
                    <a:pt x="182" y="50"/>
                  </a:cubicBezTo>
                  <a:cubicBezTo>
                    <a:pt x="185" y="51"/>
                    <a:pt x="179" y="56"/>
                    <a:pt x="180" y="59"/>
                  </a:cubicBezTo>
                  <a:cubicBezTo>
                    <a:pt x="182" y="61"/>
                    <a:pt x="183" y="53"/>
                    <a:pt x="185" y="54"/>
                  </a:cubicBezTo>
                  <a:cubicBezTo>
                    <a:pt x="187" y="56"/>
                    <a:pt x="181" y="63"/>
                    <a:pt x="184" y="62"/>
                  </a:cubicBezTo>
                  <a:cubicBezTo>
                    <a:pt x="188" y="62"/>
                    <a:pt x="189" y="57"/>
                    <a:pt x="190" y="54"/>
                  </a:cubicBezTo>
                  <a:cubicBezTo>
                    <a:pt x="192" y="52"/>
                    <a:pt x="192" y="48"/>
                    <a:pt x="194" y="47"/>
                  </a:cubicBezTo>
                  <a:cubicBezTo>
                    <a:pt x="196" y="46"/>
                    <a:pt x="200" y="47"/>
                    <a:pt x="202" y="49"/>
                  </a:cubicBezTo>
                  <a:cubicBezTo>
                    <a:pt x="203" y="50"/>
                    <a:pt x="199" y="54"/>
                    <a:pt x="201" y="54"/>
                  </a:cubicBezTo>
                  <a:cubicBezTo>
                    <a:pt x="202" y="55"/>
                    <a:pt x="202" y="50"/>
                    <a:pt x="204" y="50"/>
                  </a:cubicBezTo>
                  <a:cubicBezTo>
                    <a:pt x="207" y="50"/>
                    <a:pt x="209" y="53"/>
                    <a:pt x="210" y="55"/>
                  </a:cubicBezTo>
                  <a:cubicBezTo>
                    <a:pt x="211" y="55"/>
                    <a:pt x="211" y="57"/>
                    <a:pt x="210" y="58"/>
                  </a:cubicBezTo>
                  <a:cubicBezTo>
                    <a:pt x="209" y="59"/>
                    <a:pt x="207" y="60"/>
                    <a:pt x="205" y="61"/>
                  </a:cubicBezTo>
                  <a:cubicBezTo>
                    <a:pt x="203" y="62"/>
                    <a:pt x="200" y="60"/>
                    <a:pt x="198" y="61"/>
                  </a:cubicBezTo>
                  <a:cubicBezTo>
                    <a:pt x="196" y="62"/>
                    <a:pt x="196" y="65"/>
                    <a:pt x="195" y="67"/>
                  </a:cubicBezTo>
                  <a:cubicBezTo>
                    <a:pt x="194" y="69"/>
                    <a:pt x="191" y="72"/>
                    <a:pt x="193" y="73"/>
                  </a:cubicBezTo>
                  <a:cubicBezTo>
                    <a:pt x="195" y="74"/>
                    <a:pt x="197" y="70"/>
                    <a:pt x="199" y="69"/>
                  </a:cubicBezTo>
                  <a:cubicBezTo>
                    <a:pt x="201" y="67"/>
                    <a:pt x="204" y="66"/>
                    <a:pt x="206" y="67"/>
                  </a:cubicBezTo>
                  <a:cubicBezTo>
                    <a:pt x="208" y="67"/>
                    <a:pt x="203" y="70"/>
                    <a:pt x="204" y="69"/>
                  </a:cubicBezTo>
                  <a:cubicBezTo>
                    <a:pt x="206" y="68"/>
                    <a:pt x="208" y="67"/>
                    <a:pt x="210" y="65"/>
                  </a:cubicBezTo>
                  <a:cubicBezTo>
                    <a:pt x="211" y="64"/>
                    <a:pt x="212" y="61"/>
                    <a:pt x="213" y="61"/>
                  </a:cubicBezTo>
                  <a:cubicBezTo>
                    <a:pt x="215" y="62"/>
                    <a:pt x="215" y="65"/>
                    <a:pt x="214" y="67"/>
                  </a:cubicBezTo>
                  <a:cubicBezTo>
                    <a:pt x="213" y="69"/>
                    <a:pt x="210" y="71"/>
                    <a:pt x="207" y="72"/>
                  </a:cubicBezTo>
                  <a:cubicBezTo>
                    <a:pt x="205" y="73"/>
                    <a:pt x="202" y="73"/>
                    <a:pt x="200" y="74"/>
                  </a:cubicBezTo>
                  <a:cubicBezTo>
                    <a:pt x="198" y="75"/>
                    <a:pt x="197" y="77"/>
                    <a:pt x="196" y="79"/>
                  </a:cubicBezTo>
                  <a:cubicBezTo>
                    <a:pt x="196" y="80"/>
                    <a:pt x="198" y="80"/>
                    <a:pt x="199" y="80"/>
                  </a:cubicBezTo>
                  <a:cubicBezTo>
                    <a:pt x="200" y="79"/>
                    <a:pt x="200" y="76"/>
                    <a:pt x="202" y="75"/>
                  </a:cubicBezTo>
                  <a:cubicBezTo>
                    <a:pt x="203" y="74"/>
                    <a:pt x="205" y="75"/>
                    <a:pt x="205" y="76"/>
                  </a:cubicBezTo>
                  <a:cubicBezTo>
                    <a:pt x="206" y="78"/>
                    <a:pt x="203" y="80"/>
                    <a:pt x="203" y="82"/>
                  </a:cubicBezTo>
                  <a:cubicBezTo>
                    <a:pt x="203" y="83"/>
                    <a:pt x="205" y="82"/>
                    <a:pt x="206" y="81"/>
                  </a:cubicBezTo>
                  <a:cubicBezTo>
                    <a:pt x="207" y="79"/>
                    <a:pt x="207" y="75"/>
                    <a:pt x="209" y="73"/>
                  </a:cubicBezTo>
                  <a:cubicBezTo>
                    <a:pt x="212" y="70"/>
                    <a:pt x="216" y="68"/>
                    <a:pt x="220" y="67"/>
                  </a:cubicBezTo>
                  <a:cubicBezTo>
                    <a:pt x="221" y="66"/>
                    <a:pt x="221" y="69"/>
                    <a:pt x="220" y="70"/>
                  </a:cubicBezTo>
                  <a:cubicBezTo>
                    <a:pt x="218" y="72"/>
                    <a:pt x="214" y="73"/>
                    <a:pt x="212" y="75"/>
                  </a:cubicBezTo>
                  <a:cubicBezTo>
                    <a:pt x="211" y="76"/>
                    <a:pt x="212" y="78"/>
                    <a:pt x="213" y="77"/>
                  </a:cubicBezTo>
                  <a:cubicBezTo>
                    <a:pt x="218" y="75"/>
                    <a:pt x="222" y="71"/>
                    <a:pt x="227" y="69"/>
                  </a:cubicBezTo>
                  <a:cubicBezTo>
                    <a:pt x="228" y="69"/>
                    <a:pt x="228" y="71"/>
                    <a:pt x="229" y="72"/>
                  </a:cubicBezTo>
                  <a:cubicBezTo>
                    <a:pt x="231" y="73"/>
                    <a:pt x="235" y="73"/>
                    <a:pt x="235" y="75"/>
                  </a:cubicBezTo>
                  <a:cubicBezTo>
                    <a:pt x="236" y="77"/>
                    <a:pt x="232" y="78"/>
                    <a:pt x="230" y="79"/>
                  </a:cubicBezTo>
                  <a:cubicBezTo>
                    <a:pt x="228" y="80"/>
                    <a:pt x="225" y="79"/>
                    <a:pt x="222" y="80"/>
                  </a:cubicBezTo>
                  <a:cubicBezTo>
                    <a:pt x="220" y="81"/>
                    <a:pt x="218" y="83"/>
                    <a:pt x="216" y="85"/>
                  </a:cubicBezTo>
                  <a:cubicBezTo>
                    <a:pt x="215" y="85"/>
                    <a:pt x="215" y="87"/>
                    <a:pt x="216" y="87"/>
                  </a:cubicBezTo>
                  <a:cubicBezTo>
                    <a:pt x="220" y="86"/>
                    <a:pt x="222" y="84"/>
                    <a:pt x="226" y="83"/>
                  </a:cubicBezTo>
                  <a:cubicBezTo>
                    <a:pt x="227" y="82"/>
                    <a:pt x="231" y="80"/>
                    <a:pt x="231" y="81"/>
                  </a:cubicBezTo>
                  <a:cubicBezTo>
                    <a:pt x="230" y="84"/>
                    <a:pt x="227" y="85"/>
                    <a:pt x="224" y="87"/>
                  </a:cubicBezTo>
                  <a:cubicBezTo>
                    <a:pt x="223" y="88"/>
                    <a:pt x="221" y="88"/>
                    <a:pt x="220" y="89"/>
                  </a:cubicBezTo>
                  <a:cubicBezTo>
                    <a:pt x="219" y="89"/>
                    <a:pt x="220" y="91"/>
                    <a:pt x="220" y="91"/>
                  </a:cubicBezTo>
                  <a:cubicBezTo>
                    <a:pt x="224" y="90"/>
                    <a:pt x="227" y="88"/>
                    <a:pt x="230" y="86"/>
                  </a:cubicBezTo>
                  <a:cubicBezTo>
                    <a:pt x="233" y="85"/>
                    <a:pt x="235" y="82"/>
                    <a:pt x="238" y="80"/>
                  </a:cubicBezTo>
                  <a:cubicBezTo>
                    <a:pt x="239" y="80"/>
                    <a:pt x="240" y="81"/>
                    <a:pt x="241" y="81"/>
                  </a:cubicBezTo>
                  <a:cubicBezTo>
                    <a:pt x="243" y="83"/>
                    <a:pt x="246" y="85"/>
                    <a:pt x="248" y="87"/>
                  </a:cubicBezTo>
                  <a:cubicBezTo>
                    <a:pt x="249" y="88"/>
                    <a:pt x="250" y="91"/>
                    <a:pt x="248" y="91"/>
                  </a:cubicBezTo>
                  <a:cubicBezTo>
                    <a:pt x="244" y="92"/>
                    <a:pt x="240" y="90"/>
                    <a:pt x="235" y="91"/>
                  </a:cubicBezTo>
                  <a:cubicBezTo>
                    <a:pt x="232" y="91"/>
                    <a:pt x="229" y="92"/>
                    <a:pt x="226" y="94"/>
                  </a:cubicBezTo>
                  <a:cubicBezTo>
                    <a:pt x="225" y="95"/>
                    <a:pt x="229" y="94"/>
                    <a:pt x="230" y="95"/>
                  </a:cubicBezTo>
                  <a:cubicBezTo>
                    <a:pt x="233" y="95"/>
                    <a:pt x="236" y="97"/>
                    <a:pt x="239" y="97"/>
                  </a:cubicBezTo>
                  <a:cubicBezTo>
                    <a:pt x="243" y="98"/>
                    <a:pt x="247" y="97"/>
                    <a:pt x="250" y="98"/>
                  </a:cubicBezTo>
                  <a:cubicBezTo>
                    <a:pt x="252" y="99"/>
                    <a:pt x="253" y="100"/>
                    <a:pt x="253" y="101"/>
                  </a:cubicBezTo>
                  <a:cubicBezTo>
                    <a:pt x="253" y="102"/>
                    <a:pt x="251" y="103"/>
                    <a:pt x="251" y="103"/>
                  </a:cubicBezTo>
                  <a:cubicBezTo>
                    <a:pt x="248" y="103"/>
                    <a:pt x="245" y="103"/>
                    <a:pt x="243" y="103"/>
                  </a:cubicBezTo>
                  <a:cubicBezTo>
                    <a:pt x="240" y="102"/>
                    <a:pt x="237" y="100"/>
                    <a:pt x="233" y="100"/>
                  </a:cubicBezTo>
                  <a:cubicBezTo>
                    <a:pt x="231" y="100"/>
                    <a:pt x="228" y="101"/>
                    <a:pt x="226" y="102"/>
                  </a:cubicBezTo>
                  <a:cubicBezTo>
                    <a:pt x="225" y="103"/>
                    <a:pt x="224" y="106"/>
                    <a:pt x="226" y="106"/>
                  </a:cubicBezTo>
                  <a:cubicBezTo>
                    <a:pt x="228" y="107"/>
                    <a:pt x="231" y="104"/>
                    <a:pt x="234" y="104"/>
                  </a:cubicBezTo>
                  <a:cubicBezTo>
                    <a:pt x="235" y="104"/>
                    <a:pt x="238" y="104"/>
                    <a:pt x="238" y="105"/>
                  </a:cubicBezTo>
                  <a:cubicBezTo>
                    <a:pt x="239" y="107"/>
                    <a:pt x="236" y="107"/>
                    <a:pt x="235" y="108"/>
                  </a:cubicBezTo>
                  <a:cubicBezTo>
                    <a:pt x="233" y="108"/>
                    <a:pt x="230" y="106"/>
                    <a:pt x="230" y="108"/>
                  </a:cubicBezTo>
                  <a:cubicBezTo>
                    <a:pt x="231" y="110"/>
                    <a:pt x="238" y="110"/>
                    <a:pt x="236" y="111"/>
                  </a:cubicBezTo>
                  <a:cubicBezTo>
                    <a:pt x="233" y="113"/>
                    <a:pt x="228" y="110"/>
                    <a:pt x="224" y="111"/>
                  </a:cubicBezTo>
                  <a:cubicBezTo>
                    <a:pt x="223" y="112"/>
                    <a:pt x="223" y="114"/>
                    <a:pt x="224" y="114"/>
                  </a:cubicBezTo>
                  <a:cubicBezTo>
                    <a:pt x="227" y="115"/>
                    <a:pt x="231" y="112"/>
                    <a:pt x="233" y="114"/>
                  </a:cubicBezTo>
                  <a:cubicBezTo>
                    <a:pt x="235" y="116"/>
                    <a:pt x="224" y="116"/>
                    <a:pt x="226" y="117"/>
                  </a:cubicBezTo>
                  <a:cubicBezTo>
                    <a:pt x="232" y="119"/>
                    <a:pt x="239" y="116"/>
                    <a:pt x="245" y="118"/>
                  </a:cubicBezTo>
                  <a:cubicBezTo>
                    <a:pt x="249" y="119"/>
                    <a:pt x="236" y="117"/>
                    <a:pt x="235" y="120"/>
                  </a:cubicBezTo>
                  <a:cubicBezTo>
                    <a:pt x="234" y="122"/>
                    <a:pt x="242" y="119"/>
                    <a:pt x="244" y="121"/>
                  </a:cubicBezTo>
                  <a:cubicBezTo>
                    <a:pt x="245" y="123"/>
                    <a:pt x="238" y="123"/>
                    <a:pt x="238" y="126"/>
                  </a:cubicBezTo>
                  <a:cubicBezTo>
                    <a:pt x="238" y="128"/>
                    <a:pt x="242" y="123"/>
                    <a:pt x="244" y="123"/>
                  </a:cubicBezTo>
                  <a:cubicBezTo>
                    <a:pt x="245" y="124"/>
                    <a:pt x="242" y="127"/>
                    <a:pt x="244" y="127"/>
                  </a:cubicBezTo>
                  <a:cubicBezTo>
                    <a:pt x="246" y="128"/>
                    <a:pt x="249" y="122"/>
                    <a:pt x="251" y="124"/>
                  </a:cubicBezTo>
                  <a:cubicBezTo>
                    <a:pt x="253" y="126"/>
                    <a:pt x="247" y="129"/>
                    <a:pt x="249" y="132"/>
                  </a:cubicBezTo>
                  <a:cubicBezTo>
                    <a:pt x="250" y="133"/>
                    <a:pt x="252" y="127"/>
                    <a:pt x="253" y="128"/>
                  </a:cubicBezTo>
                  <a:cubicBezTo>
                    <a:pt x="255" y="130"/>
                    <a:pt x="251" y="136"/>
                    <a:pt x="253" y="135"/>
                  </a:cubicBezTo>
                  <a:cubicBezTo>
                    <a:pt x="256" y="135"/>
                    <a:pt x="255" y="127"/>
                    <a:pt x="258" y="128"/>
                  </a:cubicBezTo>
                  <a:cubicBezTo>
                    <a:pt x="261" y="128"/>
                    <a:pt x="256" y="137"/>
                    <a:pt x="258" y="136"/>
                  </a:cubicBezTo>
                  <a:cubicBezTo>
                    <a:pt x="262" y="136"/>
                    <a:pt x="260" y="130"/>
                    <a:pt x="262" y="127"/>
                  </a:cubicBezTo>
                  <a:cubicBezTo>
                    <a:pt x="263" y="126"/>
                    <a:pt x="266" y="127"/>
                    <a:pt x="266" y="128"/>
                  </a:cubicBezTo>
                  <a:cubicBezTo>
                    <a:pt x="267" y="131"/>
                    <a:pt x="262" y="132"/>
                    <a:pt x="263" y="134"/>
                  </a:cubicBezTo>
                  <a:cubicBezTo>
                    <a:pt x="264" y="137"/>
                    <a:pt x="269" y="135"/>
                    <a:pt x="271" y="137"/>
                  </a:cubicBezTo>
                  <a:cubicBezTo>
                    <a:pt x="272" y="137"/>
                    <a:pt x="272" y="139"/>
                    <a:pt x="271" y="140"/>
                  </a:cubicBezTo>
                  <a:cubicBezTo>
                    <a:pt x="270" y="141"/>
                    <a:pt x="266" y="139"/>
                    <a:pt x="265" y="141"/>
                  </a:cubicBezTo>
                  <a:cubicBezTo>
                    <a:pt x="264" y="143"/>
                    <a:pt x="267" y="145"/>
                    <a:pt x="268" y="145"/>
                  </a:cubicBezTo>
                  <a:cubicBezTo>
                    <a:pt x="271" y="146"/>
                    <a:pt x="273" y="142"/>
                    <a:pt x="276" y="142"/>
                  </a:cubicBezTo>
                  <a:cubicBezTo>
                    <a:pt x="277" y="142"/>
                    <a:pt x="278" y="144"/>
                    <a:pt x="279" y="144"/>
                  </a:cubicBezTo>
                  <a:cubicBezTo>
                    <a:pt x="281" y="144"/>
                    <a:pt x="283" y="140"/>
                    <a:pt x="284" y="142"/>
                  </a:cubicBezTo>
                  <a:cubicBezTo>
                    <a:pt x="284" y="144"/>
                    <a:pt x="281" y="146"/>
                    <a:pt x="280" y="148"/>
                  </a:cubicBezTo>
                  <a:cubicBezTo>
                    <a:pt x="279" y="150"/>
                    <a:pt x="276" y="151"/>
                    <a:pt x="276" y="153"/>
                  </a:cubicBezTo>
                  <a:cubicBezTo>
                    <a:pt x="276" y="154"/>
                    <a:pt x="278" y="154"/>
                    <a:pt x="279" y="154"/>
                  </a:cubicBezTo>
                  <a:cubicBezTo>
                    <a:pt x="280" y="153"/>
                    <a:pt x="280" y="149"/>
                    <a:pt x="282" y="150"/>
                  </a:cubicBezTo>
                  <a:cubicBezTo>
                    <a:pt x="284" y="150"/>
                    <a:pt x="282" y="154"/>
                    <a:pt x="283" y="155"/>
                  </a:cubicBezTo>
                  <a:cubicBezTo>
                    <a:pt x="285" y="155"/>
                    <a:pt x="284" y="150"/>
                    <a:pt x="286" y="150"/>
                  </a:cubicBezTo>
                  <a:cubicBezTo>
                    <a:pt x="287" y="150"/>
                    <a:pt x="288" y="154"/>
                    <a:pt x="289" y="153"/>
                  </a:cubicBezTo>
                  <a:cubicBezTo>
                    <a:pt x="291" y="153"/>
                    <a:pt x="289" y="149"/>
                    <a:pt x="290" y="149"/>
                  </a:cubicBezTo>
                  <a:cubicBezTo>
                    <a:pt x="292" y="148"/>
                    <a:pt x="295" y="150"/>
                    <a:pt x="297" y="151"/>
                  </a:cubicBezTo>
                  <a:cubicBezTo>
                    <a:pt x="298" y="152"/>
                    <a:pt x="301" y="154"/>
                    <a:pt x="300" y="156"/>
                  </a:cubicBezTo>
                  <a:cubicBezTo>
                    <a:pt x="298" y="158"/>
                    <a:pt x="292" y="155"/>
                    <a:pt x="292" y="158"/>
                  </a:cubicBezTo>
                  <a:cubicBezTo>
                    <a:pt x="292" y="160"/>
                    <a:pt x="299" y="159"/>
                    <a:pt x="299" y="162"/>
                  </a:cubicBezTo>
                  <a:cubicBezTo>
                    <a:pt x="299" y="164"/>
                    <a:pt x="295" y="163"/>
                    <a:pt x="292" y="163"/>
                  </a:cubicBezTo>
                  <a:cubicBezTo>
                    <a:pt x="290" y="163"/>
                    <a:pt x="288" y="162"/>
                    <a:pt x="286" y="163"/>
                  </a:cubicBezTo>
                  <a:cubicBezTo>
                    <a:pt x="285" y="163"/>
                    <a:pt x="282" y="164"/>
                    <a:pt x="283" y="165"/>
                  </a:cubicBezTo>
                  <a:cubicBezTo>
                    <a:pt x="284" y="167"/>
                    <a:pt x="288" y="166"/>
                    <a:pt x="290" y="167"/>
                  </a:cubicBezTo>
                  <a:cubicBezTo>
                    <a:pt x="291" y="168"/>
                    <a:pt x="288" y="169"/>
                    <a:pt x="287" y="169"/>
                  </a:cubicBezTo>
                  <a:cubicBezTo>
                    <a:pt x="285" y="169"/>
                    <a:pt x="280" y="167"/>
                    <a:pt x="280" y="169"/>
                  </a:cubicBezTo>
                  <a:cubicBezTo>
                    <a:pt x="281" y="172"/>
                    <a:pt x="288" y="172"/>
                    <a:pt x="288" y="176"/>
                  </a:cubicBezTo>
                  <a:cubicBezTo>
                    <a:pt x="288" y="178"/>
                    <a:pt x="283" y="174"/>
                    <a:pt x="281" y="175"/>
                  </a:cubicBezTo>
                  <a:cubicBezTo>
                    <a:pt x="280" y="175"/>
                    <a:pt x="282" y="177"/>
                    <a:pt x="282" y="177"/>
                  </a:cubicBezTo>
                  <a:cubicBezTo>
                    <a:pt x="280" y="178"/>
                    <a:pt x="277" y="178"/>
                    <a:pt x="275" y="177"/>
                  </a:cubicBezTo>
                  <a:cubicBezTo>
                    <a:pt x="274" y="177"/>
                    <a:pt x="275" y="172"/>
                    <a:pt x="274" y="173"/>
                  </a:cubicBezTo>
                  <a:cubicBezTo>
                    <a:pt x="272" y="175"/>
                    <a:pt x="272" y="179"/>
                    <a:pt x="272" y="181"/>
                  </a:cubicBezTo>
                  <a:cubicBezTo>
                    <a:pt x="272" y="184"/>
                    <a:pt x="274" y="189"/>
                    <a:pt x="271" y="191"/>
                  </a:cubicBezTo>
                  <a:cubicBezTo>
                    <a:pt x="270" y="193"/>
                    <a:pt x="268" y="190"/>
                    <a:pt x="266" y="188"/>
                  </a:cubicBezTo>
                  <a:cubicBezTo>
                    <a:pt x="265" y="187"/>
                    <a:pt x="264" y="184"/>
                    <a:pt x="263" y="184"/>
                  </a:cubicBezTo>
                  <a:cubicBezTo>
                    <a:pt x="261" y="183"/>
                    <a:pt x="261" y="187"/>
                    <a:pt x="260" y="187"/>
                  </a:cubicBezTo>
                  <a:cubicBezTo>
                    <a:pt x="258" y="187"/>
                    <a:pt x="258" y="185"/>
                    <a:pt x="257" y="183"/>
                  </a:cubicBezTo>
                  <a:cubicBezTo>
                    <a:pt x="257" y="182"/>
                    <a:pt x="258" y="181"/>
                    <a:pt x="257" y="180"/>
                  </a:cubicBezTo>
                  <a:cubicBezTo>
                    <a:pt x="257" y="179"/>
                    <a:pt x="255" y="179"/>
                    <a:pt x="255" y="177"/>
                  </a:cubicBezTo>
                  <a:cubicBezTo>
                    <a:pt x="254" y="175"/>
                    <a:pt x="254" y="173"/>
                    <a:pt x="255" y="172"/>
                  </a:cubicBezTo>
                  <a:cubicBezTo>
                    <a:pt x="256" y="169"/>
                    <a:pt x="260" y="170"/>
                    <a:pt x="261" y="168"/>
                  </a:cubicBezTo>
                  <a:cubicBezTo>
                    <a:pt x="262" y="167"/>
                    <a:pt x="263" y="163"/>
                    <a:pt x="262" y="163"/>
                  </a:cubicBezTo>
                  <a:cubicBezTo>
                    <a:pt x="258" y="164"/>
                    <a:pt x="256" y="167"/>
                    <a:pt x="253" y="169"/>
                  </a:cubicBezTo>
                  <a:cubicBezTo>
                    <a:pt x="252" y="169"/>
                    <a:pt x="250" y="171"/>
                    <a:pt x="250" y="170"/>
                  </a:cubicBezTo>
                  <a:cubicBezTo>
                    <a:pt x="249" y="168"/>
                    <a:pt x="251" y="166"/>
                    <a:pt x="250" y="165"/>
                  </a:cubicBezTo>
                  <a:cubicBezTo>
                    <a:pt x="249" y="164"/>
                    <a:pt x="246" y="166"/>
                    <a:pt x="244" y="165"/>
                  </a:cubicBezTo>
                  <a:cubicBezTo>
                    <a:pt x="243" y="165"/>
                    <a:pt x="241" y="164"/>
                    <a:pt x="240" y="162"/>
                  </a:cubicBezTo>
                  <a:cubicBezTo>
                    <a:pt x="239" y="161"/>
                    <a:pt x="241" y="158"/>
                    <a:pt x="240" y="157"/>
                  </a:cubicBezTo>
                  <a:cubicBezTo>
                    <a:pt x="237" y="156"/>
                    <a:pt x="233" y="156"/>
                    <a:pt x="231" y="158"/>
                  </a:cubicBezTo>
                  <a:cubicBezTo>
                    <a:pt x="230" y="160"/>
                    <a:pt x="235" y="161"/>
                    <a:pt x="235" y="164"/>
                  </a:cubicBezTo>
                  <a:cubicBezTo>
                    <a:pt x="235" y="165"/>
                    <a:pt x="233" y="165"/>
                    <a:pt x="231" y="164"/>
                  </a:cubicBezTo>
                  <a:cubicBezTo>
                    <a:pt x="230" y="163"/>
                    <a:pt x="229" y="160"/>
                    <a:pt x="228" y="161"/>
                  </a:cubicBezTo>
                  <a:cubicBezTo>
                    <a:pt x="226" y="162"/>
                    <a:pt x="228" y="164"/>
                    <a:pt x="228" y="166"/>
                  </a:cubicBezTo>
                  <a:cubicBezTo>
                    <a:pt x="229" y="168"/>
                    <a:pt x="234" y="169"/>
                    <a:pt x="233" y="171"/>
                  </a:cubicBezTo>
                  <a:cubicBezTo>
                    <a:pt x="232" y="173"/>
                    <a:pt x="227" y="173"/>
                    <a:pt x="225" y="172"/>
                  </a:cubicBezTo>
                  <a:cubicBezTo>
                    <a:pt x="223" y="170"/>
                    <a:pt x="224" y="166"/>
                    <a:pt x="221" y="165"/>
                  </a:cubicBezTo>
                  <a:cubicBezTo>
                    <a:pt x="220" y="165"/>
                    <a:pt x="220" y="168"/>
                    <a:pt x="221" y="170"/>
                  </a:cubicBezTo>
                  <a:cubicBezTo>
                    <a:pt x="221" y="172"/>
                    <a:pt x="222" y="176"/>
                    <a:pt x="224" y="177"/>
                  </a:cubicBezTo>
                  <a:cubicBezTo>
                    <a:pt x="226" y="178"/>
                    <a:pt x="229" y="176"/>
                    <a:pt x="231" y="177"/>
                  </a:cubicBezTo>
                  <a:cubicBezTo>
                    <a:pt x="233" y="180"/>
                    <a:pt x="232" y="184"/>
                    <a:pt x="233" y="187"/>
                  </a:cubicBezTo>
                  <a:cubicBezTo>
                    <a:pt x="233" y="190"/>
                    <a:pt x="231" y="193"/>
                    <a:pt x="233" y="195"/>
                  </a:cubicBezTo>
                  <a:cubicBezTo>
                    <a:pt x="234" y="196"/>
                    <a:pt x="235" y="191"/>
                    <a:pt x="237" y="191"/>
                  </a:cubicBezTo>
                  <a:cubicBezTo>
                    <a:pt x="239" y="191"/>
                    <a:pt x="241" y="193"/>
                    <a:pt x="243" y="194"/>
                  </a:cubicBezTo>
                  <a:cubicBezTo>
                    <a:pt x="244" y="195"/>
                    <a:pt x="247" y="194"/>
                    <a:pt x="248" y="195"/>
                  </a:cubicBezTo>
                  <a:cubicBezTo>
                    <a:pt x="249" y="197"/>
                    <a:pt x="246" y="200"/>
                    <a:pt x="247" y="202"/>
                  </a:cubicBezTo>
                  <a:cubicBezTo>
                    <a:pt x="248" y="203"/>
                    <a:pt x="250" y="201"/>
                    <a:pt x="251" y="202"/>
                  </a:cubicBezTo>
                  <a:cubicBezTo>
                    <a:pt x="252" y="203"/>
                    <a:pt x="251" y="205"/>
                    <a:pt x="251" y="206"/>
                  </a:cubicBezTo>
                  <a:cubicBezTo>
                    <a:pt x="251" y="208"/>
                    <a:pt x="252" y="210"/>
                    <a:pt x="253" y="212"/>
                  </a:cubicBezTo>
                  <a:cubicBezTo>
                    <a:pt x="255" y="216"/>
                    <a:pt x="258" y="218"/>
                    <a:pt x="259" y="222"/>
                  </a:cubicBezTo>
                  <a:cubicBezTo>
                    <a:pt x="259" y="224"/>
                    <a:pt x="256" y="224"/>
                    <a:pt x="254" y="223"/>
                  </a:cubicBezTo>
                  <a:cubicBezTo>
                    <a:pt x="252" y="222"/>
                    <a:pt x="250" y="217"/>
                    <a:pt x="249" y="219"/>
                  </a:cubicBezTo>
                  <a:cubicBezTo>
                    <a:pt x="248" y="224"/>
                    <a:pt x="252" y="228"/>
                    <a:pt x="252" y="233"/>
                  </a:cubicBezTo>
                  <a:cubicBezTo>
                    <a:pt x="251" y="234"/>
                    <a:pt x="248" y="231"/>
                    <a:pt x="247" y="232"/>
                  </a:cubicBezTo>
                  <a:cubicBezTo>
                    <a:pt x="246" y="233"/>
                    <a:pt x="249" y="236"/>
                    <a:pt x="248" y="23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37" name="Freeform 3554"/>
            <p:cNvSpPr>
              <a:spLocks noChangeAspect="1"/>
            </p:cNvSpPr>
            <p:nvPr/>
          </p:nvSpPr>
          <p:spPr bwMode="auto">
            <a:xfrm>
              <a:off x="3051611" y="1296855"/>
              <a:ext cx="45216" cy="43757"/>
            </a:xfrm>
            <a:custGeom>
              <a:avLst/>
              <a:gdLst>
                <a:gd name="T0" fmla="*/ 29 w 26"/>
                <a:gd name="T1" fmla="*/ 2 h 25"/>
                <a:gd name="T2" fmla="*/ 31 w 26"/>
                <a:gd name="T3" fmla="*/ 5 h 25"/>
                <a:gd name="T4" fmla="*/ 29 w 26"/>
                <a:gd name="T5" fmla="*/ 20 h 25"/>
                <a:gd name="T6" fmla="*/ 17 w 26"/>
                <a:gd name="T7" fmla="*/ 29 h 25"/>
                <a:gd name="T8" fmla="*/ 4 w 26"/>
                <a:gd name="T9" fmla="*/ 28 h 25"/>
                <a:gd name="T10" fmla="*/ 0 w 26"/>
                <a:gd name="T11" fmla="*/ 23 h 25"/>
                <a:gd name="T12" fmla="*/ 4 w 26"/>
                <a:gd name="T13" fmla="*/ 11 h 25"/>
                <a:gd name="T14" fmla="*/ 11 w 26"/>
                <a:gd name="T15" fmla="*/ 2 h 25"/>
                <a:gd name="T16" fmla="*/ 20 w 26"/>
                <a:gd name="T17" fmla="*/ 0 h 25"/>
                <a:gd name="T18" fmla="*/ 29 w 26"/>
                <a:gd name="T19" fmla="*/ 2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25"/>
                <a:gd name="T32" fmla="*/ 26 w 26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25">
                  <a:moveTo>
                    <a:pt x="24" y="2"/>
                  </a:moveTo>
                  <a:cubicBezTo>
                    <a:pt x="25" y="2"/>
                    <a:pt x="26" y="3"/>
                    <a:pt x="26" y="4"/>
                  </a:cubicBezTo>
                  <a:cubicBezTo>
                    <a:pt x="25" y="9"/>
                    <a:pt x="26" y="14"/>
                    <a:pt x="24" y="17"/>
                  </a:cubicBezTo>
                  <a:cubicBezTo>
                    <a:pt x="22" y="21"/>
                    <a:pt x="18" y="23"/>
                    <a:pt x="14" y="24"/>
                  </a:cubicBezTo>
                  <a:cubicBezTo>
                    <a:pt x="11" y="25"/>
                    <a:pt x="6" y="24"/>
                    <a:pt x="3" y="23"/>
                  </a:cubicBezTo>
                  <a:cubicBezTo>
                    <a:pt x="1" y="23"/>
                    <a:pt x="0" y="21"/>
                    <a:pt x="0" y="19"/>
                  </a:cubicBezTo>
                  <a:cubicBezTo>
                    <a:pt x="0" y="16"/>
                    <a:pt x="1" y="12"/>
                    <a:pt x="3" y="9"/>
                  </a:cubicBezTo>
                  <a:cubicBezTo>
                    <a:pt x="4" y="7"/>
                    <a:pt x="6" y="4"/>
                    <a:pt x="9" y="2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19" y="0"/>
                    <a:pt x="22" y="1"/>
                    <a:pt x="2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38" name="Freeform 3555"/>
            <p:cNvSpPr>
              <a:spLocks noChangeAspect="1"/>
            </p:cNvSpPr>
            <p:nvPr/>
          </p:nvSpPr>
          <p:spPr bwMode="auto">
            <a:xfrm>
              <a:off x="3099744" y="1302689"/>
              <a:ext cx="29172" cy="18961"/>
            </a:xfrm>
            <a:custGeom>
              <a:avLst/>
              <a:gdLst>
                <a:gd name="T0" fmla="*/ 3 w 16"/>
                <a:gd name="T1" fmla="*/ 2 h 11"/>
                <a:gd name="T2" fmla="*/ 1 w 16"/>
                <a:gd name="T3" fmla="*/ 5 h 11"/>
                <a:gd name="T4" fmla="*/ 3 w 16"/>
                <a:gd name="T5" fmla="*/ 12 h 11"/>
                <a:gd name="T6" fmla="*/ 11 w 16"/>
                <a:gd name="T7" fmla="*/ 11 h 11"/>
                <a:gd name="T8" fmla="*/ 17 w 16"/>
                <a:gd name="T9" fmla="*/ 12 h 11"/>
                <a:gd name="T10" fmla="*/ 19 w 16"/>
                <a:gd name="T11" fmla="*/ 5 h 11"/>
                <a:gd name="T12" fmla="*/ 12 w 16"/>
                <a:gd name="T13" fmla="*/ 2 h 11"/>
                <a:gd name="T14" fmla="*/ 7 w 16"/>
                <a:gd name="T15" fmla="*/ 0 h 11"/>
                <a:gd name="T16" fmla="*/ 3 w 16"/>
                <a:gd name="T17" fmla="*/ 2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1"/>
                <a:gd name="T29" fmla="*/ 16 w 16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1">
                  <a:moveTo>
                    <a:pt x="2" y="2"/>
                  </a:moveTo>
                  <a:cubicBezTo>
                    <a:pt x="1" y="2"/>
                    <a:pt x="1" y="3"/>
                    <a:pt x="1" y="4"/>
                  </a:cubicBezTo>
                  <a:cubicBezTo>
                    <a:pt x="1" y="6"/>
                    <a:pt x="0" y="9"/>
                    <a:pt x="2" y="10"/>
                  </a:cubicBezTo>
                  <a:cubicBezTo>
                    <a:pt x="4" y="11"/>
                    <a:pt x="7" y="9"/>
                    <a:pt x="9" y="9"/>
                  </a:cubicBezTo>
                  <a:cubicBezTo>
                    <a:pt x="11" y="9"/>
                    <a:pt x="13" y="11"/>
                    <a:pt x="14" y="10"/>
                  </a:cubicBezTo>
                  <a:cubicBezTo>
                    <a:pt x="16" y="9"/>
                    <a:pt x="16" y="6"/>
                    <a:pt x="15" y="4"/>
                  </a:cubicBezTo>
                  <a:cubicBezTo>
                    <a:pt x="14" y="2"/>
                    <a:pt x="12" y="3"/>
                    <a:pt x="10" y="2"/>
                  </a:cubicBezTo>
                  <a:cubicBezTo>
                    <a:pt x="9" y="2"/>
                    <a:pt x="8" y="1"/>
                    <a:pt x="6" y="0"/>
                  </a:cubicBezTo>
                  <a:cubicBezTo>
                    <a:pt x="4" y="0"/>
                    <a:pt x="3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39" name="Freeform 3556"/>
            <p:cNvSpPr>
              <a:spLocks noChangeAspect="1"/>
            </p:cNvSpPr>
            <p:nvPr/>
          </p:nvSpPr>
          <p:spPr bwMode="auto">
            <a:xfrm>
              <a:off x="3096827" y="1283728"/>
              <a:ext cx="8751" cy="16044"/>
            </a:xfrm>
            <a:custGeom>
              <a:avLst/>
              <a:gdLst>
                <a:gd name="T0" fmla="*/ 1 w 5"/>
                <a:gd name="T1" fmla="*/ 1 h 9"/>
                <a:gd name="T2" fmla="*/ 0 w 5"/>
                <a:gd name="T3" fmla="*/ 5 h 9"/>
                <a:gd name="T4" fmla="*/ 2 w 5"/>
                <a:gd name="T5" fmla="*/ 10 h 9"/>
                <a:gd name="T6" fmla="*/ 5 w 5"/>
                <a:gd name="T7" fmla="*/ 7 h 9"/>
                <a:gd name="T8" fmla="*/ 5 w 5"/>
                <a:gd name="T9" fmla="*/ 2 h 9"/>
                <a:gd name="T10" fmla="*/ 1 w 5"/>
                <a:gd name="T11" fmla="*/ 1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9"/>
                <a:gd name="T20" fmla="*/ 5 w 5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9">
                  <a:moveTo>
                    <a:pt x="1" y="1"/>
                  </a:moveTo>
                  <a:cubicBezTo>
                    <a:pt x="0" y="1"/>
                    <a:pt x="0" y="3"/>
                    <a:pt x="0" y="4"/>
                  </a:cubicBezTo>
                  <a:cubicBezTo>
                    <a:pt x="0" y="5"/>
                    <a:pt x="1" y="8"/>
                    <a:pt x="2" y="8"/>
                  </a:cubicBezTo>
                  <a:cubicBezTo>
                    <a:pt x="3" y="9"/>
                    <a:pt x="4" y="7"/>
                    <a:pt x="4" y="6"/>
                  </a:cubicBezTo>
                  <a:cubicBezTo>
                    <a:pt x="5" y="4"/>
                    <a:pt x="4" y="3"/>
                    <a:pt x="4" y="2"/>
                  </a:cubicBezTo>
                  <a:cubicBezTo>
                    <a:pt x="3" y="1"/>
                    <a:pt x="2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40" name="Freeform 3557"/>
            <p:cNvSpPr>
              <a:spLocks noChangeAspect="1"/>
            </p:cNvSpPr>
            <p:nvPr/>
          </p:nvSpPr>
          <p:spPr bwMode="auto">
            <a:xfrm>
              <a:off x="3012229" y="1257473"/>
              <a:ext cx="33547" cy="26254"/>
            </a:xfrm>
            <a:custGeom>
              <a:avLst/>
              <a:gdLst>
                <a:gd name="T0" fmla="*/ 18 w 19"/>
                <a:gd name="T1" fmla="*/ 0 h 15"/>
                <a:gd name="T2" fmla="*/ 23 w 19"/>
                <a:gd name="T3" fmla="*/ 2 h 15"/>
                <a:gd name="T4" fmla="*/ 15 w 19"/>
                <a:gd name="T5" fmla="*/ 8 h 15"/>
                <a:gd name="T6" fmla="*/ 10 w 19"/>
                <a:gd name="T7" fmla="*/ 16 h 15"/>
                <a:gd name="T8" fmla="*/ 2 w 19"/>
                <a:gd name="T9" fmla="*/ 17 h 15"/>
                <a:gd name="T10" fmla="*/ 0 w 19"/>
                <a:gd name="T11" fmla="*/ 13 h 15"/>
                <a:gd name="T12" fmla="*/ 8 w 19"/>
                <a:gd name="T13" fmla="*/ 7 h 15"/>
                <a:gd name="T14" fmla="*/ 15 w 19"/>
                <a:gd name="T15" fmla="*/ 2 h 15"/>
                <a:gd name="T16" fmla="*/ 18 w 19"/>
                <a:gd name="T17" fmla="*/ 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15"/>
                <a:gd name="T29" fmla="*/ 19 w 19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15">
                  <a:moveTo>
                    <a:pt x="15" y="0"/>
                  </a:moveTo>
                  <a:cubicBezTo>
                    <a:pt x="17" y="0"/>
                    <a:pt x="19" y="1"/>
                    <a:pt x="19" y="2"/>
                  </a:cubicBezTo>
                  <a:cubicBezTo>
                    <a:pt x="17" y="5"/>
                    <a:pt x="14" y="5"/>
                    <a:pt x="12" y="7"/>
                  </a:cubicBezTo>
                  <a:cubicBezTo>
                    <a:pt x="11" y="9"/>
                    <a:pt x="10" y="11"/>
                    <a:pt x="8" y="13"/>
                  </a:cubicBezTo>
                  <a:cubicBezTo>
                    <a:pt x="6" y="14"/>
                    <a:pt x="4" y="15"/>
                    <a:pt x="2" y="14"/>
                  </a:cubicBezTo>
                  <a:cubicBezTo>
                    <a:pt x="1" y="14"/>
                    <a:pt x="0" y="12"/>
                    <a:pt x="0" y="11"/>
                  </a:cubicBezTo>
                  <a:cubicBezTo>
                    <a:pt x="2" y="9"/>
                    <a:pt x="5" y="8"/>
                    <a:pt x="7" y="6"/>
                  </a:cubicBezTo>
                  <a:cubicBezTo>
                    <a:pt x="8" y="5"/>
                    <a:pt x="10" y="3"/>
                    <a:pt x="12" y="2"/>
                  </a:cubicBezTo>
                  <a:cubicBezTo>
                    <a:pt x="13" y="1"/>
                    <a:pt x="14" y="0"/>
                    <a:pt x="15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41" name="Freeform 3558"/>
            <p:cNvSpPr>
              <a:spLocks noChangeAspect="1"/>
            </p:cNvSpPr>
            <p:nvPr/>
          </p:nvSpPr>
          <p:spPr bwMode="auto">
            <a:xfrm>
              <a:off x="3032650" y="1244346"/>
              <a:ext cx="23337" cy="11669"/>
            </a:xfrm>
            <a:custGeom>
              <a:avLst/>
              <a:gdLst>
                <a:gd name="T0" fmla="*/ 1 w 14"/>
                <a:gd name="T1" fmla="*/ 5 h 6"/>
                <a:gd name="T2" fmla="*/ 11 w 14"/>
                <a:gd name="T3" fmla="*/ 1 h 6"/>
                <a:gd name="T4" fmla="*/ 16 w 14"/>
                <a:gd name="T5" fmla="*/ 3 h 6"/>
                <a:gd name="T6" fmla="*/ 9 w 14"/>
                <a:gd name="T7" fmla="*/ 5 h 6"/>
                <a:gd name="T8" fmla="*/ 1 w 14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6"/>
                <a:gd name="T17" fmla="*/ 14 w 1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6">
                  <a:moveTo>
                    <a:pt x="1" y="4"/>
                  </a:moveTo>
                  <a:cubicBezTo>
                    <a:pt x="3" y="1"/>
                    <a:pt x="7" y="1"/>
                    <a:pt x="10" y="1"/>
                  </a:cubicBezTo>
                  <a:cubicBezTo>
                    <a:pt x="12" y="0"/>
                    <a:pt x="14" y="1"/>
                    <a:pt x="14" y="2"/>
                  </a:cubicBezTo>
                  <a:cubicBezTo>
                    <a:pt x="13" y="4"/>
                    <a:pt x="10" y="4"/>
                    <a:pt x="8" y="4"/>
                  </a:cubicBezTo>
                  <a:cubicBezTo>
                    <a:pt x="6" y="4"/>
                    <a:pt x="0" y="6"/>
                    <a:pt x="1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42" name="Freeform 3559"/>
            <p:cNvSpPr>
              <a:spLocks noChangeAspect="1"/>
            </p:cNvSpPr>
            <p:nvPr/>
          </p:nvSpPr>
          <p:spPr bwMode="auto">
            <a:xfrm>
              <a:off x="3002019" y="1242888"/>
              <a:ext cx="18961" cy="8751"/>
            </a:xfrm>
            <a:custGeom>
              <a:avLst/>
              <a:gdLst>
                <a:gd name="T0" fmla="*/ 1 w 11"/>
                <a:gd name="T1" fmla="*/ 2 h 5"/>
                <a:gd name="T2" fmla="*/ 5 w 11"/>
                <a:gd name="T3" fmla="*/ 6 h 5"/>
                <a:gd name="T4" fmla="*/ 13 w 11"/>
                <a:gd name="T5" fmla="*/ 4 h 5"/>
                <a:gd name="T6" fmla="*/ 11 w 11"/>
                <a:gd name="T7" fmla="*/ 1 h 5"/>
                <a:gd name="T8" fmla="*/ 1 w 11"/>
                <a:gd name="T9" fmla="*/ 2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"/>
                <a:gd name="T17" fmla="*/ 11 w 1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">
                  <a:moveTo>
                    <a:pt x="1" y="2"/>
                  </a:moveTo>
                  <a:cubicBezTo>
                    <a:pt x="0" y="3"/>
                    <a:pt x="2" y="5"/>
                    <a:pt x="4" y="5"/>
                  </a:cubicBezTo>
                  <a:cubicBezTo>
                    <a:pt x="6" y="5"/>
                    <a:pt x="9" y="4"/>
                    <a:pt x="11" y="3"/>
                  </a:cubicBezTo>
                  <a:cubicBezTo>
                    <a:pt x="11" y="2"/>
                    <a:pt x="10" y="1"/>
                    <a:pt x="9" y="1"/>
                  </a:cubicBezTo>
                  <a:cubicBezTo>
                    <a:pt x="6" y="1"/>
                    <a:pt x="3" y="0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43" name="Freeform 3560"/>
            <p:cNvSpPr>
              <a:spLocks noChangeAspect="1"/>
            </p:cNvSpPr>
            <p:nvPr/>
          </p:nvSpPr>
          <p:spPr bwMode="auto">
            <a:xfrm>
              <a:off x="3019522" y="1295396"/>
              <a:ext cx="13127" cy="13127"/>
            </a:xfrm>
            <a:custGeom>
              <a:avLst/>
              <a:gdLst>
                <a:gd name="T0" fmla="*/ 1 w 7"/>
                <a:gd name="T1" fmla="*/ 3 h 7"/>
                <a:gd name="T2" fmla="*/ 1 w 7"/>
                <a:gd name="T3" fmla="*/ 8 h 7"/>
                <a:gd name="T4" fmla="*/ 5 w 7"/>
                <a:gd name="T5" fmla="*/ 6 h 7"/>
                <a:gd name="T6" fmla="*/ 8 w 7"/>
                <a:gd name="T7" fmla="*/ 3 h 7"/>
                <a:gd name="T8" fmla="*/ 1 w 7"/>
                <a:gd name="T9" fmla="*/ 3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1" y="2"/>
                  </a:moveTo>
                  <a:cubicBezTo>
                    <a:pt x="0" y="3"/>
                    <a:pt x="0" y="5"/>
                    <a:pt x="1" y="6"/>
                  </a:cubicBezTo>
                  <a:cubicBezTo>
                    <a:pt x="1" y="7"/>
                    <a:pt x="3" y="6"/>
                    <a:pt x="4" y="5"/>
                  </a:cubicBezTo>
                  <a:cubicBezTo>
                    <a:pt x="5" y="4"/>
                    <a:pt x="7" y="3"/>
                    <a:pt x="6" y="2"/>
                  </a:cubicBezTo>
                  <a:cubicBezTo>
                    <a:pt x="5" y="0"/>
                    <a:pt x="2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44" name="Freeform 3561"/>
            <p:cNvSpPr>
              <a:spLocks noChangeAspect="1"/>
            </p:cNvSpPr>
            <p:nvPr/>
          </p:nvSpPr>
          <p:spPr bwMode="auto">
            <a:xfrm>
              <a:off x="2869289" y="1229760"/>
              <a:ext cx="20420" cy="10210"/>
            </a:xfrm>
            <a:custGeom>
              <a:avLst/>
              <a:gdLst>
                <a:gd name="T0" fmla="*/ 2 w 12"/>
                <a:gd name="T1" fmla="*/ 1 h 6"/>
                <a:gd name="T2" fmla="*/ 6 w 12"/>
                <a:gd name="T3" fmla="*/ 6 h 6"/>
                <a:gd name="T4" fmla="*/ 13 w 12"/>
                <a:gd name="T5" fmla="*/ 6 h 6"/>
                <a:gd name="T6" fmla="*/ 12 w 12"/>
                <a:gd name="T7" fmla="*/ 1 h 6"/>
                <a:gd name="T8" fmla="*/ 2 w 12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6"/>
                <a:gd name="T17" fmla="*/ 12 w 12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6">
                  <a:moveTo>
                    <a:pt x="2" y="1"/>
                  </a:moveTo>
                  <a:cubicBezTo>
                    <a:pt x="0" y="2"/>
                    <a:pt x="4" y="5"/>
                    <a:pt x="5" y="5"/>
                  </a:cubicBezTo>
                  <a:cubicBezTo>
                    <a:pt x="7" y="6"/>
                    <a:pt x="9" y="6"/>
                    <a:pt x="11" y="5"/>
                  </a:cubicBezTo>
                  <a:cubicBezTo>
                    <a:pt x="12" y="4"/>
                    <a:pt x="11" y="2"/>
                    <a:pt x="10" y="1"/>
                  </a:cubicBezTo>
                  <a:cubicBezTo>
                    <a:pt x="7" y="0"/>
                    <a:pt x="4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45" name="Freeform 3562"/>
            <p:cNvSpPr>
              <a:spLocks noChangeAspect="1"/>
            </p:cNvSpPr>
            <p:nvPr/>
          </p:nvSpPr>
          <p:spPr bwMode="auto">
            <a:xfrm>
              <a:off x="3025357" y="1085361"/>
              <a:ext cx="88973" cy="45216"/>
            </a:xfrm>
            <a:custGeom>
              <a:avLst/>
              <a:gdLst>
                <a:gd name="T0" fmla="*/ 25 w 51"/>
                <a:gd name="T1" fmla="*/ 6 h 26"/>
                <a:gd name="T2" fmla="*/ 39 w 51"/>
                <a:gd name="T3" fmla="*/ 5 h 26"/>
                <a:gd name="T4" fmla="*/ 50 w 51"/>
                <a:gd name="T5" fmla="*/ 12 h 26"/>
                <a:gd name="T6" fmla="*/ 56 w 51"/>
                <a:gd name="T7" fmla="*/ 16 h 26"/>
                <a:gd name="T8" fmla="*/ 61 w 51"/>
                <a:gd name="T9" fmla="*/ 24 h 26"/>
                <a:gd name="T10" fmla="*/ 60 w 51"/>
                <a:gd name="T11" fmla="*/ 27 h 26"/>
                <a:gd name="T12" fmla="*/ 49 w 51"/>
                <a:gd name="T13" fmla="*/ 24 h 26"/>
                <a:gd name="T14" fmla="*/ 33 w 51"/>
                <a:gd name="T15" fmla="*/ 25 h 26"/>
                <a:gd name="T16" fmla="*/ 19 w 51"/>
                <a:gd name="T17" fmla="*/ 30 h 26"/>
                <a:gd name="T18" fmla="*/ 12 w 51"/>
                <a:gd name="T19" fmla="*/ 30 h 26"/>
                <a:gd name="T20" fmla="*/ 7 w 51"/>
                <a:gd name="T21" fmla="*/ 24 h 26"/>
                <a:gd name="T22" fmla="*/ 8 w 51"/>
                <a:gd name="T23" fmla="*/ 17 h 26"/>
                <a:gd name="T24" fmla="*/ 7 w 51"/>
                <a:gd name="T25" fmla="*/ 16 h 26"/>
                <a:gd name="T26" fmla="*/ 0 w 51"/>
                <a:gd name="T27" fmla="*/ 14 h 26"/>
                <a:gd name="T28" fmla="*/ 5 w 51"/>
                <a:gd name="T29" fmla="*/ 1 h 26"/>
                <a:gd name="T30" fmla="*/ 10 w 51"/>
                <a:gd name="T31" fmla="*/ 1 h 26"/>
                <a:gd name="T32" fmla="*/ 25 w 51"/>
                <a:gd name="T33" fmla="*/ 6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26"/>
                <a:gd name="T53" fmla="*/ 51 w 51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26">
                  <a:moveTo>
                    <a:pt x="21" y="5"/>
                  </a:moveTo>
                  <a:cubicBezTo>
                    <a:pt x="25" y="6"/>
                    <a:pt x="29" y="3"/>
                    <a:pt x="33" y="4"/>
                  </a:cubicBezTo>
                  <a:cubicBezTo>
                    <a:pt x="37" y="4"/>
                    <a:pt x="39" y="8"/>
                    <a:pt x="42" y="10"/>
                  </a:cubicBezTo>
                  <a:cubicBezTo>
                    <a:pt x="43" y="11"/>
                    <a:pt x="46" y="12"/>
                    <a:pt x="47" y="13"/>
                  </a:cubicBezTo>
                  <a:cubicBezTo>
                    <a:pt x="49" y="15"/>
                    <a:pt x="50" y="18"/>
                    <a:pt x="51" y="20"/>
                  </a:cubicBezTo>
                  <a:cubicBezTo>
                    <a:pt x="51" y="21"/>
                    <a:pt x="51" y="23"/>
                    <a:pt x="50" y="23"/>
                  </a:cubicBezTo>
                  <a:cubicBezTo>
                    <a:pt x="47" y="23"/>
                    <a:pt x="44" y="21"/>
                    <a:pt x="41" y="20"/>
                  </a:cubicBezTo>
                  <a:cubicBezTo>
                    <a:pt x="36" y="20"/>
                    <a:pt x="32" y="20"/>
                    <a:pt x="28" y="21"/>
                  </a:cubicBezTo>
                  <a:cubicBezTo>
                    <a:pt x="24" y="21"/>
                    <a:pt x="20" y="24"/>
                    <a:pt x="16" y="25"/>
                  </a:cubicBezTo>
                  <a:cubicBezTo>
                    <a:pt x="14" y="25"/>
                    <a:pt x="12" y="26"/>
                    <a:pt x="10" y="25"/>
                  </a:cubicBezTo>
                  <a:cubicBezTo>
                    <a:pt x="8" y="24"/>
                    <a:pt x="7" y="22"/>
                    <a:pt x="6" y="20"/>
                  </a:cubicBezTo>
                  <a:cubicBezTo>
                    <a:pt x="6" y="18"/>
                    <a:pt x="7" y="16"/>
                    <a:pt x="7" y="14"/>
                  </a:cubicBezTo>
                  <a:cubicBezTo>
                    <a:pt x="7" y="14"/>
                    <a:pt x="6" y="13"/>
                    <a:pt x="6" y="13"/>
                  </a:cubicBezTo>
                  <a:cubicBezTo>
                    <a:pt x="4" y="12"/>
                    <a:pt x="1" y="14"/>
                    <a:pt x="0" y="12"/>
                  </a:cubicBezTo>
                  <a:cubicBezTo>
                    <a:pt x="0" y="8"/>
                    <a:pt x="2" y="5"/>
                    <a:pt x="4" y="1"/>
                  </a:cubicBezTo>
                  <a:cubicBezTo>
                    <a:pt x="5" y="0"/>
                    <a:pt x="7" y="1"/>
                    <a:pt x="8" y="1"/>
                  </a:cubicBezTo>
                  <a:cubicBezTo>
                    <a:pt x="13" y="2"/>
                    <a:pt x="17" y="5"/>
                    <a:pt x="21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46" name="Freeform 3563"/>
            <p:cNvSpPr>
              <a:spLocks noChangeAspect="1"/>
            </p:cNvSpPr>
            <p:nvPr/>
          </p:nvSpPr>
          <p:spPr bwMode="auto">
            <a:xfrm>
              <a:off x="2739476" y="1070776"/>
              <a:ext cx="113769" cy="88973"/>
            </a:xfrm>
            <a:custGeom>
              <a:avLst/>
              <a:gdLst>
                <a:gd name="T0" fmla="*/ 74 w 65"/>
                <a:gd name="T1" fmla="*/ 6 h 50"/>
                <a:gd name="T2" fmla="*/ 78 w 65"/>
                <a:gd name="T3" fmla="*/ 7 h 50"/>
                <a:gd name="T4" fmla="*/ 68 w 65"/>
                <a:gd name="T5" fmla="*/ 16 h 50"/>
                <a:gd name="T6" fmla="*/ 58 w 65"/>
                <a:gd name="T7" fmla="*/ 27 h 50"/>
                <a:gd name="T8" fmla="*/ 46 w 65"/>
                <a:gd name="T9" fmla="*/ 39 h 50"/>
                <a:gd name="T10" fmla="*/ 28 w 65"/>
                <a:gd name="T11" fmla="*/ 35 h 50"/>
                <a:gd name="T12" fmla="*/ 20 w 65"/>
                <a:gd name="T13" fmla="*/ 37 h 50"/>
                <a:gd name="T14" fmla="*/ 20 w 65"/>
                <a:gd name="T15" fmla="*/ 39 h 50"/>
                <a:gd name="T16" fmla="*/ 26 w 65"/>
                <a:gd name="T17" fmla="*/ 41 h 50"/>
                <a:gd name="T18" fmla="*/ 28 w 65"/>
                <a:gd name="T19" fmla="*/ 46 h 50"/>
                <a:gd name="T20" fmla="*/ 14 w 65"/>
                <a:gd name="T21" fmla="*/ 60 h 50"/>
                <a:gd name="T22" fmla="*/ 11 w 65"/>
                <a:gd name="T23" fmla="*/ 59 h 50"/>
                <a:gd name="T24" fmla="*/ 1 w 65"/>
                <a:gd name="T25" fmla="*/ 59 h 50"/>
                <a:gd name="T26" fmla="*/ 4 w 65"/>
                <a:gd name="T27" fmla="*/ 54 h 50"/>
                <a:gd name="T28" fmla="*/ 4 w 65"/>
                <a:gd name="T29" fmla="*/ 44 h 50"/>
                <a:gd name="T30" fmla="*/ 0 w 65"/>
                <a:gd name="T31" fmla="*/ 39 h 50"/>
                <a:gd name="T32" fmla="*/ 4 w 65"/>
                <a:gd name="T33" fmla="*/ 23 h 50"/>
                <a:gd name="T34" fmla="*/ 4 w 65"/>
                <a:gd name="T35" fmla="*/ 20 h 50"/>
                <a:gd name="T36" fmla="*/ 6 w 65"/>
                <a:gd name="T37" fmla="*/ 12 h 50"/>
                <a:gd name="T38" fmla="*/ 16 w 65"/>
                <a:gd name="T39" fmla="*/ 15 h 50"/>
                <a:gd name="T40" fmla="*/ 18 w 65"/>
                <a:gd name="T41" fmla="*/ 13 h 50"/>
                <a:gd name="T42" fmla="*/ 11 w 65"/>
                <a:gd name="T43" fmla="*/ 6 h 50"/>
                <a:gd name="T44" fmla="*/ 17 w 65"/>
                <a:gd name="T45" fmla="*/ 4 h 50"/>
                <a:gd name="T46" fmla="*/ 31 w 65"/>
                <a:gd name="T47" fmla="*/ 1 h 50"/>
                <a:gd name="T48" fmla="*/ 34 w 65"/>
                <a:gd name="T49" fmla="*/ 4 h 50"/>
                <a:gd name="T50" fmla="*/ 38 w 65"/>
                <a:gd name="T51" fmla="*/ 1 h 50"/>
                <a:gd name="T52" fmla="*/ 52 w 65"/>
                <a:gd name="T53" fmla="*/ 2 h 50"/>
                <a:gd name="T54" fmla="*/ 53 w 65"/>
                <a:gd name="T55" fmla="*/ 6 h 50"/>
                <a:gd name="T56" fmla="*/ 59 w 65"/>
                <a:gd name="T57" fmla="*/ 2 h 50"/>
                <a:gd name="T58" fmla="*/ 74 w 65"/>
                <a:gd name="T59" fmla="*/ 6 h 5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5"/>
                <a:gd name="T91" fmla="*/ 0 h 50"/>
                <a:gd name="T92" fmla="*/ 65 w 65"/>
                <a:gd name="T93" fmla="*/ 50 h 5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5" h="50">
                  <a:moveTo>
                    <a:pt x="62" y="5"/>
                  </a:moveTo>
                  <a:cubicBezTo>
                    <a:pt x="63" y="5"/>
                    <a:pt x="65" y="5"/>
                    <a:pt x="65" y="6"/>
                  </a:cubicBezTo>
                  <a:cubicBezTo>
                    <a:pt x="63" y="9"/>
                    <a:pt x="60" y="11"/>
                    <a:pt x="57" y="13"/>
                  </a:cubicBezTo>
                  <a:cubicBezTo>
                    <a:pt x="54" y="16"/>
                    <a:pt x="51" y="19"/>
                    <a:pt x="48" y="22"/>
                  </a:cubicBezTo>
                  <a:cubicBezTo>
                    <a:pt x="45" y="26"/>
                    <a:pt x="42" y="31"/>
                    <a:pt x="38" y="32"/>
                  </a:cubicBezTo>
                  <a:cubicBezTo>
                    <a:pt x="33" y="33"/>
                    <a:pt x="28" y="30"/>
                    <a:pt x="23" y="29"/>
                  </a:cubicBezTo>
                  <a:cubicBezTo>
                    <a:pt x="21" y="29"/>
                    <a:pt x="19" y="29"/>
                    <a:pt x="17" y="30"/>
                  </a:cubicBezTo>
                  <a:cubicBezTo>
                    <a:pt x="16" y="30"/>
                    <a:pt x="17" y="31"/>
                    <a:pt x="17" y="32"/>
                  </a:cubicBezTo>
                  <a:cubicBezTo>
                    <a:pt x="18" y="33"/>
                    <a:pt x="21" y="33"/>
                    <a:pt x="22" y="34"/>
                  </a:cubicBezTo>
                  <a:cubicBezTo>
                    <a:pt x="23" y="35"/>
                    <a:pt x="24" y="36"/>
                    <a:pt x="23" y="38"/>
                  </a:cubicBezTo>
                  <a:cubicBezTo>
                    <a:pt x="21" y="42"/>
                    <a:pt x="16" y="46"/>
                    <a:pt x="12" y="49"/>
                  </a:cubicBezTo>
                  <a:cubicBezTo>
                    <a:pt x="11" y="50"/>
                    <a:pt x="10" y="49"/>
                    <a:pt x="9" y="48"/>
                  </a:cubicBezTo>
                  <a:cubicBezTo>
                    <a:pt x="7" y="48"/>
                    <a:pt x="4" y="49"/>
                    <a:pt x="1" y="48"/>
                  </a:cubicBezTo>
                  <a:cubicBezTo>
                    <a:pt x="0" y="47"/>
                    <a:pt x="2" y="46"/>
                    <a:pt x="3" y="44"/>
                  </a:cubicBezTo>
                  <a:cubicBezTo>
                    <a:pt x="3" y="42"/>
                    <a:pt x="4" y="39"/>
                    <a:pt x="3" y="36"/>
                  </a:cubicBezTo>
                  <a:cubicBezTo>
                    <a:pt x="3" y="34"/>
                    <a:pt x="0" y="34"/>
                    <a:pt x="0" y="32"/>
                  </a:cubicBezTo>
                  <a:cubicBezTo>
                    <a:pt x="0" y="28"/>
                    <a:pt x="2" y="23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4" y="14"/>
                    <a:pt x="3" y="11"/>
                    <a:pt x="5" y="10"/>
                  </a:cubicBezTo>
                  <a:cubicBezTo>
                    <a:pt x="8" y="9"/>
                    <a:pt x="10" y="12"/>
                    <a:pt x="13" y="12"/>
                  </a:cubicBezTo>
                  <a:cubicBezTo>
                    <a:pt x="14" y="12"/>
                    <a:pt x="15" y="11"/>
                    <a:pt x="15" y="11"/>
                  </a:cubicBezTo>
                  <a:cubicBezTo>
                    <a:pt x="13" y="8"/>
                    <a:pt x="9" y="8"/>
                    <a:pt x="9" y="5"/>
                  </a:cubicBezTo>
                  <a:cubicBezTo>
                    <a:pt x="9" y="3"/>
                    <a:pt x="12" y="4"/>
                    <a:pt x="14" y="3"/>
                  </a:cubicBezTo>
                  <a:cubicBezTo>
                    <a:pt x="18" y="2"/>
                    <a:pt x="22" y="1"/>
                    <a:pt x="26" y="1"/>
                  </a:cubicBezTo>
                  <a:cubicBezTo>
                    <a:pt x="27" y="1"/>
                    <a:pt x="27" y="3"/>
                    <a:pt x="28" y="3"/>
                  </a:cubicBezTo>
                  <a:cubicBezTo>
                    <a:pt x="29" y="3"/>
                    <a:pt x="30" y="1"/>
                    <a:pt x="32" y="1"/>
                  </a:cubicBezTo>
                  <a:cubicBezTo>
                    <a:pt x="35" y="0"/>
                    <a:pt x="39" y="0"/>
                    <a:pt x="43" y="2"/>
                  </a:cubicBezTo>
                  <a:cubicBezTo>
                    <a:pt x="44" y="2"/>
                    <a:pt x="43" y="5"/>
                    <a:pt x="44" y="5"/>
                  </a:cubicBezTo>
                  <a:cubicBezTo>
                    <a:pt x="46" y="5"/>
                    <a:pt x="47" y="2"/>
                    <a:pt x="49" y="2"/>
                  </a:cubicBezTo>
                  <a:cubicBezTo>
                    <a:pt x="54" y="1"/>
                    <a:pt x="58" y="3"/>
                    <a:pt x="62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47" name="Freeform 3564"/>
            <p:cNvSpPr>
              <a:spLocks noChangeAspect="1"/>
            </p:cNvSpPr>
            <p:nvPr/>
          </p:nvSpPr>
          <p:spPr bwMode="auto">
            <a:xfrm>
              <a:off x="2612580" y="1082444"/>
              <a:ext cx="110852" cy="100642"/>
            </a:xfrm>
            <a:custGeom>
              <a:avLst/>
              <a:gdLst>
                <a:gd name="T0" fmla="*/ 52 w 64"/>
                <a:gd name="T1" fmla="*/ 26 h 58"/>
                <a:gd name="T2" fmla="*/ 56 w 64"/>
                <a:gd name="T3" fmla="*/ 20 h 58"/>
                <a:gd name="T4" fmla="*/ 69 w 64"/>
                <a:gd name="T5" fmla="*/ 14 h 58"/>
                <a:gd name="T6" fmla="*/ 66 w 64"/>
                <a:gd name="T7" fmla="*/ 10 h 58"/>
                <a:gd name="T8" fmla="*/ 74 w 64"/>
                <a:gd name="T9" fmla="*/ 4 h 58"/>
                <a:gd name="T10" fmla="*/ 70 w 64"/>
                <a:gd name="T11" fmla="*/ 0 h 58"/>
                <a:gd name="T12" fmla="*/ 56 w 64"/>
                <a:gd name="T13" fmla="*/ 4 h 58"/>
                <a:gd name="T14" fmla="*/ 46 w 64"/>
                <a:gd name="T15" fmla="*/ 6 h 58"/>
                <a:gd name="T16" fmla="*/ 39 w 64"/>
                <a:gd name="T17" fmla="*/ 4 h 58"/>
                <a:gd name="T18" fmla="*/ 34 w 64"/>
                <a:gd name="T19" fmla="*/ 5 h 58"/>
                <a:gd name="T20" fmla="*/ 31 w 64"/>
                <a:gd name="T21" fmla="*/ 2 h 58"/>
                <a:gd name="T22" fmla="*/ 24 w 64"/>
                <a:gd name="T23" fmla="*/ 6 h 58"/>
                <a:gd name="T24" fmla="*/ 30 w 64"/>
                <a:gd name="T25" fmla="*/ 10 h 58"/>
                <a:gd name="T26" fmla="*/ 28 w 64"/>
                <a:gd name="T27" fmla="*/ 12 h 58"/>
                <a:gd name="T28" fmla="*/ 19 w 64"/>
                <a:gd name="T29" fmla="*/ 8 h 58"/>
                <a:gd name="T30" fmla="*/ 18 w 64"/>
                <a:gd name="T31" fmla="*/ 12 h 58"/>
                <a:gd name="T32" fmla="*/ 26 w 64"/>
                <a:gd name="T33" fmla="*/ 17 h 58"/>
                <a:gd name="T34" fmla="*/ 33 w 64"/>
                <a:gd name="T35" fmla="*/ 17 h 58"/>
                <a:gd name="T36" fmla="*/ 28 w 64"/>
                <a:gd name="T37" fmla="*/ 23 h 58"/>
                <a:gd name="T38" fmla="*/ 32 w 64"/>
                <a:gd name="T39" fmla="*/ 27 h 58"/>
                <a:gd name="T40" fmla="*/ 24 w 64"/>
                <a:gd name="T41" fmla="*/ 35 h 58"/>
                <a:gd name="T42" fmla="*/ 15 w 64"/>
                <a:gd name="T43" fmla="*/ 33 h 58"/>
                <a:gd name="T44" fmla="*/ 10 w 64"/>
                <a:gd name="T45" fmla="*/ 26 h 58"/>
                <a:gd name="T46" fmla="*/ 5 w 64"/>
                <a:gd name="T47" fmla="*/ 26 h 58"/>
                <a:gd name="T48" fmla="*/ 0 w 64"/>
                <a:gd name="T49" fmla="*/ 33 h 58"/>
                <a:gd name="T50" fmla="*/ 2 w 64"/>
                <a:gd name="T51" fmla="*/ 42 h 58"/>
                <a:gd name="T52" fmla="*/ 10 w 64"/>
                <a:gd name="T53" fmla="*/ 45 h 58"/>
                <a:gd name="T54" fmla="*/ 15 w 64"/>
                <a:gd name="T55" fmla="*/ 46 h 58"/>
                <a:gd name="T56" fmla="*/ 24 w 64"/>
                <a:gd name="T57" fmla="*/ 52 h 58"/>
                <a:gd name="T58" fmla="*/ 26 w 64"/>
                <a:gd name="T59" fmla="*/ 58 h 58"/>
                <a:gd name="T60" fmla="*/ 32 w 64"/>
                <a:gd name="T61" fmla="*/ 61 h 58"/>
                <a:gd name="T62" fmla="*/ 33 w 64"/>
                <a:gd name="T63" fmla="*/ 68 h 58"/>
                <a:gd name="T64" fmla="*/ 39 w 64"/>
                <a:gd name="T65" fmla="*/ 68 h 58"/>
                <a:gd name="T66" fmla="*/ 43 w 64"/>
                <a:gd name="T67" fmla="*/ 69 h 58"/>
                <a:gd name="T68" fmla="*/ 49 w 64"/>
                <a:gd name="T69" fmla="*/ 64 h 58"/>
                <a:gd name="T70" fmla="*/ 47 w 64"/>
                <a:gd name="T71" fmla="*/ 58 h 58"/>
                <a:gd name="T72" fmla="*/ 52 w 64"/>
                <a:gd name="T73" fmla="*/ 61 h 58"/>
                <a:gd name="T74" fmla="*/ 62 w 64"/>
                <a:gd name="T75" fmla="*/ 61 h 58"/>
                <a:gd name="T76" fmla="*/ 69 w 64"/>
                <a:gd name="T77" fmla="*/ 56 h 58"/>
                <a:gd name="T78" fmla="*/ 68 w 64"/>
                <a:gd name="T79" fmla="*/ 46 h 58"/>
                <a:gd name="T80" fmla="*/ 75 w 64"/>
                <a:gd name="T81" fmla="*/ 40 h 58"/>
                <a:gd name="T82" fmla="*/ 74 w 64"/>
                <a:gd name="T83" fmla="*/ 36 h 58"/>
                <a:gd name="T84" fmla="*/ 65 w 64"/>
                <a:gd name="T85" fmla="*/ 36 h 58"/>
                <a:gd name="T86" fmla="*/ 68 w 64"/>
                <a:gd name="T87" fmla="*/ 31 h 58"/>
                <a:gd name="T88" fmla="*/ 65 w 64"/>
                <a:gd name="T89" fmla="*/ 25 h 58"/>
                <a:gd name="T90" fmla="*/ 59 w 64"/>
                <a:gd name="T91" fmla="*/ 23 h 58"/>
                <a:gd name="T92" fmla="*/ 52 w 64"/>
                <a:gd name="T93" fmla="*/ 26 h 5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4"/>
                <a:gd name="T142" fmla="*/ 0 h 58"/>
                <a:gd name="T143" fmla="*/ 64 w 64"/>
                <a:gd name="T144" fmla="*/ 58 h 5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4" h="58">
                  <a:moveTo>
                    <a:pt x="44" y="22"/>
                  </a:moveTo>
                  <a:cubicBezTo>
                    <a:pt x="42" y="21"/>
                    <a:pt x="45" y="18"/>
                    <a:pt x="47" y="17"/>
                  </a:cubicBezTo>
                  <a:cubicBezTo>
                    <a:pt x="50" y="14"/>
                    <a:pt x="55" y="15"/>
                    <a:pt x="58" y="12"/>
                  </a:cubicBezTo>
                  <a:cubicBezTo>
                    <a:pt x="59" y="11"/>
                    <a:pt x="56" y="9"/>
                    <a:pt x="56" y="8"/>
                  </a:cubicBezTo>
                  <a:cubicBezTo>
                    <a:pt x="58" y="6"/>
                    <a:pt x="62" y="5"/>
                    <a:pt x="62" y="3"/>
                  </a:cubicBezTo>
                  <a:cubicBezTo>
                    <a:pt x="63" y="1"/>
                    <a:pt x="60" y="0"/>
                    <a:pt x="59" y="0"/>
                  </a:cubicBezTo>
                  <a:cubicBezTo>
                    <a:pt x="55" y="1"/>
                    <a:pt x="51" y="3"/>
                    <a:pt x="47" y="3"/>
                  </a:cubicBezTo>
                  <a:cubicBezTo>
                    <a:pt x="44" y="4"/>
                    <a:pt x="42" y="6"/>
                    <a:pt x="39" y="5"/>
                  </a:cubicBezTo>
                  <a:cubicBezTo>
                    <a:pt x="37" y="5"/>
                    <a:pt x="35" y="3"/>
                    <a:pt x="33" y="3"/>
                  </a:cubicBezTo>
                  <a:cubicBezTo>
                    <a:pt x="32" y="2"/>
                    <a:pt x="31" y="4"/>
                    <a:pt x="29" y="4"/>
                  </a:cubicBezTo>
                  <a:cubicBezTo>
                    <a:pt x="28" y="4"/>
                    <a:pt x="27" y="2"/>
                    <a:pt x="26" y="2"/>
                  </a:cubicBezTo>
                  <a:cubicBezTo>
                    <a:pt x="24" y="3"/>
                    <a:pt x="20" y="3"/>
                    <a:pt x="20" y="5"/>
                  </a:cubicBezTo>
                  <a:cubicBezTo>
                    <a:pt x="20" y="7"/>
                    <a:pt x="24" y="6"/>
                    <a:pt x="25" y="8"/>
                  </a:cubicBezTo>
                  <a:cubicBezTo>
                    <a:pt x="26" y="8"/>
                    <a:pt x="25" y="10"/>
                    <a:pt x="24" y="10"/>
                  </a:cubicBezTo>
                  <a:cubicBezTo>
                    <a:pt x="21" y="10"/>
                    <a:pt x="20" y="7"/>
                    <a:pt x="16" y="7"/>
                  </a:cubicBezTo>
                  <a:cubicBezTo>
                    <a:pt x="15" y="7"/>
                    <a:pt x="14" y="9"/>
                    <a:pt x="15" y="10"/>
                  </a:cubicBezTo>
                  <a:cubicBezTo>
                    <a:pt x="17" y="12"/>
                    <a:pt x="19" y="13"/>
                    <a:pt x="22" y="14"/>
                  </a:cubicBezTo>
                  <a:cubicBezTo>
                    <a:pt x="24" y="15"/>
                    <a:pt x="27" y="12"/>
                    <a:pt x="28" y="14"/>
                  </a:cubicBezTo>
                  <a:cubicBezTo>
                    <a:pt x="28" y="16"/>
                    <a:pt x="24" y="17"/>
                    <a:pt x="24" y="19"/>
                  </a:cubicBezTo>
                  <a:cubicBezTo>
                    <a:pt x="23" y="21"/>
                    <a:pt x="28" y="22"/>
                    <a:pt x="27" y="23"/>
                  </a:cubicBezTo>
                  <a:cubicBezTo>
                    <a:pt x="26" y="26"/>
                    <a:pt x="23" y="28"/>
                    <a:pt x="20" y="29"/>
                  </a:cubicBezTo>
                  <a:cubicBezTo>
                    <a:pt x="18" y="30"/>
                    <a:pt x="15" y="30"/>
                    <a:pt x="13" y="28"/>
                  </a:cubicBezTo>
                  <a:cubicBezTo>
                    <a:pt x="11" y="27"/>
                    <a:pt x="10" y="23"/>
                    <a:pt x="8" y="22"/>
                  </a:cubicBezTo>
                  <a:cubicBezTo>
                    <a:pt x="7" y="21"/>
                    <a:pt x="5" y="21"/>
                    <a:pt x="4" y="22"/>
                  </a:cubicBezTo>
                  <a:cubicBezTo>
                    <a:pt x="2" y="23"/>
                    <a:pt x="0" y="26"/>
                    <a:pt x="0" y="28"/>
                  </a:cubicBezTo>
                  <a:cubicBezTo>
                    <a:pt x="0" y="31"/>
                    <a:pt x="1" y="33"/>
                    <a:pt x="2" y="35"/>
                  </a:cubicBezTo>
                  <a:cubicBezTo>
                    <a:pt x="4" y="36"/>
                    <a:pt x="6" y="38"/>
                    <a:pt x="8" y="38"/>
                  </a:cubicBezTo>
                  <a:cubicBezTo>
                    <a:pt x="9" y="39"/>
                    <a:pt x="12" y="38"/>
                    <a:pt x="13" y="39"/>
                  </a:cubicBezTo>
                  <a:cubicBezTo>
                    <a:pt x="16" y="40"/>
                    <a:pt x="18" y="42"/>
                    <a:pt x="20" y="44"/>
                  </a:cubicBezTo>
                  <a:cubicBezTo>
                    <a:pt x="21" y="45"/>
                    <a:pt x="21" y="48"/>
                    <a:pt x="22" y="49"/>
                  </a:cubicBezTo>
                  <a:cubicBezTo>
                    <a:pt x="24" y="51"/>
                    <a:pt x="26" y="50"/>
                    <a:pt x="27" y="51"/>
                  </a:cubicBezTo>
                  <a:cubicBezTo>
                    <a:pt x="28" y="53"/>
                    <a:pt x="27" y="56"/>
                    <a:pt x="28" y="57"/>
                  </a:cubicBezTo>
                  <a:cubicBezTo>
                    <a:pt x="29" y="58"/>
                    <a:pt x="31" y="57"/>
                    <a:pt x="33" y="57"/>
                  </a:cubicBezTo>
                  <a:cubicBezTo>
                    <a:pt x="34" y="57"/>
                    <a:pt x="35" y="58"/>
                    <a:pt x="36" y="58"/>
                  </a:cubicBezTo>
                  <a:cubicBezTo>
                    <a:pt x="38" y="57"/>
                    <a:pt x="40" y="56"/>
                    <a:pt x="41" y="54"/>
                  </a:cubicBezTo>
                  <a:cubicBezTo>
                    <a:pt x="42" y="52"/>
                    <a:pt x="39" y="50"/>
                    <a:pt x="40" y="49"/>
                  </a:cubicBezTo>
                  <a:cubicBezTo>
                    <a:pt x="41" y="47"/>
                    <a:pt x="42" y="51"/>
                    <a:pt x="44" y="51"/>
                  </a:cubicBezTo>
                  <a:cubicBezTo>
                    <a:pt x="46" y="52"/>
                    <a:pt x="49" y="52"/>
                    <a:pt x="52" y="51"/>
                  </a:cubicBezTo>
                  <a:cubicBezTo>
                    <a:pt x="54" y="51"/>
                    <a:pt x="57" y="50"/>
                    <a:pt x="58" y="47"/>
                  </a:cubicBezTo>
                  <a:cubicBezTo>
                    <a:pt x="59" y="45"/>
                    <a:pt x="56" y="42"/>
                    <a:pt x="57" y="39"/>
                  </a:cubicBezTo>
                  <a:cubicBezTo>
                    <a:pt x="58" y="37"/>
                    <a:pt x="62" y="36"/>
                    <a:pt x="63" y="34"/>
                  </a:cubicBezTo>
                  <a:cubicBezTo>
                    <a:pt x="64" y="33"/>
                    <a:pt x="64" y="30"/>
                    <a:pt x="62" y="30"/>
                  </a:cubicBezTo>
                  <a:cubicBezTo>
                    <a:pt x="60" y="28"/>
                    <a:pt x="57" y="31"/>
                    <a:pt x="55" y="30"/>
                  </a:cubicBezTo>
                  <a:cubicBezTo>
                    <a:pt x="54" y="29"/>
                    <a:pt x="57" y="27"/>
                    <a:pt x="57" y="26"/>
                  </a:cubicBezTo>
                  <a:cubicBezTo>
                    <a:pt x="57" y="24"/>
                    <a:pt x="56" y="22"/>
                    <a:pt x="55" y="21"/>
                  </a:cubicBezTo>
                  <a:cubicBezTo>
                    <a:pt x="54" y="20"/>
                    <a:pt x="51" y="19"/>
                    <a:pt x="50" y="19"/>
                  </a:cubicBezTo>
                  <a:cubicBezTo>
                    <a:pt x="47" y="19"/>
                    <a:pt x="46" y="24"/>
                    <a:pt x="44" y="2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48" name="Freeform 3565"/>
            <p:cNvSpPr>
              <a:spLocks noChangeAspect="1"/>
            </p:cNvSpPr>
            <p:nvPr/>
          </p:nvSpPr>
          <p:spPr bwMode="auto">
            <a:xfrm>
              <a:off x="2676757" y="1070776"/>
              <a:ext cx="36464" cy="16044"/>
            </a:xfrm>
            <a:custGeom>
              <a:avLst/>
              <a:gdLst>
                <a:gd name="T0" fmla="*/ 4 w 21"/>
                <a:gd name="T1" fmla="*/ 9 h 9"/>
                <a:gd name="T2" fmla="*/ 1 w 21"/>
                <a:gd name="T3" fmla="*/ 10 h 9"/>
                <a:gd name="T4" fmla="*/ 7 w 21"/>
                <a:gd name="T5" fmla="*/ 11 h 9"/>
                <a:gd name="T6" fmla="*/ 15 w 21"/>
                <a:gd name="T7" fmla="*/ 9 h 9"/>
                <a:gd name="T8" fmla="*/ 21 w 21"/>
                <a:gd name="T9" fmla="*/ 6 h 9"/>
                <a:gd name="T10" fmla="*/ 23 w 21"/>
                <a:gd name="T11" fmla="*/ 2 h 9"/>
                <a:gd name="T12" fmla="*/ 17 w 21"/>
                <a:gd name="T13" fmla="*/ 4 h 9"/>
                <a:gd name="T14" fmla="*/ 8 w 21"/>
                <a:gd name="T15" fmla="*/ 6 h 9"/>
                <a:gd name="T16" fmla="*/ 4 w 21"/>
                <a:gd name="T17" fmla="*/ 9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9"/>
                <a:gd name="T29" fmla="*/ 21 w 21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9">
                  <a:moveTo>
                    <a:pt x="3" y="7"/>
                  </a:moveTo>
                  <a:cubicBezTo>
                    <a:pt x="2" y="7"/>
                    <a:pt x="0" y="8"/>
                    <a:pt x="1" y="8"/>
                  </a:cubicBezTo>
                  <a:cubicBezTo>
                    <a:pt x="3" y="9"/>
                    <a:pt x="4" y="9"/>
                    <a:pt x="6" y="9"/>
                  </a:cubicBezTo>
                  <a:cubicBezTo>
                    <a:pt x="8" y="8"/>
                    <a:pt x="11" y="8"/>
                    <a:pt x="13" y="7"/>
                  </a:cubicBezTo>
                  <a:cubicBezTo>
                    <a:pt x="15" y="7"/>
                    <a:pt x="16" y="6"/>
                    <a:pt x="18" y="5"/>
                  </a:cubicBezTo>
                  <a:cubicBezTo>
                    <a:pt x="19" y="4"/>
                    <a:pt x="21" y="2"/>
                    <a:pt x="19" y="2"/>
                  </a:cubicBezTo>
                  <a:cubicBezTo>
                    <a:pt x="18" y="0"/>
                    <a:pt x="16" y="2"/>
                    <a:pt x="14" y="3"/>
                  </a:cubicBezTo>
                  <a:cubicBezTo>
                    <a:pt x="11" y="4"/>
                    <a:pt x="9" y="4"/>
                    <a:pt x="7" y="5"/>
                  </a:cubicBezTo>
                  <a:cubicBezTo>
                    <a:pt x="6" y="6"/>
                    <a:pt x="4" y="6"/>
                    <a:pt x="3" y="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49" name="Freeform 3566"/>
            <p:cNvSpPr>
              <a:spLocks noChangeAspect="1"/>
            </p:cNvSpPr>
            <p:nvPr/>
          </p:nvSpPr>
          <p:spPr bwMode="auto">
            <a:xfrm>
              <a:off x="2713221" y="1107240"/>
              <a:ext cx="13127" cy="14586"/>
            </a:xfrm>
            <a:custGeom>
              <a:avLst/>
              <a:gdLst>
                <a:gd name="T0" fmla="*/ 6 w 7"/>
                <a:gd name="T1" fmla="*/ 1 h 9"/>
                <a:gd name="T2" fmla="*/ 9 w 7"/>
                <a:gd name="T3" fmla="*/ 4 h 9"/>
                <a:gd name="T4" fmla="*/ 6 w 7"/>
                <a:gd name="T5" fmla="*/ 9 h 9"/>
                <a:gd name="T6" fmla="*/ 1 w 7"/>
                <a:gd name="T7" fmla="*/ 9 h 9"/>
                <a:gd name="T8" fmla="*/ 1 w 7"/>
                <a:gd name="T9" fmla="*/ 3 h 9"/>
                <a:gd name="T10" fmla="*/ 6 w 7"/>
                <a:gd name="T11" fmla="*/ 1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9"/>
                <a:gd name="T20" fmla="*/ 7 w 7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9">
                  <a:moveTo>
                    <a:pt x="5" y="1"/>
                  </a:moveTo>
                  <a:cubicBezTo>
                    <a:pt x="6" y="1"/>
                    <a:pt x="7" y="3"/>
                    <a:pt x="7" y="4"/>
                  </a:cubicBezTo>
                  <a:cubicBezTo>
                    <a:pt x="7" y="6"/>
                    <a:pt x="6" y="7"/>
                    <a:pt x="5" y="8"/>
                  </a:cubicBezTo>
                  <a:cubicBezTo>
                    <a:pt x="4" y="8"/>
                    <a:pt x="2" y="9"/>
                    <a:pt x="1" y="8"/>
                  </a:cubicBezTo>
                  <a:cubicBezTo>
                    <a:pt x="0" y="6"/>
                    <a:pt x="0" y="4"/>
                    <a:pt x="1" y="3"/>
                  </a:cubicBezTo>
                  <a:cubicBezTo>
                    <a:pt x="2" y="1"/>
                    <a:pt x="3" y="0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50" name="Freeform 3567"/>
            <p:cNvSpPr>
              <a:spLocks noChangeAspect="1"/>
            </p:cNvSpPr>
            <p:nvPr/>
          </p:nvSpPr>
          <p:spPr bwMode="auto">
            <a:xfrm>
              <a:off x="2740934" y="1013891"/>
              <a:ext cx="65636" cy="43757"/>
            </a:xfrm>
            <a:custGeom>
              <a:avLst/>
              <a:gdLst>
                <a:gd name="T0" fmla="*/ 44 w 37"/>
                <a:gd name="T1" fmla="*/ 16 h 25"/>
                <a:gd name="T2" fmla="*/ 41 w 37"/>
                <a:gd name="T3" fmla="*/ 28 h 25"/>
                <a:gd name="T4" fmla="*/ 38 w 37"/>
                <a:gd name="T5" fmla="*/ 30 h 25"/>
                <a:gd name="T6" fmla="*/ 26 w 37"/>
                <a:gd name="T7" fmla="*/ 29 h 25"/>
                <a:gd name="T8" fmla="*/ 19 w 37"/>
                <a:gd name="T9" fmla="*/ 29 h 25"/>
                <a:gd name="T10" fmla="*/ 17 w 37"/>
                <a:gd name="T11" fmla="*/ 25 h 25"/>
                <a:gd name="T12" fmla="*/ 13 w 37"/>
                <a:gd name="T13" fmla="*/ 26 h 25"/>
                <a:gd name="T14" fmla="*/ 9 w 37"/>
                <a:gd name="T15" fmla="*/ 24 h 25"/>
                <a:gd name="T16" fmla="*/ 9 w 37"/>
                <a:gd name="T17" fmla="*/ 20 h 25"/>
                <a:gd name="T18" fmla="*/ 5 w 37"/>
                <a:gd name="T19" fmla="*/ 20 h 25"/>
                <a:gd name="T20" fmla="*/ 4 w 37"/>
                <a:gd name="T21" fmla="*/ 18 h 25"/>
                <a:gd name="T22" fmla="*/ 0 w 37"/>
                <a:gd name="T23" fmla="*/ 18 h 25"/>
                <a:gd name="T24" fmla="*/ 4 w 37"/>
                <a:gd name="T25" fmla="*/ 13 h 25"/>
                <a:gd name="T26" fmla="*/ 12 w 37"/>
                <a:gd name="T27" fmla="*/ 8 h 25"/>
                <a:gd name="T28" fmla="*/ 22 w 37"/>
                <a:gd name="T29" fmla="*/ 1 h 25"/>
                <a:gd name="T30" fmla="*/ 29 w 37"/>
                <a:gd name="T31" fmla="*/ 0 h 25"/>
                <a:gd name="T32" fmla="*/ 39 w 37"/>
                <a:gd name="T33" fmla="*/ 4 h 25"/>
                <a:gd name="T34" fmla="*/ 45 w 37"/>
                <a:gd name="T35" fmla="*/ 10 h 25"/>
                <a:gd name="T36" fmla="*/ 44 w 37"/>
                <a:gd name="T37" fmla="*/ 16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"/>
                <a:gd name="T58" fmla="*/ 0 h 25"/>
                <a:gd name="T59" fmla="*/ 37 w 37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" h="25">
                  <a:moveTo>
                    <a:pt x="36" y="13"/>
                  </a:moveTo>
                  <a:cubicBezTo>
                    <a:pt x="35" y="16"/>
                    <a:pt x="35" y="20"/>
                    <a:pt x="34" y="23"/>
                  </a:cubicBezTo>
                  <a:cubicBezTo>
                    <a:pt x="34" y="24"/>
                    <a:pt x="32" y="24"/>
                    <a:pt x="31" y="25"/>
                  </a:cubicBezTo>
                  <a:cubicBezTo>
                    <a:pt x="28" y="25"/>
                    <a:pt x="25" y="25"/>
                    <a:pt x="21" y="24"/>
                  </a:cubicBezTo>
                  <a:cubicBezTo>
                    <a:pt x="20" y="24"/>
                    <a:pt x="18" y="24"/>
                    <a:pt x="16" y="24"/>
                  </a:cubicBezTo>
                  <a:cubicBezTo>
                    <a:pt x="15" y="23"/>
                    <a:pt x="15" y="21"/>
                    <a:pt x="14" y="21"/>
                  </a:cubicBezTo>
                  <a:cubicBezTo>
                    <a:pt x="13" y="21"/>
                    <a:pt x="12" y="22"/>
                    <a:pt x="11" y="22"/>
                  </a:cubicBezTo>
                  <a:cubicBezTo>
                    <a:pt x="9" y="22"/>
                    <a:pt x="8" y="21"/>
                    <a:pt x="7" y="20"/>
                  </a:cubicBezTo>
                  <a:cubicBezTo>
                    <a:pt x="6" y="19"/>
                    <a:pt x="8" y="17"/>
                    <a:pt x="7" y="17"/>
                  </a:cubicBezTo>
                  <a:cubicBezTo>
                    <a:pt x="6" y="16"/>
                    <a:pt x="5" y="17"/>
                    <a:pt x="4" y="17"/>
                  </a:cubicBezTo>
                  <a:cubicBezTo>
                    <a:pt x="3" y="17"/>
                    <a:pt x="3" y="15"/>
                    <a:pt x="3" y="15"/>
                  </a:cubicBezTo>
                  <a:cubicBezTo>
                    <a:pt x="2" y="15"/>
                    <a:pt x="0" y="16"/>
                    <a:pt x="0" y="15"/>
                  </a:cubicBezTo>
                  <a:cubicBezTo>
                    <a:pt x="0" y="13"/>
                    <a:pt x="1" y="12"/>
                    <a:pt x="3" y="11"/>
                  </a:cubicBezTo>
                  <a:cubicBezTo>
                    <a:pt x="5" y="9"/>
                    <a:pt x="8" y="8"/>
                    <a:pt x="10" y="7"/>
                  </a:cubicBezTo>
                  <a:cubicBezTo>
                    <a:pt x="13" y="5"/>
                    <a:pt x="15" y="2"/>
                    <a:pt x="18" y="1"/>
                  </a:cubicBezTo>
                  <a:cubicBezTo>
                    <a:pt x="20" y="0"/>
                    <a:pt x="22" y="0"/>
                    <a:pt x="24" y="0"/>
                  </a:cubicBezTo>
                  <a:cubicBezTo>
                    <a:pt x="27" y="0"/>
                    <a:pt x="30" y="1"/>
                    <a:pt x="32" y="3"/>
                  </a:cubicBezTo>
                  <a:cubicBezTo>
                    <a:pt x="34" y="4"/>
                    <a:pt x="36" y="6"/>
                    <a:pt x="37" y="8"/>
                  </a:cubicBezTo>
                  <a:cubicBezTo>
                    <a:pt x="37" y="10"/>
                    <a:pt x="36" y="11"/>
                    <a:pt x="36" y="1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51" name="Freeform 3568"/>
            <p:cNvSpPr>
              <a:spLocks noChangeAspect="1"/>
            </p:cNvSpPr>
            <p:nvPr/>
          </p:nvSpPr>
          <p:spPr bwMode="auto">
            <a:xfrm>
              <a:off x="2783233" y="999305"/>
              <a:ext cx="10210" cy="13127"/>
            </a:xfrm>
            <a:custGeom>
              <a:avLst/>
              <a:gdLst>
                <a:gd name="T0" fmla="*/ 1 w 6"/>
                <a:gd name="T1" fmla="*/ 1 h 7"/>
                <a:gd name="T2" fmla="*/ 1 w 6"/>
                <a:gd name="T3" fmla="*/ 6 h 7"/>
                <a:gd name="T4" fmla="*/ 6 w 6"/>
                <a:gd name="T5" fmla="*/ 8 h 7"/>
                <a:gd name="T6" fmla="*/ 6 w 6"/>
                <a:gd name="T7" fmla="*/ 1 h 7"/>
                <a:gd name="T8" fmla="*/ 1 w 6"/>
                <a:gd name="T9" fmla="*/ 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7"/>
                <a:gd name="T17" fmla="*/ 6 w 6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7">
                  <a:moveTo>
                    <a:pt x="1" y="1"/>
                  </a:moveTo>
                  <a:cubicBezTo>
                    <a:pt x="0" y="2"/>
                    <a:pt x="0" y="4"/>
                    <a:pt x="1" y="5"/>
                  </a:cubicBezTo>
                  <a:cubicBezTo>
                    <a:pt x="2" y="6"/>
                    <a:pt x="4" y="7"/>
                    <a:pt x="5" y="6"/>
                  </a:cubicBezTo>
                  <a:cubicBezTo>
                    <a:pt x="6" y="5"/>
                    <a:pt x="6" y="2"/>
                    <a:pt x="5" y="1"/>
                  </a:cubicBezTo>
                  <a:cubicBezTo>
                    <a:pt x="4" y="0"/>
                    <a:pt x="2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52" name="Freeform 3569"/>
            <p:cNvSpPr>
              <a:spLocks noChangeAspect="1"/>
            </p:cNvSpPr>
            <p:nvPr/>
          </p:nvSpPr>
          <p:spPr bwMode="auto">
            <a:xfrm>
              <a:off x="2736559" y="1012433"/>
              <a:ext cx="21879" cy="14586"/>
            </a:xfrm>
            <a:custGeom>
              <a:avLst/>
              <a:gdLst>
                <a:gd name="T0" fmla="*/ 15 w 13"/>
                <a:gd name="T1" fmla="*/ 2 h 9"/>
                <a:gd name="T2" fmla="*/ 13 w 13"/>
                <a:gd name="T3" fmla="*/ 4 h 9"/>
                <a:gd name="T4" fmla="*/ 9 w 13"/>
                <a:gd name="T5" fmla="*/ 2 h 9"/>
                <a:gd name="T6" fmla="*/ 6 w 13"/>
                <a:gd name="T7" fmla="*/ 8 h 9"/>
                <a:gd name="T8" fmla="*/ 1 w 13"/>
                <a:gd name="T9" fmla="*/ 9 h 9"/>
                <a:gd name="T10" fmla="*/ 2 w 13"/>
                <a:gd name="T11" fmla="*/ 3 h 9"/>
                <a:gd name="T12" fmla="*/ 7 w 13"/>
                <a:gd name="T13" fmla="*/ 2 h 9"/>
                <a:gd name="T14" fmla="*/ 12 w 13"/>
                <a:gd name="T15" fmla="*/ 0 h 9"/>
                <a:gd name="T16" fmla="*/ 15 w 13"/>
                <a:gd name="T17" fmla="*/ 2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9"/>
                <a:gd name="T29" fmla="*/ 13 w 13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9">
                  <a:moveTo>
                    <a:pt x="13" y="2"/>
                  </a:moveTo>
                  <a:cubicBezTo>
                    <a:pt x="13" y="3"/>
                    <a:pt x="12" y="4"/>
                    <a:pt x="11" y="4"/>
                  </a:cubicBezTo>
                  <a:cubicBezTo>
                    <a:pt x="10" y="4"/>
                    <a:pt x="9" y="2"/>
                    <a:pt x="8" y="2"/>
                  </a:cubicBezTo>
                  <a:cubicBezTo>
                    <a:pt x="6" y="3"/>
                    <a:pt x="7" y="6"/>
                    <a:pt x="5" y="7"/>
                  </a:cubicBezTo>
                  <a:cubicBezTo>
                    <a:pt x="4" y="8"/>
                    <a:pt x="2" y="9"/>
                    <a:pt x="1" y="8"/>
                  </a:cubicBezTo>
                  <a:cubicBezTo>
                    <a:pt x="0" y="7"/>
                    <a:pt x="1" y="5"/>
                    <a:pt x="2" y="3"/>
                  </a:cubicBezTo>
                  <a:cubicBezTo>
                    <a:pt x="3" y="2"/>
                    <a:pt x="5" y="3"/>
                    <a:pt x="6" y="2"/>
                  </a:cubicBezTo>
                  <a:cubicBezTo>
                    <a:pt x="7" y="2"/>
                    <a:pt x="8" y="0"/>
                    <a:pt x="10" y="0"/>
                  </a:cubicBezTo>
                  <a:cubicBezTo>
                    <a:pt x="11" y="0"/>
                    <a:pt x="12" y="1"/>
                    <a:pt x="1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53" name="Freeform 3570"/>
            <p:cNvSpPr>
              <a:spLocks noChangeAspect="1"/>
            </p:cNvSpPr>
            <p:nvPr/>
          </p:nvSpPr>
          <p:spPr bwMode="auto">
            <a:xfrm>
              <a:off x="2526524" y="1085361"/>
              <a:ext cx="53967" cy="39382"/>
            </a:xfrm>
            <a:custGeom>
              <a:avLst/>
              <a:gdLst>
                <a:gd name="T0" fmla="*/ 35 w 31"/>
                <a:gd name="T1" fmla="*/ 5 h 22"/>
                <a:gd name="T2" fmla="*/ 37 w 31"/>
                <a:gd name="T3" fmla="*/ 9 h 22"/>
                <a:gd name="T4" fmla="*/ 24 w 31"/>
                <a:gd name="T5" fmla="*/ 21 h 22"/>
                <a:gd name="T6" fmla="*/ 23 w 31"/>
                <a:gd name="T7" fmla="*/ 26 h 22"/>
                <a:gd name="T8" fmla="*/ 18 w 31"/>
                <a:gd name="T9" fmla="*/ 20 h 22"/>
                <a:gd name="T10" fmla="*/ 10 w 31"/>
                <a:gd name="T11" fmla="*/ 12 h 22"/>
                <a:gd name="T12" fmla="*/ 1 w 31"/>
                <a:gd name="T13" fmla="*/ 9 h 22"/>
                <a:gd name="T14" fmla="*/ 5 w 31"/>
                <a:gd name="T15" fmla="*/ 5 h 22"/>
                <a:gd name="T16" fmla="*/ 13 w 31"/>
                <a:gd name="T17" fmla="*/ 4 h 22"/>
                <a:gd name="T18" fmla="*/ 20 w 31"/>
                <a:gd name="T19" fmla="*/ 4 h 22"/>
                <a:gd name="T20" fmla="*/ 26 w 31"/>
                <a:gd name="T21" fmla="*/ 0 h 22"/>
                <a:gd name="T22" fmla="*/ 35 w 31"/>
                <a:gd name="T23" fmla="*/ 5 h 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1"/>
                <a:gd name="T37" fmla="*/ 0 h 22"/>
                <a:gd name="T38" fmla="*/ 31 w 31"/>
                <a:gd name="T39" fmla="*/ 22 h 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1" h="22">
                  <a:moveTo>
                    <a:pt x="29" y="4"/>
                  </a:moveTo>
                  <a:cubicBezTo>
                    <a:pt x="30" y="4"/>
                    <a:pt x="31" y="6"/>
                    <a:pt x="31" y="7"/>
                  </a:cubicBezTo>
                  <a:cubicBezTo>
                    <a:pt x="28" y="11"/>
                    <a:pt x="23" y="14"/>
                    <a:pt x="20" y="17"/>
                  </a:cubicBezTo>
                  <a:cubicBezTo>
                    <a:pt x="20" y="18"/>
                    <a:pt x="21" y="22"/>
                    <a:pt x="19" y="21"/>
                  </a:cubicBezTo>
                  <a:cubicBezTo>
                    <a:pt x="17" y="21"/>
                    <a:pt x="16" y="18"/>
                    <a:pt x="15" y="16"/>
                  </a:cubicBezTo>
                  <a:cubicBezTo>
                    <a:pt x="13" y="14"/>
                    <a:pt x="11" y="11"/>
                    <a:pt x="8" y="10"/>
                  </a:cubicBezTo>
                  <a:cubicBezTo>
                    <a:pt x="6" y="8"/>
                    <a:pt x="3" y="9"/>
                    <a:pt x="1" y="7"/>
                  </a:cubicBezTo>
                  <a:cubicBezTo>
                    <a:pt x="0" y="6"/>
                    <a:pt x="3" y="5"/>
                    <a:pt x="4" y="4"/>
                  </a:cubicBezTo>
                  <a:cubicBezTo>
                    <a:pt x="6" y="3"/>
                    <a:pt x="9" y="3"/>
                    <a:pt x="11" y="3"/>
                  </a:cubicBezTo>
                  <a:cubicBezTo>
                    <a:pt x="13" y="2"/>
                    <a:pt x="15" y="3"/>
                    <a:pt x="17" y="3"/>
                  </a:cubicBezTo>
                  <a:cubicBezTo>
                    <a:pt x="19" y="3"/>
                    <a:pt x="20" y="0"/>
                    <a:pt x="22" y="0"/>
                  </a:cubicBezTo>
                  <a:cubicBezTo>
                    <a:pt x="25" y="1"/>
                    <a:pt x="27" y="2"/>
                    <a:pt x="29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54" name="Freeform 3571"/>
            <p:cNvSpPr>
              <a:spLocks noChangeAspect="1"/>
            </p:cNvSpPr>
            <p:nvPr/>
          </p:nvSpPr>
          <p:spPr bwMode="auto">
            <a:xfrm>
              <a:off x="2277107" y="1101406"/>
              <a:ext cx="339848" cy="191073"/>
            </a:xfrm>
            <a:custGeom>
              <a:avLst/>
              <a:gdLst>
                <a:gd name="T0" fmla="*/ 189 w 194"/>
                <a:gd name="T1" fmla="*/ 37 h 109"/>
                <a:gd name="T2" fmla="*/ 190 w 194"/>
                <a:gd name="T3" fmla="*/ 60 h 109"/>
                <a:gd name="T4" fmla="*/ 211 w 194"/>
                <a:gd name="T5" fmla="*/ 76 h 109"/>
                <a:gd name="T6" fmla="*/ 231 w 194"/>
                <a:gd name="T7" fmla="*/ 87 h 109"/>
                <a:gd name="T8" fmla="*/ 221 w 194"/>
                <a:gd name="T9" fmla="*/ 96 h 109"/>
                <a:gd name="T10" fmla="*/ 203 w 194"/>
                <a:gd name="T11" fmla="*/ 97 h 109"/>
                <a:gd name="T12" fmla="*/ 193 w 194"/>
                <a:gd name="T13" fmla="*/ 100 h 109"/>
                <a:gd name="T14" fmla="*/ 198 w 194"/>
                <a:gd name="T15" fmla="*/ 111 h 109"/>
                <a:gd name="T16" fmla="*/ 211 w 194"/>
                <a:gd name="T17" fmla="*/ 109 h 109"/>
                <a:gd name="T18" fmla="*/ 187 w 194"/>
                <a:gd name="T19" fmla="*/ 123 h 109"/>
                <a:gd name="T20" fmla="*/ 169 w 194"/>
                <a:gd name="T21" fmla="*/ 120 h 109"/>
                <a:gd name="T22" fmla="*/ 156 w 194"/>
                <a:gd name="T23" fmla="*/ 113 h 109"/>
                <a:gd name="T24" fmla="*/ 153 w 194"/>
                <a:gd name="T25" fmla="*/ 106 h 109"/>
                <a:gd name="T26" fmla="*/ 126 w 194"/>
                <a:gd name="T27" fmla="*/ 119 h 109"/>
                <a:gd name="T28" fmla="*/ 107 w 194"/>
                <a:gd name="T29" fmla="*/ 126 h 109"/>
                <a:gd name="T30" fmla="*/ 79 w 194"/>
                <a:gd name="T31" fmla="*/ 130 h 109"/>
                <a:gd name="T32" fmla="*/ 52 w 194"/>
                <a:gd name="T33" fmla="*/ 119 h 109"/>
                <a:gd name="T34" fmla="*/ 34 w 194"/>
                <a:gd name="T35" fmla="*/ 111 h 109"/>
                <a:gd name="T36" fmla="*/ 17 w 194"/>
                <a:gd name="T37" fmla="*/ 103 h 109"/>
                <a:gd name="T38" fmla="*/ 20 w 194"/>
                <a:gd name="T39" fmla="*/ 88 h 109"/>
                <a:gd name="T40" fmla="*/ 50 w 194"/>
                <a:gd name="T41" fmla="*/ 83 h 109"/>
                <a:gd name="T42" fmla="*/ 79 w 194"/>
                <a:gd name="T43" fmla="*/ 85 h 109"/>
                <a:gd name="T44" fmla="*/ 91 w 194"/>
                <a:gd name="T45" fmla="*/ 81 h 109"/>
                <a:gd name="T46" fmla="*/ 56 w 194"/>
                <a:gd name="T47" fmla="*/ 71 h 109"/>
                <a:gd name="T48" fmla="*/ 23 w 194"/>
                <a:gd name="T49" fmla="*/ 73 h 109"/>
                <a:gd name="T50" fmla="*/ 8 w 194"/>
                <a:gd name="T51" fmla="*/ 65 h 109"/>
                <a:gd name="T52" fmla="*/ 35 w 194"/>
                <a:gd name="T53" fmla="*/ 56 h 109"/>
                <a:gd name="T54" fmla="*/ 50 w 194"/>
                <a:gd name="T55" fmla="*/ 52 h 109"/>
                <a:gd name="T56" fmla="*/ 20 w 194"/>
                <a:gd name="T57" fmla="*/ 56 h 109"/>
                <a:gd name="T58" fmla="*/ 11 w 194"/>
                <a:gd name="T59" fmla="*/ 56 h 109"/>
                <a:gd name="T60" fmla="*/ 5 w 194"/>
                <a:gd name="T61" fmla="*/ 49 h 109"/>
                <a:gd name="T62" fmla="*/ 13 w 194"/>
                <a:gd name="T63" fmla="*/ 37 h 109"/>
                <a:gd name="T64" fmla="*/ 16 w 194"/>
                <a:gd name="T65" fmla="*/ 25 h 109"/>
                <a:gd name="T66" fmla="*/ 47 w 194"/>
                <a:gd name="T67" fmla="*/ 8 h 109"/>
                <a:gd name="T68" fmla="*/ 74 w 194"/>
                <a:gd name="T69" fmla="*/ 1 h 109"/>
                <a:gd name="T70" fmla="*/ 78 w 194"/>
                <a:gd name="T71" fmla="*/ 14 h 109"/>
                <a:gd name="T72" fmla="*/ 70 w 194"/>
                <a:gd name="T73" fmla="*/ 23 h 109"/>
                <a:gd name="T74" fmla="*/ 84 w 194"/>
                <a:gd name="T75" fmla="*/ 19 h 109"/>
                <a:gd name="T76" fmla="*/ 112 w 194"/>
                <a:gd name="T77" fmla="*/ 17 h 109"/>
                <a:gd name="T78" fmla="*/ 101 w 194"/>
                <a:gd name="T79" fmla="*/ 31 h 109"/>
                <a:gd name="T80" fmla="*/ 113 w 194"/>
                <a:gd name="T81" fmla="*/ 31 h 109"/>
                <a:gd name="T82" fmla="*/ 127 w 194"/>
                <a:gd name="T83" fmla="*/ 24 h 109"/>
                <a:gd name="T84" fmla="*/ 131 w 194"/>
                <a:gd name="T85" fmla="*/ 11 h 109"/>
                <a:gd name="T86" fmla="*/ 142 w 194"/>
                <a:gd name="T87" fmla="*/ 36 h 109"/>
                <a:gd name="T88" fmla="*/ 160 w 194"/>
                <a:gd name="T89" fmla="*/ 43 h 109"/>
                <a:gd name="T90" fmla="*/ 156 w 194"/>
                <a:gd name="T91" fmla="*/ 14 h 109"/>
                <a:gd name="T92" fmla="*/ 171 w 194"/>
                <a:gd name="T93" fmla="*/ 6 h 109"/>
                <a:gd name="T94" fmla="*/ 191 w 194"/>
                <a:gd name="T95" fmla="*/ 14 h 10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94"/>
                <a:gd name="T145" fmla="*/ 0 h 109"/>
                <a:gd name="T146" fmla="*/ 194 w 194"/>
                <a:gd name="T147" fmla="*/ 109 h 10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94" h="109">
                  <a:moveTo>
                    <a:pt x="159" y="12"/>
                  </a:moveTo>
                  <a:cubicBezTo>
                    <a:pt x="160" y="14"/>
                    <a:pt x="159" y="17"/>
                    <a:pt x="159" y="20"/>
                  </a:cubicBezTo>
                  <a:cubicBezTo>
                    <a:pt x="159" y="24"/>
                    <a:pt x="157" y="27"/>
                    <a:pt x="157" y="31"/>
                  </a:cubicBezTo>
                  <a:cubicBezTo>
                    <a:pt x="158" y="34"/>
                    <a:pt x="160" y="36"/>
                    <a:pt x="162" y="38"/>
                  </a:cubicBezTo>
                  <a:cubicBezTo>
                    <a:pt x="162" y="40"/>
                    <a:pt x="163" y="41"/>
                    <a:pt x="162" y="42"/>
                  </a:cubicBezTo>
                  <a:cubicBezTo>
                    <a:pt x="162" y="45"/>
                    <a:pt x="158" y="47"/>
                    <a:pt x="158" y="50"/>
                  </a:cubicBezTo>
                  <a:cubicBezTo>
                    <a:pt x="158" y="54"/>
                    <a:pt x="161" y="56"/>
                    <a:pt x="164" y="59"/>
                  </a:cubicBezTo>
                  <a:cubicBezTo>
                    <a:pt x="166" y="61"/>
                    <a:pt x="169" y="62"/>
                    <a:pt x="172" y="63"/>
                  </a:cubicBezTo>
                  <a:cubicBezTo>
                    <a:pt x="173" y="64"/>
                    <a:pt x="175" y="62"/>
                    <a:pt x="176" y="63"/>
                  </a:cubicBezTo>
                  <a:cubicBezTo>
                    <a:pt x="179" y="64"/>
                    <a:pt x="181" y="67"/>
                    <a:pt x="184" y="69"/>
                  </a:cubicBezTo>
                  <a:cubicBezTo>
                    <a:pt x="185" y="70"/>
                    <a:pt x="185" y="72"/>
                    <a:pt x="186" y="72"/>
                  </a:cubicBezTo>
                  <a:cubicBezTo>
                    <a:pt x="188" y="73"/>
                    <a:pt x="191" y="71"/>
                    <a:pt x="192" y="72"/>
                  </a:cubicBezTo>
                  <a:cubicBezTo>
                    <a:pt x="194" y="73"/>
                    <a:pt x="193" y="76"/>
                    <a:pt x="192" y="78"/>
                  </a:cubicBezTo>
                  <a:cubicBezTo>
                    <a:pt x="191" y="80"/>
                    <a:pt x="190" y="83"/>
                    <a:pt x="188" y="83"/>
                  </a:cubicBezTo>
                  <a:cubicBezTo>
                    <a:pt x="186" y="84"/>
                    <a:pt x="185" y="81"/>
                    <a:pt x="184" y="80"/>
                  </a:cubicBezTo>
                  <a:cubicBezTo>
                    <a:pt x="182" y="80"/>
                    <a:pt x="182" y="83"/>
                    <a:pt x="181" y="83"/>
                  </a:cubicBezTo>
                  <a:cubicBezTo>
                    <a:pt x="179" y="82"/>
                    <a:pt x="178" y="80"/>
                    <a:pt x="176" y="80"/>
                  </a:cubicBezTo>
                  <a:cubicBezTo>
                    <a:pt x="174" y="79"/>
                    <a:pt x="171" y="79"/>
                    <a:pt x="169" y="81"/>
                  </a:cubicBezTo>
                  <a:cubicBezTo>
                    <a:pt x="168" y="82"/>
                    <a:pt x="171" y="84"/>
                    <a:pt x="169" y="85"/>
                  </a:cubicBezTo>
                  <a:cubicBezTo>
                    <a:pt x="167" y="86"/>
                    <a:pt x="165" y="84"/>
                    <a:pt x="164" y="83"/>
                  </a:cubicBezTo>
                  <a:cubicBezTo>
                    <a:pt x="163" y="83"/>
                    <a:pt x="161" y="82"/>
                    <a:pt x="161" y="83"/>
                  </a:cubicBezTo>
                  <a:cubicBezTo>
                    <a:pt x="161" y="84"/>
                    <a:pt x="162" y="85"/>
                    <a:pt x="162" y="87"/>
                  </a:cubicBezTo>
                  <a:cubicBezTo>
                    <a:pt x="163" y="89"/>
                    <a:pt x="161" y="92"/>
                    <a:pt x="162" y="94"/>
                  </a:cubicBezTo>
                  <a:cubicBezTo>
                    <a:pt x="162" y="95"/>
                    <a:pt x="164" y="93"/>
                    <a:pt x="165" y="92"/>
                  </a:cubicBezTo>
                  <a:cubicBezTo>
                    <a:pt x="167" y="91"/>
                    <a:pt x="167" y="90"/>
                    <a:pt x="169" y="89"/>
                  </a:cubicBezTo>
                  <a:cubicBezTo>
                    <a:pt x="170" y="88"/>
                    <a:pt x="172" y="88"/>
                    <a:pt x="174" y="88"/>
                  </a:cubicBezTo>
                  <a:cubicBezTo>
                    <a:pt x="175" y="89"/>
                    <a:pt x="176" y="90"/>
                    <a:pt x="176" y="91"/>
                  </a:cubicBezTo>
                  <a:cubicBezTo>
                    <a:pt x="176" y="93"/>
                    <a:pt x="176" y="96"/>
                    <a:pt x="175" y="98"/>
                  </a:cubicBezTo>
                  <a:cubicBezTo>
                    <a:pt x="173" y="100"/>
                    <a:pt x="169" y="101"/>
                    <a:pt x="167" y="101"/>
                  </a:cubicBezTo>
                  <a:cubicBezTo>
                    <a:pt x="163" y="102"/>
                    <a:pt x="160" y="103"/>
                    <a:pt x="156" y="102"/>
                  </a:cubicBezTo>
                  <a:cubicBezTo>
                    <a:pt x="153" y="102"/>
                    <a:pt x="150" y="101"/>
                    <a:pt x="147" y="100"/>
                  </a:cubicBezTo>
                  <a:cubicBezTo>
                    <a:pt x="146" y="100"/>
                    <a:pt x="145" y="100"/>
                    <a:pt x="144" y="100"/>
                  </a:cubicBezTo>
                  <a:cubicBezTo>
                    <a:pt x="143" y="100"/>
                    <a:pt x="141" y="101"/>
                    <a:pt x="141" y="100"/>
                  </a:cubicBezTo>
                  <a:cubicBezTo>
                    <a:pt x="140" y="99"/>
                    <a:pt x="142" y="96"/>
                    <a:pt x="141" y="95"/>
                  </a:cubicBezTo>
                  <a:cubicBezTo>
                    <a:pt x="140" y="94"/>
                    <a:pt x="138" y="95"/>
                    <a:pt x="136" y="94"/>
                  </a:cubicBezTo>
                  <a:cubicBezTo>
                    <a:pt x="134" y="94"/>
                    <a:pt x="132" y="95"/>
                    <a:pt x="130" y="94"/>
                  </a:cubicBezTo>
                  <a:cubicBezTo>
                    <a:pt x="129" y="94"/>
                    <a:pt x="129" y="93"/>
                    <a:pt x="128" y="92"/>
                  </a:cubicBezTo>
                  <a:cubicBezTo>
                    <a:pt x="128" y="91"/>
                    <a:pt x="129" y="90"/>
                    <a:pt x="128" y="89"/>
                  </a:cubicBezTo>
                  <a:cubicBezTo>
                    <a:pt x="128" y="89"/>
                    <a:pt x="127" y="88"/>
                    <a:pt x="127" y="88"/>
                  </a:cubicBezTo>
                  <a:cubicBezTo>
                    <a:pt x="124" y="89"/>
                    <a:pt x="122" y="91"/>
                    <a:pt x="120" y="92"/>
                  </a:cubicBezTo>
                  <a:cubicBezTo>
                    <a:pt x="117" y="94"/>
                    <a:pt x="116" y="96"/>
                    <a:pt x="113" y="98"/>
                  </a:cubicBezTo>
                  <a:cubicBezTo>
                    <a:pt x="111" y="99"/>
                    <a:pt x="108" y="99"/>
                    <a:pt x="105" y="99"/>
                  </a:cubicBezTo>
                  <a:cubicBezTo>
                    <a:pt x="104" y="100"/>
                    <a:pt x="102" y="99"/>
                    <a:pt x="100" y="99"/>
                  </a:cubicBezTo>
                  <a:cubicBezTo>
                    <a:pt x="97" y="100"/>
                    <a:pt x="96" y="102"/>
                    <a:pt x="94" y="103"/>
                  </a:cubicBezTo>
                  <a:cubicBezTo>
                    <a:pt x="92" y="104"/>
                    <a:pt x="90" y="105"/>
                    <a:pt x="89" y="105"/>
                  </a:cubicBezTo>
                  <a:cubicBezTo>
                    <a:pt x="87" y="106"/>
                    <a:pt x="85" y="107"/>
                    <a:pt x="82" y="107"/>
                  </a:cubicBezTo>
                  <a:cubicBezTo>
                    <a:pt x="79" y="107"/>
                    <a:pt x="76" y="106"/>
                    <a:pt x="73" y="107"/>
                  </a:cubicBezTo>
                  <a:cubicBezTo>
                    <a:pt x="71" y="107"/>
                    <a:pt x="68" y="108"/>
                    <a:pt x="66" y="108"/>
                  </a:cubicBezTo>
                  <a:cubicBezTo>
                    <a:pt x="61" y="108"/>
                    <a:pt x="56" y="109"/>
                    <a:pt x="51" y="108"/>
                  </a:cubicBezTo>
                  <a:cubicBezTo>
                    <a:pt x="49" y="108"/>
                    <a:pt x="47" y="106"/>
                    <a:pt x="45" y="105"/>
                  </a:cubicBezTo>
                  <a:cubicBezTo>
                    <a:pt x="44" y="103"/>
                    <a:pt x="43" y="101"/>
                    <a:pt x="43" y="99"/>
                  </a:cubicBezTo>
                  <a:cubicBezTo>
                    <a:pt x="43" y="98"/>
                    <a:pt x="45" y="96"/>
                    <a:pt x="45" y="94"/>
                  </a:cubicBezTo>
                  <a:cubicBezTo>
                    <a:pt x="44" y="93"/>
                    <a:pt x="41" y="93"/>
                    <a:pt x="40" y="92"/>
                  </a:cubicBezTo>
                  <a:cubicBezTo>
                    <a:pt x="36" y="92"/>
                    <a:pt x="32" y="93"/>
                    <a:pt x="28" y="92"/>
                  </a:cubicBezTo>
                  <a:cubicBezTo>
                    <a:pt x="25" y="92"/>
                    <a:pt x="23" y="91"/>
                    <a:pt x="20" y="90"/>
                  </a:cubicBezTo>
                  <a:cubicBezTo>
                    <a:pt x="18" y="89"/>
                    <a:pt x="16" y="90"/>
                    <a:pt x="15" y="89"/>
                  </a:cubicBezTo>
                  <a:cubicBezTo>
                    <a:pt x="14" y="88"/>
                    <a:pt x="15" y="87"/>
                    <a:pt x="14" y="86"/>
                  </a:cubicBezTo>
                  <a:cubicBezTo>
                    <a:pt x="13" y="83"/>
                    <a:pt x="10" y="82"/>
                    <a:pt x="9" y="80"/>
                  </a:cubicBezTo>
                  <a:cubicBezTo>
                    <a:pt x="9" y="78"/>
                    <a:pt x="8" y="77"/>
                    <a:pt x="9" y="76"/>
                  </a:cubicBezTo>
                  <a:cubicBezTo>
                    <a:pt x="11" y="74"/>
                    <a:pt x="14" y="74"/>
                    <a:pt x="17" y="73"/>
                  </a:cubicBezTo>
                  <a:cubicBezTo>
                    <a:pt x="20" y="72"/>
                    <a:pt x="23" y="72"/>
                    <a:pt x="26" y="71"/>
                  </a:cubicBezTo>
                  <a:cubicBezTo>
                    <a:pt x="30" y="71"/>
                    <a:pt x="33" y="71"/>
                    <a:pt x="36" y="71"/>
                  </a:cubicBezTo>
                  <a:cubicBezTo>
                    <a:pt x="38" y="70"/>
                    <a:pt x="40" y="69"/>
                    <a:pt x="42" y="69"/>
                  </a:cubicBezTo>
                  <a:cubicBezTo>
                    <a:pt x="46" y="68"/>
                    <a:pt x="49" y="69"/>
                    <a:pt x="52" y="69"/>
                  </a:cubicBezTo>
                  <a:cubicBezTo>
                    <a:pt x="54" y="69"/>
                    <a:pt x="56" y="69"/>
                    <a:pt x="57" y="69"/>
                  </a:cubicBezTo>
                  <a:cubicBezTo>
                    <a:pt x="60" y="70"/>
                    <a:pt x="63" y="71"/>
                    <a:pt x="66" y="71"/>
                  </a:cubicBezTo>
                  <a:cubicBezTo>
                    <a:pt x="67" y="71"/>
                    <a:pt x="68" y="70"/>
                    <a:pt x="69" y="70"/>
                  </a:cubicBezTo>
                  <a:cubicBezTo>
                    <a:pt x="71" y="69"/>
                    <a:pt x="74" y="70"/>
                    <a:pt x="76" y="70"/>
                  </a:cubicBezTo>
                  <a:cubicBezTo>
                    <a:pt x="77" y="70"/>
                    <a:pt x="77" y="68"/>
                    <a:pt x="76" y="67"/>
                  </a:cubicBezTo>
                  <a:cubicBezTo>
                    <a:pt x="73" y="66"/>
                    <a:pt x="69" y="65"/>
                    <a:pt x="65" y="64"/>
                  </a:cubicBezTo>
                  <a:cubicBezTo>
                    <a:pt x="61" y="63"/>
                    <a:pt x="57" y="62"/>
                    <a:pt x="53" y="61"/>
                  </a:cubicBezTo>
                  <a:cubicBezTo>
                    <a:pt x="51" y="60"/>
                    <a:pt x="49" y="59"/>
                    <a:pt x="47" y="59"/>
                  </a:cubicBezTo>
                  <a:cubicBezTo>
                    <a:pt x="44" y="60"/>
                    <a:pt x="43" y="62"/>
                    <a:pt x="40" y="63"/>
                  </a:cubicBezTo>
                  <a:cubicBezTo>
                    <a:pt x="36" y="64"/>
                    <a:pt x="33" y="63"/>
                    <a:pt x="29" y="63"/>
                  </a:cubicBezTo>
                  <a:cubicBezTo>
                    <a:pt x="25" y="62"/>
                    <a:pt x="22" y="61"/>
                    <a:pt x="19" y="61"/>
                  </a:cubicBezTo>
                  <a:cubicBezTo>
                    <a:pt x="16" y="60"/>
                    <a:pt x="14" y="61"/>
                    <a:pt x="12" y="61"/>
                  </a:cubicBezTo>
                  <a:cubicBezTo>
                    <a:pt x="10" y="60"/>
                    <a:pt x="8" y="59"/>
                    <a:pt x="7" y="57"/>
                  </a:cubicBezTo>
                  <a:cubicBezTo>
                    <a:pt x="6" y="56"/>
                    <a:pt x="6" y="55"/>
                    <a:pt x="7" y="54"/>
                  </a:cubicBezTo>
                  <a:cubicBezTo>
                    <a:pt x="9" y="52"/>
                    <a:pt x="12" y="51"/>
                    <a:pt x="15" y="50"/>
                  </a:cubicBezTo>
                  <a:cubicBezTo>
                    <a:pt x="17" y="49"/>
                    <a:pt x="20" y="48"/>
                    <a:pt x="23" y="48"/>
                  </a:cubicBezTo>
                  <a:cubicBezTo>
                    <a:pt x="25" y="47"/>
                    <a:pt x="27" y="48"/>
                    <a:pt x="29" y="47"/>
                  </a:cubicBezTo>
                  <a:cubicBezTo>
                    <a:pt x="31" y="47"/>
                    <a:pt x="32" y="46"/>
                    <a:pt x="34" y="46"/>
                  </a:cubicBezTo>
                  <a:cubicBezTo>
                    <a:pt x="36" y="45"/>
                    <a:pt x="38" y="46"/>
                    <a:pt x="40" y="45"/>
                  </a:cubicBezTo>
                  <a:cubicBezTo>
                    <a:pt x="41" y="45"/>
                    <a:pt x="43" y="44"/>
                    <a:pt x="42" y="43"/>
                  </a:cubicBezTo>
                  <a:cubicBezTo>
                    <a:pt x="40" y="42"/>
                    <a:pt x="38" y="43"/>
                    <a:pt x="35" y="43"/>
                  </a:cubicBezTo>
                  <a:cubicBezTo>
                    <a:pt x="33" y="43"/>
                    <a:pt x="30" y="44"/>
                    <a:pt x="28" y="44"/>
                  </a:cubicBezTo>
                  <a:cubicBezTo>
                    <a:pt x="24" y="45"/>
                    <a:pt x="21" y="47"/>
                    <a:pt x="17" y="47"/>
                  </a:cubicBezTo>
                  <a:cubicBezTo>
                    <a:pt x="17" y="47"/>
                    <a:pt x="17" y="45"/>
                    <a:pt x="16" y="45"/>
                  </a:cubicBezTo>
                  <a:cubicBezTo>
                    <a:pt x="14" y="45"/>
                    <a:pt x="14" y="47"/>
                    <a:pt x="13" y="47"/>
                  </a:cubicBezTo>
                  <a:cubicBezTo>
                    <a:pt x="11" y="48"/>
                    <a:pt x="9" y="48"/>
                    <a:pt x="9" y="47"/>
                  </a:cubicBezTo>
                  <a:cubicBezTo>
                    <a:pt x="9" y="45"/>
                    <a:pt x="13" y="45"/>
                    <a:pt x="13" y="42"/>
                  </a:cubicBezTo>
                  <a:cubicBezTo>
                    <a:pt x="14" y="42"/>
                    <a:pt x="12" y="41"/>
                    <a:pt x="11" y="41"/>
                  </a:cubicBezTo>
                  <a:cubicBezTo>
                    <a:pt x="9" y="40"/>
                    <a:pt x="6" y="41"/>
                    <a:pt x="4" y="41"/>
                  </a:cubicBezTo>
                  <a:cubicBezTo>
                    <a:pt x="3" y="41"/>
                    <a:pt x="1" y="42"/>
                    <a:pt x="1" y="41"/>
                  </a:cubicBezTo>
                  <a:cubicBezTo>
                    <a:pt x="0" y="39"/>
                    <a:pt x="0" y="37"/>
                    <a:pt x="1" y="36"/>
                  </a:cubicBezTo>
                  <a:cubicBezTo>
                    <a:pt x="4" y="33"/>
                    <a:pt x="8" y="33"/>
                    <a:pt x="11" y="31"/>
                  </a:cubicBezTo>
                  <a:cubicBezTo>
                    <a:pt x="12" y="30"/>
                    <a:pt x="15" y="28"/>
                    <a:pt x="16" y="26"/>
                  </a:cubicBezTo>
                  <a:cubicBezTo>
                    <a:pt x="16" y="25"/>
                    <a:pt x="15" y="24"/>
                    <a:pt x="14" y="24"/>
                  </a:cubicBezTo>
                  <a:cubicBezTo>
                    <a:pt x="14" y="23"/>
                    <a:pt x="12" y="22"/>
                    <a:pt x="13" y="21"/>
                  </a:cubicBezTo>
                  <a:cubicBezTo>
                    <a:pt x="14" y="18"/>
                    <a:pt x="17" y="17"/>
                    <a:pt x="19" y="15"/>
                  </a:cubicBezTo>
                  <a:cubicBezTo>
                    <a:pt x="21" y="14"/>
                    <a:pt x="23" y="14"/>
                    <a:pt x="25" y="13"/>
                  </a:cubicBezTo>
                  <a:cubicBezTo>
                    <a:pt x="29" y="11"/>
                    <a:pt x="34" y="9"/>
                    <a:pt x="39" y="7"/>
                  </a:cubicBezTo>
                  <a:cubicBezTo>
                    <a:pt x="41" y="6"/>
                    <a:pt x="43" y="6"/>
                    <a:pt x="46" y="5"/>
                  </a:cubicBezTo>
                  <a:cubicBezTo>
                    <a:pt x="49" y="4"/>
                    <a:pt x="52" y="2"/>
                    <a:pt x="55" y="1"/>
                  </a:cubicBezTo>
                  <a:cubicBezTo>
                    <a:pt x="57" y="0"/>
                    <a:pt x="60" y="0"/>
                    <a:pt x="62" y="1"/>
                  </a:cubicBezTo>
                  <a:cubicBezTo>
                    <a:pt x="64" y="1"/>
                    <a:pt x="66" y="1"/>
                    <a:pt x="67" y="3"/>
                  </a:cubicBezTo>
                  <a:cubicBezTo>
                    <a:pt x="67" y="5"/>
                    <a:pt x="65" y="7"/>
                    <a:pt x="65" y="10"/>
                  </a:cubicBezTo>
                  <a:cubicBezTo>
                    <a:pt x="64" y="10"/>
                    <a:pt x="66" y="12"/>
                    <a:pt x="65" y="12"/>
                  </a:cubicBezTo>
                  <a:cubicBezTo>
                    <a:pt x="64" y="13"/>
                    <a:pt x="62" y="13"/>
                    <a:pt x="61" y="14"/>
                  </a:cubicBezTo>
                  <a:cubicBezTo>
                    <a:pt x="59" y="15"/>
                    <a:pt x="56" y="16"/>
                    <a:pt x="55" y="19"/>
                  </a:cubicBezTo>
                  <a:cubicBezTo>
                    <a:pt x="55" y="20"/>
                    <a:pt x="57" y="19"/>
                    <a:pt x="58" y="19"/>
                  </a:cubicBezTo>
                  <a:cubicBezTo>
                    <a:pt x="60" y="19"/>
                    <a:pt x="62" y="17"/>
                    <a:pt x="64" y="17"/>
                  </a:cubicBezTo>
                  <a:cubicBezTo>
                    <a:pt x="66" y="17"/>
                    <a:pt x="69" y="19"/>
                    <a:pt x="71" y="19"/>
                  </a:cubicBezTo>
                  <a:cubicBezTo>
                    <a:pt x="72" y="18"/>
                    <a:pt x="70" y="17"/>
                    <a:pt x="70" y="16"/>
                  </a:cubicBezTo>
                  <a:cubicBezTo>
                    <a:pt x="72" y="13"/>
                    <a:pt x="73" y="9"/>
                    <a:pt x="76" y="8"/>
                  </a:cubicBezTo>
                  <a:cubicBezTo>
                    <a:pt x="79" y="7"/>
                    <a:pt x="82" y="10"/>
                    <a:pt x="85" y="11"/>
                  </a:cubicBezTo>
                  <a:cubicBezTo>
                    <a:pt x="88" y="12"/>
                    <a:pt x="91" y="12"/>
                    <a:pt x="93" y="14"/>
                  </a:cubicBezTo>
                  <a:cubicBezTo>
                    <a:pt x="94" y="15"/>
                    <a:pt x="94" y="17"/>
                    <a:pt x="93" y="18"/>
                  </a:cubicBezTo>
                  <a:cubicBezTo>
                    <a:pt x="90" y="21"/>
                    <a:pt x="85" y="23"/>
                    <a:pt x="82" y="26"/>
                  </a:cubicBezTo>
                  <a:cubicBezTo>
                    <a:pt x="81" y="26"/>
                    <a:pt x="84" y="26"/>
                    <a:pt x="84" y="26"/>
                  </a:cubicBezTo>
                  <a:cubicBezTo>
                    <a:pt x="86" y="26"/>
                    <a:pt x="87" y="27"/>
                    <a:pt x="89" y="27"/>
                  </a:cubicBezTo>
                  <a:cubicBezTo>
                    <a:pt x="90" y="26"/>
                    <a:pt x="89" y="24"/>
                    <a:pt x="90" y="24"/>
                  </a:cubicBezTo>
                  <a:cubicBezTo>
                    <a:pt x="91" y="24"/>
                    <a:pt x="92" y="26"/>
                    <a:pt x="94" y="26"/>
                  </a:cubicBezTo>
                  <a:cubicBezTo>
                    <a:pt x="95" y="25"/>
                    <a:pt x="95" y="22"/>
                    <a:pt x="96" y="21"/>
                  </a:cubicBezTo>
                  <a:cubicBezTo>
                    <a:pt x="98" y="19"/>
                    <a:pt x="99" y="18"/>
                    <a:pt x="101" y="18"/>
                  </a:cubicBezTo>
                  <a:cubicBezTo>
                    <a:pt x="103" y="18"/>
                    <a:pt x="104" y="21"/>
                    <a:pt x="106" y="20"/>
                  </a:cubicBezTo>
                  <a:cubicBezTo>
                    <a:pt x="108" y="19"/>
                    <a:pt x="108" y="17"/>
                    <a:pt x="108" y="15"/>
                  </a:cubicBezTo>
                  <a:cubicBezTo>
                    <a:pt x="108" y="13"/>
                    <a:pt x="104" y="12"/>
                    <a:pt x="105" y="10"/>
                  </a:cubicBezTo>
                  <a:cubicBezTo>
                    <a:pt x="105" y="9"/>
                    <a:pt x="107" y="9"/>
                    <a:pt x="109" y="9"/>
                  </a:cubicBezTo>
                  <a:cubicBezTo>
                    <a:pt x="112" y="10"/>
                    <a:pt x="115" y="11"/>
                    <a:pt x="117" y="13"/>
                  </a:cubicBezTo>
                  <a:cubicBezTo>
                    <a:pt x="119" y="16"/>
                    <a:pt x="122" y="19"/>
                    <a:pt x="122" y="22"/>
                  </a:cubicBezTo>
                  <a:cubicBezTo>
                    <a:pt x="122" y="25"/>
                    <a:pt x="118" y="27"/>
                    <a:pt x="118" y="30"/>
                  </a:cubicBezTo>
                  <a:cubicBezTo>
                    <a:pt x="118" y="33"/>
                    <a:pt x="121" y="36"/>
                    <a:pt x="123" y="38"/>
                  </a:cubicBezTo>
                  <a:cubicBezTo>
                    <a:pt x="124" y="39"/>
                    <a:pt x="125" y="40"/>
                    <a:pt x="127" y="40"/>
                  </a:cubicBezTo>
                  <a:cubicBezTo>
                    <a:pt x="129" y="40"/>
                    <a:pt x="132" y="38"/>
                    <a:pt x="133" y="36"/>
                  </a:cubicBezTo>
                  <a:cubicBezTo>
                    <a:pt x="134" y="35"/>
                    <a:pt x="133" y="33"/>
                    <a:pt x="132" y="31"/>
                  </a:cubicBezTo>
                  <a:cubicBezTo>
                    <a:pt x="131" y="30"/>
                    <a:pt x="129" y="30"/>
                    <a:pt x="128" y="28"/>
                  </a:cubicBezTo>
                  <a:cubicBezTo>
                    <a:pt x="128" y="23"/>
                    <a:pt x="130" y="17"/>
                    <a:pt x="130" y="12"/>
                  </a:cubicBezTo>
                  <a:cubicBezTo>
                    <a:pt x="131" y="9"/>
                    <a:pt x="131" y="5"/>
                    <a:pt x="132" y="2"/>
                  </a:cubicBezTo>
                  <a:cubicBezTo>
                    <a:pt x="133" y="1"/>
                    <a:pt x="135" y="1"/>
                    <a:pt x="136" y="2"/>
                  </a:cubicBezTo>
                  <a:cubicBezTo>
                    <a:pt x="138" y="2"/>
                    <a:pt x="140" y="5"/>
                    <a:pt x="142" y="5"/>
                  </a:cubicBezTo>
                  <a:cubicBezTo>
                    <a:pt x="144" y="5"/>
                    <a:pt x="143" y="2"/>
                    <a:pt x="144" y="2"/>
                  </a:cubicBezTo>
                  <a:cubicBezTo>
                    <a:pt x="147" y="3"/>
                    <a:pt x="150" y="6"/>
                    <a:pt x="153" y="8"/>
                  </a:cubicBezTo>
                  <a:cubicBezTo>
                    <a:pt x="155" y="9"/>
                    <a:pt x="158" y="10"/>
                    <a:pt x="159" y="1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55" name="Freeform 3572"/>
            <p:cNvSpPr>
              <a:spLocks noChangeAspect="1"/>
            </p:cNvSpPr>
            <p:nvPr/>
          </p:nvSpPr>
          <p:spPr bwMode="auto">
            <a:xfrm>
              <a:off x="2150211" y="1056190"/>
              <a:ext cx="223162" cy="138565"/>
            </a:xfrm>
            <a:custGeom>
              <a:avLst/>
              <a:gdLst>
                <a:gd name="T0" fmla="*/ 153 w 128"/>
                <a:gd name="T1" fmla="*/ 28 h 79"/>
                <a:gd name="T2" fmla="*/ 151 w 128"/>
                <a:gd name="T3" fmla="*/ 23 h 79"/>
                <a:gd name="T4" fmla="*/ 141 w 128"/>
                <a:gd name="T5" fmla="*/ 19 h 79"/>
                <a:gd name="T6" fmla="*/ 133 w 128"/>
                <a:gd name="T7" fmla="*/ 11 h 79"/>
                <a:gd name="T8" fmla="*/ 123 w 128"/>
                <a:gd name="T9" fmla="*/ 8 h 79"/>
                <a:gd name="T10" fmla="*/ 116 w 128"/>
                <a:gd name="T11" fmla="*/ 11 h 79"/>
                <a:gd name="T12" fmla="*/ 110 w 128"/>
                <a:gd name="T13" fmla="*/ 16 h 79"/>
                <a:gd name="T14" fmla="*/ 106 w 128"/>
                <a:gd name="T15" fmla="*/ 14 h 79"/>
                <a:gd name="T16" fmla="*/ 106 w 128"/>
                <a:gd name="T17" fmla="*/ 11 h 79"/>
                <a:gd name="T18" fmla="*/ 103 w 128"/>
                <a:gd name="T19" fmla="*/ 10 h 79"/>
                <a:gd name="T20" fmla="*/ 100 w 128"/>
                <a:gd name="T21" fmla="*/ 13 h 79"/>
                <a:gd name="T22" fmla="*/ 98 w 128"/>
                <a:gd name="T23" fmla="*/ 10 h 79"/>
                <a:gd name="T24" fmla="*/ 87 w 128"/>
                <a:gd name="T25" fmla="*/ 6 h 79"/>
                <a:gd name="T26" fmla="*/ 80 w 128"/>
                <a:gd name="T27" fmla="*/ 1 h 79"/>
                <a:gd name="T28" fmla="*/ 69 w 128"/>
                <a:gd name="T29" fmla="*/ 5 h 79"/>
                <a:gd name="T30" fmla="*/ 53 w 128"/>
                <a:gd name="T31" fmla="*/ 5 h 79"/>
                <a:gd name="T32" fmla="*/ 37 w 128"/>
                <a:gd name="T33" fmla="*/ 5 h 79"/>
                <a:gd name="T34" fmla="*/ 35 w 128"/>
                <a:gd name="T35" fmla="*/ 6 h 79"/>
                <a:gd name="T36" fmla="*/ 38 w 128"/>
                <a:gd name="T37" fmla="*/ 16 h 79"/>
                <a:gd name="T38" fmla="*/ 39 w 128"/>
                <a:gd name="T39" fmla="*/ 22 h 79"/>
                <a:gd name="T40" fmla="*/ 38 w 128"/>
                <a:gd name="T41" fmla="*/ 25 h 79"/>
                <a:gd name="T42" fmla="*/ 35 w 128"/>
                <a:gd name="T43" fmla="*/ 30 h 79"/>
                <a:gd name="T44" fmla="*/ 25 w 128"/>
                <a:gd name="T45" fmla="*/ 37 h 79"/>
                <a:gd name="T46" fmla="*/ 23 w 128"/>
                <a:gd name="T47" fmla="*/ 38 h 79"/>
                <a:gd name="T48" fmla="*/ 26 w 128"/>
                <a:gd name="T49" fmla="*/ 42 h 79"/>
                <a:gd name="T50" fmla="*/ 23 w 128"/>
                <a:gd name="T51" fmla="*/ 46 h 79"/>
                <a:gd name="T52" fmla="*/ 19 w 128"/>
                <a:gd name="T53" fmla="*/ 46 h 79"/>
                <a:gd name="T54" fmla="*/ 17 w 128"/>
                <a:gd name="T55" fmla="*/ 54 h 79"/>
                <a:gd name="T56" fmla="*/ 13 w 128"/>
                <a:gd name="T57" fmla="*/ 54 h 79"/>
                <a:gd name="T58" fmla="*/ 6 w 128"/>
                <a:gd name="T59" fmla="*/ 65 h 79"/>
                <a:gd name="T60" fmla="*/ 4 w 128"/>
                <a:gd name="T61" fmla="*/ 69 h 79"/>
                <a:gd name="T62" fmla="*/ 0 w 128"/>
                <a:gd name="T63" fmla="*/ 71 h 79"/>
                <a:gd name="T64" fmla="*/ 4 w 128"/>
                <a:gd name="T65" fmla="*/ 72 h 79"/>
                <a:gd name="T66" fmla="*/ 12 w 128"/>
                <a:gd name="T67" fmla="*/ 71 h 79"/>
                <a:gd name="T68" fmla="*/ 18 w 128"/>
                <a:gd name="T69" fmla="*/ 73 h 79"/>
                <a:gd name="T70" fmla="*/ 23 w 128"/>
                <a:gd name="T71" fmla="*/ 77 h 79"/>
                <a:gd name="T72" fmla="*/ 25 w 128"/>
                <a:gd name="T73" fmla="*/ 83 h 79"/>
                <a:gd name="T74" fmla="*/ 27 w 128"/>
                <a:gd name="T75" fmla="*/ 91 h 79"/>
                <a:gd name="T76" fmla="*/ 35 w 128"/>
                <a:gd name="T77" fmla="*/ 95 h 79"/>
                <a:gd name="T78" fmla="*/ 38 w 128"/>
                <a:gd name="T79" fmla="*/ 91 h 79"/>
                <a:gd name="T80" fmla="*/ 49 w 128"/>
                <a:gd name="T81" fmla="*/ 87 h 79"/>
                <a:gd name="T82" fmla="*/ 50 w 128"/>
                <a:gd name="T83" fmla="*/ 83 h 79"/>
                <a:gd name="T84" fmla="*/ 53 w 128"/>
                <a:gd name="T85" fmla="*/ 87 h 79"/>
                <a:gd name="T86" fmla="*/ 60 w 128"/>
                <a:gd name="T87" fmla="*/ 85 h 79"/>
                <a:gd name="T88" fmla="*/ 66 w 128"/>
                <a:gd name="T89" fmla="*/ 83 h 79"/>
                <a:gd name="T90" fmla="*/ 71 w 128"/>
                <a:gd name="T91" fmla="*/ 73 h 79"/>
                <a:gd name="T92" fmla="*/ 71 w 128"/>
                <a:gd name="T93" fmla="*/ 67 h 79"/>
                <a:gd name="T94" fmla="*/ 78 w 128"/>
                <a:gd name="T95" fmla="*/ 64 h 79"/>
                <a:gd name="T96" fmla="*/ 87 w 128"/>
                <a:gd name="T97" fmla="*/ 61 h 79"/>
                <a:gd name="T98" fmla="*/ 94 w 128"/>
                <a:gd name="T99" fmla="*/ 57 h 79"/>
                <a:gd name="T100" fmla="*/ 96 w 128"/>
                <a:gd name="T101" fmla="*/ 51 h 79"/>
                <a:gd name="T102" fmla="*/ 110 w 128"/>
                <a:gd name="T103" fmla="*/ 44 h 79"/>
                <a:gd name="T104" fmla="*/ 122 w 128"/>
                <a:gd name="T105" fmla="*/ 40 h 79"/>
                <a:gd name="T106" fmla="*/ 131 w 128"/>
                <a:gd name="T107" fmla="*/ 35 h 79"/>
                <a:gd name="T108" fmla="*/ 139 w 128"/>
                <a:gd name="T109" fmla="*/ 32 h 79"/>
                <a:gd name="T110" fmla="*/ 148 w 128"/>
                <a:gd name="T111" fmla="*/ 31 h 79"/>
                <a:gd name="T112" fmla="*/ 153 w 128"/>
                <a:gd name="T113" fmla="*/ 28 h 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8"/>
                <a:gd name="T172" fmla="*/ 0 h 79"/>
                <a:gd name="T173" fmla="*/ 128 w 128"/>
                <a:gd name="T174" fmla="*/ 79 h 7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8" h="79">
                  <a:moveTo>
                    <a:pt x="128" y="23"/>
                  </a:moveTo>
                  <a:cubicBezTo>
                    <a:pt x="128" y="21"/>
                    <a:pt x="127" y="20"/>
                    <a:pt x="126" y="19"/>
                  </a:cubicBezTo>
                  <a:cubicBezTo>
                    <a:pt x="124" y="18"/>
                    <a:pt x="121" y="18"/>
                    <a:pt x="118" y="16"/>
                  </a:cubicBezTo>
                  <a:cubicBezTo>
                    <a:pt x="116" y="14"/>
                    <a:pt x="114" y="10"/>
                    <a:pt x="111" y="9"/>
                  </a:cubicBezTo>
                  <a:cubicBezTo>
                    <a:pt x="109" y="7"/>
                    <a:pt x="106" y="7"/>
                    <a:pt x="103" y="7"/>
                  </a:cubicBezTo>
                  <a:cubicBezTo>
                    <a:pt x="101" y="7"/>
                    <a:pt x="99" y="8"/>
                    <a:pt x="97" y="9"/>
                  </a:cubicBezTo>
                  <a:cubicBezTo>
                    <a:pt x="95" y="10"/>
                    <a:pt x="94" y="12"/>
                    <a:pt x="92" y="13"/>
                  </a:cubicBezTo>
                  <a:cubicBezTo>
                    <a:pt x="91" y="13"/>
                    <a:pt x="89" y="13"/>
                    <a:pt x="89" y="12"/>
                  </a:cubicBezTo>
                  <a:cubicBezTo>
                    <a:pt x="88" y="11"/>
                    <a:pt x="90" y="10"/>
                    <a:pt x="89" y="9"/>
                  </a:cubicBezTo>
                  <a:cubicBezTo>
                    <a:pt x="89" y="8"/>
                    <a:pt x="87" y="8"/>
                    <a:pt x="86" y="8"/>
                  </a:cubicBezTo>
                  <a:cubicBezTo>
                    <a:pt x="85" y="8"/>
                    <a:pt x="85" y="11"/>
                    <a:pt x="84" y="11"/>
                  </a:cubicBezTo>
                  <a:cubicBezTo>
                    <a:pt x="83" y="11"/>
                    <a:pt x="83" y="9"/>
                    <a:pt x="82" y="8"/>
                  </a:cubicBezTo>
                  <a:cubicBezTo>
                    <a:pt x="79" y="7"/>
                    <a:pt x="76" y="7"/>
                    <a:pt x="73" y="5"/>
                  </a:cubicBezTo>
                  <a:cubicBezTo>
                    <a:pt x="71" y="4"/>
                    <a:pt x="70" y="1"/>
                    <a:pt x="67" y="1"/>
                  </a:cubicBezTo>
                  <a:cubicBezTo>
                    <a:pt x="64" y="0"/>
                    <a:pt x="61" y="3"/>
                    <a:pt x="58" y="4"/>
                  </a:cubicBezTo>
                  <a:cubicBezTo>
                    <a:pt x="54" y="4"/>
                    <a:pt x="49" y="4"/>
                    <a:pt x="44" y="4"/>
                  </a:cubicBezTo>
                  <a:cubicBezTo>
                    <a:pt x="40" y="4"/>
                    <a:pt x="35" y="4"/>
                    <a:pt x="31" y="4"/>
                  </a:cubicBezTo>
                  <a:cubicBezTo>
                    <a:pt x="30" y="4"/>
                    <a:pt x="29" y="4"/>
                    <a:pt x="29" y="5"/>
                  </a:cubicBezTo>
                  <a:cubicBezTo>
                    <a:pt x="29" y="8"/>
                    <a:pt x="31" y="10"/>
                    <a:pt x="32" y="13"/>
                  </a:cubicBezTo>
                  <a:cubicBezTo>
                    <a:pt x="32" y="15"/>
                    <a:pt x="33" y="16"/>
                    <a:pt x="33" y="18"/>
                  </a:cubicBezTo>
                  <a:cubicBezTo>
                    <a:pt x="33" y="19"/>
                    <a:pt x="33" y="20"/>
                    <a:pt x="32" y="21"/>
                  </a:cubicBezTo>
                  <a:cubicBezTo>
                    <a:pt x="31" y="22"/>
                    <a:pt x="30" y="23"/>
                    <a:pt x="29" y="25"/>
                  </a:cubicBezTo>
                  <a:cubicBezTo>
                    <a:pt x="27" y="27"/>
                    <a:pt x="24" y="29"/>
                    <a:pt x="21" y="31"/>
                  </a:cubicBezTo>
                  <a:cubicBezTo>
                    <a:pt x="21" y="31"/>
                    <a:pt x="19" y="31"/>
                    <a:pt x="19" y="32"/>
                  </a:cubicBezTo>
                  <a:cubicBezTo>
                    <a:pt x="19" y="33"/>
                    <a:pt x="22" y="33"/>
                    <a:pt x="22" y="35"/>
                  </a:cubicBezTo>
                  <a:cubicBezTo>
                    <a:pt x="22" y="36"/>
                    <a:pt x="20" y="37"/>
                    <a:pt x="19" y="38"/>
                  </a:cubicBezTo>
                  <a:cubicBezTo>
                    <a:pt x="18" y="39"/>
                    <a:pt x="17" y="37"/>
                    <a:pt x="16" y="38"/>
                  </a:cubicBezTo>
                  <a:cubicBezTo>
                    <a:pt x="15" y="40"/>
                    <a:pt x="16" y="43"/>
                    <a:pt x="14" y="45"/>
                  </a:cubicBezTo>
                  <a:cubicBezTo>
                    <a:pt x="13" y="46"/>
                    <a:pt x="12" y="45"/>
                    <a:pt x="11" y="45"/>
                  </a:cubicBezTo>
                  <a:cubicBezTo>
                    <a:pt x="8" y="48"/>
                    <a:pt x="7" y="51"/>
                    <a:pt x="5" y="54"/>
                  </a:cubicBezTo>
                  <a:cubicBezTo>
                    <a:pt x="4" y="56"/>
                    <a:pt x="4" y="57"/>
                    <a:pt x="3" y="57"/>
                  </a:cubicBezTo>
                  <a:cubicBezTo>
                    <a:pt x="2" y="58"/>
                    <a:pt x="0" y="58"/>
                    <a:pt x="0" y="59"/>
                  </a:cubicBezTo>
                  <a:cubicBezTo>
                    <a:pt x="0" y="60"/>
                    <a:pt x="2" y="60"/>
                    <a:pt x="3" y="60"/>
                  </a:cubicBezTo>
                  <a:cubicBezTo>
                    <a:pt x="5" y="60"/>
                    <a:pt x="7" y="58"/>
                    <a:pt x="10" y="59"/>
                  </a:cubicBezTo>
                  <a:cubicBezTo>
                    <a:pt x="12" y="59"/>
                    <a:pt x="13" y="60"/>
                    <a:pt x="15" y="61"/>
                  </a:cubicBezTo>
                  <a:cubicBezTo>
                    <a:pt x="16" y="62"/>
                    <a:pt x="18" y="63"/>
                    <a:pt x="19" y="64"/>
                  </a:cubicBezTo>
                  <a:cubicBezTo>
                    <a:pt x="20" y="66"/>
                    <a:pt x="21" y="67"/>
                    <a:pt x="21" y="69"/>
                  </a:cubicBezTo>
                  <a:cubicBezTo>
                    <a:pt x="22" y="71"/>
                    <a:pt x="21" y="74"/>
                    <a:pt x="23" y="76"/>
                  </a:cubicBezTo>
                  <a:cubicBezTo>
                    <a:pt x="24" y="78"/>
                    <a:pt x="27" y="79"/>
                    <a:pt x="29" y="79"/>
                  </a:cubicBezTo>
                  <a:cubicBezTo>
                    <a:pt x="30" y="79"/>
                    <a:pt x="30" y="77"/>
                    <a:pt x="32" y="76"/>
                  </a:cubicBezTo>
                  <a:cubicBezTo>
                    <a:pt x="34" y="74"/>
                    <a:pt x="38" y="74"/>
                    <a:pt x="41" y="72"/>
                  </a:cubicBezTo>
                  <a:cubicBezTo>
                    <a:pt x="41" y="71"/>
                    <a:pt x="41" y="69"/>
                    <a:pt x="42" y="69"/>
                  </a:cubicBezTo>
                  <a:cubicBezTo>
                    <a:pt x="43" y="69"/>
                    <a:pt x="43" y="72"/>
                    <a:pt x="44" y="72"/>
                  </a:cubicBezTo>
                  <a:cubicBezTo>
                    <a:pt x="46" y="72"/>
                    <a:pt x="48" y="72"/>
                    <a:pt x="50" y="71"/>
                  </a:cubicBezTo>
                  <a:cubicBezTo>
                    <a:pt x="52" y="71"/>
                    <a:pt x="54" y="71"/>
                    <a:pt x="55" y="69"/>
                  </a:cubicBezTo>
                  <a:cubicBezTo>
                    <a:pt x="57" y="67"/>
                    <a:pt x="59" y="64"/>
                    <a:pt x="59" y="61"/>
                  </a:cubicBezTo>
                  <a:cubicBezTo>
                    <a:pt x="60" y="59"/>
                    <a:pt x="59" y="58"/>
                    <a:pt x="59" y="56"/>
                  </a:cubicBezTo>
                  <a:cubicBezTo>
                    <a:pt x="61" y="55"/>
                    <a:pt x="63" y="54"/>
                    <a:pt x="65" y="53"/>
                  </a:cubicBezTo>
                  <a:cubicBezTo>
                    <a:pt x="67" y="52"/>
                    <a:pt x="71" y="53"/>
                    <a:pt x="73" y="51"/>
                  </a:cubicBezTo>
                  <a:cubicBezTo>
                    <a:pt x="75" y="50"/>
                    <a:pt x="77" y="48"/>
                    <a:pt x="79" y="47"/>
                  </a:cubicBezTo>
                  <a:cubicBezTo>
                    <a:pt x="80" y="45"/>
                    <a:pt x="79" y="43"/>
                    <a:pt x="80" y="42"/>
                  </a:cubicBezTo>
                  <a:cubicBezTo>
                    <a:pt x="84" y="40"/>
                    <a:pt x="88" y="39"/>
                    <a:pt x="92" y="37"/>
                  </a:cubicBezTo>
                  <a:cubicBezTo>
                    <a:pt x="95" y="36"/>
                    <a:pt x="98" y="35"/>
                    <a:pt x="102" y="33"/>
                  </a:cubicBezTo>
                  <a:cubicBezTo>
                    <a:pt x="105" y="32"/>
                    <a:pt x="107" y="30"/>
                    <a:pt x="110" y="29"/>
                  </a:cubicBezTo>
                  <a:cubicBezTo>
                    <a:pt x="112" y="28"/>
                    <a:pt x="114" y="27"/>
                    <a:pt x="116" y="27"/>
                  </a:cubicBezTo>
                  <a:cubicBezTo>
                    <a:pt x="119" y="26"/>
                    <a:pt x="122" y="27"/>
                    <a:pt x="124" y="26"/>
                  </a:cubicBezTo>
                  <a:cubicBezTo>
                    <a:pt x="126" y="25"/>
                    <a:pt x="127" y="24"/>
                    <a:pt x="128" y="2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56" name="Freeform 3573"/>
            <p:cNvSpPr>
              <a:spLocks noChangeAspect="1"/>
            </p:cNvSpPr>
            <p:nvPr/>
          </p:nvSpPr>
          <p:spPr bwMode="auto">
            <a:xfrm>
              <a:off x="2350036" y="962841"/>
              <a:ext cx="239207" cy="105017"/>
            </a:xfrm>
            <a:custGeom>
              <a:avLst/>
              <a:gdLst>
                <a:gd name="T0" fmla="*/ 140 w 137"/>
                <a:gd name="T1" fmla="*/ 29 h 60"/>
                <a:gd name="T2" fmla="*/ 128 w 137"/>
                <a:gd name="T3" fmla="*/ 31 h 60"/>
                <a:gd name="T4" fmla="*/ 128 w 137"/>
                <a:gd name="T5" fmla="*/ 20 h 60"/>
                <a:gd name="T6" fmla="*/ 127 w 137"/>
                <a:gd name="T7" fmla="*/ 12 h 60"/>
                <a:gd name="T8" fmla="*/ 126 w 137"/>
                <a:gd name="T9" fmla="*/ 0 h 60"/>
                <a:gd name="T10" fmla="*/ 108 w 137"/>
                <a:gd name="T11" fmla="*/ 11 h 60"/>
                <a:gd name="T12" fmla="*/ 108 w 137"/>
                <a:gd name="T13" fmla="*/ 19 h 60"/>
                <a:gd name="T14" fmla="*/ 104 w 137"/>
                <a:gd name="T15" fmla="*/ 28 h 60"/>
                <a:gd name="T16" fmla="*/ 115 w 137"/>
                <a:gd name="T17" fmla="*/ 32 h 60"/>
                <a:gd name="T18" fmla="*/ 107 w 137"/>
                <a:gd name="T19" fmla="*/ 37 h 60"/>
                <a:gd name="T20" fmla="*/ 92 w 137"/>
                <a:gd name="T21" fmla="*/ 35 h 60"/>
                <a:gd name="T22" fmla="*/ 87 w 137"/>
                <a:gd name="T23" fmla="*/ 31 h 60"/>
                <a:gd name="T24" fmla="*/ 75 w 137"/>
                <a:gd name="T25" fmla="*/ 31 h 60"/>
                <a:gd name="T26" fmla="*/ 72 w 137"/>
                <a:gd name="T27" fmla="*/ 20 h 60"/>
                <a:gd name="T28" fmla="*/ 62 w 137"/>
                <a:gd name="T29" fmla="*/ 17 h 60"/>
                <a:gd name="T30" fmla="*/ 56 w 137"/>
                <a:gd name="T31" fmla="*/ 13 h 60"/>
                <a:gd name="T32" fmla="*/ 47 w 137"/>
                <a:gd name="T33" fmla="*/ 11 h 60"/>
                <a:gd name="T34" fmla="*/ 32 w 137"/>
                <a:gd name="T35" fmla="*/ 17 h 60"/>
                <a:gd name="T36" fmla="*/ 42 w 137"/>
                <a:gd name="T37" fmla="*/ 19 h 60"/>
                <a:gd name="T38" fmla="*/ 29 w 137"/>
                <a:gd name="T39" fmla="*/ 19 h 60"/>
                <a:gd name="T40" fmla="*/ 17 w 137"/>
                <a:gd name="T41" fmla="*/ 29 h 60"/>
                <a:gd name="T42" fmla="*/ 37 w 137"/>
                <a:gd name="T43" fmla="*/ 28 h 60"/>
                <a:gd name="T44" fmla="*/ 29 w 137"/>
                <a:gd name="T45" fmla="*/ 30 h 60"/>
                <a:gd name="T46" fmla="*/ 14 w 137"/>
                <a:gd name="T47" fmla="*/ 31 h 60"/>
                <a:gd name="T48" fmla="*/ 8 w 137"/>
                <a:gd name="T49" fmla="*/ 38 h 60"/>
                <a:gd name="T50" fmla="*/ 30 w 137"/>
                <a:gd name="T51" fmla="*/ 35 h 60"/>
                <a:gd name="T52" fmla="*/ 29 w 137"/>
                <a:gd name="T53" fmla="*/ 38 h 60"/>
                <a:gd name="T54" fmla="*/ 7 w 137"/>
                <a:gd name="T55" fmla="*/ 42 h 60"/>
                <a:gd name="T56" fmla="*/ 1 w 137"/>
                <a:gd name="T57" fmla="*/ 47 h 60"/>
                <a:gd name="T58" fmla="*/ 18 w 137"/>
                <a:gd name="T59" fmla="*/ 47 h 60"/>
                <a:gd name="T60" fmla="*/ 28 w 137"/>
                <a:gd name="T61" fmla="*/ 53 h 60"/>
                <a:gd name="T62" fmla="*/ 34 w 137"/>
                <a:gd name="T63" fmla="*/ 48 h 60"/>
                <a:gd name="T64" fmla="*/ 43 w 137"/>
                <a:gd name="T65" fmla="*/ 50 h 60"/>
                <a:gd name="T66" fmla="*/ 47 w 137"/>
                <a:gd name="T67" fmla="*/ 44 h 60"/>
                <a:gd name="T68" fmla="*/ 50 w 137"/>
                <a:gd name="T69" fmla="*/ 47 h 60"/>
                <a:gd name="T70" fmla="*/ 62 w 137"/>
                <a:gd name="T71" fmla="*/ 49 h 60"/>
                <a:gd name="T72" fmla="*/ 69 w 137"/>
                <a:gd name="T73" fmla="*/ 49 h 60"/>
                <a:gd name="T74" fmla="*/ 81 w 137"/>
                <a:gd name="T75" fmla="*/ 47 h 60"/>
                <a:gd name="T76" fmla="*/ 77 w 137"/>
                <a:gd name="T77" fmla="*/ 54 h 60"/>
                <a:gd name="T78" fmla="*/ 60 w 137"/>
                <a:gd name="T79" fmla="*/ 55 h 60"/>
                <a:gd name="T80" fmla="*/ 51 w 137"/>
                <a:gd name="T81" fmla="*/ 58 h 60"/>
                <a:gd name="T82" fmla="*/ 40 w 137"/>
                <a:gd name="T83" fmla="*/ 65 h 60"/>
                <a:gd name="T84" fmla="*/ 62 w 137"/>
                <a:gd name="T85" fmla="*/ 71 h 60"/>
                <a:gd name="T86" fmla="*/ 83 w 137"/>
                <a:gd name="T87" fmla="*/ 65 h 60"/>
                <a:gd name="T88" fmla="*/ 103 w 137"/>
                <a:gd name="T89" fmla="*/ 56 h 60"/>
                <a:gd name="T90" fmla="*/ 120 w 137"/>
                <a:gd name="T91" fmla="*/ 56 h 60"/>
                <a:gd name="T92" fmla="*/ 130 w 137"/>
                <a:gd name="T93" fmla="*/ 58 h 60"/>
                <a:gd name="T94" fmla="*/ 148 w 137"/>
                <a:gd name="T95" fmla="*/ 50 h 60"/>
                <a:gd name="T96" fmla="*/ 158 w 137"/>
                <a:gd name="T97" fmla="*/ 42 h 60"/>
                <a:gd name="T98" fmla="*/ 158 w 137"/>
                <a:gd name="T99" fmla="*/ 26 h 60"/>
                <a:gd name="T100" fmla="*/ 145 w 137"/>
                <a:gd name="T101" fmla="*/ 26 h 6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37"/>
                <a:gd name="T154" fmla="*/ 0 h 60"/>
                <a:gd name="T155" fmla="*/ 137 w 137"/>
                <a:gd name="T156" fmla="*/ 60 h 6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37" h="60">
                  <a:moveTo>
                    <a:pt x="119" y="29"/>
                  </a:moveTo>
                  <a:cubicBezTo>
                    <a:pt x="117" y="30"/>
                    <a:pt x="118" y="25"/>
                    <a:pt x="117" y="24"/>
                  </a:cubicBezTo>
                  <a:cubicBezTo>
                    <a:pt x="116" y="23"/>
                    <a:pt x="114" y="22"/>
                    <a:pt x="113" y="23"/>
                  </a:cubicBezTo>
                  <a:cubicBezTo>
                    <a:pt x="111" y="23"/>
                    <a:pt x="109" y="27"/>
                    <a:pt x="107" y="26"/>
                  </a:cubicBezTo>
                  <a:cubicBezTo>
                    <a:pt x="106" y="24"/>
                    <a:pt x="110" y="22"/>
                    <a:pt x="110" y="20"/>
                  </a:cubicBezTo>
                  <a:cubicBezTo>
                    <a:pt x="110" y="18"/>
                    <a:pt x="107" y="19"/>
                    <a:pt x="107" y="17"/>
                  </a:cubicBezTo>
                  <a:cubicBezTo>
                    <a:pt x="106" y="16"/>
                    <a:pt x="108" y="15"/>
                    <a:pt x="108" y="14"/>
                  </a:cubicBezTo>
                  <a:cubicBezTo>
                    <a:pt x="108" y="13"/>
                    <a:pt x="106" y="12"/>
                    <a:pt x="106" y="10"/>
                  </a:cubicBezTo>
                  <a:cubicBezTo>
                    <a:pt x="106" y="8"/>
                    <a:pt x="108" y="6"/>
                    <a:pt x="108" y="3"/>
                  </a:cubicBezTo>
                  <a:cubicBezTo>
                    <a:pt x="108" y="2"/>
                    <a:pt x="107" y="0"/>
                    <a:pt x="105" y="0"/>
                  </a:cubicBezTo>
                  <a:cubicBezTo>
                    <a:pt x="103" y="0"/>
                    <a:pt x="101" y="3"/>
                    <a:pt x="98" y="4"/>
                  </a:cubicBezTo>
                  <a:cubicBezTo>
                    <a:pt x="96" y="6"/>
                    <a:pt x="93" y="7"/>
                    <a:pt x="90" y="9"/>
                  </a:cubicBezTo>
                  <a:cubicBezTo>
                    <a:pt x="88" y="10"/>
                    <a:pt x="86" y="12"/>
                    <a:pt x="86" y="14"/>
                  </a:cubicBezTo>
                  <a:cubicBezTo>
                    <a:pt x="86" y="16"/>
                    <a:pt x="89" y="15"/>
                    <a:pt x="90" y="16"/>
                  </a:cubicBezTo>
                  <a:cubicBezTo>
                    <a:pt x="92" y="17"/>
                    <a:pt x="95" y="18"/>
                    <a:pt x="94" y="20"/>
                  </a:cubicBezTo>
                  <a:cubicBezTo>
                    <a:pt x="93" y="22"/>
                    <a:pt x="88" y="20"/>
                    <a:pt x="87" y="23"/>
                  </a:cubicBezTo>
                  <a:cubicBezTo>
                    <a:pt x="86" y="24"/>
                    <a:pt x="90" y="24"/>
                    <a:pt x="91" y="24"/>
                  </a:cubicBezTo>
                  <a:cubicBezTo>
                    <a:pt x="93" y="25"/>
                    <a:pt x="95" y="25"/>
                    <a:pt x="96" y="27"/>
                  </a:cubicBezTo>
                  <a:cubicBezTo>
                    <a:pt x="97" y="28"/>
                    <a:pt x="96" y="30"/>
                    <a:pt x="95" y="31"/>
                  </a:cubicBezTo>
                  <a:cubicBezTo>
                    <a:pt x="93" y="32"/>
                    <a:pt x="91" y="31"/>
                    <a:pt x="89" y="31"/>
                  </a:cubicBezTo>
                  <a:cubicBezTo>
                    <a:pt x="87" y="31"/>
                    <a:pt x="85" y="31"/>
                    <a:pt x="83" y="31"/>
                  </a:cubicBezTo>
                  <a:cubicBezTo>
                    <a:pt x="81" y="30"/>
                    <a:pt x="79" y="29"/>
                    <a:pt x="77" y="29"/>
                  </a:cubicBezTo>
                  <a:cubicBezTo>
                    <a:pt x="75" y="29"/>
                    <a:pt x="74" y="32"/>
                    <a:pt x="72" y="31"/>
                  </a:cubicBezTo>
                  <a:cubicBezTo>
                    <a:pt x="71" y="30"/>
                    <a:pt x="75" y="28"/>
                    <a:pt x="73" y="26"/>
                  </a:cubicBezTo>
                  <a:cubicBezTo>
                    <a:pt x="72" y="25"/>
                    <a:pt x="70" y="26"/>
                    <a:pt x="68" y="26"/>
                  </a:cubicBezTo>
                  <a:cubicBezTo>
                    <a:pt x="66" y="26"/>
                    <a:pt x="63" y="28"/>
                    <a:pt x="63" y="26"/>
                  </a:cubicBezTo>
                  <a:cubicBezTo>
                    <a:pt x="63" y="25"/>
                    <a:pt x="68" y="25"/>
                    <a:pt x="67" y="23"/>
                  </a:cubicBezTo>
                  <a:cubicBezTo>
                    <a:pt x="67" y="20"/>
                    <a:pt x="63" y="19"/>
                    <a:pt x="60" y="17"/>
                  </a:cubicBezTo>
                  <a:cubicBezTo>
                    <a:pt x="59" y="16"/>
                    <a:pt x="59" y="14"/>
                    <a:pt x="57" y="14"/>
                  </a:cubicBezTo>
                  <a:cubicBezTo>
                    <a:pt x="56" y="13"/>
                    <a:pt x="54" y="14"/>
                    <a:pt x="52" y="14"/>
                  </a:cubicBezTo>
                  <a:cubicBezTo>
                    <a:pt x="50" y="15"/>
                    <a:pt x="47" y="17"/>
                    <a:pt x="46" y="15"/>
                  </a:cubicBezTo>
                  <a:cubicBezTo>
                    <a:pt x="44" y="15"/>
                    <a:pt x="47" y="13"/>
                    <a:pt x="47" y="11"/>
                  </a:cubicBezTo>
                  <a:cubicBezTo>
                    <a:pt x="47" y="11"/>
                    <a:pt x="48" y="9"/>
                    <a:pt x="47" y="9"/>
                  </a:cubicBezTo>
                  <a:cubicBezTo>
                    <a:pt x="44" y="9"/>
                    <a:pt x="42" y="9"/>
                    <a:pt x="39" y="9"/>
                  </a:cubicBezTo>
                  <a:cubicBezTo>
                    <a:pt x="37" y="10"/>
                    <a:pt x="34" y="10"/>
                    <a:pt x="32" y="11"/>
                  </a:cubicBezTo>
                  <a:cubicBezTo>
                    <a:pt x="30" y="12"/>
                    <a:pt x="27" y="12"/>
                    <a:pt x="27" y="14"/>
                  </a:cubicBezTo>
                  <a:cubicBezTo>
                    <a:pt x="27" y="16"/>
                    <a:pt x="30" y="15"/>
                    <a:pt x="32" y="16"/>
                  </a:cubicBezTo>
                  <a:cubicBezTo>
                    <a:pt x="33" y="16"/>
                    <a:pt x="36" y="15"/>
                    <a:pt x="35" y="16"/>
                  </a:cubicBezTo>
                  <a:cubicBezTo>
                    <a:pt x="35" y="17"/>
                    <a:pt x="33" y="18"/>
                    <a:pt x="32" y="18"/>
                  </a:cubicBezTo>
                  <a:cubicBezTo>
                    <a:pt x="29" y="18"/>
                    <a:pt x="27" y="15"/>
                    <a:pt x="24" y="16"/>
                  </a:cubicBezTo>
                  <a:cubicBezTo>
                    <a:pt x="21" y="16"/>
                    <a:pt x="18" y="18"/>
                    <a:pt x="16" y="20"/>
                  </a:cubicBezTo>
                  <a:cubicBezTo>
                    <a:pt x="15" y="21"/>
                    <a:pt x="12" y="24"/>
                    <a:pt x="14" y="24"/>
                  </a:cubicBezTo>
                  <a:cubicBezTo>
                    <a:pt x="17" y="26"/>
                    <a:pt x="20" y="23"/>
                    <a:pt x="23" y="23"/>
                  </a:cubicBezTo>
                  <a:cubicBezTo>
                    <a:pt x="26" y="23"/>
                    <a:pt x="29" y="22"/>
                    <a:pt x="31" y="23"/>
                  </a:cubicBezTo>
                  <a:cubicBezTo>
                    <a:pt x="32" y="23"/>
                    <a:pt x="33" y="25"/>
                    <a:pt x="32" y="25"/>
                  </a:cubicBezTo>
                  <a:cubicBezTo>
                    <a:pt x="30" y="26"/>
                    <a:pt x="27" y="25"/>
                    <a:pt x="24" y="25"/>
                  </a:cubicBezTo>
                  <a:cubicBezTo>
                    <a:pt x="22" y="25"/>
                    <a:pt x="20" y="26"/>
                    <a:pt x="18" y="26"/>
                  </a:cubicBezTo>
                  <a:cubicBezTo>
                    <a:pt x="16" y="27"/>
                    <a:pt x="13" y="26"/>
                    <a:pt x="12" y="26"/>
                  </a:cubicBezTo>
                  <a:cubicBezTo>
                    <a:pt x="10" y="27"/>
                    <a:pt x="8" y="28"/>
                    <a:pt x="7" y="30"/>
                  </a:cubicBezTo>
                  <a:cubicBezTo>
                    <a:pt x="7" y="30"/>
                    <a:pt x="7" y="32"/>
                    <a:pt x="7" y="32"/>
                  </a:cubicBezTo>
                  <a:cubicBezTo>
                    <a:pt x="10" y="32"/>
                    <a:pt x="13" y="32"/>
                    <a:pt x="16" y="32"/>
                  </a:cubicBezTo>
                  <a:cubicBezTo>
                    <a:pt x="19" y="31"/>
                    <a:pt x="22" y="29"/>
                    <a:pt x="25" y="29"/>
                  </a:cubicBezTo>
                  <a:cubicBezTo>
                    <a:pt x="26" y="29"/>
                    <a:pt x="29" y="29"/>
                    <a:pt x="29" y="30"/>
                  </a:cubicBezTo>
                  <a:cubicBezTo>
                    <a:pt x="28" y="32"/>
                    <a:pt x="25" y="31"/>
                    <a:pt x="24" y="32"/>
                  </a:cubicBezTo>
                  <a:cubicBezTo>
                    <a:pt x="21" y="33"/>
                    <a:pt x="17" y="35"/>
                    <a:pt x="14" y="35"/>
                  </a:cubicBezTo>
                  <a:cubicBezTo>
                    <a:pt x="11" y="36"/>
                    <a:pt x="9" y="35"/>
                    <a:pt x="6" y="35"/>
                  </a:cubicBezTo>
                  <a:cubicBezTo>
                    <a:pt x="4" y="35"/>
                    <a:pt x="3" y="35"/>
                    <a:pt x="1" y="36"/>
                  </a:cubicBezTo>
                  <a:cubicBezTo>
                    <a:pt x="0" y="37"/>
                    <a:pt x="0" y="39"/>
                    <a:pt x="1" y="39"/>
                  </a:cubicBezTo>
                  <a:cubicBezTo>
                    <a:pt x="3" y="41"/>
                    <a:pt x="6" y="42"/>
                    <a:pt x="9" y="42"/>
                  </a:cubicBezTo>
                  <a:cubicBezTo>
                    <a:pt x="11" y="42"/>
                    <a:pt x="13" y="39"/>
                    <a:pt x="15" y="39"/>
                  </a:cubicBezTo>
                  <a:cubicBezTo>
                    <a:pt x="16" y="40"/>
                    <a:pt x="16" y="43"/>
                    <a:pt x="18" y="44"/>
                  </a:cubicBezTo>
                  <a:cubicBezTo>
                    <a:pt x="19" y="45"/>
                    <a:pt x="21" y="45"/>
                    <a:pt x="23" y="44"/>
                  </a:cubicBezTo>
                  <a:cubicBezTo>
                    <a:pt x="24" y="43"/>
                    <a:pt x="22" y="41"/>
                    <a:pt x="23" y="40"/>
                  </a:cubicBezTo>
                  <a:cubicBezTo>
                    <a:pt x="24" y="39"/>
                    <a:pt x="27" y="39"/>
                    <a:pt x="28" y="40"/>
                  </a:cubicBezTo>
                  <a:cubicBezTo>
                    <a:pt x="29" y="42"/>
                    <a:pt x="25" y="45"/>
                    <a:pt x="27" y="45"/>
                  </a:cubicBezTo>
                  <a:cubicBezTo>
                    <a:pt x="30" y="46"/>
                    <a:pt x="34" y="44"/>
                    <a:pt x="36" y="42"/>
                  </a:cubicBezTo>
                  <a:cubicBezTo>
                    <a:pt x="37" y="41"/>
                    <a:pt x="36" y="39"/>
                    <a:pt x="37" y="37"/>
                  </a:cubicBezTo>
                  <a:cubicBezTo>
                    <a:pt x="37" y="36"/>
                    <a:pt x="38" y="37"/>
                    <a:pt x="39" y="37"/>
                  </a:cubicBezTo>
                  <a:cubicBezTo>
                    <a:pt x="41" y="37"/>
                    <a:pt x="42" y="35"/>
                    <a:pt x="44" y="36"/>
                  </a:cubicBezTo>
                  <a:cubicBezTo>
                    <a:pt x="45" y="36"/>
                    <a:pt x="42" y="38"/>
                    <a:pt x="42" y="39"/>
                  </a:cubicBezTo>
                  <a:cubicBezTo>
                    <a:pt x="41" y="39"/>
                    <a:pt x="39" y="41"/>
                    <a:pt x="40" y="42"/>
                  </a:cubicBezTo>
                  <a:cubicBezTo>
                    <a:pt x="44" y="43"/>
                    <a:pt x="48" y="42"/>
                    <a:pt x="52" y="41"/>
                  </a:cubicBezTo>
                  <a:cubicBezTo>
                    <a:pt x="54" y="41"/>
                    <a:pt x="54" y="39"/>
                    <a:pt x="56" y="39"/>
                  </a:cubicBezTo>
                  <a:cubicBezTo>
                    <a:pt x="57" y="39"/>
                    <a:pt x="57" y="41"/>
                    <a:pt x="58" y="41"/>
                  </a:cubicBezTo>
                  <a:cubicBezTo>
                    <a:pt x="59" y="41"/>
                    <a:pt x="60" y="41"/>
                    <a:pt x="61" y="41"/>
                  </a:cubicBezTo>
                  <a:cubicBezTo>
                    <a:pt x="64" y="40"/>
                    <a:pt x="66" y="39"/>
                    <a:pt x="68" y="39"/>
                  </a:cubicBezTo>
                  <a:cubicBezTo>
                    <a:pt x="69" y="39"/>
                    <a:pt x="72" y="39"/>
                    <a:pt x="71" y="40"/>
                  </a:cubicBezTo>
                  <a:cubicBezTo>
                    <a:pt x="70" y="42"/>
                    <a:pt x="67" y="44"/>
                    <a:pt x="64" y="45"/>
                  </a:cubicBezTo>
                  <a:cubicBezTo>
                    <a:pt x="62" y="46"/>
                    <a:pt x="60" y="44"/>
                    <a:pt x="57" y="45"/>
                  </a:cubicBezTo>
                  <a:cubicBezTo>
                    <a:pt x="55" y="45"/>
                    <a:pt x="52" y="45"/>
                    <a:pt x="50" y="46"/>
                  </a:cubicBezTo>
                  <a:cubicBezTo>
                    <a:pt x="48" y="47"/>
                    <a:pt x="47" y="48"/>
                    <a:pt x="45" y="48"/>
                  </a:cubicBezTo>
                  <a:cubicBezTo>
                    <a:pt x="44" y="48"/>
                    <a:pt x="43" y="48"/>
                    <a:pt x="43" y="48"/>
                  </a:cubicBezTo>
                  <a:cubicBezTo>
                    <a:pt x="39" y="49"/>
                    <a:pt x="36" y="50"/>
                    <a:pt x="33" y="52"/>
                  </a:cubicBezTo>
                  <a:cubicBezTo>
                    <a:pt x="33" y="52"/>
                    <a:pt x="33" y="54"/>
                    <a:pt x="33" y="54"/>
                  </a:cubicBezTo>
                  <a:cubicBezTo>
                    <a:pt x="35" y="57"/>
                    <a:pt x="38" y="59"/>
                    <a:pt x="40" y="59"/>
                  </a:cubicBezTo>
                  <a:cubicBezTo>
                    <a:pt x="44" y="60"/>
                    <a:pt x="48" y="60"/>
                    <a:pt x="52" y="59"/>
                  </a:cubicBezTo>
                  <a:cubicBezTo>
                    <a:pt x="55" y="59"/>
                    <a:pt x="57" y="56"/>
                    <a:pt x="61" y="55"/>
                  </a:cubicBezTo>
                  <a:cubicBezTo>
                    <a:pt x="63" y="54"/>
                    <a:pt x="66" y="55"/>
                    <a:pt x="69" y="54"/>
                  </a:cubicBezTo>
                  <a:cubicBezTo>
                    <a:pt x="71" y="53"/>
                    <a:pt x="71" y="49"/>
                    <a:pt x="73" y="48"/>
                  </a:cubicBezTo>
                  <a:cubicBezTo>
                    <a:pt x="78" y="47"/>
                    <a:pt x="82" y="48"/>
                    <a:pt x="86" y="47"/>
                  </a:cubicBezTo>
                  <a:cubicBezTo>
                    <a:pt x="90" y="46"/>
                    <a:pt x="92" y="42"/>
                    <a:pt x="95" y="42"/>
                  </a:cubicBezTo>
                  <a:cubicBezTo>
                    <a:pt x="97" y="42"/>
                    <a:pt x="98" y="47"/>
                    <a:pt x="100" y="47"/>
                  </a:cubicBezTo>
                  <a:cubicBezTo>
                    <a:pt x="102" y="47"/>
                    <a:pt x="103" y="43"/>
                    <a:pt x="106" y="43"/>
                  </a:cubicBezTo>
                  <a:cubicBezTo>
                    <a:pt x="108" y="43"/>
                    <a:pt x="107" y="48"/>
                    <a:pt x="109" y="48"/>
                  </a:cubicBezTo>
                  <a:cubicBezTo>
                    <a:pt x="112" y="48"/>
                    <a:pt x="114" y="44"/>
                    <a:pt x="116" y="43"/>
                  </a:cubicBezTo>
                  <a:cubicBezTo>
                    <a:pt x="119" y="42"/>
                    <a:pt x="122" y="43"/>
                    <a:pt x="124" y="42"/>
                  </a:cubicBezTo>
                  <a:cubicBezTo>
                    <a:pt x="126" y="41"/>
                    <a:pt x="125" y="38"/>
                    <a:pt x="126" y="37"/>
                  </a:cubicBezTo>
                  <a:cubicBezTo>
                    <a:pt x="127" y="35"/>
                    <a:pt x="131" y="37"/>
                    <a:pt x="132" y="35"/>
                  </a:cubicBezTo>
                  <a:cubicBezTo>
                    <a:pt x="133" y="32"/>
                    <a:pt x="135" y="29"/>
                    <a:pt x="136" y="25"/>
                  </a:cubicBezTo>
                  <a:cubicBezTo>
                    <a:pt x="137" y="24"/>
                    <a:pt x="133" y="23"/>
                    <a:pt x="132" y="22"/>
                  </a:cubicBezTo>
                  <a:cubicBezTo>
                    <a:pt x="129" y="21"/>
                    <a:pt x="127" y="18"/>
                    <a:pt x="125" y="18"/>
                  </a:cubicBezTo>
                  <a:cubicBezTo>
                    <a:pt x="123" y="18"/>
                    <a:pt x="122" y="20"/>
                    <a:pt x="121" y="22"/>
                  </a:cubicBezTo>
                  <a:cubicBezTo>
                    <a:pt x="120" y="24"/>
                    <a:pt x="122" y="28"/>
                    <a:pt x="119" y="2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57" name="Freeform 3574"/>
            <p:cNvSpPr>
              <a:spLocks noChangeAspect="1"/>
            </p:cNvSpPr>
            <p:nvPr/>
          </p:nvSpPr>
          <p:spPr bwMode="auto">
            <a:xfrm>
              <a:off x="2263980" y="936587"/>
              <a:ext cx="153151" cy="72929"/>
            </a:xfrm>
            <a:custGeom>
              <a:avLst/>
              <a:gdLst>
                <a:gd name="T0" fmla="*/ 92 w 88"/>
                <a:gd name="T1" fmla="*/ 0 h 42"/>
                <a:gd name="T2" fmla="*/ 104 w 88"/>
                <a:gd name="T3" fmla="*/ 7 h 42"/>
                <a:gd name="T4" fmla="*/ 103 w 88"/>
                <a:gd name="T5" fmla="*/ 10 h 42"/>
                <a:gd name="T6" fmla="*/ 95 w 88"/>
                <a:gd name="T7" fmla="*/ 12 h 42"/>
                <a:gd name="T8" fmla="*/ 92 w 88"/>
                <a:gd name="T9" fmla="*/ 12 h 42"/>
                <a:gd name="T10" fmla="*/ 94 w 88"/>
                <a:gd name="T11" fmla="*/ 20 h 42"/>
                <a:gd name="T12" fmla="*/ 88 w 88"/>
                <a:gd name="T13" fmla="*/ 20 h 42"/>
                <a:gd name="T14" fmla="*/ 91 w 88"/>
                <a:gd name="T15" fmla="*/ 25 h 42"/>
                <a:gd name="T16" fmla="*/ 79 w 88"/>
                <a:gd name="T17" fmla="*/ 26 h 42"/>
                <a:gd name="T18" fmla="*/ 74 w 88"/>
                <a:gd name="T19" fmla="*/ 35 h 42"/>
                <a:gd name="T20" fmla="*/ 67 w 88"/>
                <a:gd name="T21" fmla="*/ 37 h 42"/>
                <a:gd name="T22" fmla="*/ 62 w 88"/>
                <a:gd name="T23" fmla="*/ 31 h 42"/>
                <a:gd name="T24" fmla="*/ 66 w 88"/>
                <a:gd name="T25" fmla="*/ 25 h 42"/>
                <a:gd name="T26" fmla="*/ 68 w 88"/>
                <a:gd name="T27" fmla="*/ 21 h 42"/>
                <a:gd name="T28" fmla="*/ 62 w 88"/>
                <a:gd name="T29" fmla="*/ 23 h 42"/>
                <a:gd name="T30" fmla="*/ 56 w 88"/>
                <a:gd name="T31" fmla="*/ 29 h 42"/>
                <a:gd name="T32" fmla="*/ 51 w 88"/>
                <a:gd name="T33" fmla="*/ 30 h 42"/>
                <a:gd name="T34" fmla="*/ 56 w 88"/>
                <a:gd name="T35" fmla="*/ 36 h 42"/>
                <a:gd name="T36" fmla="*/ 48 w 88"/>
                <a:gd name="T37" fmla="*/ 39 h 42"/>
                <a:gd name="T38" fmla="*/ 45 w 88"/>
                <a:gd name="T39" fmla="*/ 38 h 42"/>
                <a:gd name="T40" fmla="*/ 44 w 88"/>
                <a:gd name="T41" fmla="*/ 36 h 42"/>
                <a:gd name="T42" fmla="*/ 43 w 88"/>
                <a:gd name="T43" fmla="*/ 38 h 42"/>
                <a:gd name="T44" fmla="*/ 37 w 88"/>
                <a:gd name="T45" fmla="*/ 48 h 42"/>
                <a:gd name="T46" fmla="*/ 29 w 88"/>
                <a:gd name="T47" fmla="*/ 48 h 42"/>
                <a:gd name="T48" fmla="*/ 29 w 88"/>
                <a:gd name="T49" fmla="*/ 38 h 42"/>
                <a:gd name="T50" fmla="*/ 26 w 88"/>
                <a:gd name="T51" fmla="*/ 37 h 42"/>
                <a:gd name="T52" fmla="*/ 23 w 88"/>
                <a:gd name="T53" fmla="*/ 45 h 42"/>
                <a:gd name="T54" fmla="*/ 19 w 88"/>
                <a:gd name="T55" fmla="*/ 45 h 42"/>
                <a:gd name="T56" fmla="*/ 12 w 88"/>
                <a:gd name="T57" fmla="*/ 42 h 42"/>
                <a:gd name="T58" fmla="*/ 5 w 88"/>
                <a:gd name="T59" fmla="*/ 46 h 42"/>
                <a:gd name="T60" fmla="*/ 0 w 88"/>
                <a:gd name="T61" fmla="*/ 43 h 42"/>
                <a:gd name="T62" fmla="*/ 5 w 88"/>
                <a:gd name="T63" fmla="*/ 36 h 42"/>
                <a:gd name="T64" fmla="*/ 14 w 88"/>
                <a:gd name="T65" fmla="*/ 32 h 42"/>
                <a:gd name="T66" fmla="*/ 19 w 88"/>
                <a:gd name="T67" fmla="*/ 33 h 42"/>
                <a:gd name="T68" fmla="*/ 26 w 88"/>
                <a:gd name="T69" fmla="*/ 25 h 42"/>
                <a:gd name="T70" fmla="*/ 37 w 88"/>
                <a:gd name="T71" fmla="*/ 20 h 42"/>
                <a:gd name="T72" fmla="*/ 51 w 88"/>
                <a:gd name="T73" fmla="*/ 11 h 42"/>
                <a:gd name="T74" fmla="*/ 56 w 88"/>
                <a:gd name="T75" fmla="*/ 6 h 42"/>
                <a:gd name="T76" fmla="*/ 67 w 88"/>
                <a:gd name="T77" fmla="*/ 5 h 42"/>
                <a:gd name="T78" fmla="*/ 74 w 88"/>
                <a:gd name="T79" fmla="*/ 5 h 42"/>
                <a:gd name="T80" fmla="*/ 81 w 88"/>
                <a:gd name="T81" fmla="*/ 8 h 42"/>
                <a:gd name="T82" fmla="*/ 86 w 88"/>
                <a:gd name="T83" fmla="*/ 7 h 42"/>
                <a:gd name="T84" fmla="*/ 86 w 88"/>
                <a:gd name="T85" fmla="*/ 2 h 42"/>
                <a:gd name="T86" fmla="*/ 92 w 88"/>
                <a:gd name="T87" fmla="*/ 0 h 4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8"/>
                <a:gd name="T133" fmla="*/ 0 h 42"/>
                <a:gd name="T134" fmla="*/ 88 w 88"/>
                <a:gd name="T135" fmla="*/ 42 h 4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8" h="42">
                  <a:moveTo>
                    <a:pt x="77" y="0"/>
                  </a:moveTo>
                  <a:cubicBezTo>
                    <a:pt x="81" y="1"/>
                    <a:pt x="85" y="3"/>
                    <a:pt x="87" y="6"/>
                  </a:cubicBezTo>
                  <a:cubicBezTo>
                    <a:pt x="88" y="6"/>
                    <a:pt x="87" y="8"/>
                    <a:pt x="86" y="8"/>
                  </a:cubicBezTo>
                  <a:cubicBezTo>
                    <a:pt x="84" y="9"/>
                    <a:pt x="82" y="10"/>
                    <a:pt x="80" y="10"/>
                  </a:cubicBezTo>
                  <a:cubicBezTo>
                    <a:pt x="79" y="11"/>
                    <a:pt x="77" y="9"/>
                    <a:pt x="77" y="10"/>
                  </a:cubicBezTo>
                  <a:cubicBezTo>
                    <a:pt x="77" y="13"/>
                    <a:pt x="80" y="15"/>
                    <a:pt x="79" y="17"/>
                  </a:cubicBezTo>
                  <a:cubicBezTo>
                    <a:pt x="79" y="19"/>
                    <a:pt x="75" y="16"/>
                    <a:pt x="74" y="17"/>
                  </a:cubicBezTo>
                  <a:cubicBezTo>
                    <a:pt x="73" y="18"/>
                    <a:pt x="77" y="20"/>
                    <a:pt x="76" y="21"/>
                  </a:cubicBezTo>
                  <a:cubicBezTo>
                    <a:pt x="74" y="23"/>
                    <a:pt x="69" y="21"/>
                    <a:pt x="66" y="22"/>
                  </a:cubicBezTo>
                  <a:cubicBezTo>
                    <a:pt x="64" y="24"/>
                    <a:pt x="64" y="27"/>
                    <a:pt x="62" y="29"/>
                  </a:cubicBezTo>
                  <a:cubicBezTo>
                    <a:pt x="60" y="30"/>
                    <a:pt x="58" y="31"/>
                    <a:pt x="56" y="31"/>
                  </a:cubicBezTo>
                  <a:cubicBezTo>
                    <a:pt x="54" y="30"/>
                    <a:pt x="53" y="28"/>
                    <a:pt x="52" y="26"/>
                  </a:cubicBezTo>
                  <a:cubicBezTo>
                    <a:pt x="52" y="24"/>
                    <a:pt x="54" y="23"/>
                    <a:pt x="55" y="21"/>
                  </a:cubicBezTo>
                  <a:cubicBezTo>
                    <a:pt x="56" y="20"/>
                    <a:pt x="58" y="18"/>
                    <a:pt x="57" y="18"/>
                  </a:cubicBezTo>
                  <a:cubicBezTo>
                    <a:pt x="56" y="17"/>
                    <a:pt x="54" y="18"/>
                    <a:pt x="52" y="19"/>
                  </a:cubicBezTo>
                  <a:cubicBezTo>
                    <a:pt x="50" y="21"/>
                    <a:pt x="49" y="23"/>
                    <a:pt x="47" y="24"/>
                  </a:cubicBezTo>
                  <a:cubicBezTo>
                    <a:pt x="46" y="25"/>
                    <a:pt x="43" y="24"/>
                    <a:pt x="43" y="25"/>
                  </a:cubicBezTo>
                  <a:cubicBezTo>
                    <a:pt x="43" y="27"/>
                    <a:pt x="47" y="28"/>
                    <a:pt x="47" y="30"/>
                  </a:cubicBezTo>
                  <a:cubicBezTo>
                    <a:pt x="46" y="32"/>
                    <a:pt x="42" y="33"/>
                    <a:pt x="40" y="33"/>
                  </a:cubicBezTo>
                  <a:cubicBezTo>
                    <a:pt x="39" y="34"/>
                    <a:pt x="39" y="32"/>
                    <a:pt x="38" y="32"/>
                  </a:cubicBezTo>
                  <a:cubicBezTo>
                    <a:pt x="38" y="31"/>
                    <a:pt x="38" y="29"/>
                    <a:pt x="37" y="30"/>
                  </a:cubicBezTo>
                  <a:cubicBezTo>
                    <a:pt x="36" y="30"/>
                    <a:pt x="36" y="32"/>
                    <a:pt x="36" y="32"/>
                  </a:cubicBezTo>
                  <a:cubicBezTo>
                    <a:pt x="34" y="35"/>
                    <a:pt x="34" y="38"/>
                    <a:pt x="31" y="40"/>
                  </a:cubicBezTo>
                  <a:cubicBezTo>
                    <a:pt x="29" y="41"/>
                    <a:pt x="25" y="42"/>
                    <a:pt x="24" y="40"/>
                  </a:cubicBezTo>
                  <a:cubicBezTo>
                    <a:pt x="22" y="38"/>
                    <a:pt x="25" y="35"/>
                    <a:pt x="24" y="32"/>
                  </a:cubicBezTo>
                  <a:cubicBezTo>
                    <a:pt x="24" y="31"/>
                    <a:pt x="22" y="31"/>
                    <a:pt x="22" y="31"/>
                  </a:cubicBezTo>
                  <a:cubicBezTo>
                    <a:pt x="20" y="33"/>
                    <a:pt x="21" y="36"/>
                    <a:pt x="19" y="38"/>
                  </a:cubicBezTo>
                  <a:cubicBezTo>
                    <a:pt x="18" y="39"/>
                    <a:pt x="17" y="39"/>
                    <a:pt x="16" y="38"/>
                  </a:cubicBezTo>
                  <a:cubicBezTo>
                    <a:pt x="13" y="38"/>
                    <a:pt x="12" y="35"/>
                    <a:pt x="10" y="35"/>
                  </a:cubicBezTo>
                  <a:cubicBezTo>
                    <a:pt x="7" y="35"/>
                    <a:pt x="6" y="39"/>
                    <a:pt x="4" y="39"/>
                  </a:cubicBezTo>
                  <a:cubicBezTo>
                    <a:pt x="2" y="40"/>
                    <a:pt x="0" y="38"/>
                    <a:pt x="0" y="36"/>
                  </a:cubicBezTo>
                  <a:cubicBezTo>
                    <a:pt x="0" y="34"/>
                    <a:pt x="2" y="31"/>
                    <a:pt x="4" y="30"/>
                  </a:cubicBezTo>
                  <a:cubicBezTo>
                    <a:pt x="7" y="28"/>
                    <a:pt x="9" y="27"/>
                    <a:pt x="12" y="27"/>
                  </a:cubicBezTo>
                  <a:cubicBezTo>
                    <a:pt x="13" y="27"/>
                    <a:pt x="15" y="29"/>
                    <a:pt x="16" y="28"/>
                  </a:cubicBezTo>
                  <a:cubicBezTo>
                    <a:pt x="19" y="27"/>
                    <a:pt x="20" y="23"/>
                    <a:pt x="22" y="21"/>
                  </a:cubicBezTo>
                  <a:cubicBezTo>
                    <a:pt x="25" y="19"/>
                    <a:pt x="28" y="19"/>
                    <a:pt x="31" y="17"/>
                  </a:cubicBezTo>
                  <a:cubicBezTo>
                    <a:pt x="35" y="15"/>
                    <a:pt x="39" y="12"/>
                    <a:pt x="43" y="9"/>
                  </a:cubicBezTo>
                  <a:cubicBezTo>
                    <a:pt x="44" y="8"/>
                    <a:pt x="45" y="6"/>
                    <a:pt x="47" y="5"/>
                  </a:cubicBezTo>
                  <a:cubicBezTo>
                    <a:pt x="50" y="4"/>
                    <a:pt x="53" y="4"/>
                    <a:pt x="56" y="4"/>
                  </a:cubicBezTo>
                  <a:cubicBezTo>
                    <a:pt x="58" y="3"/>
                    <a:pt x="60" y="3"/>
                    <a:pt x="62" y="4"/>
                  </a:cubicBezTo>
                  <a:cubicBezTo>
                    <a:pt x="64" y="4"/>
                    <a:pt x="66" y="7"/>
                    <a:pt x="68" y="7"/>
                  </a:cubicBezTo>
                  <a:cubicBezTo>
                    <a:pt x="70" y="8"/>
                    <a:pt x="71" y="7"/>
                    <a:pt x="72" y="6"/>
                  </a:cubicBezTo>
                  <a:cubicBezTo>
                    <a:pt x="73" y="5"/>
                    <a:pt x="71" y="3"/>
                    <a:pt x="72" y="2"/>
                  </a:cubicBezTo>
                  <a:cubicBezTo>
                    <a:pt x="73" y="0"/>
                    <a:pt x="75" y="0"/>
                    <a:pt x="77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58" name="Freeform 3575"/>
            <p:cNvSpPr>
              <a:spLocks noChangeAspect="1"/>
            </p:cNvSpPr>
            <p:nvPr/>
          </p:nvSpPr>
          <p:spPr bwMode="auto">
            <a:xfrm>
              <a:off x="2323781" y="996388"/>
              <a:ext cx="36464" cy="26254"/>
            </a:xfrm>
            <a:custGeom>
              <a:avLst/>
              <a:gdLst>
                <a:gd name="T0" fmla="*/ 1 w 21"/>
                <a:gd name="T1" fmla="*/ 11 h 15"/>
                <a:gd name="T2" fmla="*/ 1 w 21"/>
                <a:gd name="T3" fmla="*/ 13 h 15"/>
                <a:gd name="T4" fmla="*/ 10 w 21"/>
                <a:gd name="T5" fmla="*/ 18 h 15"/>
                <a:gd name="T6" fmla="*/ 14 w 21"/>
                <a:gd name="T7" fmla="*/ 12 h 15"/>
                <a:gd name="T8" fmla="*/ 25 w 21"/>
                <a:gd name="T9" fmla="*/ 4 h 15"/>
                <a:gd name="T10" fmla="*/ 24 w 21"/>
                <a:gd name="T11" fmla="*/ 1 h 15"/>
                <a:gd name="T12" fmla="*/ 18 w 21"/>
                <a:gd name="T13" fmla="*/ 4 h 15"/>
                <a:gd name="T14" fmla="*/ 10 w 21"/>
                <a:gd name="T15" fmla="*/ 6 h 15"/>
                <a:gd name="T16" fmla="*/ 1 w 21"/>
                <a:gd name="T17" fmla="*/ 11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15"/>
                <a:gd name="T29" fmla="*/ 21 w 21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15">
                  <a:moveTo>
                    <a:pt x="1" y="9"/>
                  </a:moveTo>
                  <a:cubicBezTo>
                    <a:pt x="0" y="9"/>
                    <a:pt x="0" y="11"/>
                    <a:pt x="1" y="11"/>
                  </a:cubicBezTo>
                  <a:cubicBezTo>
                    <a:pt x="3" y="13"/>
                    <a:pt x="5" y="15"/>
                    <a:pt x="8" y="15"/>
                  </a:cubicBezTo>
                  <a:cubicBezTo>
                    <a:pt x="10" y="15"/>
                    <a:pt x="11" y="12"/>
                    <a:pt x="12" y="10"/>
                  </a:cubicBezTo>
                  <a:cubicBezTo>
                    <a:pt x="15" y="8"/>
                    <a:pt x="19" y="6"/>
                    <a:pt x="21" y="3"/>
                  </a:cubicBezTo>
                  <a:cubicBezTo>
                    <a:pt x="21" y="2"/>
                    <a:pt x="21" y="1"/>
                    <a:pt x="20" y="1"/>
                  </a:cubicBezTo>
                  <a:cubicBezTo>
                    <a:pt x="18" y="0"/>
                    <a:pt x="17" y="2"/>
                    <a:pt x="15" y="3"/>
                  </a:cubicBezTo>
                  <a:cubicBezTo>
                    <a:pt x="13" y="4"/>
                    <a:pt x="10" y="4"/>
                    <a:pt x="8" y="5"/>
                  </a:cubicBezTo>
                  <a:cubicBezTo>
                    <a:pt x="5" y="6"/>
                    <a:pt x="3" y="7"/>
                    <a:pt x="1" y="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59" name="Freeform 3576"/>
            <p:cNvSpPr>
              <a:spLocks noChangeAspect="1"/>
            </p:cNvSpPr>
            <p:nvPr/>
          </p:nvSpPr>
          <p:spPr bwMode="auto">
            <a:xfrm>
              <a:off x="2420047" y="962841"/>
              <a:ext cx="27713" cy="8751"/>
            </a:xfrm>
            <a:custGeom>
              <a:avLst/>
              <a:gdLst>
                <a:gd name="T0" fmla="*/ 2 w 16"/>
                <a:gd name="T1" fmla="*/ 0 h 5"/>
                <a:gd name="T2" fmla="*/ 1 w 16"/>
                <a:gd name="T3" fmla="*/ 4 h 5"/>
                <a:gd name="T4" fmla="*/ 15 w 16"/>
                <a:gd name="T5" fmla="*/ 6 h 5"/>
                <a:gd name="T6" fmla="*/ 19 w 16"/>
                <a:gd name="T7" fmla="*/ 2 h 5"/>
                <a:gd name="T8" fmla="*/ 13 w 16"/>
                <a:gd name="T9" fmla="*/ 1 h 5"/>
                <a:gd name="T10" fmla="*/ 7 w 16"/>
                <a:gd name="T11" fmla="*/ 1 h 5"/>
                <a:gd name="T12" fmla="*/ 2 w 16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5"/>
                <a:gd name="T23" fmla="*/ 16 w 16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5">
                  <a:moveTo>
                    <a:pt x="2" y="0"/>
                  </a:moveTo>
                  <a:cubicBezTo>
                    <a:pt x="1" y="1"/>
                    <a:pt x="0" y="3"/>
                    <a:pt x="1" y="3"/>
                  </a:cubicBezTo>
                  <a:cubicBezTo>
                    <a:pt x="4" y="5"/>
                    <a:pt x="9" y="5"/>
                    <a:pt x="13" y="5"/>
                  </a:cubicBezTo>
                  <a:cubicBezTo>
                    <a:pt x="14" y="5"/>
                    <a:pt x="16" y="3"/>
                    <a:pt x="16" y="2"/>
                  </a:cubicBezTo>
                  <a:cubicBezTo>
                    <a:pt x="15" y="1"/>
                    <a:pt x="13" y="1"/>
                    <a:pt x="11" y="1"/>
                  </a:cubicBezTo>
                  <a:cubicBezTo>
                    <a:pt x="9" y="0"/>
                    <a:pt x="7" y="1"/>
                    <a:pt x="6" y="1"/>
                  </a:cubicBezTo>
                  <a:cubicBezTo>
                    <a:pt x="4" y="1"/>
                    <a:pt x="3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60" name="Freeform 3577"/>
            <p:cNvSpPr>
              <a:spLocks noChangeAspect="1"/>
            </p:cNvSpPr>
            <p:nvPr/>
          </p:nvSpPr>
          <p:spPr bwMode="auto">
            <a:xfrm>
              <a:off x="2431716" y="916167"/>
              <a:ext cx="24796" cy="17503"/>
            </a:xfrm>
            <a:custGeom>
              <a:avLst/>
              <a:gdLst>
                <a:gd name="T0" fmla="*/ 0 w 14"/>
                <a:gd name="T1" fmla="*/ 2 h 10"/>
                <a:gd name="T2" fmla="*/ 0 w 14"/>
                <a:gd name="T3" fmla="*/ 5 h 10"/>
                <a:gd name="T4" fmla="*/ 7 w 14"/>
                <a:gd name="T5" fmla="*/ 8 h 10"/>
                <a:gd name="T6" fmla="*/ 10 w 14"/>
                <a:gd name="T7" fmla="*/ 12 h 10"/>
                <a:gd name="T8" fmla="*/ 16 w 14"/>
                <a:gd name="T9" fmla="*/ 8 h 10"/>
                <a:gd name="T10" fmla="*/ 13 w 14"/>
                <a:gd name="T11" fmla="*/ 4 h 10"/>
                <a:gd name="T12" fmla="*/ 11 w 14"/>
                <a:gd name="T13" fmla="*/ 1 h 10"/>
                <a:gd name="T14" fmla="*/ 4 w 14"/>
                <a:gd name="T15" fmla="*/ 1 h 10"/>
                <a:gd name="T16" fmla="*/ 0 w 14"/>
                <a:gd name="T17" fmla="*/ 2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0"/>
                <a:gd name="T29" fmla="*/ 14 w 14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0">
                  <a:moveTo>
                    <a:pt x="0" y="2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2" y="6"/>
                    <a:pt x="4" y="6"/>
                    <a:pt x="6" y="7"/>
                  </a:cubicBezTo>
                  <a:cubicBezTo>
                    <a:pt x="7" y="8"/>
                    <a:pt x="7" y="10"/>
                    <a:pt x="8" y="10"/>
                  </a:cubicBezTo>
                  <a:cubicBezTo>
                    <a:pt x="10" y="9"/>
                    <a:pt x="13" y="9"/>
                    <a:pt x="13" y="7"/>
                  </a:cubicBezTo>
                  <a:cubicBezTo>
                    <a:pt x="14" y="6"/>
                    <a:pt x="12" y="4"/>
                    <a:pt x="11" y="3"/>
                  </a:cubicBezTo>
                  <a:cubicBezTo>
                    <a:pt x="10" y="2"/>
                    <a:pt x="10" y="1"/>
                    <a:pt x="9" y="1"/>
                  </a:cubicBezTo>
                  <a:cubicBezTo>
                    <a:pt x="7" y="0"/>
                    <a:pt x="5" y="1"/>
                    <a:pt x="3" y="1"/>
                  </a:cubicBezTo>
                  <a:cubicBezTo>
                    <a:pt x="2" y="1"/>
                    <a:pt x="1" y="1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61" name="Freeform 3578"/>
            <p:cNvSpPr>
              <a:spLocks noChangeAspect="1"/>
            </p:cNvSpPr>
            <p:nvPr/>
          </p:nvSpPr>
          <p:spPr bwMode="auto">
            <a:xfrm>
              <a:off x="2459429" y="911791"/>
              <a:ext cx="74387" cy="36464"/>
            </a:xfrm>
            <a:custGeom>
              <a:avLst/>
              <a:gdLst>
                <a:gd name="T0" fmla="*/ 2 w 42"/>
                <a:gd name="T1" fmla="*/ 7 h 21"/>
                <a:gd name="T2" fmla="*/ 0 w 42"/>
                <a:gd name="T3" fmla="*/ 17 h 21"/>
                <a:gd name="T4" fmla="*/ 6 w 42"/>
                <a:gd name="T5" fmla="*/ 23 h 21"/>
                <a:gd name="T6" fmla="*/ 12 w 42"/>
                <a:gd name="T7" fmla="*/ 25 h 21"/>
                <a:gd name="T8" fmla="*/ 23 w 42"/>
                <a:gd name="T9" fmla="*/ 20 h 21"/>
                <a:gd name="T10" fmla="*/ 29 w 42"/>
                <a:gd name="T11" fmla="*/ 21 h 21"/>
                <a:gd name="T12" fmla="*/ 34 w 42"/>
                <a:gd name="T13" fmla="*/ 20 h 21"/>
                <a:gd name="T14" fmla="*/ 41 w 42"/>
                <a:gd name="T15" fmla="*/ 17 h 21"/>
                <a:gd name="T16" fmla="*/ 41 w 42"/>
                <a:gd name="T17" fmla="*/ 13 h 21"/>
                <a:gd name="T18" fmla="*/ 34 w 42"/>
                <a:gd name="T19" fmla="*/ 12 h 21"/>
                <a:gd name="T20" fmla="*/ 29 w 42"/>
                <a:gd name="T21" fmla="*/ 11 h 21"/>
                <a:gd name="T22" fmla="*/ 36 w 42"/>
                <a:gd name="T23" fmla="*/ 7 h 21"/>
                <a:gd name="T24" fmla="*/ 46 w 42"/>
                <a:gd name="T25" fmla="*/ 7 h 21"/>
                <a:gd name="T26" fmla="*/ 50 w 42"/>
                <a:gd name="T27" fmla="*/ 2 h 21"/>
                <a:gd name="T28" fmla="*/ 45 w 42"/>
                <a:gd name="T29" fmla="*/ 0 h 21"/>
                <a:gd name="T30" fmla="*/ 32 w 42"/>
                <a:gd name="T31" fmla="*/ 1 h 21"/>
                <a:gd name="T32" fmla="*/ 19 w 42"/>
                <a:gd name="T33" fmla="*/ 4 h 21"/>
                <a:gd name="T34" fmla="*/ 11 w 42"/>
                <a:gd name="T35" fmla="*/ 6 h 21"/>
                <a:gd name="T36" fmla="*/ 2 w 42"/>
                <a:gd name="T37" fmla="*/ 7 h 2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2"/>
                <a:gd name="T58" fmla="*/ 0 h 21"/>
                <a:gd name="T59" fmla="*/ 42 w 42"/>
                <a:gd name="T60" fmla="*/ 21 h 2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2" h="21">
                  <a:moveTo>
                    <a:pt x="2" y="6"/>
                  </a:moveTo>
                  <a:cubicBezTo>
                    <a:pt x="0" y="8"/>
                    <a:pt x="0" y="11"/>
                    <a:pt x="0" y="14"/>
                  </a:cubicBezTo>
                  <a:cubicBezTo>
                    <a:pt x="1" y="16"/>
                    <a:pt x="3" y="18"/>
                    <a:pt x="5" y="19"/>
                  </a:cubicBezTo>
                  <a:cubicBezTo>
                    <a:pt x="7" y="20"/>
                    <a:pt x="9" y="21"/>
                    <a:pt x="10" y="21"/>
                  </a:cubicBezTo>
                  <a:cubicBezTo>
                    <a:pt x="13" y="20"/>
                    <a:pt x="16" y="17"/>
                    <a:pt x="19" y="17"/>
                  </a:cubicBezTo>
                  <a:cubicBezTo>
                    <a:pt x="21" y="17"/>
                    <a:pt x="22" y="18"/>
                    <a:pt x="24" y="18"/>
                  </a:cubicBezTo>
                  <a:cubicBezTo>
                    <a:pt x="26" y="19"/>
                    <a:pt x="27" y="18"/>
                    <a:pt x="28" y="17"/>
                  </a:cubicBezTo>
                  <a:cubicBezTo>
                    <a:pt x="30" y="17"/>
                    <a:pt x="32" y="16"/>
                    <a:pt x="34" y="14"/>
                  </a:cubicBezTo>
                  <a:cubicBezTo>
                    <a:pt x="34" y="13"/>
                    <a:pt x="35" y="12"/>
                    <a:pt x="34" y="11"/>
                  </a:cubicBezTo>
                  <a:cubicBezTo>
                    <a:pt x="32" y="10"/>
                    <a:pt x="30" y="11"/>
                    <a:pt x="28" y="10"/>
                  </a:cubicBezTo>
                  <a:cubicBezTo>
                    <a:pt x="27" y="10"/>
                    <a:pt x="23" y="10"/>
                    <a:pt x="24" y="9"/>
                  </a:cubicBezTo>
                  <a:cubicBezTo>
                    <a:pt x="25" y="7"/>
                    <a:pt x="28" y="7"/>
                    <a:pt x="30" y="6"/>
                  </a:cubicBezTo>
                  <a:cubicBezTo>
                    <a:pt x="33" y="6"/>
                    <a:pt x="35" y="6"/>
                    <a:pt x="38" y="6"/>
                  </a:cubicBezTo>
                  <a:cubicBezTo>
                    <a:pt x="39" y="5"/>
                    <a:pt x="42" y="4"/>
                    <a:pt x="41" y="2"/>
                  </a:cubicBezTo>
                  <a:cubicBezTo>
                    <a:pt x="41" y="1"/>
                    <a:pt x="39" y="1"/>
                    <a:pt x="37" y="0"/>
                  </a:cubicBezTo>
                  <a:cubicBezTo>
                    <a:pt x="33" y="0"/>
                    <a:pt x="30" y="1"/>
                    <a:pt x="26" y="1"/>
                  </a:cubicBezTo>
                  <a:cubicBezTo>
                    <a:pt x="23" y="2"/>
                    <a:pt x="20" y="2"/>
                    <a:pt x="16" y="3"/>
                  </a:cubicBezTo>
                  <a:cubicBezTo>
                    <a:pt x="14" y="4"/>
                    <a:pt x="11" y="4"/>
                    <a:pt x="9" y="5"/>
                  </a:cubicBezTo>
                  <a:cubicBezTo>
                    <a:pt x="6" y="6"/>
                    <a:pt x="4" y="5"/>
                    <a:pt x="2" y="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62" name="Freeform 3579"/>
            <p:cNvSpPr>
              <a:spLocks noChangeAspect="1"/>
            </p:cNvSpPr>
            <p:nvPr/>
          </p:nvSpPr>
          <p:spPr bwMode="auto">
            <a:xfrm>
              <a:off x="2468180" y="884078"/>
              <a:ext cx="70012" cy="23337"/>
            </a:xfrm>
            <a:custGeom>
              <a:avLst/>
              <a:gdLst>
                <a:gd name="T0" fmla="*/ 42 w 40"/>
                <a:gd name="T1" fmla="*/ 1 h 13"/>
                <a:gd name="T2" fmla="*/ 47 w 40"/>
                <a:gd name="T3" fmla="*/ 7 h 13"/>
                <a:gd name="T4" fmla="*/ 47 w 40"/>
                <a:gd name="T5" fmla="*/ 15 h 13"/>
                <a:gd name="T6" fmla="*/ 42 w 40"/>
                <a:gd name="T7" fmla="*/ 15 h 13"/>
                <a:gd name="T8" fmla="*/ 36 w 40"/>
                <a:gd name="T9" fmla="*/ 15 h 13"/>
                <a:gd name="T10" fmla="*/ 29 w 40"/>
                <a:gd name="T11" fmla="*/ 12 h 13"/>
                <a:gd name="T12" fmla="*/ 25 w 40"/>
                <a:gd name="T13" fmla="*/ 16 h 13"/>
                <a:gd name="T14" fmla="*/ 20 w 40"/>
                <a:gd name="T15" fmla="*/ 15 h 13"/>
                <a:gd name="T16" fmla="*/ 16 w 40"/>
                <a:gd name="T17" fmla="*/ 11 h 13"/>
                <a:gd name="T18" fmla="*/ 7 w 40"/>
                <a:gd name="T19" fmla="*/ 15 h 13"/>
                <a:gd name="T20" fmla="*/ 1 w 40"/>
                <a:gd name="T21" fmla="*/ 15 h 13"/>
                <a:gd name="T22" fmla="*/ 2 w 40"/>
                <a:gd name="T23" fmla="*/ 10 h 13"/>
                <a:gd name="T24" fmla="*/ 18 w 40"/>
                <a:gd name="T25" fmla="*/ 6 h 13"/>
                <a:gd name="T26" fmla="*/ 25 w 40"/>
                <a:gd name="T27" fmla="*/ 6 h 13"/>
                <a:gd name="T28" fmla="*/ 34 w 40"/>
                <a:gd name="T29" fmla="*/ 1 h 13"/>
                <a:gd name="T30" fmla="*/ 42 w 40"/>
                <a:gd name="T31" fmla="*/ 1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0"/>
                <a:gd name="T49" fmla="*/ 0 h 13"/>
                <a:gd name="T50" fmla="*/ 40 w 40"/>
                <a:gd name="T51" fmla="*/ 13 h 1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0" h="13">
                  <a:moveTo>
                    <a:pt x="35" y="1"/>
                  </a:moveTo>
                  <a:cubicBezTo>
                    <a:pt x="37" y="2"/>
                    <a:pt x="39" y="4"/>
                    <a:pt x="39" y="6"/>
                  </a:cubicBezTo>
                  <a:cubicBezTo>
                    <a:pt x="40" y="8"/>
                    <a:pt x="40" y="11"/>
                    <a:pt x="39" y="12"/>
                  </a:cubicBezTo>
                  <a:cubicBezTo>
                    <a:pt x="38" y="13"/>
                    <a:pt x="36" y="12"/>
                    <a:pt x="35" y="12"/>
                  </a:cubicBezTo>
                  <a:cubicBezTo>
                    <a:pt x="33" y="12"/>
                    <a:pt x="31" y="13"/>
                    <a:pt x="30" y="12"/>
                  </a:cubicBezTo>
                  <a:cubicBezTo>
                    <a:pt x="28" y="12"/>
                    <a:pt x="26" y="9"/>
                    <a:pt x="24" y="10"/>
                  </a:cubicBezTo>
                  <a:cubicBezTo>
                    <a:pt x="23" y="10"/>
                    <a:pt x="22" y="12"/>
                    <a:pt x="21" y="13"/>
                  </a:cubicBezTo>
                  <a:cubicBezTo>
                    <a:pt x="19" y="13"/>
                    <a:pt x="18" y="12"/>
                    <a:pt x="17" y="12"/>
                  </a:cubicBezTo>
                  <a:cubicBezTo>
                    <a:pt x="15" y="11"/>
                    <a:pt x="15" y="9"/>
                    <a:pt x="13" y="9"/>
                  </a:cubicBezTo>
                  <a:cubicBezTo>
                    <a:pt x="10" y="9"/>
                    <a:pt x="9" y="11"/>
                    <a:pt x="6" y="12"/>
                  </a:cubicBezTo>
                  <a:cubicBezTo>
                    <a:pt x="5" y="13"/>
                    <a:pt x="2" y="13"/>
                    <a:pt x="1" y="12"/>
                  </a:cubicBezTo>
                  <a:cubicBezTo>
                    <a:pt x="0" y="11"/>
                    <a:pt x="1" y="9"/>
                    <a:pt x="2" y="8"/>
                  </a:cubicBezTo>
                  <a:cubicBezTo>
                    <a:pt x="6" y="6"/>
                    <a:pt x="11" y="6"/>
                    <a:pt x="15" y="5"/>
                  </a:cubicBezTo>
                  <a:cubicBezTo>
                    <a:pt x="17" y="5"/>
                    <a:pt x="19" y="5"/>
                    <a:pt x="21" y="5"/>
                  </a:cubicBezTo>
                  <a:cubicBezTo>
                    <a:pt x="24" y="4"/>
                    <a:pt x="26" y="2"/>
                    <a:pt x="28" y="1"/>
                  </a:cubicBezTo>
                  <a:cubicBezTo>
                    <a:pt x="30" y="0"/>
                    <a:pt x="33" y="0"/>
                    <a:pt x="3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63" name="Freeform 3580"/>
            <p:cNvSpPr>
              <a:spLocks noChangeAspect="1"/>
            </p:cNvSpPr>
            <p:nvPr/>
          </p:nvSpPr>
          <p:spPr bwMode="auto">
            <a:xfrm>
              <a:off x="2586325" y="1021184"/>
              <a:ext cx="26254" cy="20420"/>
            </a:xfrm>
            <a:custGeom>
              <a:avLst/>
              <a:gdLst>
                <a:gd name="T0" fmla="*/ 8 w 15"/>
                <a:gd name="T1" fmla="*/ 1 h 12"/>
                <a:gd name="T2" fmla="*/ 14 w 15"/>
                <a:gd name="T3" fmla="*/ 1 h 12"/>
                <a:gd name="T4" fmla="*/ 17 w 15"/>
                <a:gd name="T5" fmla="*/ 9 h 12"/>
                <a:gd name="T6" fmla="*/ 11 w 15"/>
                <a:gd name="T7" fmla="*/ 14 h 12"/>
                <a:gd name="T8" fmla="*/ 5 w 15"/>
                <a:gd name="T9" fmla="*/ 12 h 12"/>
                <a:gd name="T10" fmla="*/ 0 w 15"/>
                <a:gd name="T11" fmla="*/ 9 h 12"/>
                <a:gd name="T12" fmla="*/ 5 w 15"/>
                <a:gd name="T13" fmla="*/ 2 h 12"/>
                <a:gd name="T14" fmla="*/ 8 w 15"/>
                <a:gd name="T15" fmla="*/ 1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12"/>
                <a:gd name="T26" fmla="*/ 15 w 15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12">
                  <a:moveTo>
                    <a:pt x="7" y="1"/>
                  </a:moveTo>
                  <a:cubicBezTo>
                    <a:pt x="9" y="1"/>
                    <a:pt x="11" y="0"/>
                    <a:pt x="12" y="1"/>
                  </a:cubicBezTo>
                  <a:cubicBezTo>
                    <a:pt x="14" y="3"/>
                    <a:pt x="15" y="6"/>
                    <a:pt x="14" y="8"/>
                  </a:cubicBezTo>
                  <a:cubicBezTo>
                    <a:pt x="14" y="10"/>
                    <a:pt x="11" y="11"/>
                    <a:pt x="9" y="12"/>
                  </a:cubicBezTo>
                  <a:cubicBezTo>
                    <a:pt x="7" y="12"/>
                    <a:pt x="5" y="11"/>
                    <a:pt x="4" y="10"/>
                  </a:cubicBezTo>
                  <a:cubicBezTo>
                    <a:pt x="2" y="9"/>
                    <a:pt x="0" y="9"/>
                    <a:pt x="0" y="8"/>
                  </a:cubicBezTo>
                  <a:cubicBezTo>
                    <a:pt x="1" y="5"/>
                    <a:pt x="3" y="3"/>
                    <a:pt x="4" y="2"/>
                  </a:cubicBezTo>
                  <a:cubicBezTo>
                    <a:pt x="5" y="1"/>
                    <a:pt x="6" y="1"/>
                    <a:pt x="7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64" name="Freeform 3581"/>
            <p:cNvSpPr>
              <a:spLocks noChangeAspect="1"/>
            </p:cNvSpPr>
            <p:nvPr/>
          </p:nvSpPr>
          <p:spPr bwMode="auto">
            <a:xfrm>
              <a:off x="2596535" y="926377"/>
              <a:ext cx="26254" cy="29172"/>
            </a:xfrm>
            <a:custGeom>
              <a:avLst/>
              <a:gdLst>
                <a:gd name="T0" fmla="*/ 4 w 15"/>
                <a:gd name="T1" fmla="*/ 1 h 17"/>
                <a:gd name="T2" fmla="*/ 12 w 15"/>
                <a:gd name="T3" fmla="*/ 7 h 17"/>
                <a:gd name="T4" fmla="*/ 18 w 15"/>
                <a:gd name="T5" fmla="*/ 15 h 17"/>
                <a:gd name="T6" fmla="*/ 12 w 15"/>
                <a:gd name="T7" fmla="*/ 19 h 17"/>
                <a:gd name="T8" fmla="*/ 6 w 15"/>
                <a:gd name="T9" fmla="*/ 13 h 17"/>
                <a:gd name="T10" fmla="*/ 0 w 15"/>
                <a:gd name="T11" fmla="*/ 4 h 17"/>
                <a:gd name="T12" fmla="*/ 0 w 15"/>
                <a:gd name="T13" fmla="*/ 1 h 17"/>
                <a:gd name="T14" fmla="*/ 4 w 15"/>
                <a:gd name="T15" fmla="*/ 1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17"/>
                <a:gd name="T26" fmla="*/ 15 w 15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17">
                  <a:moveTo>
                    <a:pt x="3" y="1"/>
                  </a:moveTo>
                  <a:cubicBezTo>
                    <a:pt x="6" y="2"/>
                    <a:pt x="8" y="4"/>
                    <a:pt x="10" y="6"/>
                  </a:cubicBezTo>
                  <a:cubicBezTo>
                    <a:pt x="12" y="8"/>
                    <a:pt x="15" y="10"/>
                    <a:pt x="15" y="13"/>
                  </a:cubicBezTo>
                  <a:cubicBezTo>
                    <a:pt x="15" y="15"/>
                    <a:pt x="11" y="17"/>
                    <a:pt x="10" y="16"/>
                  </a:cubicBezTo>
                  <a:cubicBezTo>
                    <a:pt x="7" y="16"/>
                    <a:pt x="6" y="13"/>
                    <a:pt x="5" y="11"/>
                  </a:cubicBezTo>
                  <a:cubicBezTo>
                    <a:pt x="3" y="8"/>
                    <a:pt x="1" y="6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3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65" name="Freeform 3582"/>
            <p:cNvSpPr>
              <a:spLocks noChangeAspect="1"/>
            </p:cNvSpPr>
            <p:nvPr/>
          </p:nvSpPr>
          <p:spPr bwMode="auto">
            <a:xfrm>
              <a:off x="2606745" y="968675"/>
              <a:ext cx="33547" cy="17503"/>
            </a:xfrm>
            <a:custGeom>
              <a:avLst/>
              <a:gdLst>
                <a:gd name="T0" fmla="*/ 13 w 19"/>
                <a:gd name="T1" fmla="*/ 2 h 10"/>
                <a:gd name="T2" fmla="*/ 22 w 19"/>
                <a:gd name="T3" fmla="*/ 10 h 10"/>
                <a:gd name="T4" fmla="*/ 16 w 19"/>
                <a:gd name="T5" fmla="*/ 12 h 10"/>
                <a:gd name="T6" fmla="*/ 7 w 19"/>
                <a:gd name="T7" fmla="*/ 10 h 10"/>
                <a:gd name="T8" fmla="*/ 1 w 19"/>
                <a:gd name="T9" fmla="*/ 2 h 10"/>
                <a:gd name="T10" fmla="*/ 13 w 19"/>
                <a:gd name="T11" fmla="*/ 2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10"/>
                <a:gd name="T20" fmla="*/ 19 w 19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10">
                  <a:moveTo>
                    <a:pt x="11" y="2"/>
                  </a:moveTo>
                  <a:cubicBezTo>
                    <a:pt x="14" y="3"/>
                    <a:pt x="18" y="5"/>
                    <a:pt x="18" y="8"/>
                  </a:cubicBezTo>
                  <a:cubicBezTo>
                    <a:pt x="19" y="10"/>
                    <a:pt x="15" y="10"/>
                    <a:pt x="13" y="10"/>
                  </a:cubicBezTo>
                  <a:cubicBezTo>
                    <a:pt x="11" y="10"/>
                    <a:pt x="8" y="10"/>
                    <a:pt x="6" y="8"/>
                  </a:cubicBezTo>
                  <a:cubicBezTo>
                    <a:pt x="4" y="7"/>
                    <a:pt x="0" y="4"/>
                    <a:pt x="1" y="2"/>
                  </a:cubicBezTo>
                  <a:cubicBezTo>
                    <a:pt x="4" y="0"/>
                    <a:pt x="8" y="1"/>
                    <a:pt x="1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66" name="Freeform 3583"/>
            <p:cNvSpPr>
              <a:spLocks noChangeAspect="1"/>
            </p:cNvSpPr>
            <p:nvPr/>
          </p:nvSpPr>
          <p:spPr bwMode="auto">
            <a:xfrm>
              <a:off x="2609662" y="986178"/>
              <a:ext cx="37923" cy="10210"/>
            </a:xfrm>
            <a:custGeom>
              <a:avLst/>
              <a:gdLst>
                <a:gd name="T0" fmla="*/ 24 w 21"/>
                <a:gd name="T1" fmla="*/ 0 h 6"/>
                <a:gd name="T2" fmla="*/ 26 w 21"/>
                <a:gd name="T3" fmla="*/ 1 h 6"/>
                <a:gd name="T4" fmla="*/ 20 w 21"/>
                <a:gd name="T5" fmla="*/ 6 h 6"/>
                <a:gd name="T6" fmla="*/ 7 w 21"/>
                <a:gd name="T7" fmla="*/ 7 h 6"/>
                <a:gd name="T8" fmla="*/ 1 w 21"/>
                <a:gd name="T9" fmla="*/ 6 h 6"/>
                <a:gd name="T10" fmla="*/ 1 w 21"/>
                <a:gd name="T11" fmla="*/ 2 h 6"/>
                <a:gd name="T12" fmla="*/ 15 w 21"/>
                <a:gd name="T13" fmla="*/ 1 h 6"/>
                <a:gd name="T14" fmla="*/ 24 w 21"/>
                <a:gd name="T15" fmla="*/ 0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6"/>
                <a:gd name="T26" fmla="*/ 21 w 21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6">
                  <a:moveTo>
                    <a:pt x="19" y="0"/>
                  </a:moveTo>
                  <a:cubicBezTo>
                    <a:pt x="20" y="0"/>
                    <a:pt x="21" y="1"/>
                    <a:pt x="21" y="1"/>
                  </a:cubicBezTo>
                  <a:cubicBezTo>
                    <a:pt x="20" y="3"/>
                    <a:pt x="18" y="4"/>
                    <a:pt x="16" y="5"/>
                  </a:cubicBezTo>
                  <a:cubicBezTo>
                    <a:pt x="13" y="6"/>
                    <a:pt x="9" y="6"/>
                    <a:pt x="6" y="6"/>
                  </a:cubicBezTo>
                  <a:cubicBezTo>
                    <a:pt x="4" y="6"/>
                    <a:pt x="2" y="6"/>
                    <a:pt x="1" y="5"/>
                  </a:cubicBezTo>
                  <a:cubicBezTo>
                    <a:pt x="0" y="4"/>
                    <a:pt x="0" y="2"/>
                    <a:pt x="1" y="2"/>
                  </a:cubicBezTo>
                  <a:cubicBezTo>
                    <a:pt x="4" y="0"/>
                    <a:pt x="8" y="2"/>
                    <a:pt x="12" y="1"/>
                  </a:cubicBezTo>
                  <a:cubicBezTo>
                    <a:pt x="14" y="1"/>
                    <a:pt x="17" y="0"/>
                    <a:pt x="19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67" name="Freeform 3584"/>
            <p:cNvSpPr>
              <a:spLocks noChangeAspect="1"/>
            </p:cNvSpPr>
            <p:nvPr/>
          </p:nvSpPr>
          <p:spPr bwMode="auto">
            <a:xfrm>
              <a:off x="2615497" y="996388"/>
              <a:ext cx="33547" cy="10210"/>
            </a:xfrm>
            <a:custGeom>
              <a:avLst/>
              <a:gdLst>
                <a:gd name="T0" fmla="*/ 10 w 19"/>
                <a:gd name="T1" fmla="*/ 2 h 6"/>
                <a:gd name="T2" fmla="*/ 18 w 19"/>
                <a:gd name="T3" fmla="*/ 0 h 6"/>
                <a:gd name="T4" fmla="*/ 22 w 19"/>
                <a:gd name="T5" fmla="*/ 1 h 6"/>
                <a:gd name="T6" fmla="*/ 12 w 19"/>
                <a:gd name="T7" fmla="*/ 4 h 6"/>
                <a:gd name="T8" fmla="*/ 5 w 19"/>
                <a:gd name="T9" fmla="*/ 7 h 6"/>
                <a:gd name="T10" fmla="*/ 1 w 19"/>
                <a:gd name="T11" fmla="*/ 5 h 6"/>
                <a:gd name="T12" fmla="*/ 10 w 19"/>
                <a:gd name="T13" fmla="*/ 2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6"/>
                <a:gd name="T23" fmla="*/ 19 w 19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6">
                  <a:moveTo>
                    <a:pt x="8" y="2"/>
                  </a:moveTo>
                  <a:cubicBezTo>
                    <a:pt x="10" y="2"/>
                    <a:pt x="13" y="0"/>
                    <a:pt x="15" y="0"/>
                  </a:cubicBezTo>
                  <a:cubicBezTo>
                    <a:pt x="16" y="0"/>
                    <a:pt x="19" y="0"/>
                    <a:pt x="18" y="1"/>
                  </a:cubicBezTo>
                  <a:cubicBezTo>
                    <a:pt x="16" y="2"/>
                    <a:pt x="13" y="2"/>
                    <a:pt x="10" y="3"/>
                  </a:cubicBezTo>
                  <a:cubicBezTo>
                    <a:pt x="8" y="4"/>
                    <a:pt x="6" y="6"/>
                    <a:pt x="4" y="6"/>
                  </a:cubicBezTo>
                  <a:cubicBezTo>
                    <a:pt x="3" y="6"/>
                    <a:pt x="0" y="4"/>
                    <a:pt x="1" y="4"/>
                  </a:cubicBezTo>
                  <a:cubicBezTo>
                    <a:pt x="3" y="2"/>
                    <a:pt x="6" y="3"/>
                    <a:pt x="8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68" name="Freeform 3585"/>
            <p:cNvSpPr>
              <a:spLocks noChangeAspect="1"/>
            </p:cNvSpPr>
            <p:nvPr/>
          </p:nvSpPr>
          <p:spPr bwMode="auto">
            <a:xfrm>
              <a:off x="2627165" y="1000764"/>
              <a:ext cx="24796" cy="13127"/>
            </a:xfrm>
            <a:custGeom>
              <a:avLst/>
              <a:gdLst>
                <a:gd name="T0" fmla="*/ 0 w 14"/>
                <a:gd name="T1" fmla="*/ 6 h 7"/>
                <a:gd name="T2" fmla="*/ 5 w 14"/>
                <a:gd name="T3" fmla="*/ 8 h 7"/>
                <a:gd name="T4" fmla="*/ 11 w 14"/>
                <a:gd name="T5" fmla="*/ 4 h 7"/>
                <a:gd name="T6" fmla="*/ 17 w 14"/>
                <a:gd name="T7" fmla="*/ 1 h 7"/>
                <a:gd name="T8" fmla="*/ 15 w 14"/>
                <a:gd name="T9" fmla="*/ 0 h 7"/>
                <a:gd name="T10" fmla="*/ 5 w 14"/>
                <a:gd name="T11" fmla="*/ 3 h 7"/>
                <a:gd name="T12" fmla="*/ 0 w 14"/>
                <a:gd name="T13" fmla="*/ 6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7"/>
                <a:gd name="T23" fmla="*/ 14 w 14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7">
                  <a:moveTo>
                    <a:pt x="0" y="5"/>
                  </a:moveTo>
                  <a:cubicBezTo>
                    <a:pt x="0" y="7"/>
                    <a:pt x="3" y="6"/>
                    <a:pt x="4" y="6"/>
                  </a:cubicBezTo>
                  <a:cubicBezTo>
                    <a:pt x="6" y="5"/>
                    <a:pt x="7" y="4"/>
                    <a:pt x="9" y="3"/>
                  </a:cubicBezTo>
                  <a:cubicBezTo>
                    <a:pt x="11" y="2"/>
                    <a:pt x="13" y="2"/>
                    <a:pt x="14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9" y="0"/>
                    <a:pt x="6" y="1"/>
                    <a:pt x="4" y="2"/>
                  </a:cubicBezTo>
                  <a:cubicBezTo>
                    <a:pt x="2" y="3"/>
                    <a:pt x="0" y="4"/>
                    <a:pt x="0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69" name="Freeform 3586"/>
            <p:cNvSpPr>
              <a:spLocks noChangeAspect="1"/>
            </p:cNvSpPr>
            <p:nvPr/>
          </p:nvSpPr>
          <p:spPr bwMode="auto">
            <a:xfrm>
              <a:off x="2634458" y="971592"/>
              <a:ext cx="103559" cy="70012"/>
            </a:xfrm>
            <a:custGeom>
              <a:avLst/>
              <a:gdLst>
                <a:gd name="T0" fmla="*/ 26 w 59"/>
                <a:gd name="T1" fmla="*/ 34 h 40"/>
                <a:gd name="T2" fmla="*/ 24 w 59"/>
                <a:gd name="T3" fmla="*/ 37 h 40"/>
                <a:gd name="T4" fmla="*/ 28 w 59"/>
                <a:gd name="T5" fmla="*/ 40 h 40"/>
                <a:gd name="T6" fmla="*/ 24 w 59"/>
                <a:gd name="T7" fmla="*/ 41 h 40"/>
                <a:gd name="T8" fmla="*/ 25 w 59"/>
                <a:gd name="T9" fmla="*/ 47 h 40"/>
                <a:gd name="T10" fmla="*/ 31 w 59"/>
                <a:gd name="T11" fmla="*/ 47 h 40"/>
                <a:gd name="T12" fmla="*/ 36 w 59"/>
                <a:gd name="T13" fmla="*/ 44 h 40"/>
                <a:gd name="T14" fmla="*/ 40 w 59"/>
                <a:gd name="T15" fmla="*/ 47 h 40"/>
                <a:gd name="T16" fmla="*/ 46 w 59"/>
                <a:gd name="T17" fmla="*/ 47 h 40"/>
                <a:gd name="T18" fmla="*/ 55 w 59"/>
                <a:gd name="T19" fmla="*/ 46 h 40"/>
                <a:gd name="T20" fmla="*/ 55 w 59"/>
                <a:gd name="T21" fmla="*/ 42 h 40"/>
                <a:gd name="T22" fmla="*/ 60 w 59"/>
                <a:gd name="T23" fmla="*/ 43 h 40"/>
                <a:gd name="T24" fmla="*/ 58 w 59"/>
                <a:gd name="T25" fmla="*/ 38 h 40"/>
                <a:gd name="T26" fmla="*/ 58 w 59"/>
                <a:gd name="T27" fmla="*/ 34 h 40"/>
                <a:gd name="T28" fmla="*/ 61 w 59"/>
                <a:gd name="T29" fmla="*/ 31 h 40"/>
                <a:gd name="T30" fmla="*/ 66 w 59"/>
                <a:gd name="T31" fmla="*/ 35 h 40"/>
                <a:gd name="T32" fmla="*/ 69 w 59"/>
                <a:gd name="T33" fmla="*/ 29 h 40"/>
                <a:gd name="T34" fmla="*/ 65 w 59"/>
                <a:gd name="T35" fmla="*/ 25 h 40"/>
                <a:gd name="T36" fmla="*/ 69 w 59"/>
                <a:gd name="T37" fmla="*/ 17 h 40"/>
                <a:gd name="T38" fmla="*/ 70 w 59"/>
                <a:gd name="T39" fmla="*/ 11 h 40"/>
                <a:gd name="T40" fmla="*/ 71 w 59"/>
                <a:gd name="T41" fmla="*/ 5 h 40"/>
                <a:gd name="T42" fmla="*/ 65 w 59"/>
                <a:gd name="T43" fmla="*/ 0 h 40"/>
                <a:gd name="T44" fmla="*/ 60 w 59"/>
                <a:gd name="T45" fmla="*/ 1 h 40"/>
                <a:gd name="T46" fmla="*/ 57 w 59"/>
                <a:gd name="T47" fmla="*/ 6 h 40"/>
                <a:gd name="T48" fmla="*/ 47 w 59"/>
                <a:gd name="T49" fmla="*/ 1 h 40"/>
                <a:gd name="T50" fmla="*/ 34 w 59"/>
                <a:gd name="T51" fmla="*/ 2 h 40"/>
                <a:gd name="T52" fmla="*/ 31 w 59"/>
                <a:gd name="T53" fmla="*/ 7 h 40"/>
                <a:gd name="T54" fmla="*/ 36 w 59"/>
                <a:gd name="T55" fmla="*/ 8 h 40"/>
                <a:gd name="T56" fmla="*/ 35 w 59"/>
                <a:gd name="T57" fmla="*/ 12 h 40"/>
                <a:gd name="T58" fmla="*/ 41 w 59"/>
                <a:gd name="T59" fmla="*/ 12 h 40"/>
                <a:gd name="T60" fmla="*/ 39 w 59"/>
                <a:gd name="T61" fmla="*/ 17 h 40"/>
                <a:gd name="T62" fmla="*/ 42 w 59"/>
                <a:gd name="T63" fmla="*/ 22 h 40"/>
                <a:gd name="T64" fmla="*/ 32 w 59"/>
                <a:gd name="T65" fmla="*/ 18 h 40"/>
                <a:gd name="T66" fmla="*/ 26 w 59"/>
                <a:gd name="T67" fmla="*/ 8 h 40"/>
                <a:gd name="T68" fmla="*/ 18 w 59"/>
                <a:gd name="T69" fmla="*/ 6 h 40"/>
                <a:gd name="T70" fmla="*/ 13 w 59"/>
                <a:gd name="T71" fmla="*/ 12 h 40"/>
                <a:gd name="T72" fmla="*/ 19 w 59"/>
                <a:gd name="T73" fmla="*/ 14 h 40"/>
                <a:gd name="T74" fmla="*/ 16 w 59"/>
                <a:gd name="T75" fmla="*/ 18 h 40"/>
                <a:gd name="T76" fmla="*/ 20 w 59"/>
                <a:gd name="T77" fmla="*/ 18 h 40"/>
                <a:gd name="T78" fmla="*/ 22 w 59"/>
                <a:gd name="T79" fmla="*/ 24 h 40"/>
                <a:gd name="T80" fmla="*/ 14 w 59"/>
                <a:gd name="T81" fmla="*/ 23 h 40"/>
                <a:gd name="T82" fmla="*/ 7 w 59"/>
                <a:gd name="T83" fmla="*/ 28 h 40"/>
                <a:gd name="T84" fmla="*/ 1 w 59"/>
                <a:gd name="T85" fmla="*/ 29 h 40"/>
                <a:gd name="T86" fmla="*/ 1 w 59"/>
                <a:gd name="T87" fmla="*/ 34 h 40"/>
                <a:gd name="T88" fmla="*/ 13 w 59"/>
                <a:gd name="T89" fmla="*/ 31 h 40"/>
                <a:gd name="T90" fmla="*/ 18 w 59"/>
                <a:gd name="T91" fmla="*/ 29 h 40"/>
                <a:gd name="T92" fmla="*/ 26 w 59"/>
                <a:gd name="T93" fmla="*/ 29 h 40"/>
                <a:gd name="T94" fmla="*/ 34 w 59"/>
                <a:gd name="T95" fmla="*/ 26 h 40"/>
                <a:gd name="T96" fmla="*/ 43 w 59"/>
                <a:gd name="T97" fmla="*/ 26 h 40"/>
                <a:gd name="T98" fmla="*/ 39 w 59"/>
                <a:gd name="T99" fmla="*/ 29 h 40"/>
                <a:gd name="T100" fmla="*/ 34 w 59"/>
                <a:gd name="T101" fmla="*/ 32 h 40"/>
                <a:gd name="T102" fmla="*/ 26 w 59"/>
                <a:gd name="T103" fmla="*/ 34 h 4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40"/>
                <a:gd name="T158" fmla="*/ 59 w 59"/>
                <a:gd name="T159" fmla="*/ 40 h 4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40">
                  <a:moveTo>
                    <a:pt x="22" y="28"/>
                  </a:moveTo>
                  <a:cubicBezTo>
                    <a:pt x="21" y="28"/>
                    <a:pt x="19" y="31"/>
                    <a:pt x="20" y="31"/>
                  </a:cubicBezTo>
                  <a:cubicBezTo>
                    <a:pt x="20" y="33"/>
                    <a:pt x="23" y="32"/>
                    <a:pt x="23" y="33"/>
                  </a:cubicBezTo>
                  <a:cubicBezTo>
                    <a:pt x="23" y="34"/>
                    <a:pt x="21" y="33"/>
                    <a:pt x="20" y="34"/>
                  </a:cubicBezTo>
                  <a:cubicBezTo>
                    <a:pt x="20" y="35"/>
                    <a:pt x="19" y="38"/>
                    <a:pt x="21" y="39"/>
                  </a:cubicBezTo>
                  <a:cubicBezTo>
                    <a:pt x="22" y="40"/>
                    <a:pt x="25" y="40"/>
                    <a:pt x="26" y="39"/>
                  </a:cubicBezTo>
                  <a:cubicBezTo>
                    <a:pt x="28" y="39"/>
                    <a:pt x="28" y="37"/>
                    <a:pt x="30" y="37"/>
                  </a:cubicBezTo>
                  <a:cubicBezTo>
                    <a:pt x="31" y="37"/>
                    <a:pt x="32" y="39"/>
                    <a:pt x="33" y="39"/>
                  </a:cubicBezTo>
                  <a:cubicBezTo>
                    <a:pt x="34" y="39"/>
                    <a:pt x="36" y="39"/>
                    <a:pt x="38" y="39"/>
                  </a:cubicBezTo>
                  <a:cubicBezTo>
                    <a:pt x="40" y="39"/>
                    <a:pt x="43" y="39"/>
                    <a:pt x="46" y="38"/>
                  </a:cubicBezTo>
                  <a:cubicBezTo>
                    <a:pt x="47" y="38"/>
                    <a:pt x="45" y="36"/>
                    <a:pt x="46" y="35"/>
                  </a:cubicBezTo>
                  <a:cubicBezTo>
                    <a:pt x="47" y="35"/>
                    <a:pt x="49" y="37"/>
                    <a:pt x="50" y="36"/>
                  </a:cubicBezTo>
                  <a:cubicBezTo>
                    <a:pt x="51" y="35"/>
                    <a:pt x="48" y="34"/>
                    <a:pt x="48" y="32"/>
                  </a:cubicBezTo>
                  <a:cubicBezTo>
                    <a:pt x="48" y="31"/>
                    <a:pt x="48" y="29"/>
                    <a:pt x="48" y="28"/>
                  </a:cubicBezTo>
                  <a:cubicBezTo>
                    <a:pt x="49" y="27"/>
                    <a:pt x="50" y="25"/>
                    <a:pt x="51" y="26"/>
                  </a:cubicBezTo>
                  <a:cubicBezTo>
                    <a:pt x="53" y="26"/>
                    <a:pt x="54" y="30"/>
                    <a:pt x="55" y="29"/>
                  </a:cubicBezTo>
                  <a:cubicBezTo>
                    <a:pt x="57" y="29"/>
                    <a:pt x="57" y="26"/>
                    <a:pt x="57" y="24"/>
                  </a:cubicBezTo>
                  <a:cubicBezTo>
                    <a:pt x="57" y="22"/>
                    <a:pt x="54" y="22"/>
                    <a:pt x="54" y="21"/>
                  </a:cubicBezTo>
                  <a:cubicBezTo>
                    <a:pt x="54" y="18"/>
                    <a:pt x="56" y="17"/>
                    <a:pt x="57" y="14"/>
                  </a:cubicBezTo>
                  <a:cubicBezTo>
                    <a:pt x="57" y="13"/>
                    <a:pt x="58" y="11"/>
                    <a:pt x="58" y="9"/>
                  </a:cubicBezTo>
                  <a:cubicBezTo>
                    <a:pt x="58" y="7"/>
                    <a:pt x="59" y="5"/>
                    <a:pt x="59" y="4"/>
                  </a:cubicBezTo>
                  <a:cubicBezTo>
                    <a:pt x="58" y="2"/>
                    <a:pt x="56" y="1"/>
                    <a:pt x="54" y="0"/>
                  </a:cubicBezTo>
                  <a:cubicBezTo>
                    <a:pt x="53" y="0"/>
                    <a:pt x="51" y="1"/>
                    <a:pt x="50" y="1"/>
                  </a:cubicBezTo>
                  <a:cubicBezTo>
                    <a:pt x="49" y="2"/>
                    <a:pt x="48" y="5"/>
                    <a:pt x="47" y="5"/>
                  </a:cubicBezTo>
                  <a:cubicBezTo>
                    <a:pt x="44" y="5"/>
                    <a:pt x="42" y="1"/>
                    <a:pt x="39" y="1"/>
                  </a:cubicBezTo>
                  <a:cubicBezTo>
                    <a:pt x="36" y="0"/>
                    <a:pt x="32" y="1"/>
                    <a:pt x="28" y="2"/>
                  </a:cubicBezTo>
                  <a:cubicBezTo>
                    <a:pt x="27" y="3"/>
                    <a:pt x="25" y="4"/>
                    <a:pt x="26" y="6"/>
                  </a:cubicBezTo>
                  <a:cubicBezTo>
                    <a:pt x="26" y="7"/>
                    <a:pt x="29" y="6"/>
                    <a:pt x="30" y="7"/>
                  </a:cubicBezTo>
                  <a:cubicBezTo>
                    <a:pt x="31" y="8"/>
                    <a:pt x="28" y="9"/>
                    <a:pt x="29" y="10"/>
                  </a:cubicBezTo>
                  <a:cubicBezTo>
                    <a:pt x="30" y="11"/>
                    <a:pt x="33" y="9"/>
                    <a:pt x="34" y="10"/>
                  </a:cubicBezTo>
                  <a:cubicBezTo>
                    <a:pt x="35" y="11"/>
                    <a:pt x="32" y="12"/>
                    <a:pt x="32" y="14"/>
                  </a:cubicBezTo>
                  <a:cubicBezTo>
                    <a:pt x="32" y="15"/>
                    <a:pt x="36" y="17"/>
                    <a:pt x="35" y="18"/>
                  </a:cubicBezTo>
                  <a:cubicBezTo>
                    <a:pt x="32" y="18"/>
                    <a:pt x="29" y="17"/>
                    <a:pt x="27" y="15"/>
                  </a:cubicBezTo>
                  <a:cubicBezTo>
                    <a:pt x="25" y="13"/>
                    <a:pt x="25" y="9"/>
                    <a:pt x="22" y="7"/>
                  </a:cubicBezTo>
                  <a:cubicBezTo>
                    <a:pt x="20" y="6"/>
                    <a:pt x="18" y="5"/>
                    <a:pt x="15" y="5"/>
                  </a:cubicBezTo>
                  <a:cubicBezTo>
                    <a:pt x="13" y="6"/>
                    <a:pt x="10" y="8"/>
                    <a:pt x="11" y="10"/>
                  </a:cubicBezTo>
                  <a:cubicBezTo>
                    <a:pt x="11" y="12"/>
                    <a:pt x="15" y="10"/>
                    <a:pt x="16" y="12"/>
                  </a:cubicBezTo>
                  <a:cubicBezTo>
                    <a:pt x="16" y="13"/>
                    <a:pt x="12" y="14"/>
                    <a:pt x="13" y="15"/>
                  </a:cubicBezTo>
                  <a:cubicBezTo>
                    <a:pt x="14" y="17"/>
                    <a:pt x="16" y="14"/>
                    <a:pt x="17" y="15"/>
                  </a:cubicBezTo>
                  <a:cubicBezTo>
                    <a:pt x="19" y="16"/>
                    <a:pt x="19" y="19"/>
                    <a:pt x="18" y="20"/>
                  </a:cubicBezTo>
                  <a:cubicBezTo>
                    <a:pt x="16" y="21"/>
                    <a:pt x="14" y="18"/>
                    <a:pt x="12" y="19"/>
                  </a:cubicBezTo>
                  <a:cubicBezTo>
                    <a:pt x="10" y="19"/>
                    <a:pt x="8" y="22"/>
                    <a:pt x="6" y="23"/>
                  </a:cubicBezTo>
                  <a:cubicBezTo>
                    <a:pt x="5" y="24"/>
                    <a:pt x="2" y="23"/>
                    <a:pt x="1" y="24"/>
                  </a:cubicBezTo>
                  <a:cubicBezTo>
                    <a:pt x="0" y="25"/>
                    <a:pt x="0" y="28"/>
                    <a:pt x="1" y="28"/>
                  </a:cubicBezTo>
                  <a:cubicBezTo>
                    <a:pt x="5" y="29"/>
                    <a:pt x="8" y="27"/>
                    <a:pt x="11" y="26"/>
                  </a:cubicBezTo>
                  <a:cubicBezTo>
                    <a:pt x="13" y="25"/>
                    <a:pt x="14" y="24"/>
                    <a:pt x="15" y="24"/>
                  </a:cubicBezTo>
                  <a:cubicBezTo>
                    <a:pt x="17" y="24"/>
                    <a:pt x="20" y="24"/>
                    <a:pt x="22" y="24"/>
                  </a:cubicBezTo>
                  <a:cubicBezTo>
                    <a:pt x="24" y="24"/>
                    <a:pt x="26" y="23"/>
                    <a:pt x="28" y="22"/>
                  </a:cubicBezTo>
                  <a:cubicBezTo>
                    <a:pt x="31" y="22"/>
                    <a:pt x="33" y="21"/>
                    <a:pt x="36" y="22"/>
                  </a:cubicBezTo>
                  <a:cubicBezTo>
                    <a:pt x="37" y="23"/>
                    <a:pt x="33" y="23"/>
                    <a:pt x="32" y="24"/>
                  </a:cubicBezTo>
                  <a:cubicBezTo>
                    <a:pt x="30" y="25"/>
                    <a:pt x="30" y="27"/>
                    <a:pt x="28" y="27"/>
                  </a:cubicBezTo>
                  <a:cubicBezTo>
                    <a:pt x="26" y="28"/>
                    <a:pt x="24" y="28"/>
                    <a:pt x="22" y="2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70" name="Freeform 3587"/>
            <p:cNvSpPr>
              <a:spLocks noChangeAspect="1"/>
            </p:cNvSpPr>
            <p:nvPr/>
          </p:nvSpPr>
          <p:spPr bwMode="auto">
            <a:xfrm>
              <a:off x="2668005" y="968675"/>
              <a:ext cx="23337" cy="8751"/>
            </a:xfrm>
            <a:custGeom>
              <a:avLst/>
              <a:gdLst>
                <a:gd name="T0" fmla="*/ 0 w 13"/>
                <a:gd name="T1" fmla="*/ 5 h 5"/>
                <a:gd name="T2" fmla="*/ 0 w 13"/>
                <a:gd name="T3" fmla="*/ 6 h 5"/>
                <a:gd name="T4" fmla="*/ 6 w 13"/>
                <a:gd name="T5" fmla="*/ 6 h 5"/>
                <a:gd name="T6" fmla="*/ 15 w 13"/>
                <a:gd name="T7" fmla="*/ 1 h 5"/>
                <a:gd name="T8" fmla="*/ 12 w 13"/>
                <a:gd name="T9" fmla="*/ 1 h 5"/>
                <a:gd name="T10" fmla="*/ 6 w 13"/>
                <a:gd name="T11" fmla="*/ 1 h 5"/>
                <a:gd name="T12" fmla="*/ 4 w 13"/>
                <a:gd name="T13" fmla="*/ 4 h 5"/>
                <a:gd name="T14" fmla="*/ 0 w 13"/>
                <a:gd name="T15" fmla="*/ 5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5"/>
                <a:gd name="T26" fmla="*/ 13 w 13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5"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7" y="4"/>
                    <a:pt x="10" y="3"/>
                    <a:pt x="12" y="1"/>
                  </a:cubicBezTo>
                  <a:cubicBezTo>
                    <a:pt x="13" y="1"/>
                    <a:pt x="11" y="1"/>
                    <a:pt x="10" y="1"/>
                  </a:cubicBezTo>
                  <a:cubicBezTo>
                    <a:pt x="9" y="1"/>
                    <a:pt x="7" y="0"/>
                    <a:pt x="5" y="1"/>
                  </a:cubicBezTo>
                  <a:cubicBezTo>
                    <a:pt x="4" y="1"/>
                    <a:pt x="4" y="3"/>
                    <a:pt x="3" y="3"/>
                  </a:cubicBezTo>
                  <a:cubicBezTo>
                    <a:pt x="2" y="4"/>
                    <a:pt x="1" y="3"/>
                    <a:pt x="0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71" name="Freeform 3588"/>
            <p:cNvSpPr>
              <a:spLocks noChangeAspect="1"/>
            </p:cNvSpPr>
            <p:nvPr/>
          </p:nvSpPr>
          <p:spPr bwMode="auto">
            <a:xfrm>
              <a:off x="2665088" y="919084"/>
              <a:ext cx="27713" cy="10210"/>
            </a:xfrm>
            <a:custGeom>
              <a:avLst/>
              <a:gdLst>
                <a:gd name="T0" fmla="*/ 0 w 16"/>
                <a:gd name="T1" fmla="*/ 4 h 6"/>
                <a:gd name="T2" fmla="*/ 6 w 16"/>
                <a:gd name="T3" fmla="*/ 7 h 6"/>
                <a:gd name="T4" fmla="*/ 13 w 16"/>
                <a:gd name="T5" fmla="*/ 4 h 6"/>
                <a:gd name="T6" fmla="*/ 18 w 16"/>
                <a:gd name="T7" fmla="*/ 5 h 6"/>
                <a:gd name="T8" fmla="*/ 12 w 16"/>
                <a:gd name="T9" fmla="*/ 1 h 6"/>
                <a:gd name="T10" fmla="*/ 6 w 16"/>
                <a:gd name="T11" fmla="*/ 1 h 6"/>
                <a:gd name="T12" fmla="*/ 0 w 16"/>
                <a:gd name="T13" fmla="*/ 4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6"/>
                <a:gd name="T23" fmla="*/ 16 w 16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6">
                  <a:moveTo>
                    <a:pt x="0" y="3"/>
                  </a:moveTo>
                  <a:cubicBezTo>
                    <a:pt x="0" y="5"/>
                    <a:pt x="3" y="6"/>
                    <a:pt x="5" y="6"/>
                  </a:cubicBezTo>
                  <a:cubicBezTo>
                    <a:pt x="7" y="6"/>
                    <a:pt x="9" y="4"/>
                    <a:pt x="11" y="3"/>
                  </a:cubicBezTo>
                  <a:cubicBezTo>
                    <a:pt x="13" y="3"/>
                    <a:pt x="16" y="5"/>
                    <a:pt x="15" y="4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9" y="0"/>
                    <a:pt x="7" y="0"/>
                    <a:pt x="5" y="1"/>
                  </a:cubicBezTo>
                  <a:cubicBezTo>
                    <a:pt x="3" y="1"/>
                    <a:pt x="0" y="1"/>
                    <a:pt x="0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72" name="Freeform 3589"/>
            <p:cNvSpPr>
              <a:spLocks noChangeAspect="1"/>
            </p:cNvSpPr>
            <p:nvPr/>
          </p:nvSpPr>
          <p:spPr bwMode="auto">
            <a:xfrm>
              <a:off x="2615497" y="856365"/>
              <a:ext cx="113769" cy="72929"/>
            </a:xfrm>
            <a:custGeom>
              <a:avLst/>
              <a:gdLst>
                <a:gd name="T0" fmla="*/ 68 w 65"/>
                <a:gd name="T1" fmla="*/ 33 h 42"/>
                <a:gd name="T2" fmla="*/ 77 w 65"/>
                <a:gd name="T3" fmla="*/ 39 h 42"/>
                <a:gd name="T4" fmla="*/ 73 w 65"/>
                <a:gd name="T5" fmla="*/ 45 h 42"/>
                <a:gd name="T6" fmla="*/ 62 w 65"/>
                <a:gd name="T7" fmla="*/ 49 h 42"/>
                <a:gd name="T8" fmla="*/ 56 w 65"/>
                <a:gd name="T9" fmla="*/ 44 h 42"/>
                <a:gd name="T10" fmla="*/ 52 w 65"/>
                <a:gd name="T11" fmla="*/ 36 h 42"/>
                <a:gd name="T12" fmla="*/ 44 w 65"/>
                <a:gd name="T13" fmla="*/ 35 h 42"/>
                <a:gd name="T14" fmla="*/ 34 w 65"/>
                <a:gd name="T15" fmla="*/ 35 h 42"/>
                <a:gd name="T16" fmla="*/ 29 w 65"/>
                <a:gd name="T17" fmla="*/ 31 h 42"/>
                <a:gd name="T18" fmla="*/ 16 w 65"/>
                <a:gd name="T19" fmla="*/ 36 h 42"/>
                <a:gd name="T20" fmla="*/ 6 w 65"/>
                <a:gd name="T21" fmla="*/ 30 h 42"/>
                <a:gd name="T22" fmla="*/ 8 w 65"/>
                <a:gd name="T23" fmla="*/ 25 h 42"/>
                <a:gd name="T24" fmla="*/ 19 w 65"/>
                <a:gd name="T25" fmla="*/ 27 h 42"/>
                <a:gd name="T26" fmla="*/ 26 w 65"/>
                <a:gd name="T27" fmla="*/ 27 h 42"/>
                <a:gd name="T28" fmla="*/ 25 w 65"/>
                <a:gd name="T29" fmla="*/ 23 h 42"/>
                <a:gd name="T30" fmla="*/ 28 w 65"/>
                <a:gd name="T31" fmla="*/ 20 h 42"/>
                <a:gd name="T32" fmla="*/ 18 w 65"/>
                <a:gd name="T33" fmla="*/ 19 h 42"/>
                <a:gd name="T34" fmla="*/ 20 w 65"/>
                <a:gd name="T35" fmla="*/ 15 h 42"/>
                <a:gd name="T36" fmla="*/ 16 w 65"/>
                <a:gd name="T37" fmla="*/ 15 h 42"/>
                <a:gd name="T38" fmla="*/ 10 w 65"/>
                <a:gd name="T39" fmla="*/ 19 h 42"/>
                <a:gd name="T40" fmla="*/ 11 w 65"/>
                <a:gd name="T41" fmla="*/ 13 h 42"/>
                <a:gd name="T42" fmla="*/ 10 w 65"/>
                <a:gd name="T43" fmla="*/ 12 h 42"/>
                <a:gd name="T44" fmla="*/ 5 w 65"/>
                <a:gd name="T45" fmla="*/ 15 h 42"/>
                <a:gd name="T46" fmla="*/ 0 w 65"/>
                <a:gd name="T47" fmla="*/ 8 h 42"/>
                <a:gd name="T48" fmla="*/ 6 w 65"/>
                <a:gd name="T49" fmla="*/ 5 h 42"/>
                <a:gd name="T50" fmla="*/ 6 w 65"/>
                <a:gd name="T51" fmla="*/ 1 h 42"/>
                <a:gd name="T52" fmla="*/ 13 w 65"/>
                <a:gd name="T53" fmla="*/ 5 h 42"/>
                <a:gd name="T54" fmla="*/ 24 w 65"/>
                <a:gd name="T55" fmla="*/ 0 h 42"/>
                <a:gd name="T56" fmla="*/ 35 w 65"/>
                <a:gd name="T57" fmla="*/ 2 h 42"/>
                <a:gd name="T58" fmla="*/ 38 w 65"/>
                <a:gd name="T59" fmla="*/ 11 h 42"/>
                <a:gd name="T60" fmla="*/ 40 w 65"/>
                <a:gd name="T61" fmla="*/ 14 h 42"/>
                <a:gd name="T62" fmla="*/ 48 w 65"/>
                <a:gd name="T63" fmla="*/ 11 h 42"/>
                <a:gd name="T64" fmla="*/ 56 w 65"/>
                <a:gd name="T65" fmla="*/ 17 h 42"/>
                <a:gd name="T66" fmla="*/ 56 w 65"/>
                <a:gd name="T67" fmla="*/ 20 h 42"/>
                <a:gd name="T68" fmla="*/ 66 w 65"/>
                <a:gd name="T69" fmla="*/ 19 h 42"/>
                <a:gd name="T70" fmla="*/ 71 w 65"/>
                <a:gd name="T71" fmla="*/ 26 h 42"/>
                <a:gd name="T72" fmla="*/ 68 w 65"/>
                <a:gd name="T73" fmla="*/ 33 h 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42"/>
                <a:gd name="T113" fmla="*/ 65 w 65"/>
                <a:gd name="T114" fmla="*/ 42 h 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42">
                  <a:moveTo>
                    <a:pt x="57" y="28"/>
                  </a:moveTo>
                  <a:cubicBezTo>
                    <a:pt x="59" y="30"/>
                    <a:pt x="63" y="30"/>
                    <a:pt x="64" y="33"/>
                  </a:cubicBezTo>
                  <a:cubicBezTo>
                    <a:pt x="65" y="35"/>
                    <a:pt x="63" y="38"/>
                    <a:pt x="61" y="38"/>
                  </a:cubicBezTo>
                  <a:cubicBezTo>
                    <a:pt x="58" y="38"/>
                    <a:pt x="54" y="39"/>
                    <a:pt x="52" y="41"/>
                  </a:cubicBezTo>
                  <a:cubicBezTo>
                    <a:pt x="50" y="42"/>
                    <a:pt x="48" y="38"/>
                    <a:pt x="47" y="37"/>
                  </a:cubicBezTo>
                  <a:cubicBezTo>
                    <a:pt x="45" y="35"/>
                    <a:pt x="45" y="31"/>
                    <a:pt x="43" y="30"/>
                  </a:cubicBezTo>
                  <a:cubicBezTo>
                    <a:pt x="42" y="28"/>
                    <a:pt x="39" y="29"/>
                    <a:pt x="37" y="29"/>
                  </a:cubicBezTo>
                  <a:cubicBezTo>
                    <a:pt x="34" y="29"/>
                    <a:pt x="31" y="29"/>
                    <a:pt x="28" y="29"/>
                  </a:cubicBezTo>
                  <a:cubicBezTo>
                    <a:pt x="26" y="28"/>
                    <a:pt x="26" y="26"/>
                    <a:pt x="24" y="26"/>
                  </a:cubicBezTo>
                  <a:cubicBezTo>
                    <a:pt x="20" y="27"/>
                    <a:pt x="17" y="30"/>
                    <a:pt x="13" y="30"/>
                  </a:cubicBezTo>
                  <a:cubicBezTo>
                    <a:pt x="10" y="30"/>
                    <a:pt x="7" y="27"/>
                    <a:pt x="5" y="25"/>
                  </a:cubicBezTo>
                  <a:cubicBezTo>
                    <a:pt x="4" y="24"/>
                    <a:pt x="5" y="21"/>
                    <a:pt x="7" y="21"/>
                  </a:cubicBezTo>
                  <a:cubicBezTo>
                    <a:pt x="10" y="21"/>
                    <a:pt x="13" y="23"/>
                    <a:pt x="16" y="23"/>
                  </a:cubicBezTo>
                  <a:cubicBezTo>
                    <a:pt x="18" y="24"/>
                    <a:pt x="20" y="24"/>
                    <a:pt x="22" y="23"/>
                  </a:cubicBezTo>
                  <a:cubicBezTo>
                    <a:pt x="23" y="22"/>
                    <a:pt x="21" y="20"/>
                    <a:pt x="21" y="19"/>
                  </a:cubicBezTo>
                  <a:cubicBezTo>
                    <a:pt x="21" y="18"/>
                    <a:pt x="24" y="17"/>
                    <a:pt x="23" y="17"/>
                  </a:cubicBezTo>
                  <a:cubicBezTo>
                    <a:pt x="20" y="16"/>
                    <a:pt x="17" y="18"/>
                    <a:pt x="15" y="16"/>
                  </a:cubicBezTo>
                  <a:cubicBezTo>
                    <a:pt x="14" y="15"/>
                    <a:pt x="17" y="14"/>
                    <a:pt x="17" y="13"/>
                  </a:cubicBezTo>
                  <a:cubicBezTo>
                    <a:pt x="17" y="12"/>
                    <a:pt x="15" y="12"/>
                    <a:pt x="13" y="13"/>
                  </a:cubicBezTo>
                  <a:cubicBezTo>
                    <a:pt x="11" y="14"/>
                    <a:pt x="10" y="17"/>
                    <a:pt x="8" y="16"/>
                  </a:cubicBezTo>
                  <a:cubicBezTo>
                    <a:pt x="6" y="16"/>
                    <a:pt x="9" y="13"/>
                    <a:pt x="9" y="11"/>
                  </a:cubicBezTo>
                  <a:cubicBezTo>
                    <a:pt x="9" y="10"/>
                    <a:pt x="9" y="9"/>
                    <a:pt x="8" y="10"/>
                  </a:cubicBezTo>
                  <a:cubicBezTo>
                    <a:pt x="6" y="10"/>
                    <a:pt x="5" y="13"/>
                    <a:pt x="4" y="13"/>
                  </a:cubicBezTo>
                  <a:cubicBezTo>
                    <a:pt x="2" y="12"/>
                    <a:pt x="0" y="9"/>
                    <a:pt x="0" y="7"/>
                  </a:cubicBezTo>
                  <a:cubicBezTo>
                    <a:pt x="1" y="5"/>
                    <a:pt x="4" y="6"/>
                    <a:pt x="5" y="4"/>
                  </a:cubicBezTo>
                  <a:cubicBezTo>
                    <a:pt x="6" y="3"/>
                    <a:pt x="4" y="1"/>
                    <a:pt x="5" y="1"/>
                  </a:cubicBezTo>
                  <a:cubicBezTo>
                    <a:pt x="7" y="1"/>
                    <a:pt x="8" y="4"/>
                    <a:pt x="11" y="4"/>
                  </a:cubicBezTo>
                  <a:cubicBezTo>
                    <a:pt x="14" y="4"/>
                    <a:pt x="17" y="0"/>
                    <a:pt x="20" y="0"/>
                  </a:cubicBezTo>
                  <a:cubicBezTo>
                    <a:pt x="23" y="0"/>
                    <a:pt x="26" y="0"/>
                    <a:pt x="29" y="2"/>
                  </a:cubicBezTo>
                  <a:cubicBezTo>
                    <a:pt x="31" y="4"/>
                    <a:pt x="31" y="6"/>
                    <a:pt x="32" y="9"/>
                  </a:cubicBezTo>
                  <a:cubicBezTo>
                    <a:pt x="33" y="10"/>
                    <a:pt x="32" y="12"/>
                    <a:pt x="33" y="12"/>
                  </a:cubicBezTo>
                  <a:cubicBezTo>
                    <a:pt x="35" y="12"/>
                    <a:pt x="38" y="9"/>
                    <a:pt x="40" y="9"/>
                  </a:cubicBezTo>
                  <a:cubicBezTo>
                    <a:pt x="43" y="9"/>
                    <a:pt x="45" y="12"/>
                    <a:pt x="47" y="14"/>
                  </a:cubicBezTo>
                  <a:cubicBezTo>
                    <a:pt x="48" y="15"/>
                    <a:pt x="47" y="16"/>
                    <a:pt x="47" y="17"/>
                  </a:cubicBezTo>
                  <a:cubicBezTo>
                    <a:pt x="50" y="17"/>
                    <a:pt x="53" y="15"/>
                    <a:pt x="55" y="16"/>
                  </a:cubicBezTo>
                  <a:cubicBezTo>
                    <a:pt x="57" y="17"/>
                    <a:pt x="58" y="20"/>
                    <a:pt x="59" y="22"/>
                  </a:cubicBezTo>
                  <a:cubicBezTo>
                    <a:pt x="59" y="24"/>
                    <a:pt x="56" y="26"/>
                    <a:pt x="57" y="2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73" name="Freeform 3590"/>
            <p:cNvSpPr>
              <a:spLocks noChangeAspect="1"/>
            </p:cNvSpPr>
            <p:nvPr/>
          </p:nvSpPr>
          <p:spPr bwMode="auto">
            <a:xfrm>
              <a:off x="2740934" y="824276"/>
              <a:ext cx="26254" cy="23337"/>
            </a:xfrm>
            <a:custGeom>
              <a:avLst/>
              <a:gdLst>
                <a:gd name="T0" fmla="*/ 6 w 15"/>
                <a:gd name="T1" fmla="*/ 1 h 13"/>
                <a:gd name="T2" fmla="*/ 1 w 15"/>
                <a:gd name="T3" fmla="*/ 10 h 13"/>
                <a:gd name="T4" fmla="*/ 8 w 15"/>
                <a:gd name="T5" fmla="*/ 12 h 13"/>
                <a:gd name="T6" fmla="*/ 12 w 15"/>
                <a:gd name="T7" fmla="*/ 16 h 13"/>
                <a:gd name="T8" fmla="*/ 16 w 15"/>
                <a:gd name="T9" fmla="*/ 12 h 13"/>
                <a:gd name="T10" fmla="*/ 16 w 15"/>
                <a:gd name="T11" fmla="*/ 4 h 13"/>
                <a:gd name="T12" fmla="*/ 10 w 15"/>
                <a:gd name="T13" fmla="*/ 4 h 13"/>
                <a:gd name="T14" fmla="*/ 6 w 15"/>
                <a:gd name="T15" fmla="*/ 1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13"/>
                <a:gd name="T26" fmla="*/ 15 w 15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13">
                  <a:moveTo>
                    <a:pt x="5" y="1"/>
                  </a:moveTo>
                  <a:cubicBezTo>
                    <a:pt x="2" y="2"/>
                    <a:pt x="0" y="5"/>
                    <a:pt x="1" y="8"/>
                  </a:cubicBezTo>
                  <a:cubicBezTo>
                    <a:pt x="1" y="10"/>
                    <a:pt x="5" y="9"/>
                    <a:pt x="7" y="10"/>
                  </a:cubicBezTo>
                  <a:cubicBezTo>
                    <a:pt x="8" y="11"/>
                    <a:pt x="9" y="13"/>
                    <a:pt x="10" y="13"/>
                  </a:cubicBezTo>
                  <a:cubicBezTo>
                    <a:pt x="12" y="13"/>
                    <a:pt x="13" y="11"/>
                    <a:pt x="13" y="10"/>
                  </a:cubicBezTo>
                  <a:cubicBezTo>
                    <a:pt x="14" y="8"/>
                    <a:pt x="15" y="5"/>
                    <a:pt x="13" y="3"/>
                  </a:cubicBezTo>
                  <a:cubicBezTo>
                    <a:pt x="12" y="2"/>
                    <a:pt x="10" y="4"/>
                    <a:pt x="8" y="3"/>
                  </a:cubicBezTo>
                  <a:cubicBezTo>
                    <a:pt x="7" y="3"/>
                    <a:pt x="6" y="0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74" name="Freeform 3591"/>
            <p:cNvSpPr>
              <a:spLocks noChangeAspect="1"/>
            </p:cNvSpPr>
            <p:nvPr/>
          </p:nvSpPr>
          <p:spPr bwMode="auto">
            <a:xfrm>
              <a:off x="2748227" y="878244"/>
              <a:ext cx="61260" cy="51050"/>
            </a:xfrm>
            <a:custGeom>
              <a:avLst/>
              <a:gdLst>
                <a:gd name="T0" fmla="*/ 6 w 35"/>
                <a:gd name="T1" fmla="*/ 0 h 29"/>
                <a:gd name="T2" fmla="*/ 22 w 35"/>
                <a:gd name="T3" fmla="*/ 5 h 29"/>
                <a:gd name="T4" fmla="*/ 28 w 35"/>
                <a:gd name="T5" fmla="*/ 8 h 29"/>
                <a:gd name="T6" fmla="*/ 34 w 35"/>
                <a:gd name="T7" fmla="*/ 11 h 29"/>
                <a:gd name="T8" fmla="*/ 41 w 35"/>
                <a:gd name="T9" fmla="*/ 16 h 29"/>
                <a:gd name="T10" fmla="*/ 36 w 35"/>
                <a:gd name="T11" fmla="*/ 21 h 29"/>
                <a:gd name="T12" fmla="*/ 37 w 35"/>
                <a:gd name="T13" fmla="*/ 28 h 29"/>
                <a:gd name="T14" fmla="*/ 24 w 35"/>
                <a:gd name="T15" fmla="*/ 33 h 29"/>
                <a:gd name="T16" fmla="*/ 18 w 35"/>
                <a:gd name="T17" fmla="*/ 30 h 29"/>
                <a:gd name="T18" fmla="*/ 10 w 35"/>
                <a:gd name="T19" fmla="*/ 35 h 29"/>
                <a:gd name="T20" fmla="*/ 8 w 35"/>
                <a:gd name="T21" fmla="*/ 29 h 29"/>
                <a:gd name="T22" fmla="*/ 4 w 35"/>
                <a:gd name="T23" fmla="*/ 24 h 29"/>
                <a:gd name="T24" fmla="*/ 0 w 35"/>
                <a:gd name="T25" fmla="*/ 12 h 29"/>
                <a:gd name="T26" fmla="*/ 2 w 35"/>
                <a:gd name="T27" fmla="*/ 2 h 29"/>
                <a:gd name="T28" fmla="*/ 6 w 35"/>
                <a:gd name="T29" fmla="*/ 0 h 2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"/>
                <a:gd name="T46" fmla="*/ 0 h 29"/>
                <a:gd name="T47" fmla="*/ 35 w 35"/>
                <a:gd name="T48" fmla="*/ 29 h 2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" h="29">
                  <a:moveTo>
                    <a:pt x="5" y="0"/>
                  </a:moveTo>
                  <a:cubicBezTo>
                    <a:pt x="10" y="0"/>
                    <a:pt x="14" y="2"/>
                    <a:pt x="18" y="4"/>
                  </a:cubicBezTo>
                  <a:cubicBezTo>
                    <a:pt x="20" y="5"/>
                    <a:pt x="21" y="6"/>
                    <a:pt x="23" y="7"/>
                  </a:cubicBezTo>
                  <a:cubicBezTo>
                    <a:pt x="25" y="8"/>
                    <a:pt x="26" y="9"/>
                    <a:pt x="28" y="9"/>
                  </a:cubicBezTo>
                  <a:cubicBezTo>
                    <a:pt x="30" y="10"/>
                    <a:pt x="33" y="10"/>
                    <a:pt x="34" y="13"/>
                  </a:cubicBezTo>
                  <a:cubicBezTo>
                    <a:pt x="35" y="14"/>
                    <a:pt x="31" y="15"/>
                    <a:pt x="30" y="17"/>
                  </a:cubicBezTo>
                  <a:cubicBezTo>
                    <a:pt x="30" y="19"/>
                    <a:pt x="32" y="22"/>
                    <a:pt x="31" y="23"/>
                  </a:cubicBezTo>
                  <a:cubicBezTo>
                    <a:pt x="28" y="26"/>
                    <a:pt x="24" y="26"/>
                    <a:pt x="20" y="27"/>
                  </a:cubicBezTo>
                  <a:cubicBezTo>
                    <a:pt x="18" y="27"/>
                    <a:pt x="16" y="25"/>
                    <a:pt x="15" y="25"/>
                  </a:cubicBezTo>
                  <a:cubicBezTo>
                    <a:pt x="12" y="26"/>
                    <a:pt x="11" y="29"/>
                    <a:pt x="8" y="29"/>
                  </a:cubicBezTo>
                  <a:cubicBezTo>
                    <a:pt x="7" y="29"/>
                    <a:pt x="8" y="26"/>
                    <a:pt x="7" y="24"/>
                  </a:cubicBezTo>
                  <a:cubicBezTo>
                    <a:pt x="6" y="23"/>
                    <a:pt x="4" y="22"/>
                    <a:pt x="3" y="20"/>
                  </a:cubicBezTo>
                  <a:cubicBezTo>
                    <a:pt x="1" y="17"/>
                    <a:pt x="0" y="14"/>
                    <a:pt x="0" y="10"/>
                  </a:cubicBezTo>
                  <a:cubicBezTo>
                    <a:pt x="0" y="8"/>
                    <a:pt x="1" y="5"/>
                    <a:pt x="2" y="2"/>
                  </a:cubicBezTo>
                  <a:cubicBezTo>
                    <a:pt x="2" y="1"/>
                    <a:pt x="4" y="0"/>
                    <a:pt x="5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75" name="Freeform 3592"/>
            <p:cNvSpPr>
              <a:spLocks noChangeAspect="1"/>
            </p:cNvSpPr>
            <p:nvPr/>
          </p:nvSpPr>
          <p:spPr bwMode="auto">
            <a:xfrm>
              <a:off x="2774482" y="930752"/>
              <a:ext cx="61260" cy="16044"/>
            </a:xfrm>
            <a:custGeom>
              <a:avLst/>
              <a:gdLst>
                <a:gd name="T0" fmla="*/ 11 w 35"/>
                <a:gd name="T1" fmla="*/ 0 h 9"/>
                <a:gd name="T2" fmla="*/ 1 w 35"/>
                <a:gd name="T3" fmla="*/ 2 h 9"/>
                <a:gd name="T4" fmla="*/ 2 w 35"/>
                <a:gd name="T5" fmla="*/ 9 h 9"/>
                <a:gd name="T6" fmla="*/ 22 w 35"/>
                <a:gd name="T7" fmla="*/ 9 h 9"/>
                <a:gd name="T8" fmla="*/ 35 w 35"/>
                <a:gd name="T9" fmla="*/ 10 h 9"/>
                <a:gd name="T10" fmla="*/ 38 w 35"/>
                <a:gd name="T11" fmla="*/ 5 h 9"/>
                <a:gd name="T12" fmla="*/ 41 w 35"/>
                <a:gd name="T13" fmla="*/ 2 h 9"/>
                <a:gd name="T14" fmla="*/ 36 w 35"/>
                <a:gd name="T15" fmla="*/ 0 h 9"/>
                <a:gd name="T16" fmla="*/ 30 w 35"/>
                <a:gd name="T17" fmla="*/ 1 h 9"/>
                <a:gd name="T18" fmla="*/ 16 w 35"/>
                <a:gd name="T19" fmla="*/ 0 h 9"/>
                <a:gd name="T20" fmla="*/ 11 w 35"/>
                <a:gd name="T21" fmla="*/ 0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5"/>
                <a:gd name="T34" fmla="*/ 0 h 9"/>
                <a:gd name="T35" fmla="*/ 35 w 35"/>
                <a:gd name="T36" fmla="*/ 9 h 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5" h="9">
                  <a:moveTo>
                    <a:pt x="9" y="0"/>
                  </a:moveTo>
                  <a:cubicBezTo>
                    <a:pt x="6" y="0"/>
                    <a:pt x="3" y="0"/>
                    <a:pt x="1" y="2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7" y="8"/>
                    <a:pt x="13" y="7"/>
                    <a:pt x="18" y="7"/>
                  </a:cubicBezTo>
                  <a:cubicBezTo>
                    <a:pt x="22" y="7"/>
                    <a:pt x="25" y="9"/>
                    <a:pt x="29" y="8"/>
                  </a:cubicBezTo>
                  <a:cubicBezTo>
                    <a:pt x="30" y="7"/>
                    <a:pt x="31" y="5"/>
                    <a:pt x="32" y="4"/>
                  </a:cubicBezTo>
                  <a:cubicBezTo>
                    <a:pt x="33" y="3"/>
                    <a:pt x="35" y="3"/>
                    <a:pt x="34" y="2"/>
                  </a:cubicBezTo>
                  <a:cubicBezTo>
                    <a:pt x="34" y="0"/>
                    <a:pt x="32" y="0"/>
                    <a:pt x="30" y="0"/>
                  </a:cubicBezTo>
                  <a:cubicBezTo>
                    <a:pt x="28" y="0"/>
                    <a:pt x="27" y="1"/>
                    <a:pt x="25" y="1"/>
                  </a:cubicBezTo>
                  <a:cubicBezTo>
                    <a:pt x="21" y="1"/>
                    <a:pt x="17" y="0"/>
                    <a:pt x="13" y="0"/>
                  </a:cubicBezTo>
                  <a:cubicBezTo>
                    <a:pt x="11" y="0"/>
                    <a:pt x="10" y="0"/>
                    <a:pt x="9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76" name="Freeform 3593"/>
            <p:cNvSpPr>
              <a:spLocks noChangeAspect="1"/>
            </p:cNvSpPr>
            <p:nvPr/>
          </p:nvSpPr>
          <p:spPr bwMode="auto">
            <a:xfrm>
              <a:off x="2870748" y="935128"/>
              <a:ext cx="21879" cy="16044"/>
            </a:xfrm>
            <a:custGeom>
              <a:avLst/>
              <a:gdLst>
                <a:gd name="T0" fmla="*/ 4 w 12"/>
                <a:gd name="T1" fmla="*/ 1 h 9"/>
                <a:gd name="T2" fmla="*/ 0 w 12"/>
                <a:gd name="T3" fmla="*/ 5 h 9"/>
                <a:gd name="T4" fmla="*/ 5 w 12"/>
                <a:gd name="T5" fmla="*/ 10 h 9"/>
                <a:gd name="T6" fmla="*/ 11 w 12"/>
                <a:gd name="T7" fmla="*/ 10 h 9"/>
                <a:gd name="T8" fmla="*/ 14 w 12"/>
                <a:gd name="T9" fmla="*/ 4 h 9"/>
                <a:gd name="T10" fmla="*/ 8 w 12"/>
                <a:gd name="T11" fmla="*/ 2 h 9"/>
                <a:gd name="T12" fmla="*/ 4 w 12"/>
                <a:gd name="T13" fmla="*/ 1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9"/>
                <a:gd name="T23" fmla="*/ 12 w 12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9">
                  <a:moveTo>
                    <a:pt x="3" y="1"/>
                  </a:moveTo>
                  <a:cubicBezTo>
                    <a:pt x="2" y="1"/>
                    <a:pt x="0" y="3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5" y="9"/>
                    <a:pt x="8" y="9"/>
                    <a:pt x="9" y="8"/>
                  </a:cubicBezTo>
                  <a:cubicBezTo>
                    <a:pt x="11" y="7"/>
                    <a:pt x="12" y="5"/>
                    <a:pt x="11" y="3"/>
                  </a:cubicBezTo>
                  <a:cubicBezTo>
                    <a:pt x="10" y="2"/>
                    <a:pt x="8" y="2"/>
                    <a:pt x="6" y="2"/>
                  </a:cubicBezTo>
                  <a:cubicBezTo>
                    <a:pt x="5" y="1"/>
                    <a:pt x="4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77" name="Freeform 3594"/>
            <p:cNvSpPr>
              <a:spLocks noChangeAspect="1"/>
            </p:cNvSpPr>
            <p:nvPr/>
          </p:nvSpPr>
          <p:spPr bwMode="auto">
            <a:xfrm>
              <a:off x="2752603" y="957007"/>
              <a:ext cx="309218" cy="110852"/>
            </a:xfrm>
            <a:custGeom>
              <a:avLst/>
              <a:gdLst>
                <a:gd name="T0" fmla="*/ 205 w 177"/>
                <a:gd name="T1" fmla="*/ 42 h 63"/>
                <a:gd name="T2" fmla="*/ 210 w 177"/>
                <a:gd name="T3" fmla="*/ 51 h 63"/>
                <a:gd name="T4" fmla="*/ 202 w 177"/>
                <a:gd name="T5" fmla="*/ 59 h 63"/>
                <a:gd name="T6" fmla="*/ 210 w 177"/>
                <a:gd name="T7" fmla="*/ 62 h 63"/>
                <a:gd name="T8" fmla="*/ 200 w 177"/>
                <a:gd name="T9" fmla="*/ 62 h 63"/>
                <a:gd name="T10" fmla="*/ 201 w 177"/>
                <a:gd name="T11" fmla="*/ 70 h 63"/>
                <a:gd name="T12" fmla="*/ 187 w 177"/>
                <a:gd name="T13" fmla="*/ 69 h 63"/>
                <a:gd name="T14" fmla="*/ 168 w 177"/>
                <a:gd name="T15" fmla="*/ 72 h 63"/>
                <a:gd name="T16" fmla="*/ 158 w 177"/>
                <a:gd name="T17" fmla="*/ 71 h 63"/>
                <a:gd name="T18" fmla="*/ 140 w 177"/>
                <a:gd name="T19" fmla="*/ 71 h 63"/>
                <a:gd name="T20" fmla="*/ 135 w 177"/>
                <a:gd name="T21" fmla="*/ 71 h 63"/>
                <a:gd name="T22" fmla="*/ 128 w 177"/>
                <a:gd name="T23" fmla="*/ 74 h 63"/>
                <a:gd name="T24" fmla="*/ 121 w 177"/>
                <a:gd name="T25" fmla="*/ 72 h 63"/>
                <a:gd name="T26" fmla="*/ 115 w 177"/>
                <a:gd name="T27" fmla="*/ 74 h 63"/>
                <a:gd name="T28" fmla="*/ 93 w 177"/>
                <a:gd name="T29" fmla="*/ 63 h 63"/>
                <a:gd name="T30" fmla="*/ 86 w 177"/>
                <a:gd name="T31" fmla="*/ 65 h 63"/>
                <a:gd name="T32" fmla="*/ 72 w 177"/>
                <a:gd name="T33" fmla="*/ 70 h 63"/>
                <a:gd name="T34" fmla="*/ 60 w 177"/>
                <a:gd name="T35" fmla="*/ 69 h 63"/>
                <a:gd name="T36" fmla="*/ 50 w 177"/>
                <a:gd name="T37" fmla="*/ 55 h 63"/>
                <a:gd name="T38" fmla="*/ 50 w 177"/>
                <a:gd name="T39" fmla="*/ 52 h 63"/>
                <a:gd name="T40" fmla="*/ 56 w 177"/>
                <a:gd name="T41" fmla="*/ 41 h 63"/>
                <a:gd name="T42" fmla="*/ 50 w 177"/>
                <a:gd name="T43" fmla="*/ 29 h 63"/>
                <a:gd name="T44" fmla="*/ 42 w 177"/>
                <a:gd name="T45" fmla="*/ 24 h 63"/>
                <a:gd name="T46" fmla="*/ 20 w 177"/>
                <a:gd name="T47" fmla="*/ 24 h 63"/>
                <a:gd name="T48" fmla="*/ 22 w 177"/>
                <a:gd name="T49" fmla="*/ 19 h 63"/>
                <a:gd name="T50" fmla="*/ 8 w 177"/>
                <a:gd name="T51" fmla="*/ 16 h 63"/>
                <a:gd name="T52" fmla="*/ 4 w 177"/>
                <a:gd name="T53" fmla="*/ 13 h 63"/>
                <a:gd name="T54" fmla="*/ 6 w 177"/>
                <a:gd name="T55" fmla="*/ 8 h 63"/>
                <a:gd name="T56" fmla="*/ 10 w 177"/>
                <a:gd name="T57" fmla="*/ 1 h 63"/>
                <a:gd name="T58" fmla="*/ 29 w 177"/>
                <a:gd name="T59" fmla="*/ 1 h 63"/>
                <a:gd name="T60" fmla="*/ 43 w 177"/>
                <a:gd name="T61" fmla="*/ 4 h 63"/>
                <a:gd name="T62" fmla="*/ 48 w 177"/>
                <a:gd name="T63" fmla="*/ 11 h 63"/>
                <a:gd name="T64" fmla="*/ 52 w 177"/>
                <a:gd name="T65" fmla="*/ 12 h 63"/>
                <a:gd name="T66" fmla="*/ 72 w 177"/>
                <a:gd name="T67" fmla="*/ 10 h 63"/>
                <a:gd name="T68" fmla="*/ 80 w 177"/>
                <a:gd name="T69" fmla="*/ 18 h 63"/>
                <a:gd name="T70" fmla="*/ 71 w 177"/>
                <a:gd name="T71" fmla="*/ 18 h 63"/>
                <a:gd name="T72" fmla="*/ 91 w 177"/>
                <a:gd name="T73" fmla="*/ 21 h 63"/>
                <a:gd name="T74" fmla="*/ 93 w 177"/>
                <a:gd name="T75" fmla="*/ 27 h 63"/>
                <a:gd name="T76" fmla="*/ 66 w 177"/>
                <a:gd name="T77" fmla="*/ 21 h 63"/>
                <a:gd name="T78" fmla="*/ 77 w 177"/>
                <a:gd name="T79" fmla="*/ 29 h 63"/>
                <a:gd name="T80" fmla="*/ 71 w 177"/>
                <a:gd name="T81" fmla="*/ 35 h 63"/>
                <a:gd name="T82" fmla="*/ 85 w 177"/>
                <a:gd name="T83" fmla="*/ 35 h 63"/>
                <a:gd name="T84" fmla="*/ 87 w 177"/>
                <a:gd name="T85" fmla="*/ 41 h 63"/>
                <a:gd name="T86" fmla="*/ 84 w 177"/>
                <a:gd name="T87" fmla="*/ 45 h 63"/>
                <a:gd name="T88" fmla="*/ 91 w 177"/>
                <a:gd name="T89" fmla="*/ 48 h 63"/>
                <a:gd name="T90" fmla="*/ 95 w 177"/>
                <a:gd name="T91" fmla="*/ 43 h 63"/>
                <a:gd name="T92" fmla="*/ 104 w 177"/>
                <a:gd name="T93" fmla="*/ 46 h 63"/>
                <a:gd name="T94" fmla="*/ 111 w 177"/>
                <a:gd name="T95" fmla="*/ 46 h 63"/>
                <a:gd name="T96" fmla="*/ 125 w 177"/>
                <a:gd name="T97" fmla="*/ 47 h 63"/>
                <a:gd name="T98" fmla="*/ 135 w 177"/>
                <a:gd name="T99" fmla="*/ 49 h 63"/>
                <a:gd name="T100" fmla="*/ 144 w 177"/>
                <a:gd name="T101" fmla="*/ 41 h 63"/>
                <a:gd name="T102" fmla="*/ 162 w 177"/>
                <a:gd name="T103" fmla="*/ 35 h 63"/>
                <a:gd name="T104" fmla="*/ 181 w 177"/>
                <a:gd name="T105" fmla="*/ 34 h 63"/>
                <a:gd name="T106" fmla="*/ 196 w 177"/>
                <a:gd name="T107" fmla="*/ 37 h 6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7"/>
                <a:gd name="T163" fmla="*/ 0 h 63"/>
                <a:gd name="T164" fmla="*/ 177 w 177"/>
                <a:gd name="T165" fmla="*/ 63 h 6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7" h="63">
                  <a:moveTo>
                    <a:pt x="173" y="33"/>
                  </a:moveTo>
                  <a:cubicBezTo>
                    <a:pt x="174" y="33"/>
                    <a:pt x="170" y="35"/>
                    <a:pt x="171" y="35"/>
                  </a:cubicBezTo>
                  <a:cubicBezTo>
                    <a:pt x="173" y="36"/>
                    <a:pt x="176" y="34"/>
                    <a:pt x="176" y="35"/>
                  </a:cubicBezTo>
                  <a:cubicBezTo>
                    <a:pt x="177" y="37"/>
                    <a:pt x="176" y="40"/>
                    <a:pt x="175" y="42"/>
                  </a:cubicBezTo>
                  <a:cubicBezTo>
                    <a:pt x="173" y="44"/>
                    <a:pt x="169" y="44"/>
                    <a:pt x="168" y="46"/>
                  </a:cubicBezTo>
                  <a:cubicBezTo>
                    <a:pt x="167" y="47"/>
                    <a:pt x="168" y="49"/>
                    <a:pt x="169" y="49"/>
                  </a:cubicBezTo>
                  <a:cubicBezTo>
                    <a:pt x="171" y="49"/>
                    <a:pt x="173" y="45"/>
                    <a:pt x="174" y="46"/>
                  </a:cubicBezTo>
                  <a:cubicBezTo>
                    <a:pt x="176" y="46"/>
                    <a:pt x="176" y="49"/>
                    <a:pt x="175" y="51"/>
                  </a:cubicBezTo>
                  <a:cubicBezTo>
                    <a:pt x="174" y="52"/>
                    <a:pt x="172" y="54"/>
                    <a:pt x="171" y="54"/>
                  </a:cubicBezTo>
                  <a:cubicBezTo>
                    <a:pt x="169" y="54"/>
                    <a:pt x="169" y="50"/>
                    <a:pt x="167" y="51"/>
                  </a:cubicBezTo>
                  <a:cubicBezTo>
                    <a:pt x="166" y="51"/>
                    <a:pt x="167" y="53"/>
                    <a:pt x="167" y="54"/>
                  </a:cubicBezTo>
                  <a:cubicBezTo>
                    <a:pt x="168" y="55"/>
                    <a:pt x="169" y="57"/>
                    <a:pt x="168" y="58"/>
                  </a:cubicBezTo>
                  <a:cubicBezTo>
                    <a:pt x="167" y="59"/>
                    <a:pt x="164" y="58"/>
                    <a:pt x="162" y="58"/>
                  </a:cubicBezTo>
                  <a:cubicBezTo>
                    <a:pt x="160" y="58"/>
                    <a:pt x="158" y="57"/>
                    <a:pt x="156" y="57"/>
                  </a:cubicBezTo>
                  <a:cubicBezTo>
                    <a:pt x="154" y="57"/>
                    <a:pt x="152" y="59"/>
                    <a:pt x="150" y="60"/>
                  </a:cubicBezTo>
                  <a:cubicBezTo>
                    <a:pt x="147" y="60"/>
                    <a:pt x="143" y="61"/>
                    <a:pt x="140" y="60"/>
                  </a:cubicBezTo>
                  <a:cubicBezTo>
                    <a:pt x="137" y="58"/>
                    <a:pt x="138" y="52"/>
                    <a:pt x="135" y="52"/>
                  </a:cubicBezTo>
                  <a:cubicBezTo>
                    <a:pt x="133" y="52"/>
                    <a:pt x="135" y="58"/>
                    <a:pt x="132" y="59"/>
                  </a:cubicBezTo>
                  <a:cubicBezTo>
                    <a:pt x="130" y="61"/>
                    <a:pt x="126" y="59"/>
                    <a:pt x="123" y="59"/>
                  </a:cubicBezTo>
                  <a:cubicBezTo>
                    <a:pt x="121" y="59"/>
                    <a:pt x="119" y="60"/>
                    <a:pt x="117" y="59"/>
                  </a:cubicBezTo>
                  <a:cubicBezTo>
                    <a:pt x="116" y="59"/>
                    <a:pt x="116" y="56"/>
                    <a:pt x="115" y="56"/>
                  </a:cubicBezTo>
                  <a:cubicBezTo>
                    <a:pt x="114" y="56"/>
                    <a:pt x="114" y="59"/>
                    <a:pt x="113" y="59"/>
                  </a:cubicBezTo>
                  <a:cubicBezTo>
                    <a:pt x="111" y="59"/>
                    <a:pt x="111" y="55"/>
                    <a:pt x="110" y="56"/>
                  </a:cubicBezTo>
                  <a:cubicBezTo>
                    <a:pt x="108" y="57"/>
                    <a:pt x="109" y="61"/>
                    <a:pt x="107" y="61"/>
                  </a:cubicBezTo>
                  <a:cubicBezTo>
                    <a:pt x="105" y="61"/>
                    <a:pt x="105" y="58"/>
                    <a:pt x="103" y="58"/>
                  </a:cubicBezTo>
                  <a:cubicBezTo>
                    <a:pt x="102" y="57"/>
                    <a:pt x="102" y="60"/>
                    <a:pt x="101" y="60"/>
                  </a:cubicBezTo>
                  <a:cubicBezTo>
                    <a:pt x="99" y="60"/>
                    <a:pt x="98" y="57"/>
                    <a:pt x="96" y="58"/>
                  </a:cubicBezTo>
                  <a:cubicBezTo>
                    <a:pt x="95" y="58"/>
                    <a:pt x="97" y="61"/>
                    <a:pt x="96" y="61"/>
                  </a:cubicBezTo>
                  <a:cubicBezTo>
                    <a:pt x="90" y="62"/>
                    <a:pt x="83" y="63"/>
                    <a:pt x="78" y="61"/>
                  </a:cubicBezTo>
                  <a:cubicBezTo>
                    <a:pt x="76" y="60"/>
                    <a:pt x="80" y="54"/>
                    <a:pt x="78" y="52"/>
                  </a:cubicBezTo>
                  <a:cubicBezTo>
                    <a:pt x="76" y="51"/>
                    <a:pt x="76" y="56"/>
                    <a:pt x="74" y="56"/>
                  </a:cubicBezTo>
                  <a:cubicBezTo>
                    <a:pt x="73" y="57"/>
                    <a:pt x="73" y="53"/>
                    <a:pt x="72" y="54"/>
                  </a:cubicBezTo>
                  <a:cubicBezTo>
                    <a:pt x="70" y="54"/>
                    <a:pt x="72" y="58"/>
                    <a:pt x="70" y="58"/>
                  </a:cubicBezTo>
                  <a:cubicBezTo>
                    <a:pt x="67" y="59"/>
                    <a:pt x="63" y="59"/>
                    <a:pt x="60" y="58"/>
                  </a:cubicBezTo>
                  <a:cubicBezTo>
                    <a:pt x="57" y="57"/>
                    <a:pt x="56" y="52"/>
                    <a:pt x="53" y="52"/>
                  </a:cubicBezTo>
                  <a:cubicBezTo>
                    <a:pt x="52" y="52"/>
                    <a:pt x="52" y="57"/>
                    <a:pt x="50" y="57"/>
                  </a:cubicBezTo>
                  <a:cubicBezTo>
                    <a:pt x="48" y="57"/>
                    <a:pt x="45" y="55"/>
                    <a:pt x="43" y="53"/>
                  </a:cubicBezTo>
                  <a:cubicBezTo>
                    <a:pt x="42" y="51"/>
                    <a:pt x="42" y="48"/>
                    <a:pt x="42" y="46"/>
                  </a:cubicBezTo>
                  <a:cubicBezTo>
                    <a:pt x="43" y="45"/>
                    <a:pt x="45" y="45"/>
                    <a:pt x="45" y="44"/>
                  </a:cubicBezTo>
                  <a:cubicBezTo>
                    <a:pt x="45" y="43"/>
                    <a:pt x="42" y="44"/>
                    <a:pt x="42" y="43"/>
                  </a:cubicBezTo>
                  <a:cubicBezTo>
                    <a:pt x="41" y="41"/>
                    <a:pt x="42" y="38"/>
                    <a:pt x="43" y="36"/>
                  </a:cubicBezTo>
                  <a:cubicBezTo>
                    <a:pt x="44" y="35"/>
                    <a:pt x="46" y="35"/>
                    <a:pt x="47" y="34"/>
                  </a:cubicBezTo>
                  <a:cubicBezTo>
                    <a:pt x="47" y="32"/>
                    <a:pt x="47" y="30"/>
                    <a:pt x="47" y="29"/>
                  </a:cubicBezTo>
                  <a:cubicBezTo>
                    <a:pt x="46" y="27"/>
                    <a:pt x="44" y="26"/>
                    <a:pt x="42" y="24"/>
                  </a:cubicBezTo>
                  <a:cubicBezTo>
                    <a:pt x="41" y="23"/>
                    <a:pt x="42" y="20"/>
                    <a:pt x="41" y="19"/>
                  </a:cubicBezTo>
                  <a:cubicBezTo>
                    <a:pt x="39" y="18"/>
                    <a:pt x="37" y="20"/>
                    <a:pt x="35" y="20"/>
                  </a:cubicBezTo>
                  <a:cubicBezTo>
                    <a:pt x="30" y="19"/>
                    <a:pt x="25" y="18"/>
                    <a:pt x="20" y="18"/>
                  </a:cubicBezTo>
                  <a:cubicBezTo>
                    <a:pt x="19" y="18"/>
                    <a:pt x="18" y="20"/>
                    <a:pt x="17" y="20"/>
                  </a:cubicBezTo>
                  <a:cubicBezTo>
                    <a:pt x="16" y="20"/>
                    <a:pt x="14" y="19"/>
                    <a:pt x="14" y="18"/>
                  </a:cubicBezTo>
                  <a:cubicBezTo>
                    <a:pt x="15" y="17"/>
                    <a:pt x="19" y="17"/>
                    <a:pt x="18" y="16"/>
                  </a:cubicBezTo>
                  <a:cubicBezTo>
                    <a:pt x="16" y="14"/>
                    <a:pt x="13" y="16"/>
                    <a:pt x="10" y="15"/>
                  </a:cubicBezTo>
                  <a:cubicBezTo>
                    <a:pt x="9" y="15"/>
                    <a:pt x="7" y="15"/>
                    <a:pt x="7" y="13"/>
                  </a:cubicBezTo>
                  <a:cubicBezTo>
                    <a:pt x="6" y="12"/>
                    <a:pt x="10" y="12"/>
                    <a:pt x="9" y="12"/>
                  </a:cubicBezTo>
                  <a:cubicBezTo>
                    <a:pt x="8" y="10"/>
                    <a:pt x="5" y="12"/>
                    <a:pt x="3" y="11"/>
                  </a:cubicBezTo>
                  <a:cubicBezTo>
                    <a:pt x="2" y="10"/>
                    <a:pt x="0" y="9"/>
                    <a:pt x="0" y="8"/>
                  </a:cubicBezTo>
                  <a:cubicBezTo>
                    <a:pt x="1" y="6"/>
                    <a:pt x="5" y="9"/>
                    <a:pt x="5" y="7"/>
                  </a:cubicBezTo>
                  <a:cubicBezTo>
                    <a:pt x="6" y="6"/>
                    <a:pt x="1" y="5"/>
                    <a:pt x="2" y="4"/>
                  </a:cubicBezTo>
                  <a:cubicBezTo>
                    <a:pt x="3" y="2"/>
                    <a:pt x="6" y="2"/>
                    <a:pt x="8" y="1"/>
                  </a:cubicBezTo>
                  <a:cubicBezTo>
                    <a:pt x="10" y="1"/>
                    <a:pt x="13" y="0"/>
                    <a:pt x="15" y="0"/>
                  </a:cubicBezTo>
                  <a:cubicBezTo>
                    <a:pt x="18" y="0"/>
                    <a:pt x="21" y="0"/>
                    <a:pt x="24" y="1"/>
                  </a:cubicBezTo>
                  <a:cubicBezTo>
                    <a:pt x="27" y="2"/>
                    <a:pt x="29" y="4"/>
                    <a:pt x="32" y="4"/>
                  </a:cubicBezTo>
                  <a:cubicBezTo>
                    <a:pt x="33" y="4"/>
                    <a:pt x="34" y="3"/>
                    <a:pt x="36" y="3"/>
                  </a:cubicBezTo>
                  <a:cubicBezTo>
                    <a:pt x="37" y="4"/>
                    <a:pt x="39" y="5"/>
                    <a:pt x="40" y="6"/>
                  </a:cubicBezTo>
                  <a:cubicBezTo>
                    <a:pt x="41" y="7"/>
                    <a:pt x="40" y="8"/>
                    <a:pt x="40" y="9"/>
                  </a:cubicBezTo>
                  <a:cubicBezTo>
                    <a:pt x="39" y="11"/>
                    <a:pt x="35" y="14"/>
                    <a:pt x="37" y="15"/>
                  </a:cubicBezTo>
                  <a:cubicBezTo>
                    <a:pt x="40" y="15"/>
                    <a:pt x="41" y="11"/>
                    <a:pt x="43" y="10"/>
                  </a:cubicBezTo>
                  <a:cubicBezTo>
                    <a:pt x="45" y="9"/>
                    <a:pt x="48" y="11"/>
                    <a:pt x="50" y="11"/>
                  </a:cubicBezTo>
                  <a:cubicBezTo>
                    <a:pt x="53" y="11"/>
                    <a:pt x="56" y="8"/>
                    <a:pt x="60" y="8"/>
                  </a:cubicBezTo>
                  <a:cubicBezTo>
                    <a:pt x="63" y="8"/>
                    <a:pt x="66" y="11"/>
                    <a:pt x="68" y="13"/>
                  </a:cubicBezTo>
                  <a:cubicBezTo>
                    <a:pt x="69" y="14"/>
                    <a:pt x="67" y="15"/>
                    <a:pt x="67" y="15"/>
                  </a:cubicBezTo>
                  <a:cubicBezTo>
                    <a:pt x="64" y="15"/>
                    <a:pt x="62" y="13"/>
                    <a:pt x="59" y="13"/>
                  </a:cubicBezTo>
                  <a:cubicBezTo>
                    <a:pt x="59" y="13"/>
                    <a:pt x="59" y="15"/>
                    <a:pt x="59" y="15"/>
                  </a:cubicBezTo>
                  <a:cubicBezTo>
                    <a:pt x="64" y="17"/>
                    <a:pt x="68" y="17"/>
                    <a:pt x="72" y="17"/>
                  </a:cubicBezTo>
                  <a:cubicBezTo>
                    <a:pt x="74" y="17"/>
                    <a:pt x="75" y="17"/>
                    <a:pt x="76" y="17"/>
                  </a:cubicBezTo>
                  <a:cubicBezTo>
                    <a:pt x="77" y="17"/>
                    <a:pt x="79" y="17"/>
                    <a:pt x="79" y="17"/>
                  </a:cubicBezTo>
                  <a:cubicBezTo>
                    <a:pt x="80" y="19"/>
                    <a:pt x="80" y="21"/>
                    <a:pt x="78" y="22"/>
                  </a:cubicBezTo>
                  <a:cubicBezTo>
                    <a:pt x="75" y="23"/>
                    <a:pt x="71" y="22"/>
                    <a:pt x="67" y="21"/>
                  </a:cubicBezTo>
                  <a:cubicBezTo>
                    <a:pt x="63" y="21"/>
                    <a:pt x="59" y="18"/>
                    <a:pt x="55" y="17"/>
                  </a:cubicBezTo>
                  <a:cubicBezTo>
                    <a:pt x="55" y="17"/>
                    <a:pt x="55" y="19"/>
                    <a:pt x="55" y="20"/>
                  </a:cubicBezTo>
                  <a:cubicBezTo>
                    <a:pt x="58" y="22"/>
                    <a:pt x="63" y="21"/>
                    <a:pt x="64" y="24"/>
                  </a:cubicBezTo>
                  <a:cubicBezTo>
                    <a:pt x="65" y="26"/>
                    <a:pt x="59" y="25"/>
                    <a:pt x="57" y="27"/>
                  </a:cubicBezTo>
                  <a:cubicBezTo>
                    <a:pt x="56" y="27"/>
                    <a:pt x="58" y="29"/>
                    <a:pt x="59" y="29"/>
                  </a:cubicBezTo>
                  <a:cubicBezTo>
                    <a:pt x="62" y="29"/>
                    <a:pt x="65" y="26"/>
                    <a:pt x="68" y="26"/>
                  </a:cubicBezTo>
                  <a:cubicBezTo>
                    <a:pt x="70" y="26"/>
                    <a:pt x="70" y="28"/>
                    <a:pt x="71" y="29"/>
                  </a:cubicBezTo>
                  <a:cubicBezTo>
                    <a:pt x="73" y="30"/>
                    <a:pt x="76" y="29"/>
                    <a:pt x="77" y="31"/>
                  </a:cubicBezTo>
                  <a:cubicBezTo>
                    <a:pt x="77" y="32"/>
                    <a:pt x="75" y="34"/>
                    <a:pt x="73" y="34"/>
                  </a:cubicBezTo>
                  <a:cubicBezTo>
                    <a:pt x="72" y="35"/>
                    <a:pt x="71" y="34"/>
                    <a:pt x="70" y="35"/>
                  </a:cubicBezTo>
                  <a:cubicBezTo>
                    <a:pt x="70" y="35"/>
                    <a:pt x="70" y="37"/>
                    <a:pt x="70" y="37"/>
                  </a:cubicBezTo>
                  <a:cubicBezTo>
                    <a:pt x="72" y="37"/>
                    <a:pt x="74" y="35"/>
                    <a:pt x="75" y="36"/>
                  </a:cubicBezTo>
                  <a:cubicBezTo>
                    <a:pt x="77" y="37"/>
                    <a:pt x="75" y="39"/>
                    <a:pt x="76" y="40"/>
                  </a:cubicBezTo>
                  <a:cubicBezTo>
                    <a:pt x="77" y="40"/>
                    <a:pt x="79" y="41"/>
                    <a:pt x="79" y="40"/>
                  </a:cubicBezTo>
                  <a:cubicBezTo>
                    <a:pt x="80" y="39"/>
                    <a:pt x="79" y="37"/>
                    <a:pt x="79" y="36"/>
                  </a:cubicBezTo>
                  <a:cubicBezTo>
                    <a:pt x="80" y="35"/>
                    <a:pt x="81" y="34"/>
                    <a:pt x="82" y="34"/>
                  </a:cubicBezTo>
                  <a:cubicBezTo>
                    <a:pt x="84" y="35"/>
                    <a:pt x="85" y="38"/>
                    <a:pt x="87" y="38"/>
                  </a:cubicBezTo>
                  <a:cubicBezTo>
                    <a:pt x="89" y="39"/>
                    <a:pt x="89" y="36"/>
                    <a:pt x="90" y="36"/>
                  </a:cubicBezTo>
                  <a:cubicBezTo>
                    <a:pt x="91" y="36"/>
                    <a:pt x="92" y="38"/>
                    <a:pt x="93" y="38"/>
                  </a:cubicBezTo>
                  <a:cubicBezTo>
                    <a:pt x="94" y="37"/>
                    <a:pt x="94" y="34"/>
                    <a:pt x="95" y="34"/>
                  </a:cubicBezTo>
                  <a:cubicBezTo>
                    <a:pt x="98" y="35"/>
                    <a:pt x="101" y="37"/>
                    <a:pt x="104" y="39"/>
                  </a:cubicBezTo>
                  <a:cubicBezTo>
                    <a:pt x="104" y="39"/>
                    <a:pt x="103" y="41"/>
                    <a:pt x="104" y="41"/>
                  </a:cubicBezTo>
                  <a:cubicBezTo>
                    <a:pt x="107" y="42"/>
                    <a:pt x="111" y="43"/>
                    <a:pt x="113" y="41"/>
                  </a:cubicBezTo>
                  <a:cubicBezTo>
                    <a:pt x="114" y="40"/>
                    <a:pt x="107" y="38"/>
                    <a:pt x="108" y="37"/>
                  </a:cubicBezTo>
                  <a:cubicBezTo>
                    <a:pt x="111" y="34"/>
                    <a:pt x="116" y="35"/>
                    <a:pt x="120" y="34"/>
                  </a:cubicBezTo>
                  <a:cubicBezTo>
                    <a:pt x="124" y="33"/>
                    <a:pt x="129" y="31"/>
                    <a:pt x="133" y="30"/>
                  </a:cubicBezTo>
                  <a:cubicBezTo>
                    <a:pt x="134" y="29"/>
                    <a:pt x="135" y="29"/>
                    <a:pt x="135" y="29"/>
                  </a:cubicBezTo>
                  <a:cubicBezTo>
                    <a:pt x="137" y="29"/>
                    <a:pt x="139" y="30"/>
                    <a:pt x="141" y="30"/>
                  </a:cubicBezTo>
                  <a:cubicBezTo>
                    <a:pt x="144" y="30"/>
                    <a:pt x="148" y="28"/>
                    <a:pt x="151" y="28"/>
                  </a:cubicBezTo>
                  <a:cubicBezTo>
                    <a:pt x="155" y="28"/>
                    <a:pt x="160" y="28"/>
                    <a:pt x="164" y="29"/>
                  </a:cubicBezTo>
                  <a:cubicBezTo>
                    <a:pt x="165" y="29"/>
                    <a:pt x="164" y="31"/>
                    <a:pt x="164" y="31"/>
                  </a:cubicBezTo>
                  <a:cubicBezTo>
                    <a:pt x="167" y="32"/>
                    <a:pt x="171" y="31"/>
                    <a:pt x="173" y="3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78" name="Freeform 3595"/>
            <p:cNvSpPr>
              <a:spLocks noChangeAspect="1"/>
            </p:cNvSpPr>
            <p:nvPr/>
          </p:nvSpPr>
          <p:spPr bwMode="auto">
            <a:xfrm>
              <a:off x="2872206" y="961382"/>
              <a:ext cx="13127" cy="21879"/>
            </a:xfrm>
            <a:custGeom>
              <a:avLst/>
              <a:gdLst>
                <a:gd name="T0" fmla="*/ 0 w 7"/>
                <a:gd name="T1" fmla="*/ 2 h 13"/>
                <a:gd name="T2" fmla="*/ 8 w 7"/>
                <a:gd name="T3" fmla="*/ 1 h 13"/>
                <a:gd name="T4" fmla="*/ 6 w 7"/>
                <a:gd name="T5" fmla="*/ 14 h 13"/>
                <a:gd name="T6" fmla="*/ 4 w 7"/>
                <a:gd name="T7" fmla="*/ 13 h 13"/>
                <a:gd name="T8" fmla="*/ 0 w 7"/>
                <a:gd name="T9" fmla="*/ 2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3"/>
                <a:gd name="T17" fmla="*/ 7 w 7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3">
                  <a:moveTo>
                    <a:pt x="0" y="2"/>
                  </a:moveTo>
                  <a:cubicBezTo>
                    <a:pt x="1" y="2"/>
                    <a:pt x="5" y="0"/>
                    <a:pt x="6" y="1"/>
                  </a:cubicBezTo>
                  <a:cubicBezTo>
                    <a:pt x="6" y="4"/>
                    <a:pt x="7" y="8"/>
                    <a:pt x="5" y="12"/>
                  </a:cubicBezTo>
                  <a:cubicBezTo>
                    <a:pt x="5" y="13"/>
                    <a:pt x="3" y="12"/>
                    <a:pt x="3" y="11"/>
                  </a:cubicBezTo>
                  <a:cubicBezTo>
                    <a:pt x="1" y="8"/>
                    <a:pt x="0" y="5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79" name="Freeform 3596"/>
            <p:cNvSpPr>
              <a:spLocks noChangeAspect="1"/>
            </p:cNvSpPr>
            <p:nvPr/>
          </p:nvSpPr>
          <p:spPr bwMode="auto">
            <a:xfrm>
              <a:off x="2805112" y="763016"/>
              <a:ext cx="196908" cy="153151"/>
            </a:xfrm>
            <a:custGeom>
              <a:avLst/>
              <a:gdLst>
                <a:gd name="T0" fmla="*/ 63 w 113"/>
                <a:gd name="T1" fmla="*/ 5 h 87"/>
                <a:gd name="T2" fmla="*/ 81 w 113"/>
                <a:gd name="T3" fmla="*/ 31 h 87"/>
                <a:gd name="T4" fmla="*/ 100 w 113"/>
                <a:gd name="T5" fmla="*/ 43 h 87"/>
                <a:gd name="T6" fmla="*/ 111 w 113"/>
                <a:gd name="T7" fmla="*/ 37 h 87"/>
                <a:gd name="T8" fmla="*/ 111 w 113"/>
                <a:gd name="T9" fmla="*/ 49 h 87"/>
                <a:gd name="T10" fmla="*/ 118 w 113"/>
                <a:gd name="T11" fmla="*/ 54 h 87"/>
                <a:gd name="T12" fmla="*/ 127 w 113"/>
                <a:gd name="T13" fmla="*/ 58 h 87"/>
                <a:gd name="T14" fmla="*/ 112 w 113"/>
                <a:gd name="T15" fmla="*/ 74 h 87"/>
                <a:gd name="T16" fmla="*/ 104 w 113"/>
                <a:gd name="T17" fmla="*/ 76 h 87"/>
                <a:gd name="T18" fmla="*/ 92 w 113"/>
                <a:gd name="T19" fmla="*/ 76 h 87"/>
                <a:gd name="T20" fmla="*/ 90 w 113"/>
                <a:gd name="T21" fmla="*/ 92 h 87"/>
                <a:gd name="T22" fmla="*/ 79 w 113"/>
                <a:gd name="T23" fmla="*/ 99 h 87"/>
                <a:gd name="T24" fmla="*/ 63 w 113"/>
                <a:gd name="T25" fmla="*/ 92 h 87"/>
                <a:gd name="T26" fmla="*/ 59 w 113"/>
                <a:gd name="T27" fmla="*/ 97 h 87"/>
                <a:gd name="T28" fmla="*/ 42 w 113"/>
                <a:gd name="T29" fmla="*/ 101 h 87"/>
                <a:gd name="T30" fmla="*/ 41 w 113"/>
                <a:gd name="T31" fmla="*/ 92 h 87"/>
                <a:gd name="T32" fmla="*/ 29 w 113"/>
                <a:gd name="T33" fmla="*/ 84 h 87"/>
                <a:gd name="T34" fmla="*/ 24 w 113"/>
                <a:gd name="T35" fmla="*/ 78 h 87"/>
                <a:gd name="T36" fmla="*/ 54 w 113"/>
                <a:gd name="T37" fmla="*/ 70 h 87"/>
                <a:gd name="T38" fmla="*/ 47 w 113"/>
                <a:gd name="T39" fmla="*/ 68 h 87"/>
                <a:gd name="T40" fmla="*/ 41 w 113"/>
                <a:gd name="T41" fmla="*/ 62 h 87"/>
                <a:gd name="T42" fmla="*/ 25 w 113"/>
                <a:gd name="T43" fmla="*/ 64 h 87"/>
                <a:gd name="T44" fmla="*/ 8 w 113"/>
                <a:gd name="T45" fmla="*/ 59 h 87"/>
                <a:gd name="T46" fmla="*/ 20 w 113"/>
                <a:gd name="T47" fmla="*/ 54 h 87"/>
                <a:gd name="T48" fmla="*/ 1 w 113"/>
                <a:gd name="T49" fmla="*/ 47 h 87"/>
                <a:gd name="T50" fmla="*/ 24 w 113"/>
                <a:gd name="T51" fmla="*/ 47 h 87"/>
                <a:gd name="T52" fmla="*/ 17 w 113"/>
                <a:gd name="T53" fmla="*/ 42 h 87"/>
                <a:gd name="T54" fmla="*/ 11 w 113"/>
                <a:gd name="T55" fmla="*/ 33 h 87"/>
                <a:gd name="T56" fmla="*/ 35 w 113"/>
                <a:gd name="T57" fmla="*/ 30 h 87"/>
                <a:gd name="T58" fmla="*/ 22 w 113"/>
                <a:gd name="T59" fmla="*/ 22 h 87"/>
                <a:gd name="T60" fmla="*/ 38 w 113"/>
                <a:gd name="T61" fmla="*/ 17 h 87"/>
                <a:gd name="T62" fmla="*/ 49 w 113"/>
                <a:gd name="T63" fmla="*/ 10 h 87"/>
                <a:gd name="T64" fmla="*/ 33 w 113"/>
                <a:gd name="T65" fmla="*/ 5 h 8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3"/>
                <a:gd name="T100" fmla="*/ 0 h 87"/>
                <a:gd name="T101" fmla="*/ 113 w 113"/>
                <a:gd name="T102" fmla="*/ 87 h 8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3" h="87">
                  <a:moveTo>
                    <a:pt x="31" y="2"/>
                  </a:moveTo>
                  <a:cubicBezTo>
                    <a:pt x="39" y="2"/>
                    <a:pt x="47" y="0"/>
                    <a:pt x="53" y="4"/>
                  </a:cubicBezTo>
                  <a:cubicBezTo>
                    <a:pt x="59" y="7"/>
                    <a:pt x="59" y="16"/>
                    <a:pt x="62" y="21"/>
                  </a:cubicBezTo>
                  <a:cubicBezTo>
                    <a:pt x="64" y="23"/>
                    <a:pt x="66" y="25"/>
                    <a:pt x="68" y="26"/>
                  </a:cubicBezTo>
                  <a:cubicBezTo>
                    <a:pt x="71" y="27"/>
                    <a:pt x="74" y="25"/>
                    <a:pt x="76" y="26"/>
                  </a:cubicBezTo>
                  <a:cubicBezTo>
                    <a:pt x="80" y="28"/>
                    <a:pt x="80" y="35"/>
                    <a:pt x="84" y="36"/>
                  </a:cubicBezTo>
                  <a:cubicBezTo>
                    <a:pt x="86" y="37"/>
                    <a:pt x="83" y="30"/>
                    <a:pt x="85" y="29"/>
                  </a:cubicBezTo>
                  <a:cubicBezTo>
                    <a:pt x="88" y="28"/>
                    <a:pt x="92" y="28"/>
                    <a:pt x="93" y="31"/>
                  </a:cubicBezTo>
                  <a:cubicBezTo>
                    <a:pt x="94" y="33"/>
                    <a:pt x="89" y="34"/>
                    <a:pt x="89" y="36"/>
                  </a:cubicBezTo>
                  <a:cubicBezTo>
                    <a:pt x="89" y="38"/>
                    <a:pt x="94" y="39"/>
                    <a:pt x="93" y="41"/>
                  </a:cubicBezTo>
                  <a:cubicBezTo>
                    <a:pt x="93" y="44"/>
                    <a:pt x="84" y="47"/>
                    <a:pt x="87" y="49"/>
                  </a:cubicBezTo>
                  <a:cubicBezTo>
                    <a:pt x="90" y="51"/>
                    <a:pt x="94" y="45"/>
                    <a:pt x="99" y="45"/>
                  </a:cubicBezTo>
                  <a:cubicBezTo>
                    <a:pt x="100" y="45"/>
                    <a:pt x="101" y="48"/>
                    <a:pt x="103" y="48"/>
                  </a:cubicBezTo>
                  <a:cubicBezTo>
                    <a:pt x="104" y="49"/>
                    <a:pt x="105" y="47"/>
                    <a:pt x="106" y="48"/>
                  </a:cubicBezTo>
                  <a:cubicBezTo>
                    <a:pt x="108" y="50"/>
                    <a:pt x="113" y="54"/>
                    <a:pt x="111" y="56"/>
                  </a:cubicBezTo>
                  <a:cubicBezTo>
                    <a:pt x="107" y="60"/>
                    <a:pt x="100" y="59"/>
                    <a:pt x="94" y="61"/>
                  </a:cubicBezTo>
                  <a:cubicBezTo>
                    <a:pt x="92" y="62"/>
                    <a:pt x="91" y="64"/>
                    <a:pt x="90" y="65"/>
                  </a:cubicBezTo>
                  <a:cubicBezTo>
                    <a:pt x="89" y="65"/>
                    <a:pt x="88" y="62"/>
                    <a:pt x="87" y="63"/>
                  </a:cubicBezTo>
                  <a:cubicBezTo>
                    <a:pt x="84" y="66"/>
                    <a:pt x="84" y="73"/>
                    <a:pt x="80" y="73"/>
                  </a:cubicBezTo>
                  <a:cubicBezTo>
                    <a:pt x="76" y="73"/>
                    <a:pt x="79" y="66"/>
                    <a:pt x="77" y="63"/>
                  </a:cubicBezTo>
                  <a:cubicBezTo>
                    <a:pt x="76" y="62"/>
                    <a:pt x="75" y="65"/>
                    <a:pt x="75" y="66"/>
                  </a:cubicBezTo>
                  <a:cubicBezTo>
                    <a:pt x="74" y="70"/>
                    <a:pt x="77" y="74"/>
                    <a:pt x="75" y="76"/>
                  </a:cubicBezTo>
                  <a:cubicBezTo>
                    <a:pt x="74" y="78"/>
                    <a:pt x="71" y="73"/>
                    <a:pt x="69" y="74"/>
                  </a:cubicBezTo>
                  <a:cubicBezTo>
                    <a:pt x="66" y="76"/>
                    <a:pt x="69" y="82"/>
                    <a:pt x="66" y="82"/>
                  </a:cubicBezTo>
                  <a:cubicBezTo>
                    <a:pt x="62" y="83"/>
                    <a:pt x="60" y="78"/>
                    <a:pt x="57" y="76"/>
                  </a:cubicBezTo>
                  <a:cubicBezTo>
                    <a:pt x="55" y="75"/>
                    <a:pt x="52" y="74"/>
                    <a:pt x="53" y="76"/>
                  </a:cubicBezTo>
                  <a:cubicBezTo>
                    <a:pt x="54" y="79"/>
                    <a:pt x="62" y="80"/>
                    <a:pt x="60" y="83"/>
                  </a:cubicBezTo>
                  <a:cubicBezTo>
                    <a:pt x="58" y="86"/>
                    <a:pt x="53" y="79"/>
                    <a:pt x="49" y="80"/>
                  </a:cubicBezTo>
                  <a:cubicBezTo>
                    <a:pt x="47" y="80"/>
                    <a:pt x="51" y="85"/>
                    <a:pt x="49" y="86"/>
                  </a:cubicBezTo>
                  <a:cubicBezTo>
                    <a:pt x="45" y="87"/>
                    <a:pt x="40" y="85"/>
                    <a:pt x="35" y="84"/>
                  </a:cubicBezTo>
                  <a:cubicBezTo>
                    <a:pt x="32" y="83"/>
                    <a:pt x="26" y="83"/>
                    <a:pt x="26" y="79"/>
                  </a:cubicBezTo>
                  <a:cubicBezTo>
                    <a:pt x="25" y="76"/>
                    <a:pt x="35" y="79"/>
                    <a:pt x="34" y="76"/>
                  </a:cubicBezTo>
                  <a:cubicBezTo>
                    <a:pt x="34" y="73"/>
                    <a:pt x="28" y="76"/>
                    <a:pt x="25" y="74"/>
                  </a:cubicBezTo>
                  <a:cubicBezTo>
                    <a:pt x="24" y="73"/>
                    <a:pt x="24" y="72"/>
                    <a:pt x="24" y="70"/>
                  </a:cubicBezTo>
                  <a:cubicBezTo>
                    <a:pt x="24" y="69"/>
                    <a:pt x="27" y="69"/>
                    <a:pt x="26" y="68"/>
                  </a:cubicBezTo>
                  <a:cubicBezTo>
                    <a:pt x="25" y="66"/>
                    <a:pt x="19" y="67"/>
                    <a:pt x="20" y="65"/>
                  </a:cubicBezTo>
                  <a:cubicBezTo>
                    <a:pt x="22" y="61"/>
                    <a:pt x="27" y="59"/>
                    <a:pt x="31" y="58"/>
                  </a:cubicBezTo>
                  <a:cubicBezTo>
                    <a:pt x="35" y="57"/>
                    <a:pt x="40" y="58"/>
                    <a:pt x="45" y="58"/>
                  </a:cubicBezTo>
                  <a:cubicBezTo>
                    <a:pt x="46" y="58"/>
                    <a:pt x="50" y="57"/>
                    <a:pt x="49" y="56"/>
                  </a:cubicBezTo>
                  <a:cubicBezTo>
                    <a:pt x="46" y="55"/>
                    <a:pt x="42" y="57"/>
                    <a:pt x="39" y="56"/>
                  </a:cubicBezTo>
                  <a:cubicBezTo>
                    <a:pt x="38" y="55"/>
                    <a:pt x="42" y="54"/>
                    <a:pt x="41" y="52"/>
                  </a:cubicBezTo>
                  <a:cubicBezTo>
                    <a:pt x="40" y="51"/>
                    <a:pt x="37" y="50"/>
                    <a:pt x="34" y="51"/>
                  </a:cubicBezTo>
                  <a:cubicBezTo>
                    <a:pt x="31" y="51"/>
                    <a:pt x="29" y="54"/>
                    <a:pt x="26" y="55"/>
                  </a:cubicBezTo>
                  <a:cubicBezTo>
                    <a:pt x="24" y="55"/>
                    <a:pt x="23" y="53"/>
                    <a:pt x="21" y="53"/>
                  </a:cubicBezTo>
                  <a:cubicBezTo>
                    <a:pt x="18" y="53"/>
                    <a:pt x="15" y="57"/>
                    <a:pt x="12" y="56"/>
                  </a:cubicBezTo>
                  <a:cubicBezTo>
                    <a:pt x="9" y="55"/>
                    <a:pt x="5" y="51"/>
                    <a:pt x="7" y="49"/>
                  </a:cubicBezTo>
                  <a:cubicBezTo>
                    <a:pt x="10" y="46"/>
                    <a:pt x="16" y="49"/>
                    <a:pt x="20" y="48"/>
                  </a:cubicBezTo>
                  <a:cubicBezTo>
                    <a:pt x="22" y="47"/>
                    <a:pt x="19" y="45"/>
                    <a:pt x="17" y="45"/>
                  </a:cubicBezTo>
                  <a:cubicBezTo>
                    <a:pt x="14" y="45"/>
                    <a:pt x="10" y="48"/>
                    <a:pt x="6" y="47"/>
                  </a:cubicBezTo>
                  <a:cubicBezTo>
                    <a:pt x="3" y="46"/>
                    <a:pt x="2" y="42"/>
                    <a:pt x="1" y="39"/>
                  </a:cubicBezTo>
                  <a:cubicBezTo>
                    <a:pt x="0" y="38"/>
                    <a:pt x="0" y="35"/>
                    <a:pt x="2" y="35"/>
                  </a:cubicBezTo>
                  <a:cubicBezTo>
                    <a:pt x="8" y="35"/>
                    <a:pt x="14" y="40"/>
                    <a:pt x="20" y="39"/>
                  </a:cubicBezTo>
                  <a:cubicBezTo>
                    <a:pt x="22" y="39"/>
                    <a:pt x="25" y="35"/>
                    <a:pt x="23" y="34"/>
                  </a:cubicBezTo>
                  <a:cubicBezTo>
                    <a:pt x="20" y="32"/>
                    <a:pt x="17" y="35"/>
                    <a:pt x="14" y="35"/>
                  </a:cubicBezTo>
                  <a:cubicBezTo>
                    <a:pt x="11" y="34"/>
                    <a:pt x="9" y="33"/>
                    <a:pt x="8" y="31"/>
                  </a:cubicBezTo>
                  <a:cubicBezTo>
                    <a:pt x="7" y="30"/>
                    <a:pt x="8" y="28"/>
                    <a:pt x="9" y="27"/>
                  </a:cubicBezTo>
                  <a:cubicBezTo>
                    <a:pt x="12" y="25"/>
                    <a:pt x="16" y="25"/>
                    <a:pt x="20" y="25"/>
                  </a:cubicBezTo>
                  <a:cubicBezTo>
                    <a:pt x="23" y="25"/>
                    <a:pt x="27" y="27"/>
                    <a:pt x="29" y="25"/>
                  </a:cubicBezTo>
                  <a:cubicBezTo>
                    <a:pt x="30" y="23"/>
                    <a:pt x="26" y="22"/>
                    <a:pt x="24" y="21"/>
                  </a:cubicBezTo>
                  <a:cubicBezTo>
                    <a:pt x="22" y="20"/>
                    <a:pt x="18" y="20"/>
                    <a:pt x="18" y="18"/>
                  </a:cubicBezTo>
                  <a:cubicBezTo>
                    <a:pt x="19" y="15"/>
                    <a:pt x="22" y="13"/>
                    <a:pt x="25" y="13"/>
                  </a:cubicBezTo>
                  <a:cubicBezTo>
                    <a:pt x="28" y="12"/>
                    <a:pt x="30" y="15"/>
                    <a:pt x="32" y="14"/>
                  </a:cubicBezTo>
                  <a:cubicBezTo>
                    <a:pt x="36" y="14"/>
                    <a:pt x="40" y="12"/>
                    <a:pt x="43" y="10"/>
                  </a:cubicBezTo>
                  <a:cubicBezTo>
                    <a:pt x="44" y="9"/>
                    <a:pt x="42" y="8"/>
                    <a:pt x="41" y="8"/>
                  </a:cubicBezTo>
                  <a:cubicBezTo>
                    <a:pt x="37" y="7"/>
                    <a:pt x="33" y="9"/>
                    <a:pt x="29" y="8"/>
                  </a:cubicBezTo>
                  <a:cubicBezTo>
                    <a:pt x="28" y="8"/>
                    <a:pt x="28" y="5"/>
                    <a:pt x="28" y="4"/>
                  </a:cubicBezTo>
                  <a:cubicBezTo>
                    <a:pt x="28" y="3"/>
                    <a:pt x="30" y="2"/>
                    <a:pt x="3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80" name="Freeform 3597"/>
            <p:cNvSpPr>
              <a:spLocks noChangeAspect="1"/>
            </p:cNvSpPr>
            <p:nvPr/>
          </p:nvSpPr>
          <p:spPr bwMode="auto">
            <a:xfrm>
              <a:off x="2886792" y="685711"/>
              <a:ext cx="574679" cy="312135"/>
            </a:xfrm>
            <a:custGeom>
              <a:avLst/>
              <a:gdLst>
                <a:gd name="T0" fmla="*/ 68 w 328"/>
                <a:gd name="T1" fmla="*/ 99 h 178"/>
                <a:gd name="T2" fmla="*/ 88 w 328"/>
                <a:gd name="T3" fmla="*/ 120 h 178"/>
                <a:gd name="T4" fmla="*/ 77 w 328"/>
                <a:gd name="T5" fmla="*/ 130 h 178"/>
                <a:gd name="T6" fmla="*/ 100 w 328"/>
                <a:gd name="T7" fmla="*/ 137 h 178"/>
                <a:gd name="T8" fmla="*/ 70 w 328"/>
                <a:gd name="T9" fmla="*/ 133 h 178"/>
                <a:gd name="T10" fmla="*/ 40 w 328"/>
                <a:gd name="T11" fmla="*/ 155 h 178"/>
                <a:gd name="T12" fmla="*/ 71 w 328"/>
                <a:gd name="T13" fmla="*/ 145 h 178"/>
                <a:gd name="T14" fmla="*/ 60 w 328"/>
                <a:gd name="T15" fmla="*/ 164 h 178"/>
                <a:gd name="T16" fmla="*/ 68 w 328"/>
                <a:gd name="T17" fmla="*/ 174 h 178"/>
                <a:gd name="T18" fmla="*/ 96 w 328"/>
                <a:gd name="T19" fmla="*/ 167 h 178"/>
                <a:gd name="T20" fmla="*/ 54 w 328"/>
                <a:gd name="T21" fmla="*/ 177 h 178"/>
                <a:gd name="T22" fmla="*/ 30 w 328"/>
                <a:gd name="T23" fmla="*/ 176 h 178"/>
                <a:gd name="T24" fmla="*/ 22 w 328"/>
                <a:gd name="T25" fmla="*/ 185 h 178"/>
                <a:gd name="T26" fmla="*/ 11 w 328"/>
                <a:gd name="T27" fmla="*/ 201 h 178"/>
                <a:gd name="T28" fmla="*/ 20 w 328"/>
                <a:gd name="T29" fmla="*/ 208 h 178"/>
                <a:gd name="T30" fmla="*/ 48 w 328"/>
                <a:gd name="T31" fmla="*/ 208 h 178"/>
                <a:gd name="T32" fmla="*/ 60 w 328"/>
                <a:gd name="T33" fmla="*/ 206 h 178"/>
                <a:gd name="T34" fmla="*/ 85 w 328"/>
                <a:gd name="T35" fmla="*/ 198 h 178"/>
                <a:gd name="T36" fmla="*/ 94 w 328"/>
                <a:gd name="T37" fmla="*/ 196 h 178"/>
                <a:gd name="T38" fmla="*/ 108 w 328"/>
                <a:gd name="T39" fmla="*/ 213 h 178"/>
                <a:gd name="T40" fmla="*/ 151 w 328"/>
                <a:gd name="T41" fmla="*/ 198 h 178"/>
                <a:gd name="T42" fmla="*/ 131 w 328"/>
                <a:gd name="T43" fmla="*/ 182 h 178"/>
                <a:gd name="T44" fmla="*/ 103 w 328"/>
                <a:gd name="T45" fmla="*/ 180 h 178"/>
                <a:gd name="T46" fmla="*/ 126 w 328"/>
                <a:gd name="T47" fmla="*/ 179 h 178"/>
                <a:gd name="T48" fmla="*/ 172 w 328"/>
                <a:gd name="T49" fmla="*/ 161 h 178"/>
                <a:gd name="T50" fmla="*/ 199 w 328"/>
                <a:gd name="T51" fmla="*/ 142 h 178"/>
                <a:gd name="T52" fmla="*/ 171 w 328"/>
                <a:gd name="T53" fmla="*/ 127 h 178"/>
                <a:gd name="T54" fmla="*/ 209 w 328"/>
                <a:gd name="T55" fmla="*/ 129 h 178"/>
                <a:gd name="T56" fmla="*/ 209 w 328"/>
                <a:gd name="T57" fmla="*/ 115 h 178"/>
                <a:gd name="T58" fmla="*/ 225 w 328"/>
                <a:gd name="T59" fmla="*/ 106 h 178"/>
                <a:gd name="T60" fmla="*/ 245 w 328"/>
                <a:gd name="T61" fmla="*/ 96 h 178"/>
                <a:gd name="T62" fmla="*/ 308 w 328"/>
                <a:gd name="T63" fmla="*/ 72 h 178"/>
                <a:gd name="T64" fmla="*/ 332 w 328"/>
                <a:gd name="T65" fmla="*/ 54 h 178"/>
                <a:gd name="T66" fmla="*/ 342 w 328"/>
                <a:gd name="T67" fmla="*/ 47 h 178"/>
                <a:gd name="T68" fmla="*/ 384 w 328"/>
                <a:gd name="T69" fmla="*/ 22 h 178"/>
                <a:gd name="T70" fmla="*/ 342 w 328"/>
                <a:gd name="T71" fmla="*/ 11 h 178"/>
                <a:gd name="T72" fmla="*/ 324 w 328"/>
                <a:gd name="T73" fmla="*/ 6 h 178"/>
                <a:gd name="T74" fmla="*/ 268 w 328"/>
                <a:gd name="T75" fmla="*/ 7 h 178"/>
                <a:gd name="T76" fmla="*/ 240 w 328"/>
                <a:gd name="T77" fmla="*/ 14 h 178"/>
                <a:gd name="T78" fmla="*/ 192 w 328"/>
                <a:gd name="T79" fmla="*/ 2 h 178"/>
                <a:gd name="T80" fmla="*/ 174 w 328"/>
                <a:gd name="T81" fmla="*/ 12 h 178"/>
                <a:gd name="T82" fmla="*/ 155 w 328"/>
                <a:gd name="T83" fmla="*/ 18 h 178"/>
                <a:gd name="T84" fmla="*/ 133 w 328"/>
                <a:gd name="T85" fmla="*/ 18 h 178"/>
                <a:gd name="T86" fmla="*/ 150 w 328"/>
                <a:gd name="T87" fmla="*/ 35 h 178"/>
                <a:gd name="T88" fmla="*/ 121 w 328"/>
                <a:gd name="T89" fmla="*/ 35 h 178"/>
                <a:gd name="T90" fmla="*/ 78 w 328"/>
                <a:gd name="T91" fmla="*/ 23 h 178"/>
                <a:gd name="T92" fmla="*/ 70 w 328"/>
                <a:gd name="T93" fmla="*/ 38 h 178"/>
                <a:gd name="T94" fmla="*/ 84 w 328"/>
                <a:gd name="T95" fmla="*/ 60 h 178"/>
                <a:gd name="T96" fmla="*/ 42 w 328"/>
                <a:gd name="T97" fmla="*/ 70 h 178"/>
                <a:gd name="T98" fmla="*/ 91 w 328"/>
                <a:gd name="T99" fmla="*/ 66 h 178"/>
                <a:gd name="T100" fmla="*/ 76 w 328"/>
                <a:gd name="T101" fmla="*/ 79 h 178"/>
                <a:gd name="T102" fmla="*/ 108 w 328"/>
                <a:gd name="T103" fmla="*/ 81 h 178"/>
                <a:gd name="T104" fmla="*/ 127 w 328"/>
                <a:gd name="T105" fmla="*/ 85 h 178"/>
                <a:gd name="T106" fmla="*/ 183 w 328"/>
                <a:gd name="T107" fmla="*/ 54 h 178"/>
                <a:gd name="T108" fmla="*/ 197 w 328"/>
                <a:gd name="T109" fmla="*/ 71 h 178"/>
                <a:gd name="T110" fmla="*/ 145 w 328"/>
                <a:gd name="T111" fmla="*/ 82 h 178"/>
                <a:gd name="T112" fmla="*/ 141 w 328"/>
                <a:gd name="T113" fmla="*/ 88 h 178"/>
                <a:gd name="T114" fmla="*/ 123 w 328"/>
                <a:gd name="T115" fmla="*/ 107 h 178"/>
                <a:gd name="T116" fmla="*/ 118 w 328"/>
                <a:gd name="T117" fmla="*/ 111 h 1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28"/>
                <a:gd name="T178" fmla="*/ 0 h 178"/>
                <a:gd name="T179" fmla="*/ 328 w 328"/>
                <a:gd name="T180" fmla="*/ 178 h 1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28" h="178">
                  <a:moveTo>
                    <a:pt x="82" y="78"/>
                  </a:moveTo>
                  <a:cubicBezTo>
                    <a:pt x="78" y="76"/>
                    <a:pt x="75" y="76"/>
                    <a:pt x="71" y="76"/>
                  </a:cubicBezTo>
                  <a:cubicBezTo>
                    <a:pt x="67" y="76"/>
                    <a:pt x="63" y="74"/>
                    <a:pt x="58" y="75"/>
                  </a:cubicBezTo>
                  <a:cubicBezTo>
                    <a:pt x="57" y="75"/>
                    <a:pt x="56" y="77"/>
                    <a:pt x="55" y="78"/>
                  </a:cubicBezTo>
                  <a:cubicBezTo>
                    <a:pt x="55" y="79"/>
                    <a:pt x="57" y="81"/>
                    <a:pt x="57" y="82"/>
                  </a:cubicBezTo>
                  <a:cubicBezTo>
                    <a:pt x="57" y="83"/>
                    <a:pt x="55" y="83"/>
                    <a:pt x="54" y="84"/>
                  </a:cubicBezTo>
                  <a:cubicBezTo>
                    <a:pt x="54" y="85"/>
                    <a:pt x="53" y="87"/>
                    <a:pt x="54" y="88"/>
                  </a:cubicBezTo>
                  <a:cubicBezTo>
                    <a:pt x="57" y="90"/>
                    <a:pt x="60" y="90"/>
                    <a:pt x="63" y="91"/>
                  </a:cubicBezTo>
                  <a:cubicBezTo>
                    <a:pt x="65" y="92"/>
                    <a:pt x="67" y="93"/>
                    <a:pt x="69" y="95"/>
                  </a:cubicBezTo>
                  <a:cubicBezTo>
                    <a:pt x="70" y="96"/>
                    <a:pt x="71" y="98"/>
                    <a:pt x="73" y="100"/>
                  </a:cubicBezTo>
                  <a:cubicBezTo>
                    <a:pt x="74" y="101"/>
                    <a:pt x="76" y="102"/>
                    <a:pt x="78" y="104"/>
                  </a:cubicBezTo>
                  <a:cubicBezTo>
                    <a:pt x="79" y="105"/>
                    <a:pt x="82" y="107"/>
                    <a:pt x="80" y="107"/>
                  </a:cubicBezTo>
                  <a:cubicBezTo>
                    <a:pt x="78" y="108"/>
                    <a:pt x="75" y="106"/>
                    <a:pt x="72" y="105"/>
                  </a:cubicBezTo>
                  <a:cubicBezTo>
                    <a:pt x="70" y="105"/>
                    <a:pt x="67" y="104"/>
                    <a:pt x="65" y="104"/>
                  </a:cubicBezTo>
                  <a:cubicBezTo>
                    <a:pt x="64" y="105"/>
                    <a:pt x="63" y="107"/>
                    <a:pt x="64" y="108"/>
                  </a:cubicBezTo>
                  <a:cubicBezTo>
                    <a:pt x="66" y="110"/>
                    <a:pt x="69" y="111"/>
                    <a:pt x="71" y="111"/>
                  </a:cubicBezTo>
                  <a:cubicBezTo>
                    <a:pt x="76" y="111"/>
                    <a:pt x="81" y="110"/>
                    <a:pt x="86" y="110"/>
                  </a:cubicBezTo>
                  <a:cubicBezTo>
                    <a:pt x="89" y="110"/>
                    <a:pt x="92" y="109"/>
                    <a:pt x="95" y="110"/>
                  </a:cubicBezTo>
                  <a:cubicBezTo>
                    <a:pt x="96" y="110"/>
                    <a:pt x="96" y="113"/>
                    <a:pt x="95" y="113"/>
                  </a:cubicBezTo>
                  <a:cubicBezTo>
                    <a:pt x="91" y="115"/>
                    <a:pt x="87" y="113"/>
                    <a:pt x="83" y="114"/>
                  </a:cubicBezTo>
                  <a:cubicBezTo>
                    <a:pt x="82" y="115"/>
                    <a:pt x="87" y="115"/>
                    <a:pt x="88" y="117"/>
                  </a:cubicBezTo>
                  <a:cubicBezTo>
                    <a:pt x="88" y="117"/>
                    <a:pt x="88" y="119"/>
                    <a:pt x="87" y="119"/>
                  </a:cubicBezTo>
                  <a:cubicBezTo>
                    <a:pt x="84" y="119"/>
                    <a:pt x="81" y="116"/>
                    <a:pt x="77" y="115"/>
                  </a:cubicBezTo>
                  <a:cubicBezTo>
                    <a:pt x="73" y="114"/>
                    <a:pt x="69" y="115"/>
                    <a:pt x="66" y="114"/>
                  </a:cubicBezTo>
                  <a:cubicBezTo>
                    <a:pt x="63" y="113"/>
                    <a:pt x="61" y="111"/>
                    <a:pt x="58" y="111"/>
                  </a:cubicBezTo>
                  <a:cubicBezTo>
                    <a:pt x="57" y="111"/>
                    <a:pt x="55" y="112"/>
                    <a:pt x="53" y="113"/>
                  </a:cubicBezTo>
                  <a:cubicBezTo>
                    <a:pt x="49" y="114"/>
                    <a:pt x="44" y="113"/>
                    <a:pt x="40" y="114"/>
                  </a:cubicBezTo>
                  <a:cubicBezTo>
                    <a:pt x="39" y="115"/>
                    <a:pt x="40" y="118"/>
                    <a:pt x="40" y="119"/>
                  </a:cubicBezTo>
                  <a:cubicBezTo>
                    <a:pt x="38" y="121"/>
                    <a:pt x="35" y="121"/>
                    <a:pt x="33" y="123"/>
                  </a:cubicBezTo>
                  <a:cubicBezTo>
                    <a:pt x="32" y="125"/>
                    <a:pt x="32" y="127"/>
                    <a:pt x="33" y="129"/>
                  </a:cubicBezTo>
                  <a:cubicBezTo>
                    <a:pt x="35" y="130"/>
                    <a:pt x="37" y="130"/>
                    <a:pt x="39" y="130"/>
                  </a:cubicBezTo>
                  <a:cubicBezTo>
                    <a:pt x="41" y="130"/>
                    <a:pt x="42" y="128"/>
                    <a:pt x="44" y="128"/>
                  </a:cubicBezTo>
                  <a:cubicBezTo>
                    <a:pt x="45" y="128"/>
                    <a:pt x="44" y="130"/>
                    <a:pt x="45" y="130"/>
                  </a:cubicBezTo>
                  <a:cubicBezTo>
                    <a:pt x="47" y="130"/>
                    <a:pt x="49" y="129"/>
                    <a:pt x="51" y="128"/>
                  </a:cubicBezTo>
                  <a:cubicBezTo>
                    <a:pt x="54" y="126"/>
                    <a:pt x="56" y="123"/>
                    <a:pt x="59" y="121"/>
                  </a:cubicBezTo>
                  <a:cubicBezTo>
                    <a:pt x="60" y="120"/>
                    <a:pt x="61" y="120"/>
                    <a:pt x="61" y="121"/>
                  </a:cubicBezTo>
                  <a:cubicBezTo>
                    <a:pt x="61" y="123"/>
                    <a:pt x="58" y="125"/>
                    <a:pt x="58" y="126"/>
                  </a:cubicBezTo>
                  <a:cubicBezTo>
                    <a:pt x="59" y="128"/>
                    <a:pt x="65" y="126"/>
                    <a:pt x="64" y="128"/>
                  </a:cubicBezTo>
                  <a:cubicBezTo>
                    <a:pt x="62" y="129"/>
                    <a:pt x="58" y="127"/>
                    <a:pt x="56" y="129"/>
                  </a:cubicBezTo>
                  <a:cubicBezTo>
                    <a:pt x="53" y="130"/>
                    <a:pt x="51" y="133"/>
                    <a:pt x="50" y="136"/>
                  </a:cubicBezTo>
                  <a:cubicBezTo>
                    <a:pt x="50" y="137"/>
                    <a:pt x="53" y="135"/>
                    <a:pt x="53" y="136"/>
                  </a:cubicBezTo>
                  <a:cubicBezTo>
                    <a:pt x="54" y="137"/>
                    <a:pt x="53" y="138"/>
                    <a:pt x="53" y="139"/>
                  </a:cubicBezTo>
                  <a:cubicBezTo>
                    <a:pt x="53" y="140"/>
                    <a:pt x="52" y="141"/>
                    <a:pt x="53" y="142"/>
                  </a:cubicBezTo>
                  <a:cubicBezTo>
                    <a:pt x="53" y="143"/>
                    <a:pt x="55" y="141"/>
                    <a:pt x="55" y="142"/>
                  </a:cubicBezTo>
                  <a:cubicBezTo>
                    <a:pt x="56" y="143"/>
                    <a:pt x="56" y="145"/>
                    <a:pt x="57" y="145"/>
                  </a:cubicBezTo>
                  <a:cubicBezTo>
                    <a:pt x="59" y="146"/>
                    <a:pt x="62" y="146"/>
                    <a:pt x="64" y="146"/>
                  </a:cubicBezTo>
                  <a:cubicBezTo>
                    <a:pt x="68" y="145"/>
                    <a:pt x="71" y="143"/>
                    <a:pt x="74" y="142"/>
                  </a:cubicBezTo>
                  <a:cubicBezTo>
                    <a:pt x="77" y="139"/>
                    <a:pt x="80" y="135"/>
                    <a:pt x="84" y="132"/>
                  </a:cubicBezTo>
                  <a:cubicBezTo>
                    <a:pt x="84" y="132"/>
                    <a:pt x="86" y="131"/>
                    <a:pt x="86" y="132"/>
                  </a:cubicBezTo>
                  <a:cubicBezTo>
                    <a:pt x="85" y="135"/>
                    <a:pt x="82" y="137"/>
                    <a:pt x="80" y="139"/>
                  </a:cubicBezTo>
                  <a:cubicBezTo>
                    <a:pt x="78" y="141"/>
                    <a:pt x="76" y="143"/>
                    <a:pt x="74" y="145"/>
                  </a:cubicBezTo>
                  <a:cubicBezTo>
                    <a:pt x="73" y="146"/>
                    <a:pt x="71" y="147"/>
                    <a:pt x="69" y="148"/>
                  </a:cubicBezTo>
                  <a:cubicBezTo>
                    <a:pt x="66" y="148"/>
                    <a:pt x="62" y="147"/>
                    <a:pt x="59" y="148"/>
                  </a:cubicBezTo>
                  <a:cubicBezTo>
                    <a:pt x="58" y="149"/>
                    <a:pt x="60" y="152"/>
                    <a:pt x="59" y="151"/>
                  </a:cubicBezTo>
                  <a:cubicBezTo>
                    <a:pt x="54" y="151"/>
                    <a:pt x="49" y="150"/>
                    <a:pt x="45" y="147"/>
                  </a:cubicBezTo>
                  <a:cubicBezTo>
                    <a:pt x="42" y="145"/>
                    <a:pt x="42" y="139"/>
                    <a:pt x="39" y="136"/>
                  </a:cubicBezTo>
                  <a:cubicBezTo>
                    <a:pt x="37" y="134"/>
                    <a:pt x="34" y="135"/>
                    <a:pt x="32" y="135"/>
                  </a:cubicBezTo>
                  <a:cubicBezTo>
                    <a:pt x="28" y="136"/>
                    <a:pt x="25" y="136"/>
                    <a:pt x="22" y="138"/>
                  </a:cubicBezTo>
                  <a:cubicBezTo>
                    <a:pt x="20" y="139"/>
                    <a:pt x="21" y="142"/>
                    <a:pt x="22" y="143"/>
                  </a:cubicBezTo>
                  <a:cubicBezTo>
                    <a:pt x="22" y="145"/>
                    <a:pt x="24" y="145"/>
                    <a:pt x="25" y="146"/>
                  </a:cubicBezTo>
                  <a:cubicBezTo>
                    <a:pt x="25" y="147"/>
                    <a:pt x="25" y="149"/>
                    <a:pt x="26" y="149"/>
                  </a:cubicBezTo>
                  <a:cubicBezTo>
                    <a:pt x="28" y="150"/>
                    <a:pt x="30" y="148"/>
                    <a:pt x="31" y="149"/>
                  </a:cubicBezTo>
                  <a:cubicBezTo>
                    <a:pt x="32" y="150"/>
                    <a:pt x="34" y="151"/>
                    <a:pt x="33" y="153"/>
                  </a:cubicBezTo>
                  <a:cubicBezTo>
                    <a:pt x="32" y="154"/>
                    <a:pt x="30" y="153"/>
                    <a:pt x="29" y="153"/>
                  </a:cubicBezTo>
                  <a:cubicBezTo>
                    <a:pt x="25" y="154"/>
                    <a:pt x="21" y="153"/>
                    <a:pt x="18" y="154"/>
                  </a:cubicBezTo>
                  <a:cubicBezTo>
                    <a:pt x="16" y="154"/>
                    <a:pt x="14" y="155"/>
                    <a:pt x="13" y="155"/>
                  </a:cubicBezTo>
                  <a:cubicBezTo>
                    <a:pt x="9" y="157"/>
                    <a:pt x="4" y="158"/>
                    <a:pt x="1" y="161"/>
                  </a:cubicBezTo>
                  <a:cubicBezTo>
                    <a:pt x="0" y="163"/>
                    <a:pt x="0" y="165"/>
                    <a:pt x="1" y="167"/>
                  </a:cubicBezTo>
                  <a:cubicBezTo>
                    <a:pt x="2" y="169"/>
                    <a:pt x="5" y="172"/>
                    <a:pt x="8" y="172"/>
                  </a:cubicBezTo>
                  <a:cubicBezTo>
                    <a:pt x="9" y="172"/>
                    <a:pt x="8" y="167"/>
                    <a:pt x="9" y="167"/>
                  </a:cubicBezTo>
                  <a:cubicBezTo>
                    <a:pt x="11" y="168"/>
                    <a:pt x="9" y="174"/>
                    <a:pt x="10" y="172"/>
                  </a:cubicBezTo>
                  <a:cubicBezTo>
                    <a:pt x="12" y="170"/>
                    <a:pt x="10" y="167"/>
                    <a:pt x="12" y="164"/>
                  </a:cubicBezTo>
                  <a:cubicBezTo>
                    <a:pt x="12" y="164"/>
                    <a:pt x="13" y="165"/>
                    <a:pt x="13" y="166"/>
                  </a:cubicBezTo>
                  <a:cubicBezTo>
                    <a:pt x="14" y="168"/>
                    <a:pt x="12" y="171"/>
                    <a:pt x="13" y="173"/>
                  </a:cubicBezTo>
                  <a:cubicBezTo>
                    <a:pt x="13" y="174"/>
                    <a:pt x="16" y="174"/>
                    <a:pt x="17" y="173"/>
                  </a:cubicBezTo>
                  <a:cubicBezTo>
                    <a:pt x="19" y="172"/>
                    <a:pt x="21" y="169"/>
                    <a:pt x="23" y="169"/>
                  </a:cubicBezTo>
                  <a:cubicBezTo>
                    <a:pt x="25" y="169"/>
                    <a:pt x="26" y="173"/>
                    <a:pt x="27" y="173"/>
                  </a:cubicBezTo>
                  <a:cubicBezTo>
                    <a:pt x="30" y="173"/>
                    <a:pt x="31" y="169"/>
                    <a:pt x="33" y="169"/>
                  </a:cubicBezTo>
                  <a:cubicBezTo>
                    <a:pt x="34" y="169"/>
                    <a:pt x="32" y="172"/>
                    <a:pt x="33" y="173"/>
                  </a:cubicBezTo>
                  <a:cubicBezTo>
                    <a:pt x="35" y="174"/>
                    <a:pt x="38" y="173"/>
                    <a:pt x="40" y="173"/>
                  </a:cubicBezTo>
                  <a:cubicBezTo>
                    <a:pt x="41" y="174"/>
                    <a:pt x="41" y="176"/>
                    <a:pt x="42" y="176"/>
                  </a:cubicBezTo>
                  <a:cubicBezTo>
                    <a:pt x="45" y="176"/>
                    <a:pt x="48" y="176"/>
                    <a:pt x="51" y="175"/>
                  </a:cubicBezTo>
                  <a:cubicBezTo>
                    <a:pt x="52" y="174"/>
                    <a:pt x="48" y="174"/>
                    <a:pt x="48" y="173"/>
                  </a:cubicBezTo>
                  <a:cubicBezTo>
                    <a:pt x="47" y="172"/>
                    <a:pt x="47" y="170"/>
                    <a:pt x="48" y="169"/>
                  </a:cubicBezTo>
                  <a:cubicBezTo>
                    <a:pt x="49" y="169"/>
                    <a:pt x="49" y="171"/>
                    <a:pt x="50" y="171"/>
                  </a:cubicBezTo>
                  <a:cubicBezTo>
                    <a:pt x="53" y="171"/>
                    <a:pt x="55" y="169"/>
                    <a:pt x="58" y="169"/>
                  </a:cubicBezTo>
                  <a:cubicBezTo>
                    <a:pt x="59" y="169"/>
                    <a:pt x="59" y="171"/>
                    <a:pt x="60" y="171"/>
                  </a:cubicBezTo>
                  <a:cubicBezTo>
                    <a:pt x="63" y="172"/>
                    <a:pt x="66" y="173"/>
                    <a:pt x="69" y="171"/>
                  </a:cubicBezTo>
                  <a:cubicBezTo>
                    <a:pt x="70" y="170"/>
                    <a:pt x="68" y="166"/>
                    <a:pt x="69" y="164"/>
                  </a:cubicBezTo>
                  <a:cubicBezTo>
                    <a:pt x="70" y="164"/>
                    <a:pt x="71" y="164"/>
                    <a:pt x="71" y="165"/>
                  </a:cubicBezTo>
                  <a:cubicBezTo>
                    <a:pt x="72" y="167"/>
                    <a:pt x="71" y="171"/>
                    <a:pt x="72" y="173"/>
                  </a:cubicBezTo>
                  <a:cubicBezTo>
                    <a:pt x="73" y="174"/>
                    <a:pt x="76" y="173"/>
                    <a:pt x="77" y="173"/>
                  </a:cubicBezTo>
                  <a:cubicBezTo>
                    <a:pt x="79" y="172"/>
                    <a:pt x="81" y="170"/>
                    <a:pt x="81" y="168"/>
                  </a:cubicBezTo>
                  <a:cubicBezTo>
                    <a:pt x="81" y="167"/>
                    <a:pt x="79" y="167"/>
                    <a:pt x="78" y="166"/>
                  </a:cubicBezTo>
                  <a:cubicBezTo>
                    <a:pt x="78" y="165"/>
                    <a:pt x="77" y="163"/>
                    <a:pt x="78" y="163"/>
                  </a:cubicBezTo>
                  <a:cubicBezTo>
                    <a:pt x="80" y="163"/>
                    <a:pt x="83" y="164"/>
                    <a:pt x="84" y="166"/>
                  </a:cubicBezTo>
                  <a:cubicBezTo>
                    <a:pt x="85" y="167"/>
                    <a:pt x="82" y="170"/>
                    <a:pt x="83" y="171"/>
                  </a:cubicBezTo>
                  <a:cubicBezTo>
                    <a:pt x="85" y="173"/>
                    <a:pt x="88" y="171"/>
                    <a:pt x="90" y="171"/>
                  </a:cubicBezTo>
                  <a:cubicBezTo>
                    <a:pt x="91" y="171"/>
                    <a:pt x="93" y="171"/>
                    <a:pt x="93" y="172"/>
                  </a:cubicBezTo>
                  <a:cubicBezTo>
                    <a:pt x="93" y="173"/>
                    <a:pt x="88" y="176"/>
                    <a:pt x="90" y="177"/>
                  </a:cubicBezTo>
                  <a:cubicBezTo>
                    <a:pt x="93" y="178"/>
                    <a:pt x="95" y="175"/>
                    <a:pt x="98" y="175"/>
                  </a:cubicBezTo>
                  <a:cubicBezTo>
                    <a:pt x="101" y="174"/>
                    <a:pt x="105" y="174"/>
                    <a:pt x="108" y="173"/>
                  </a:cubicBezTo>
                  <a:cubicBezTo>
                    <a:pt x="110" y="173"/>
                    <a:pt x="112" y="169"/>
                    <a:pt x="114" y="169"/>
                  </a:cubicBezTo>
                  <a:cubicBezTo>
                    <a:pt x="116" y="169"/>
                    <a:pt x="116" y="174"/>
                    <a:pt x="117" y="173"/>
                  </a:cubicBezTo>
                  <a:cubicBezTo>
                    <a:pt x="121" y="172"/>
                    <a:pt x="124" y="168"/>
                    <a:pt x="126" y="165"/>
                  </a:cubicBezTo>
                  <a:cubicBezTo>
                    <a:pt x="127" y="162"/>
                    <a:pt x="128" y="157"/>
                    <a:pt x="126" y="157"/>
                  </a:cubicBezTo>
                  <a:cubicBezTo>
                    <a:pt x="122" y="156"/>
                    <a:pt x="120" y="162"/>
                    <a:pt x="116" y="163"/>
                  </a:cubicBezTo>
                  <a:cubicBezTo>
                    <a:pt x="114" y="163"/>
                    <a:pt x="113" y="160"/>
                    <a:pt x="113" y="159"/>
                  </a:cubicBezTo>
                  <a:cubicBezTo>
                    <a:pt x="113" y="157"/>
                    <a:pt x="116" y="155"/>
                    <a:pt x="115" y="154"/>
                  </a:cubicBezTo>
                  <a:cubicBezTo>
                    <a:pt x="114" y="152"/>
                    <a:pt x="111" y="151"/>
                    <a:pt x="109" y="151"/>
                  </a:cubicBezTo>
                  <a:cubicBezTo>
                    <a:pt x="107" y="151"/>
                    <a:pt x="106" y="153"/>
                    <a:pt x="104" y="153"/>
                  </a:cubicBezTo>
                  <a:cubicBezTo>
                    <a:pt x="104" y="153"/>
                    <a:pt x="105" y="151"/>
                    <a:pt x="104" y="151"/>
                  </a:cubicBezTo>
                  <a:cubicBezTo>
                    <a:pt x="101" y="150"/>
                    <a:pt x="98" y="149"/>
                    <a:pt x="95" y="150"/>
                  </a:cubicBezTo>
                  <a:cubicBezTo>
                    <a:pt x="92" y="150"/>
                    <a:pt x="90" y="154"/>
                    <a:pt x="87" y="154"/>
                  </a:cubicBezTo>
                  <a:cubicBezTo>
                    <a:pt x="85" y="154"/>
                    <a:pt x="85" y="151"/>
                    <a:pt x="86" y="150"/>
                  </a:cubicBezTo>
                  <a:cubicBezTo>
                    <a:pt x="87" y="148"/>
                    <a:pt x="90" y="150"/>
                    <a:pt x="92" y="148"/>
                  </a:cubicBezTo>
                  <a:cubicBezTo>
                    <a:pt x="92" y="148"/>
                    <a:pt x="89" y="148"/>
                    <a:pt x="89" y="147"/>
                  </a:cubicBezTo>
                  <a:cubicBezTo>
                    <a:pt x="88" y="146"/>
                    <a:pt x="88" y="142"/>
                    <a:pt x="90" y="142"/>
                  </a:cubicBezTo>
                  <a:cubicBezTo>
                    <a:pt x="92" y="142"/>
                    <a:pt x="93" y="146"/>
                    <a:pt x="95" y="147"/>
                  </a:cubicBezTo>
                  <a:cubicBezTo>
                    <a:pt x="98" y="148"/>
                    <a:pt x="102" y="149"/>
                    <a:pt x="105" y="149"/>
                  </a:cubicBezTo>
                  <a:cubicBezTo>
                    <a:pt x="109" y="150"/>
                    <a:pt x="113" y="150"/>
                    <a:pt x="117" y="150"/>
                  </a:cubicBezTo>
                  <a:cubicBezTo>
                    <a:pt x="121" y="149"/>
                    <a:pt x="126" y="148"/>
                    <a:pt x="129" y="145"/>
                  </a:cubicBezTo>
                  <a:cubicBezTo>
                    <a:pt x="130" y="144"/>
                    <a:pt x="127" y="142"/>
                    <a:pt x="127" y="140"/>
                  </a:cubicBezTo>
                  <a:cubicBezTo>
                    <a:pt x="128" y="138"/>
                    <a:pt x="130" y="134"/>
                    <a:pt x="132" y="133"/>
                  </a:cubicBezTo>
                  <a:cubicBezTo>
                    <a:pt x="136" y="132"/>
                    <a:pt x="140" y="134"/>
                    <a:pt x="143" y="134"/>
                  </a:cubicBezTo>
                  <a:cubicBezTo>
                    <a:pt x="145" y="134"/>
                    <a:pt x="147" y="132"/>
                    <a:pt x="149" y="132"/>
                  </a:cubicBezTo>
                  <a:cubicBezTo>
                    <a:pt x="151" y="132"/>
                    <a:pt x="152" y="134"/>
                    <a:pt x="153" y="134"/>
                  </a:cubicBezTo>
                  <a:cubicBezTo>
                    <a:pt x="157" y="131"/>
                    <a:pt x="163" y="128"/>
                    <a:pt x="163" y="123"/>
                  </a:cubicBezTo>
                  <a:cubicBezTo>
                    <a:pt x="162" y="119"/>
                    <a:pt x="148" y="122"/>
                    <a:pt x="151" y="118"/>
                  </a:cubicBezTo>
                  <a:cubicBezTo>
                    <a:pt x="154" y="114"/>
                    <a:pt x="162" y="121"/>
                    <a:pt x="166" y="118"/>
                  </a:cubicBezTo>
                  <a:cubicBezTo>
                    <a:pt x="169" y="117"/>
                    <a:pt x="171" y="113"/>
                    <a:pt x="169" y="111"/>
                  </a:cubicBezTo>
                  <a:cubicBezTo>
                    <a:pt x="167" y="108"/>
                    <a:pt x="162" y="111"/>
                    <a:pt x="158" y="110"/>
                  </a:cubicBezTo>
                  <a:cubicBezTo>
                    <a:pt x="158" y="109"/>
                    <a:pt x="159" y="107"/>
                    <a:pt x="158" y="107"/>
                  </a:cubicBezTo>
                  <a:cubicBezTo>
                    <a:pt x="154" y="106"/>
                    <a:pt x="149" y="108"/>
                    <a:pt x="145" y="107"/>
                  </a:cubicBezTo>
                  <a:cubicBezTo>
                    <a:pt x="143" y="107"/>
                    <a:pt x="141" y="106"/>
                    <a:pt x="142" y="106"/>
                  </a:cubicBezTo>
                  <a:cubicBezTo>
                    <a:pt x="146" y="105"/>
                    <a:pt x="154" y="108"/>
                    <a:pt x="154" y="104"/>
                  </a:cubicBezTo>
                  <a:cubicBezTo>
                    <a:pt x="155" y="100"/>
                    <a:pt x="146" y="104"/>
                    <a:pt x="142" y="102"/>
                  </a:cubicBezTo>
                  <a:cubicBezTo>
                    <a:pt x="140" y="101"/>
                    <a:pt x="148" y="102"/>
                    <a:pt x="151" y="102"/>
                  </a:cubicBezTo>
                  <a:cubicBezTo>
                    <a:pt x="154" y="102"/>
                    <a:pt x="158" y="103"/>
                    <a:pt x="161" y="104"/>
                  </a:cubicBezTo>
                  <a:cubicBezTo>
                    <a:pt x="166" y="105"/>
                    <a:pt x="170" y="108"/>
                    <a:pt x="174" y="107"/>
                  </a:cubicBezTo>
                  <a:cubicBezTo>
                    <a:pt x="176" y="106"/>
                    <a:pt x="174" y="101"/>
                    <a:pt x="172" y="101"/>
                  </a:cubicBezTo>
                  <a:cubicBezTo>
                    <a:pt x="167" y="99"/>
                    <a:pt x="160" y="102"/>
                    <a:pt x="154" y="100"/>
                  </a:cubicBezTo>
                  <a:cubicBezTo>
                    <a:pt x="152" y="100"/>
                    <a:pt x="153" y="96"/>
                    <a:pt x="154" y="96"/>
                  </a:cubicBezTo>
                  <a:cubicBezTo>
                    <a:pt x="156" y="95"/>
                    <a:pt x="159" y="96"/>
                    <a:pt x="162" y="96"/>
                  </a:cubicBezTo>
                  <a:cubicBezTo>
                    <a:pt x="166" y="96"/>
                    <a:pt x="170" y="96"/>
                    <a:pt x="174" y="96"/>
                  </a:cubicBezTo>
                  <a:cubicBezTo>
                    <a:pt x="177" y="96"/>
                    <a:pt x="181" y="96"/>
                    <a:pt x="184" y="95"/>
                  </a:cubicBezTo>
                  <a:cubicBezTo>
                    <a:pt x="186" y="94"/>
                    <a:pt x="185" y="90"/>
                    <a:pt x="184" y="90"/>
                  </a:cubicBezTo>
                  <a:cubicBezTo>
                    <a:pt x="180" y="88"/>
                    <a:pt x="175" y="91"/>
                    <a:pt x="171" y="89"/>
                  </a:cubicBezTo>
                  <a:cubicBezTo>
                    <a:pt x="169" y="88"/>
                    <a:pt x="173" y="85"/>
                    <a:pt x="175" y="85"/>
                  </a:cubicBezTo>
                  <a:cubicBezTo>
                    <a:pt x="179" y="84"/>
                    <a:pt x="183" y="86"/>
                    <a:pt x="187" y="88"/>
                  </a:cubicBezTo>
                  <a:cubicBezTo>
                    <a:pt x="190" y="89"/>
                    <a:pt x="192" y="93"/>
                    <a:pt x="195" y="93"/>
                  </a:cubicBezTo>
                  <a:cubicBezTo>
                    <a:pt x="201" y="93"/>
                    <a:pt x="206" y="91"/>
                    <a:pt x="210" y="89"/>
                  </a:cubicBezTo>
                  <a:cubicBezTo>
                    <a:pt x="212" y="88"/>
                    <a:pt x="216" y="85"/>
                    <a:pt x="214" y="83"/>
                  </a:cubicBezTo>
                  <a:cubicBezTo>
                    <a:pt x="212" y="81"/>
                    <a:pt x="207" y="83"/>
                    <a:pt x="204" y="82"/>
                  </a:cubicBezTo>
                  <a:cubicBezTo>
                    <a:pt x="204" y="82"/>
                    <a:pt x="204" y="80"/>
                    <a:pt x="204" y="80"/>
                  </a:cubicBezTo>
                  <a:cubicBezTo>
                    <a:pt x="210" y="79"/>
                    <a:pt x="217" y="82"/>
                    <a:pt x="222" y="79"/>
                  </a:cubicBezTo>
                  <a:cubicBezTo>
                    <a:pt x="225" y="77"/>
                    <a:pt x="214" y="75"/>
                    <a:pt x="217" y="73"/>
                  </a:cubicBezTo>
                  <a:cubicBezTo>
                    <a:pt x="220" y="72"/>
                    <a:pt x="223" y="76"/>
                    <a:pt x="227" y="76"/>
                  </a:cubicBezTo>
                  <a:cubicBezTo>
                    <a:pt x="230" y="76"/>
                    <a:pt x="232" y="73"/>
                    <a:pt x="235" y="71"/>
                  </a:cubicBezTo>
                  <a:cubicBezTo>
                    <a:pt x="242" y="68"/>
                    <a:pt x="249" y="64"/>
                    <a:pt x="256" y="60"/>
                  </a:cubicBezTo>
                  <a:cubicBezTo>
                    <a:pt x="261" y="57"/>
                    <a:pt x="266" y="54"/>
                    <a:pt x="271" y="52"/>
                  </a:cubicBezTo>
                  <a:cubicBezTo>
                    <a:pt x="274" y="51"/>
                    <a:pt x="277" y="51"/>
                    <a:pt x="280" y="50"/>
                  </a:cubicBezTo>
                  <a:cubicBezTo>
                    <a:pt x="283" y="49"/>
                    <a:pt x="286" y="47"/>
                    <a:pt x="287" y="45"/>
                  </a:cubicBezTo>
                  <a:cubicBezTo>
                    <a:pt x="288" y="43"/>
                    <a:pt x="284" y="45"/>
                    <a:pt x="283" y="45"/>
                  </a:cubicBezTo>
                  <a:cubicBezTo>
                    <a:pt x="280" y="45"/>
                    <a:pt x="278" y="45"/>
                    <a:pt x="276" y="45"/>
                  </a:cubicBezTo>
                  <a:cubicBezTo>
                    <a:pt x="270" y="46"/>
                    <a:pt x="264" y="48"/>
                    <a:pt x="258" y="49"/>
                  </a:cubicBezTo>
                  <a:cubicBezTo>
                    <a:pt x="250" y="51"/>
                    <a:pt x="242" y="52"/>
                    <a:pt x="233" y="53"/>
                  </a:cubicBezTo>
                  <a:cubicBezTo>
                    <a:pt x="232" y="53"/>
                    <a:pt x="234" y="51"/>
                    <a:pt x="236" y="50"/>
                  </a:cubicBezTo>
                  <a:cubicBezTo>
                    <a:pt x="246" y="47"/>
                    <a:pt x="257" y="45"/>
                    <a:pt x="268" y="43"/>
                  </a:cubicBezTo>
                  <a:cubicBezTo>
                    <a:pt x="274" y="41"/>
                    <a:pt x="280" y="40"/>
                    <a:pt x="285" y="39"/>
                  </a:cubicBezTo>
                  <a:cubicBezTo>
                    <a:pt x="289" y="38"/>
                    <a:pt x="294" y="38"/>
                    <a:pt x="297" y="37"/>
                  </a:cubicBezTo>
                  <a:cubicBezTo>
                    <a:pt x="302" y="35"/>
                    <a:pt x="306" y="33"/>
                    <a:pt x="310" y="31"/>
                  </a:cubicBezTo>
                  <a:cubicBezTo>
                    <a:pt x="314" y="29"/>
                    <a:pt x="319" y="27"/>
                    <a:pt x="322" y="25"/>
                  </a:cubicBezTo>
                  <a:cubicBezTo>
                    <a:pt x="325" y="23"/>
                    <a:pt x="328" y="20"/>
                    <a:pt x="327" y="18"/>
                  </a:cubicBezTo>
                  <a:cubicBezTo>
                    <a:pt x="327" y="16"/>
                    <a:pt x="323" y="18"/>
                    <a:pt x="320" y="18"/>
                  </a:cubicBezTo>
                  <a:cubicBezTo>
                    <a:pt x="317" y="17"/>
                    <a:pt x="313" y="14"/>
                    <a:pt x="310" y="13"/>
                  </a:cubicBezTo>
                  <a:cubicBezTo>
                    <a:pt x="305" y="12"/>
                    <a:pt x="301" y="13"/>
                    <a:pt x="296" y="12"/>
                  </a:cubicBezTo>
                  <a:cubicBezTo>
                    <a:pt x="295" y="12"/>
                    <a:pt x="293" y="10"/>
                    <a:pt x="292" y="9"/>
                  </a:cubicBezTo>
                  <a:cubicBezTo>
                    <a:pt x="291" y="8"/>
                    <a:pt x="292" y="5"/>
                    <a:pt x="291" y="5"/>
                  </a:cubicBezTo>
                  <a:cubicBezTo>
                    <a:pt x="288" y="5"/>
                    <a:pt x="287" y="8"/>
                    <a:pt x="285" y="9"/>
                  </a:cubicBezTo>
                  <a:cubicBezTo>
                    <a:pt x="282" y="10"/>
                    <a:pt x="279" y="10"/>
                    <a:pt x="276" y="11"/>
                  </a:cubicBezTo>
                  <a:cubicBezTo>
                    <a:pt x="267" y="12"/>
                    <a:pt x="257" y="14"/>
                    <a:pt x="248" y="14"/>
                  </a:cubicBezTo>
                  <a:cubicBezTo>
                    <a:pt x="246" y="14"/>
                    <a:pt x="250" y="11"/>
                    <a:pt x="252" y="11"/>
                  </a:cubicBezTo>
                  <a:cubicBezTo>
                    <a:pt x="258" y="9"/>
                    <a:pt x="265" y="9"/>
                    <a:pt x="272" y="7"/>
                  </a:cubicBezTo>
                  <a:cubicBezTo>
                    <a:pt x="273" y="7"/>
                    <a:pt x="271" y="5"/>
                    <a:pt x="270" y="5"/>
                  </a:cubicBezTo>
                  <a:cubicBezTo>
                    <a:pt x="264" y="4"/>
                    <a:pt x="258" y="4"/>
                    <a:pt x="253" y="4"/>
                  </a:cubicBezTo>
                  <a:cubicBezTo>
                    <a:pt x="248" y="4"/>
                    <a:pt x="244" y="3"/>
                    <a:pt x="240" y="3"/>
                  </a:cubicBezTo>
                  <a:cubicBezTo>
                    <a:pt x="238" y="2"/>
                    <a:pt x="236" y="0"/>
                    <a:pt x="234" y="0"/>
                  </a:cubicBezTo>
                  <a:cubicBezTo>
                    <a:pt x="230" y="0"/>
                    <a:pt x="225" y="0"/>
                    <a:pt x="222" y="1"/>
                  </a:cubicBezTo>
                  <a:cubicBezTo>
                    <a:pt x="220" y="2"/>
                    <a:pt x="225" y="5"/>
                    <a:pt x="223" y="6"/>
                  </a:cubicBezTo>
                  <a:cubicBezTo>
                    <a:pt x="221" y="7"/>
                    <a:pt x="218" y="6"/>
                    <a:pt x="216" y="5"/>
                  </a:cubicBezTo>
                  <a:cubicBezTo>
                    <a:pt x="214" y="5"/>
                    <a:pt x="213" y="2"/>
                    <a:pt x="211" y="2"/>
                  </a:cubicBezTo>
                  <a:cubicBezTo>
                    <a:pt x="208" y="1"/>
                    <a:pt x="204" y="3"/>
                    <a:pt x="200" y="4"/>
                  </a:cubicBezTo>
                  <a:cubicBezTo>
                    <a:pt x="199" y="4"/>
                    <a:pt x="197" y="5"/>
                    <a:pt x="197" y="7"/>
                  </a:cubicBezTo>
                  <a:cubicBezTo>
                    <a:pt x="197" y="9"/>
                    <a:pt x="201" y="10"/>
                    <a:pt x="200" y="12"/>
                  </a:cubicBezTo>
                  <a:cubicBezTo>
                    <a:pt x="200" y="14"/>
                    <a:pt x="197" y="14"/>
                    <a:pt x="196" y="13"/>
                  </a:cubicBezTo>
                  <a:cubicBezTo>
                    <a:pt x="193" y="11"/>
                    <a:pt x="191" y="8"/>
                    <a:pt x="188" y="6"/>
                  </a:cubicBezTo>
                  <a:cubicBezTo>
                    <a:pt x="187" y="4"/>
                    <a:pt x="185" y="3"/>
                    <a:pt x="183" y="2"/>
                  </a:cubicBezTo>
                  <a:cubicBezTo>
                    <a:pt x="179" y="1"/>
                    <a:pt x="176" y="2"/>
                    <a:pt x="172" y="2"/>
                  </a:cubicBezTo>
                  <a:cubicBezTo>
                    <a:pt x="168" y="2"/>
                    <a:pt x="164" y="1"/>
                    <a:pt x="160" y="2"/>
                  </a:cubicBezTo>
                  <a:cubicBezTo>
                    <a:pt x="159" y="3"/>
                    <a:pt x="157" y="5"/>
                    <a:pt x="158" y="6"/>
                  </a:cubicBezTo>
                  <a:cubicBezTo>
                    <a:pt x="163" y="10"/>
                    <a:pt x="171" y="11"/>
                    <a:pt x="176" y="16"/>
                  </a:cubicBezTo>
                  <a:cubicBezTo>
                    <a:pt x="178" y="18"/>
                    <a:pt x="172" y="18"/>
                    <a:pt x="170" y="17"/>
                  </a:cubicBezTo>
                  <a:cubicBezTo>
                    <a:pt x="164" y="15"/>
                    <a:pt x="158" y="9"/>
                    <a:pt x="152" y="7"/>
                  </a:cubicBezTo>
                  <a:cubicBezTo>
                    <a:pt x="149" y="6"/>
                    <a:pt x="147" y="10"/>
                    <a:pt x="145" y="10"/>
                  </a:cubicBezTo>
                  <a:cubicBezTo>
                    <a:pt x="142" y="10"/>
                    <a:pt x="140" y="8"/>
                    <a:pt x="137" y="7"/>
                  </a:cubicBezTo>
                  <a:cubicBezTo>
                    <a:pt x="136" y="6"/>
                    <a:pt x="134" y="4"/>
                    <a:pt x="132" y="4"/>
                  </a:cubicBezTo>
                  <a:cubicBezTo>
                    <a:pt x="130" y="5"/>
                    <a:pt x="128" y="7"/>
                    <a:pt x="129" y="8"/>
                  </a:cubicBezTo>
                  <a:cubicBezTo>
                    <a:pt x="129" y="11"/>
                    <a:pt x="134" y="12"/>
                    <a:pt x="134" y="15"/>
                  </a:cubicBezTo>
                  <a:cubicBezTo>
                    <a:pt x="134" y="17"/>
                    <a:pt x="130" y="16"/>
                    <a:pt x="129" y="15"/>
                  </a:cubicBezTo>
                  <a:cubicBezTo>
                    <a:pt x="127" y="14"/>
                    <a:pt x="127" y="10"/>
                    <a:pt x="124" y="9"/>
                  </a:cubicBezTo>
                  <a:cubicBezTo>
                    <a:pt x="122" y="8"/>
                    <a:pt x="116" y="6"/>
                    <a:pt x="115" y="9"/>
                  </a:cubicBezTo>
                  <a:cubicBezTo>
                    <a:pt x="114" y="12"/>
                    <a:pt x="120" y="14"/>
                    <a:pt x="122" y="17"/>
                  </a:cubicBezTo>
                  <a:cubicBezTo>
                    <a:pt x="123" y="17"/>
                    <a:pt x="122" y="19"/>
                    <a:pt x="121" y="19"/>
                  </a:cubicBezTo>
                  <a:cubicBezTo>
                    <a:pt x="117" y="18"/>
                    <a:pt x="114" y="15"/>
                    <a:pt x="111" y="15"/>
                  </a:cubicBezTo>
                  <a:cubicBezTo>
                    <a:pt x="109" y="15"/>
                    <a:pt x="107" y="16"/>
                    <a:pt x="106" y="18"/>
                  </a:cubicBezTo>
                  <a:cubicBezTo>
                    <a:pt x="106" y="18"/>
                    <a:pt x="108" y="19"/>
                    <a:pt x="107" y="20"/>
                  </a:cubicBezTo>
                  <a:cubicBezTo>
                    <a:pt x="106" y="21"/>
                    <a:pt x="104" y="19"/>
                    <a:pt x="103" y="20"/>
                  </a:cubicBezTo>
                  <a:cubicBezTo>
                    <a:pt x="103" y="22"/>
                    <a:pt x="105" y="23"/>
                    <a:pt x="106" y="23"/>
                  </a:cubicBezTo>
                  <a:cubicBezTo>
                    <a:pt x="112" y="26"/>
                    <a:pt x="119" y="27"/>
                    <a:pt x="125" y="29"/>
                  </a:cubicBezTo>
                  <a:cubicBezTo>
                    <a:pt x="126" y="30"/>
                    <a:pt x="126" y="32"/>
                    <a:pt x="125" y="32"/>
                  </a:cubicBezTo>
                  <a:cubicBezTo>
                    <a:pt x="119" y="32"/>
                    <a:pt x="114" y="31"/>
                    <a:pt x="108" y="30"/>
                  </a:cubicBezTo>
                  <a:cubicBezTo>
                    <a:pt x="106" y="29"/>
                    <a:pt x="104" y="26"/>
                    <a:pt x="102" y="25"/>
                  </a:cubicBezTo>
                  <a:cubicBezTo>
                    <a:pt x="101" y="25"/>
                    <a:pt x="99" y="24"/>
                    <a:pt x="99" y="25"/>
                  </a:cubicBezTo>
                  <a:cubicBezTo>
                    <a:pt x="99" y="27"/>
                    <a:pt x="103" y="28"/>
                    <a:pt x="101" y="29"/>
                  </a:cubicBezTo>
                  <a:cubicBezTo>
                    <a:pt x="99" y="31"/>
                    <a:pt x="96" y="31"/>
                    <a:pt x="94" y="29"/>
                  </a:cubicBezTo>
                  <a:cubicBezTo>
                    <a:pt x="92" y="29"/>
                    <a:pt x="94" y="26"/>
                    <a:pt x="94" y="25"/>
                  </a:cubicBezTo>
                  <a:cubicBezTo>
                    <a:pt x="92" y="24"/>
                    <a:pt x="90" y="23"/>
                    <a:pt x="88" y="22"/>
                  </a:cubicBezTo>
                  <a:cubicBezTo>
                    <a:pt x="84" y="21"/>
                    <a:pt x="79" y="20"/>
                    <a:pt x="75" y="19"/>
                  </a:cubicBezTo>
                  <a:cubicBezTo>
                    <a:pt x="71" y="19"/>
                    <a:pt x="68" y="18"/>
                    <a:pt x="65" y="19"/>
                  </a:cubicBezTo>
                  <a:cubicBezTo>
                    <a:pt x="62" y="19"/>
                    <a:pt x="60" y="19"/>
                    <a:pt x="58" y="21"/>
                  </a:cubicBezTo>
                  <a:cubicBezTo>
                    <a:pt x="57" y="22"/>
                    <a:pt x="58" y="25"/>
                    <a:pt x="59" y="26"/>
                  </a:cubicBezTo>
                  <a:cubicBezTo>
                    <a:pt x="61" y="27"/>
                    <a:pt x="65" y="27"/>
                    <a:pt x="67" y="28"/>
                  </a:cubicBezTo>
                  <a:cubicBezTo>
                    <a:pt x="70" y="29"/>
                    <a:pt x="78" y="30"/>
                    <a:pt x="75" y="31"/>
                  </a:cubicBezTo>
                  <a:cubicBezTo>
                    <a:pt x="70" y="33"/>
                    <a:pt x="64" y="32"/>
                    <a:pt x="58" y="32"/>
                  </a:cubicBezTo>
                  <a:cubicBezTo>
                    <a:pt x="54" y="32"/>
                    <a:pt x="51" y="32"/>
                    <a:pt x="48" y="33"/>
                  </a:cubicBezTo>
                  <a:cubicBezTo>
                    <a:pt x="45" y="35"/>
                    <a:pt x="44" y="37"/>
                    <a:pt x="43" y="40"/>
                  </a:cubicBezTo>
                  <a:cubicBezTo>
                    <a:pt x="41" y="42"/>
                    <a:pt x="39" y="46"/>
                    <a:pt x="41" y="48"/>
                  </a:cubicBezTo>
                  <a:cubicBezTo>
                    <a:pt x="44" y="52"/>
                    <a:pt x="50" y="54"/>
                    <a:pt x="56" y="54"/>
                  </a:cubicBezTo>
                  <a:cubicBezTo>
                    <a:pt x="61" y="55"/>
                    <a:pt x="65" y="51"/>
                    <a:pt x="70" y="50"/>
                  </a:cubicBezTo>
                  <a:cubicBezTo>
                    <a:pt x="72" y="50"/>
                    <a:pt x="78" y="49"/>
                    <a:pt x="77" y="50"/>
                  </a:cubicBezTo>
                  <a:cubicBezTo>
                    <a:pt x="73" y="53"/>
                    <a:pt x="68" y="53"/>
                    <a:pt x="64" y="55"/>
                  </a:cubicBezTo>
                  <a:cubicBezTo>
                    <a:pt x="61" y="56"/>
                    <a:pt x="58" y="58"/>
                    <a:pt x="55" y="59"/>
                  </a:cubicBezTo>
                  <a:cubicBezTo>
                    <a:pt x="51" y="59"/>
                    <a:pt x="47" y="58"/>
                    <a:pt x="43" y="58"/>
                  </a:cubicBezTo>
                  <a:cubicBezTo>
                    <a:pt x="40" y="58"/>
                    <a:pt x="37" y="57"/>
                    <a:pt x="35" y="58"/>
                  </a:cubicBezTo>
                  <a:cubicBezTo>
                    <a:pt x="34" y="58"/>
                    <a:pt x="33" y="61"/>
                    <a:pt x="34" y="61"/>
                  </a:cubicBezTo>
                  <a:cubicBezTo>
                    <a:pt x="38" y="64"/>
                    <a:pt x="44" y="66"/>
                    <a:pt x="49" y="68"/>
                  </a:cubicBezTo>
                  <a:cubicBezTo>
                    <a:pt x="51" y="69"/>
                    <a:pt x="53" y="69"/>
                    <a:pt x="55" y="68"/>
                  </a:cubicBezTo>
                  <a:cubicBezTo>
                    <a:pt x="60" y="65"/>
                    <a:pt x="63" y="60"/>
                    <a:pt x="68" y="57"/>
                  </a:cubicBezTo>
                  <a:cubicBezTo>
                    <a:pt x="70" y="55"/>
                    <a:pt x="73" y="55"/>
                    <a:pt x="76" y="55"/>
                  </a:cubicBezTo>
                  <a:cubicBezTo>
                    <a:pt x="82" y="55"/>
                    <a:pt x="88" y="54"/>
                    <a:pt x="94" y="54"/>
                  </a:cubicBezTo>
                  <a:cubicBezTo>
                    <a:pt x="96" y="54"/>
                    <a:pt x="100" y="54"/>
                    <a:pt x="99" y="55"/>
                  </a:cubicBezTo>
                  <a:cubicBezTo>
                    <a:pt x="96" y="57"/>
                    <a:pt x="92" y="56"/>
                    <a:pt x="89" y="56"/>
                  </a:cubicBezTo>
                  <a:cubicBezTo>
                    <a:pt x="84" y="57"/>
                    <a:pt x="79" y="56"/>
                    <a:pt x="75" y="58"/>
                  </a:cubicBezTo>
                  <a:cubicBezTo>
                    <a:pt x="70" y="59"/>
                    <a:pt x="66" y="62"/>
                    <a:pt x="63" y="66"/>
                  </a:cubicBezTo>
                  <a:cubicBezTo>
                    <a:pt x="62" y="67"/>
                    <a:pt x="62" y="70"/>
                    <a:pt x="63" y="70"/>
                  </a:cubicBezTo>
                  <a:cubicBezTo>
                    <a:pt x="66" y="72"/>
                    <a:pt x="70" y="70"/>
                    <a:pt x="74" y="71"/>
                  </a:cubicBezTo>
                  <a:cubicBezTo>
                    <a:pt x="76" y="71"/>
                    <a:pt x="78" y="74"/>
                    <a:pt x="81" y="73"/>
                  </a:cubicBezTo>
                  <a:cubicBezTo>
                    <a:pt x="83" y="71"/>
                    <a:pt x="82" y="67"/>
                    <a:pt x="85" y="65"/>
                  </a:cubicBezTo>
                  <a:cubicBezTo>
                    <a:pt x="86" y="65"/>
                    <a:pt x="88" y="67"/>
                    <a:pt x="90" y="67"/>
                  </a:cubicBezTo>
                  <a:cubicBezTo>
                    <a:pt x="93" y="67"/>
                    <a:pt x="96" y="65"/>
                    <a:pt x="100" y="66"/>
                  </a:cubicBezTo>
                  <a:cubicBezTo>
                    <a:pt x="101" y="66"/>
                    <a:pt x="98" y="68"/>
                    <a:pt x="97" y="68"/>
                  </a:cubicBezTo>
                  <a:cubicBezTo>
                    <a:pt x="95" y="69"/>
                    <a:pt x="91" y="68"/>
                    <a:pt x="89" y="70"/>
                  </a:cubicBezTo>
                  <a:cubicBezTo>
                    <a:pt x="88" y="70"/>
                    <a:pt x="89" y="72"/>
                    <a:pt x="90" y="72"/>
                  </a:cubicBezTo>
                  <a:cubicBezTo>
                    <a:pt x="95" y="72"/>
                    <a:pt x="101" y="72"/>
                    <a:pt x="106" y="71"/>
                  </a:cubicBezTo>
                  <a:cubicBezTo>
                    <a:pt x="113" y="68"/>
                    <a:pt x="121" y="66"/>
                    <a:pt x="127" y="60"/>
                  </a:cubicBezTo>
                  <a:cubicBezTo>
                    <a:pt x="129" y="59"/>
                    <a:pt x="126" y="54"/>
                    <a:pt x="127" y="52"/>
                  </a:cubicBezTo>
                  <a:cubicBezTo>
                    <a:pt x="128" y="50"/>
                    <a:pt x="131" y="52"/>
                    <a:pt x="132" y="52"/>
                  </a:cubicBezTo>
                  <a:cubicBezTo>
                    <a:pt x="137" y="50"/>
                    <a:pt x="141" y="47"/>
                    <a:pt x="146" y="45"/>
                  </a:cubicBezTo>
                  <a:cubicBezTo>
                    <a:pt x="148" y="45"/>
                    <a:pt x="150" y="44"/>
                    <a:pt x="152" y="45"/>
                  </a:cubicBezTo>
                  <a:cubicBezTo>
                    <a:pt x="153" y="47"/>
                    <a:pt x="149" y="46"/>
                    <a:pt x="147" y="47"/>
                  </a:cubicBezTo>
                  <a:cubicBezTo>
                    <a:pt x="143" y="49"/>
                    <a:pt x="139" y="52"/>
                    <a:pt x="136" y="54"/>
                  </a:cubicBezTo>
                  <a:cubicBezTo>
                    <a:pt x="134" y="56"/>
                    <a:pt x="128" y="60"/>
                    <a:pt x="131" y="62"/>
                  </a:cubicBezTo>
                  <a:cubicBezTo>
                    <a:pt x="135" y="64"/>
                    <a:pt x="140" y="60"/>
                    <a:pt x="145" y="60"/>
                  </a:cubicBezTo>
                  <a:cubicBezTo>
                    <a:pt x="151" y="59"/>
                    <a:pt x="158" y="59"/>
                    <a:pt x="164" y="59"/>
                  </a:cubicBezTo>
                  <a:cubicBezTo>
                    <a:pt x="166" y="59"/>
                    <a:pt x="172" y="57"/>
                    <a:pt x="171" y="59"/>
                  </a:cubicBezTo>
                  <a:cubicBezTo>
                    <a:pt x="168" y="62"/>
                    <a:pt x="164" y="62"/>
                    <a:pt x="161" y="63"/>
                  </a:cubicBezTo>
                  <a:cubicBezTo>
                    <a:pt x="156" y="64"/>
                    <a:pt x="150" y="62"/>
                    <a:pt x="145" y="63"/>
                  </a:cubicBezTo>
                  <a:cubicBezTo>
                    <a:pt x="140" y="63"/>
                    <a:pt x="136" y="64"/>
                    <a:pt x="131" y="65"/>
                  </a:cubicBezTo>
                  <a:cubicBezTo>
                    <a:pt x="128" y="66"/>
                    <a:pt x="124" y="66"/>
                    <a:pt x="121" y="68"/>
                  </a:cubicBezTo>
                  <a:cubicBezTo>
                    <a:pt x="120" y="68"/>
                    <a:pt x="122" y="70"/>
                    <a:pt x="123" y="70"/>
                  </a:cubicBezTo>
                  <a:cubicBezTo>
                    <a:pt x="127" y="70"/>
                    <a:pt x="131" y="68"/>
                    <a:pt x="135" y="68"/>
                  </a:cubicBezTo>
                  <a:cubicBezTo>
                    <a:pt x="136" y="68"/>
                    <a:pt x="139" y="69"/>
                    <a:pt x="138" y="70"/>
                  </a:cubicBezTo>
                  <a:cubicBezTo>
                    <a:pt x="135" y="71"/>
                    <a:pt x="131" y="71"/>
                    <a:pt x="128" y="72"/>
                  </a:cubicBezTo>
                  <a:cubicBezTo>
                    <a:pt x="125" y="73"/>
                    <a:pt x="121" y="73"/>
                    <a:pt x="117" y="73"/>
                  </a:cubicBezTo>
                  <a:cubicBezTo>
                    <a:pt x="113" y="74"/>
                    <a:pt x="110" y="74"/>
                    <a:pt x="106" y="75"/>
                  </a:cubicBezTo>
                  <a:cubicBezTo>
                    <a:pt x="101" y="75"/>
                    <a:pt x="95" y="74"/>
                    <a:pt x="90" y="76"/>
                  </a:cubicBezTo>
                  <a:cubicBezTo>
                    <a:pt x="89" y="76"/>
                    <a:pt x="92" y="77"/>
                    <a:pt x="94" y="78"/>
                  </a:cubicBezTo>
                  <a:cubicBezTo>
                    <a:pt x="96" y="80"/>
                    <a:pt x="99" y="82"/>
                    <a:pt x="101" y="84"/>
                  </a:cubicBezTo>
                  <a:cubicBezTo>
                    <a:pt x="102" y="85"/>
                    <a:pt x="101" y="88"/>
                    <a:pt x="102" y="89"/>
                  </a:cubicBezTo>
                  <a:cubicBezTo>
                    <a:pt x="108" y="91"/>
                    <a:pt x="115" y="90"/>
                    <a:pt x="121" y="91"/>
                  </a:cubicBezTo>
                  <a:cubicBezTo>
                    <a:pt x="123" y="91"/>
                    <a:pt x="127" y="91"/>
                    <a:pt x="126" y="92"/>
                  </a:cubicBezTo>
                  <a:cubicBezTo>
                    <a:pt x="121" y="93"/>
                    <a:pt x="117" y="92"/>
                    <a:pt x="112" y="93"/>
                  </a:cubicBezTo>
                  <a:cubicBezTo>
                    <a:pt x="109" y="93"/>
                    <a:pt x="106" y="94"/>
                    <a:pt x="102" y="94"/>
                  </a:cubicBezTo>
                  <a:cubicBezTo>
                    <a:pt x="101" y="94"/>
                    <a:pt x="99" y="93"/>
                    <a:pt x="98" y="92"/>
                  </a:cubicBezTo>
                  <a:cubicBezTo>
                    <a:pt x="95" y="89"/>
                    <a:pt x="93" y="86"/>
                    <a:pt x="90" y="83"/>
                  </a:cubicBezTo>
                  <a:cubicBezTo>
                    <a:pt x="87" y="81"/>
                    <a:pt x="85" y="79"/>
                    <a:pt x="82" y="7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81" name="Freeform 3598"/>
            <p:cNvSpPr>
              <a:spLocks noChangeAspect="1"/>
            </p:cNvSpPr>
            <p:nvPr/>
          </p:nvSpPr>
          <p:spPr bwMode="auto">
            <a:xfrm>
              <a:off x="3060362" y="990554"/>
              <a:ext cx="18961" cy="21879"/>
            </a:xfrm>
            <a:custGeom>
              <a:avLst/>
              <a:gdLst>
                <a:gd name="T0" fmla="*/ 11 w 11"/>
                <a:gd name="T1" fmla="*/ 1 h 12"/>
                <a:gd name="T2" fmla="*/ 1 w 11"/>
                <a:gd name="T3" fmla="*/ 11 h 12"/>
                <a:gd name="T4" fmla="*/ 4 w 11"/>
                <a:gd name="T5" fmla="*/ 15 h 12"/>
                <a:gd name="T6" fmla="*/ 7 w 11"/>
                <a:gd name="T7" fmla="*/ 10 h 12"/>
                <a:gd name="T8" fmla="*/ 12 w 11"/>
                <a:gd name="T9" fmla="*/ 13 h 12"/>
                <a:gd name="T10" fmla="*/ 9 w 11"/>
                <a:gd name="T11" fmla="*/ 8 h 12"/>
                <a:gd name="T12" fmla="*/ 13 w 11"/>
                <a:gd name="T13" fmla="*/ 3 h 12"/>
                <a:gd name="T14" fmla="*/ 11 w 11"/>
                <a:gd name="T15" fmla="*/ 1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2"/>
                <a:gd name="T26" fmla="*/ 11 w 11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2">
                  <a:moveTo>
                    <a:pt x="9" y="1"/>
                  </a:moveTo>
                  <a:cubicBezTo>
                    <a:pt x="6" y="3"/>
                    <a:pt x="3" y="6"/>
                    <a:pt x="1" y="9"/>
                  </a:cubicBezTo>
                  <a:cubicBezTo>
                    <a:pt x="0" y="10"/>
                    <a:pt x="2" y="12"/>
                    <a:pt x="3" y="12"/>
                  </a:cubicBezTo>
                  <a:cubicBezTo>
                    <a:pt x="4" y="11"/>
                    <a:pt x="5" y="9"/>
                    <a:pt x="6" y="8"/>
                  </a:cubicBezTo>
                  <a:cubicBezTo>
                    <a:pt x="7" y="8"/>
                    <a:pt x="9" y="11"/>
                    <a:pt x="10" y="10"/>
                  </a:cubicBezTo>
                  <a:cubicBezTo>
                    <a:pt x="11" y="9"/>
                    <a:pt x="8" y="8"/>
                    <a:pt x="8" y="6"/>
                  </a:cubicBezTo>
                  <a:cubicBezTo>
                    <a:pt x="9" y="5"/>
                    <a:pt x="11" y="4"/>
                    <a:pt x="11" y="2"/>
                  </a:cubicBezTo>
                  <a:cubicBezTo>
                    <a:pt x="11" y="1"/>
                    <a:pt x="10" y="0"/>
                    <a:pt x="9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82" name="Freeform 3599"/>
            <p:cNvSpPr>
              <a:spLocks noChangeAspect="1"/>
            </p:cNvSpPr>
            <p:nvPr/>
          </p:nvSpPr>
          <p:spPr bwMode="auto">
            <a:xfrm>
              <a:off x="2968472" y="869492"/>
              <a:ext cx="23337" cy="13127"/>
            </a:xfrm>
            <a:custGeom>
              <a:avLst/>
              <a:gdLst>
                <a:gd name="T0" fmla="*/ 10 w 13"/>
                <a:gd name="T1" fmla="*/ 0 h 7"/>
                <a:gd name="T2" fmla="*/ 15 w 13"/>
                <a:gd name="T3" fmla="*/ 3 h 7"/>
                <a:gd name="T4" fmla="*/ 5 w 13"/>
                <a:gd name="T5" fmla="*/ 6 h 7"/>
                <a:gd name="T6" fmla="*/ 1 w 13"/>
                <a:gd name="T7" fmla="*/ 8 h 7"/>
                <a:gd name="T8" fmla="*/ 4 w 13"/>
                <a:gd name="T9" fmla="*/ 3 h 7"/>
                <a:gd name="T10" fmla="*/ 10 w 13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7"/>
                <a:gd name="T20" fmla="*/ 13 w 13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7">
                  <a:moveTo>
                    <a:pt x="8" y="0"/>
                  </a:moveTo>
                  <a:cubicBezTo>
                    <a:pt x="10" y="0"/>
                    <a:pt x="13" y="1"/>
                    <a:pt x="12" y="2"/>
                  </a:cubicBezTo>
                  <a:cubicBezTo>
                    <a:pt x="10" y="4"/>
                    <a:pt x="7" y="4"/>
                    <a:pt x="4" y="5"/>
                  </a:cubicBezTo>
                  <a:cubicBezTo>
                    <a:pt x="3" y="5"/>
                    <a:pt x="1" y="7"/>
                    <a:pt x="1" y="6"/>
                  </a:cubicBezTo>
                  <a:cubicBezTo>
                    <a:pt x="0" y="4"/>
                    <a:pt x="2" y="3"/>
                    <a:pt x="3" y="2"/>
                  </a:cubicBezTo>
                  <a:cubicBezTo>
                    <a:pt x="5" y="1"/>
                    <a:pt x="6" y="0"/>
                    <a:pt x="8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83" name="Freeform 3600"/>
            <p:cNvSpPr>
              <a:spLocks noChangeAspect="1"/>
            </p:cNvSpPr>
            <p:nvPr/>
          </p:nvSpPr>
          <p:spPr bwMode="auto">
            <a:xfrm>
              <a:off x="2816780" y="799480"/>
              <a:ext cx="23337" cy="5834"/>
            </a:xfrm>
            <a:custGeom>
              <a:avLst/>
              <a:gdLst>
                <a:gd name="T0" fmla="*/ 12 w 13"/>
                <a:gd name="T1" fmla="*/ 0 h 3"/>
                <a:gd name="T2" fmla="*/ 15 w 13"/>
                <a:gd name="T3" fmla="*/ 3 h 3"/>
                <a:gd name="T4" fmla="*/ 7 w 13"/>
                <a:gd name="T5" fmla="*/ 3 h 3"/>
                <a:gd name="T6" fmla="*/ 1 w 13"/>
                <a:gd name="T7" fmla="*/ 3 h 3"/>
                <a:gd name="T8" fmla="*/ 5 w 13"/>
                <a:gd name="T9" fmla="*/ 0 h 3"/>
                <a:gd name="T10" fmla="*/ 12 w 13"/>
                <a:gd name="T11" fmla="*/ 0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3"/>
                <a:gd name="T20" fmla="*/ 13 w 13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3">
                  <a:moveTo>
                    <a:pt x="10" y="0"/>
                  </a:moveTo>
                  <a:cubicBezTo>
                    <a:pt x="11" y="0"/>
                    <a:pt x="13" y="2"/>
                    <a:pt x="12" y="2"/>
                  </a:cubicBezTo>
                  <a:cubicBezTo>
                    <a:pt x="11" y="3"/>
                    <a:pt x="8" y="2"/>
                    <a:pt x="6" y="2"/>
                  </a:cubicBezTo>
                  <a:cubicBezTo>
                    <a:pt x="5" y="2"/>
                    <a:pt x="2" y="3"/>
                    <a:pt x="1" y="2"/>
                  </a:cubicBezTo>
                  <a:cubicBezTo>
                    <a:pt x="0" y="1"/>
                    <a:pt x="3" y="0"/>
                    <a:pt x="4" y="0"/>
                  </a:cubicBezTo>
                  <a:cubicBezTo>
                    <a:pt x="6" y="0"/>
                    <a:pt x="8" y="0"/>
                    <a:pt x="10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84" name="Freeform 3601"/>
            <p:cNvSpPr>
              <a:spLocks noChangeAspect="1"/>
            </p:cNvSpPr>
            <p:nvPr/>
          </p:nvSpPr>
          <p:spPr bwMode="auto">
            <a:xfrm>
              <a:off x="3216430" y="666750"/>
              <a:ext cx="1128938" cy="932030"/>
            </a:xfrm>
            <a:custGeom>
              <a:avLst/>
              <a:gdLst>
                <a:gd name="T0" fmla="*/ 702 w 645"/>
                <a:gd name="T1" fmla="*/ 88 h 532"/>
                <a:gd name="T2" fmla="*/ 726 w 645"/>
                <a:gd name="T3" fmla="*/ 98 h 532"/>
                <a:gd name="T4" fmla="*/ 685 w 645"/>
                <a:gd name="T5" fmla="*/ 112 h 532"/>
                <a:gd name="T6" fmla="*/ 683 w 645"/>
                <a:gd name="T7" fmla="*/ 136 h 532"/>
                <a:gd name="T8" fmla="*/ 661 w 645"/>
                <a:gd name="T9" fmla="*/ 174 h 532"/>
                <a:gd name="T10" fmla="*/ 684 w 645"/>
                <a:gd name="T11" fmla="*/ 193 h 532"/>
                <a:gd name="T12" fmla="*/ 665 w 645"/>
                <a:gd name="T13" fmla="*/ 207 h 532"/>
                <a:gd name="T14" fmla="*/ 671 w 645"/>
                <a:gd name="T15" fmla="*/ 223 h 532"/>
                <a:gd name="T16" fmla="*/ 674 w 645"/>
                <a:gd name="T17" fmla="*/ 251 h 532"/>
                <a:gd name="T18" fmla="*/ 646 w 645"/>
                <a:gd name="T19" fmla="*/ 256 h 532"/>
                <a:gd name="T20" fmla="*/ 678 w 645"/>
                <a:gd name="T21" fmla="*/ 274 h 532"/>
                <a:gd name="T22" fmla="*/ 641 w 645"/>
                <a:gd name="T23" fmla="*/ 291 h 532"/>
                <a:gd name="T24" fmla="*/ 637 w 645"/>
                <a:gd name="T25" fmla="*/ 303 h 532"/>
                <a:gd name="T26" fmla="*/ 598 w 645"/>
                <a:gd name="T27" fmla="*/ 297 h 532"/>
                <a:gd name="T28" fmla="*/ 594 w 645"/>
                <a:gd name="T29" fmla="*/ 310 h 532"/>
                <a:gd name="T30" fmla="*/ 599 w 645"/>
                <a:gd name="T31" fmla="*/ 324 h 532"/>
                <a:gd name="T32" fmla="*/ 629 w 645"/>
                <a:gd name="T33" fmla="*/ 340 h 532"/>
                <a:gd name="T34" fmla="*/ 640 w 645"/>
                <a:gd name="T35" fmla="*/ 362 h 532"/>
                <a:gd name="T36" fmla="*/ 622 w 645"/>
                <a:gd name="T37" fmla="*/ 376 h 532"/>
                <a:gd name="T38" fmla="*/ 554 w 645"/>
                <a:gd name="T39" fmla="*/ 336 h 532"/>
                <a:gd name="T40" fmla="*/ 584 w 645"/>
                <a:gd name="T41" fmla="*/ 359 h 532"/>
                <a:gd name="T42" fmla="*/ 540 w 645"/>
                <a:gd name="T43" fmla="*/ 380 h 532"/>
                <a:gd name="T44" fmla="*/ 580 w 645"/>
                <a:gd name="T45" fmla="*/ 383 h 532"/>
                <a:gd name="T46" fmla="*/ 598 w 645"/>
                <a:gd name="T47" fmla="*/ 405 h 532"/>
                <a:gd name="T48" fmla="*/ 487 w 645"/>
                <a:gd name="T49" fmla="*/ 429 h 532"/>
                <a:gd name="T50" fmla="*/ 434 w 645"/>
                <a:gd name="T51" fmla="*/ 492 h 532"/>
                <a:gd name="T52" fmla="*/ 406 w 645"/>
                <a:gd name="T53" fmla="*/ 500 h 532"/>
                <a:gd name="T54" fmla="*/ 377 w 645"/>
                <a:gd name="T55" fmla="*/ 531 h 532"/>
                <a:gd name="T56" fmla="*/ 344 w 645"/>
                <a:gd name="T57" fmla="*/ 590 h 532"/>
                <a:gd name="T58" fmla="*/ 299 w 645"/>
                <a:gd name="T59" fmla="*/ 614 h 532"/>
                <a:gd name="T60" fmla="*/ 238 w 645"/>
                <a:gd name="T61" fmla="*/ 565 h 532"/>
                <a:gd name="T62" fmla="*/ 210 w 645"/>
                <a:gd name="T63" fmla="*/ 494 h 532"/>
                <a:gd name="T64" fmla="*/ 208 w 645"/>
                <a:gd name="T65" fmla="*/ 437 h 532"/>
                <a:gd name="T66" fmla="*/ 253 w 645"/>
                <a:gd name="T67" fmla="*/ 392 h 532"/>
                <a:gd name="T68" fmla="*/ 222 w 645"/>
                <a:gd name="T69" fmla="*/ 370 h 532"/>
                <a:gd name="T70" fmla="*/ 217 w 645"/>
                <a:gd name="T71" fmla="*/ 352 h 532"/>
                <a:gd name="T72" fmla="*/ 193 w 645"/>
                <a:gd name="T73" fmla="*/ 270 h 532"/>
                <a:gd name="T74" fmla="*/ 85 w 645"/>
                <a:gd name="T75" fmla="*/ 221 h 532"/>
                <a:gd name="T76" fmla="*/ 50 w 645"/>
                <a:gd name="T77" fmla="*/ 211 h 532"/>
                <a:gd name="T78" fmla="*/ 34 w 645"/>
                <a:gd name="T79" fmla="*/ 195 h 532"/>
                <a:gd name="T80" fmla="*/ 65 w 645"/>
                <a:gd name="T81" fmla="*/ 181 h 532"/>
                <a:gd name="T82" fmla="*/ 37 w 645"/>
                <a:gd name="T83" fmla="*/ 148 h 532"/>
                <a:gd name="T84" fmla="*/ 122 w 645"/>
                <a:gd name="T85" fmla="*/ 106 h 532"/>
                <a:gd name="T86" fmla="*/ 132 w 645"/>
                <a:gd name="T87" fmla="*/ 79 h 532"/>
                <a:gd name="T88" fmla="*/ 254 w 645"/>
                <a:gd name="T89" fmla="*/ 43 h 532"/>
                <a:gd name="T90" fmla="*/ 300 w 645"/>
                <a:gd name="T91" fmla="*/ 55 h 532"/>
                <a:gd name="T92" fmla="*/ 362 w 645"/>
                <a:gd name="T93" fmla="*/ 61 h 532"/>
                <a:gd name="T94" fmla="*/ 388 w 645"/>
                <a:gd name="T95" fmla="*/ 32 h 532"/>
                <a:gd name="T96" fmla="*/ 407 w 645"/>
                <a:gd name="T97" fmla="*/ 20 h 532"/>
                <a:gd name="T98" fmla="*/ 458 w 645"/>
                <a:gd name="T99" fmla="*/ 11 h 532"/>
                <a:gd name="T100" fmla="*/ 592 w 645"/>
                <a:gd name="T101" fmla="*/ 7 h 532"/>
                <a:gd name="T102" fmla="*/ 522 w 645"/>
                <a:gd name="T103" fmla="*/ 25 h 532"/>
                <a:gd name="T104" fmla="*/ 655 w 645"/>
                <a:gd name="T105" fmla="*/ 30 h 532"/>
                <a:gd name="T106" fmla="*/ 508 w 645"/>
                <a:gd name="T107" fmla="*/ 55 h 532"/>
                <a:gd name="T108" fmla="*/ 622 w 645"/>
                <a:gd name="T109" fmla="*/ 52 h 532"/>
                <a:gd name="T110" fmla="*/ 634 w 645"/>
                <a:gd name="T111" fmla="*/ 85 h 532"/>
                <a:gd name="T112" fmla="*/ 701 w 645"/>
                <a:gd name="T113" fmla="*/ 66 h 53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45"/>
                <a:gd name="T172" fmla="*/ 0 h 532"/>
                <a:gd name="T173" fmla="*/ 645 w 645"/>
                <a:gd name="T174" fmla="*/ 532 h 53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45" h="532">
                  <a:moveTo>
                    <a:pt x="645" y="54"/>
                  </a:moveTo>
                  <a:cubicBezTo>
                    <a:pt x="638" y="61"/>
                    <a:pt x="627" y="60"/>
                    <a:pt x="618" y="65"/>
                  </a:cubicBezTo>
                  <a:cubicBezTo>
                    <a:pt x="616" y="66"/>
                    <a:pt x="619" y="70"/>
                    <a:pt x="616" y="70"/>
                  </a:cubicBezTo>
                  <a:cubicBezTo>
                    <a:pt x="610" y="72"/>
                    <a:pt x="605" y="74"/>
                    <a:pt x="601" y="75"/>
                  </a:cubicBezTo>
                  <a:cubicBezTo>
                    <a:pt x="596" y="76"/>
                    <a:pt x="590" y="73"/>
                    <a:pt x="585" y="73"/>
                  </a:cubicBezTo>
                  <a:cubicBezTo>
                    <a:pt x="579" y="80"/>
                    <a:pt x="567" y="73"/>
                    <a:pt x="558" y="76"/>
                  </a:cubicBezTo>
                  <a:cubicBezTo>
                    <a:pt x="556" y="76"/>
                    <a:pt x="556" y="80"/>
                    <a:pt x="558" y="80"/>
                  </a:cubicBezTo>
                  <a:cubicBezTo>
                    <a:pt x="563" y="78"/>
                    <a:pt x="569" y="81"/>
                    <a:pt x="574" y="80"/>
                  </a:cubicBezTo>
                  <a:cubicBezTo>
                    <a:pt x="579" y="80"/>
                    <a:pt x="583" y="78"/>
                    <a:pt x="588" y="78"/>
                  </a:cubicBezTo>
                  <a:cubicBezTo>
                    <a:pt x="594" y="78"/>
                    <a:pt x="601" y="79"/>
                    <a:pt x="605" y="82"/>
                  </a:cubicBezTo>
                  <a:cubicBezTo>
                    <a:pt x="601" y="86"/>
                    <a:pt x="594" y="87"/>
                    <a:pt x="589" y="88"/>
                  </a:cubicBezTo>
                  <a:cubicBezTo>
                    <a:pt x="584" y="89"/>
                    <a:pt x="579" y="88"/>
                    <a:pt x="574" y="88"/>
                  </a:cubicBezTo>
                  <a:cubicBezTo>
                    <a:pt x="571" y="88"/>
                    <a:pt x="566" y="86"/>
                    <a:pt x="563" y="88"/>
                  </a:cubicBezTo>
                  <a:cubicBezTo>
                    <a:pt x="560" y="90"/>
                    <a:pt x="555" y="95"/>
                    <a:pt x="558" y="97"/>
                  </a:cubicBezTo>
                  <a:cubicBezTo>
                    <a:pt x="562" y="99"/>
                    <a:pt x="566" y="93"/>
                    <a:pt x="571" y="93"/>
                  </a:cubicBezTo>
                  <a:cubicBezTo>
                    <a:pt x="576" y="92"/>
                    <a:pt x="583" y="89"/>
                    <a:pt x="586" y="92"/>
                  </a:cubicBezTo>
                  <a:cubicBezTo>
                    <a:pt x="589" y="94"/>
                    <a:pt x="583" y="99"/>
                    <a:pt x="580" y="100"/>
                  </a:cubicBezTo>
                  <a:cubicBezTo>
                    <a:pt x="578" y="101"/>
                    <a:pt x="574" y="98"/>
                    <a:pt x="571" y="99"/>
                  </a:cubicBezTo>
                  <a:cubicBezTo>
                    <a:pt x="568" y="101"/>
                    <a:pt x="566" y="105"/>
                    <a:pt x="565" y="109"/>
                  </a:cubicBezTo>
                  <a:cubicBezTo>
                    <a:pt x="565" y="111"/>
                    <a:pt x="570" y="111"/>
                    <a:pt x="569" y="113"/>
                  </a:cubicBezTo>
                  <a:cubicBezTo>
                    <a:pt x="567" y="117"/>
                    <a:pt x="564" y="120"/>
                    <a:pt x="560" y="122"/>
                  </a:cubicBezTo>
                  <a:cubicBezTo>
                    <a:pt x="558" y="123"/>
                    <a:pt x="554" y="119"/>
                    <a:pt x="553" y="121"/>
                  </a:cubicBezTo>
                  <a:cubicBezTo>
                    <a:pt x="550" y="126"/>
                    <a:pt x="549" y="132"/>
                    <a:pt x="547" y="137"/>
                  </a:cubicBezTo>
                  <a:cubicBezTo>
                    <a:pt x="546" y="141"/>
                    <a:pt x="542" y="144"/>
                    <a:pt x="542" y="148"/>
                  </a:cubicBezTo>
                  <a:cubicBezTo>
                    <a:pt x="542" y="151"/>
                    <a:pt x="548" y="145"/>
                    <a:pt x="551" y="145"/>
                  </a:cubicBezTo>
                  <a:cubicBezTo>
                    <a:pt x="557" y="145"/>
                    <a:pt x="562" y="147"/>
                    <a:pt x="568" y="150"/>
                  </a:cubicBezTo>
                  <a:cubicBezTo>
                    <a:pt x="569" y="151"/>
                    <a:pt x="570" y="154"/>
                    <a:pt x="568" y="154"/>
                  </a:cubicBezTo>
                  <a:cubicBezTo>
                    <a:pt x="563" y="154"/>
                    <a:pt x="558" y="149"/>
                    <a:pt x="553" y="150"/>
                  </a:cubicBezTo>
                  <a:cubicBezTo>
                    <a:pt x="551" y="150"/>
                    <a:pt x="552" y="155"/>
                    <a:pt x="554" y="156"/>
                  </a:cubicBezTo>
                  <a:cubicBezTo>
                    <a:pt x="559" y="159"/>
                    <a:pt x="564" y="160"/>
                    <a:pt x="570" y="161"/>
                  </a:cubicBezTo>
                  <a:cubicBezTo>
                    <a:pt x="572" y="162"/>
                    <a:pt x="574" y="158"/>
                    <a:pt x="576" y="160"/>
                  </a:cubicBezTo>
                  <a:cubicBezTo>
                    <a:pt x="578" y="163"/>
                    <a:pt x="580" y="170"/>
                    <a:pt x="577" y="171"/>
                  </a:cubicBezTo>
                  <a:cubicBezTo>
                    <a:pt x="570" y="172"/>
                    <a:pt x="564" y="170"/>
                    <a:pt x="557" y="169"/>
                  </a:cubicBezTo>
                  <a:cubicBezTo>
                    <a:pt x="553" y="169"/>
                    <a:pt x="542" y="167"/>
                    <a:pt x="539" y="168"/>
                  </a:cubicBezTo>
                  <a:cubicBezTo>
                    <a:pt x="537" y="169"/>
                    <a:pt x="551" y="170"/>
                    <a:pt x="554" y="172"/>
                  </a:cubicBezTo>
                  <a:cubicBezTo>
                    <a:pt x="555" y="173"/>
                    <a:pt x="545" y="174"/>
                    <a:pt x="542" y="175"/>
                  </a:cubicBezTo>
                  <a:cubicBezTo>
                    <a:pt x="539" y="175"/>
                    <a:pt x="540" y="172"/>
                    <a:pt x="537" y="172"/>
                  </a:cubicBezTo>
                  <a:cubicBezTo>
                    <a:pt x="534" y="172"/>
                    <a:pt x="530" y="173"/>
                    <a:pt x="531" y="175"/>
                  </a:cubicBezTo>
                  <a:cubicBezTo>
                    <a:pt x="532" y="179"/>
                    <a:pt x="541" y="180"/>
                    <a:pt x="541" y="184"/>
                  </a:cubicBezTo>
                  <a:cubicBezTo>
                    <a:pt x="547" y="186"/>
                    <a:pt x="554" y="184"/>
                    <a:pt x="559" y="186"/>
                  </a:cubicBezTo>
                  <a:cubicBezTo>
                    <a:pt x="561" y="187"/>
                    <a:pt x="559" y="190"/>
                    <a:pt x="557" y="191"/>
                  </a:cubicBezTo>
                  <a:cubicBezTo>
                    <a:pt x="551" y="191"/>
                    <a:pt x="546" y="189"/>
                    <a:pt x="540" y="190"/>
                  </a:cubicBezTo>
                  <a:cubicBezTo>
                    <a:pt x="539" y="191"/>
                    <a:pt x="539" y="193"/>
                    <a:pt x="540" y="194"/>
                  </a:cubicBezTo>
                  <a:cubicBezTo>
                    <a:pt x="546" y="196"/>
                    <a:pt x="556" y="192"/>
                    <a:pt x="561" y="196"/>
                  </a:cubicBezTo>
                  <a:cubicBezTo>
                    <a:pt x="564" y="198"/>
                    <a:pt x="564" y="206"/>
                    <a:pt x="562" y="209"/>
                  </a:cubicBezTo>
                  <a:cubicBezTo>
                    <a:pt x="559" y="212"/>
                    <a:pt x="555" y="207"/>
                    <a:pt x="551" y="205"/>
                  </a:cubicBezTo>
                  <a:cubicBezTo>
                    <a:pt x="546" y="203"/>
                    <a:pt x="542" y="199"/>
                    <a:pt x="536" y="198"/>
                  </a:cubicBezTo>
                  <a:cubicBezTo>
                    <a:pt x="534" y="198"/>
                    <a:pt x="531" y="201"/>
                    <a:pt x="532" y="202"/>
                  </a:cubicBezTo>
                  <a:cubicBezTo>
                    <a:pt x="537" y="206"/>
                    <a:pt x="547" y="204"/>
                    <a:pt x="550" y="210"/>
                  </a:cubicBezTo>
                  <a:cubicBezTo>
                    <a:pt x="552" y="214"/>
                    <a:pt x="539" y="209"/>
                    <a:pt x="538" y="213"/>
                  </a:cubicBezTo>
                  <a:cubicBezTo>
                    <a:pt x="537" y="217"/>
                    <a:pt x="546" y="211"/>
                    <a:pt x="549" y="213"/>
                  </a:cubicBezTo>
                  <a:cubicBezTo>
                    <a:pt x="551" y="214"/>
                    <a:pt x="549" y="217"/>
                    <a:pt x="549" y="219"/>
                  </a:cubicBezTo>
                  <a:cubicBezTo>
                    <a:pt x="548" y="220"/>
                    <a:pt x="545" y="222"/>
                    <a:pt x="546" y="222"/>
                  </a:cubicBezTo>
                  <a:cubicBezTo>
                    <a:pt x="551" y="224"/>
                    <a:pt x="557" y="222"/>
                    <a:pt x="562" y="224"/>
                  </a:cubicBezTo>
                  <a:cubicBezTo>
                    <a:pt x="563" y="224"/>
                    <a:pt x="565" y="227"/>
                    <a:pt x="565" y="228"/>
                  </a:cubicBezTo>
                  <a:cubicBezTo>
                    <a:pt x="564" y="230"/>
                    <a:pt x="561" y="231"/>
                    <a:pt x="559" y="231"/>
                  </a:cubicBezTo>
                  <a:cubicBezTo>
                    <a:pt x="554" y="230"/>
                    <a:pt x="550" y="227"/>
                    <a:pt x="546" y="226"/>
                  </a:cubicBezTo>
                  <a:cubicBezTo>
                    <a:pt x="543" y="225"/>
                    <a:pt x="539" y="226"/>
                    <a:pt x="536" y="225"/>
                  </a:cubicBezTo>
                  <a:cubicBezTo>
                    <a:pt x="534" y="225"/>
                    <a:pt x="533" y="228"/>
                    <a:pt x="533" y="230"/>
                  </a:cubicBezTo>
                  <a:cubicBezTo>
                    <a:pt x="532" y="234"/>
                    <a:pt x="531" y="239"/>
                    <a:pt x="534" y="242"/>
                  </a:cubicBezTo>
                  <a:cubicBezTo>
                    <a:pt x="536" y="244"/>
                    <a:pt x="534" y="235"/>
                    <a:pt x="537" y="235"/>
                  </a:cubicBezTo>
                  <a:cubicBezTo>
                    <a:pt x="542" y="235"/>
                    <a:pt x="544" y="239"/>
                    <a:pt x="551" y="240"/>
                  </a:cubicBezTo>
                  <a:cubicBezTo>
                    <a:pt x="552" y="242"/>
                    <a:pt x="549" y="246"/>
                    <a:pt x="549" y="248"/>
                  </a:cubicBezTo>
                  <a:cubicBezTo>
                    <a:pt x="545" y="250"/>
                    <a:pt x="541" y="248"/>
                    <a:pt x="537" y="249"/>
                  </a:cubicBezTo>
                  <a:cubicBezTo>
                    <a:pt x="535" y="250"/>
                    <a:pt x="533" y="253"/>
                    <a:pt x="531" y="252"/>
                  </a:cubicBezTo>
                  <a:cubicBezTo>
                    <a:pt x="524" y="252"/>
                    <a:pt x="516" y="249"/>
                    <a:pt x="510" y="246"/>
                  </a:cubicBezTo>
                  <a:cubicBezTo>
                    <a:pt x="508" y="245"/>
                    <a:pt x="510" y="241"/>
                    <a:pt x="507" y="241"/>
                  </a:cubicBezTo>
                  <a:cubicBezTo>
                    <a:pt x="505" y="241"/>
                    <a:pt x="505" y="247"/>
                    <a:pt x="503" y="246"/>
                  </a:cubicBezTo>
                  <a:cubicBezTo>
                    <a:pt x="499" y="246"/>
                    <a:pt x="498" y="238"/>
                    <a:pt x="494" y="238"/>
                  </a:cubicBezTo>
                  <a:cubicBezTo>
                    <a:pt x="492" y="241"/>
                    <a:pt x="497" y="244"/>
                    <a:pt x="498" y="247"/>
                  </a:cubicBezTo>
                  <a:cubicBezTo>
                    <a:pt x="498" y="248"/>
                    <a:pt x="493" y="250"/>
                    <a:pt x="490" y="253"/>
                  </a:cubicBezTo>
                  <a:cubicBezTo>
                    <a:pt x="485" y="256"/>
                    <a:pt x="478" y="246"/>
                    <a:pt x="473" y="249"/>
                  </a:cubicBezTo>
                  <a:cubicBezTo>
                    <a:pt x="470" y="251"/>
                    <a:pt x="478" y="252"/>
                    <a:pt x="484" y="254"/>
                  </a:cubicBezTo>
                  <a:cubicBezTo>
                    <a:pt x="480" y="255"/>
                    <a:pt x="474" y="253"/>
                    <a:pt x="472" y="256"/>
                  </a:cubicBezTo>
                  <a:cubicBezTo>
                    <a:pt x="478" y="257"/>
                    <a:pt x="490" y="256"/>
                    <a:pt x="495" y="258"/>
                  </a:cubicBezTo>
                  <a:cubicBezTo>
                    <a:pt x="497" y="258"/>
                    <a:pt x="495" y="260"/>
                    <a:pt x="494" y="261"/>
                  </a:cubicBezTo>
                  <a:cubicBezTo>
                    <a:pt x="488" y="262"/>
                    <a:pt x="478" y="259"/>
                    <a:pt x="472" y="261"/>
                  </a:cubicBezTo>
                  <a:cubicBezTo>
                    <a:pt x="474" y="264"/>
                    <a:pt x="478" y="263"/>
                    <a:pt x="480" y="264"/>
                  </a:cubicBezTo>
                  <a:cubicBezTo>
                    <a:pt x="483" y="264"/>
                    <a:pt x="480" y="268"/>
                    <a:pt x="491" y="264"/>
                  </a:cubicBezTo>
                  <a:cubicBezTo>
                    <a:pt x="495" y="265"/>
                    <a:pt x="501" y="266"/>
                    <a:pt x="499" y="270"/>
                  </a:cubicBezTo>
                  <a:cubicBezTo>
                    <a:pt x="496" y="274"/>
                    <a:pt x="489" y="270"/>
                    <a:pt x="484" y="271"/>
                  </a:cubicBezTo>
                  <a:cubicBezTo>
                    <a:pt x="483" y="274"/>
                    <a:pt x="490" y="272"/>
                    <a:pt x="491" y="274"/>
                  </a:cubicBezTo>
                  <a:cubicBezTo>
                    <a:pt x="492" y="275"/>
                    <a:pt x="488" y="278"/>
                    <a:pt x="490" y="278"/>
                  </a:cubicBezTo>
                  <a:cubicBezTo>
                    <a:pt x="493" y="279"/>
                    <a:pt x="496" y="273"/>
                    <a:pt x="498" y="273"/>
                  </a:cubicBezTo>
                  <a:cubicBezTo>
                    <a:pt x="508" y="275"/>
                    <a:pt x="516" y="278"/>
                    <a:pt x="524" y="283"/>
                  </a:cubicBezTo>
                  <a:cubicBezTo>
                    <a:pt x="526" y="284"/>
                    <a:pt x="519" y="286"/>
                    <a:pt x="518" y="289"/>
                  </a:cubicBezTo>
                  <a:cubicBezTo>
                    <a:pt x="519" y="292"/>
                    <a:pt x="529" y="286"/>
                    <a:pt x="530" y="288"/>
                  </a:cubicBezTo>
                  <a:cubicBezTo>
                    <a:pt x="532" y="291"/>
                    <a:pt x="523" y="296"/>
                    <a:pt x="525" y="299"/>
                  </a:cubicBezTo>
                  <a:cubicBezTo>
                    <a:pt x="527" y="301"/>
                    <a:pt x="530" y="294"/>
                    <a:pt x="533" y="295"/>
                  </a:cubicBezTo>
                  <a:cubicBezTo>
                    <a:pt x="535" y="295"/>
                    <a:pt x="534" y="299"/>
                    <a:pt x="533" y="301"/>
                  </a:cubicBezTo>
                  <a:cubicBezTo>
                    <a:pt x="532" y="302"/>
                    <a:pt x="527" y="299"/>
                    <a:pt x="528" y="301"/>
                  </a:cubicBezTo>
                  <a:cubicBezTo>
                    <a:pt x="528" y="305"/>
                    <a:pt x="535" y="307"/>
                    <a:pt x="534" y="311"/>
                  </a:cubicBezTo>
                  <a:cubicBezTo>
                    <a:pt x="534" y="313"/>
                    <a:pt x="529" y="314"/>
                    <a:pt x="526" y="313"/>
                  </a:cubicBezTo>
                  <a:cubicBezTo>
                    <a:pt x="523" y="312"/>
                    <a:pt x="525" y="305"/>
                    <a:pt x="522" y="305"/>
                  </a:cubicBezTo>
                  <a:cubicBezTo>
                    <a:pt x="519" y="305"/>
                    <a:pt x="521" y="312"/>
                    <a:pt x="518" y="313"/>
                  </a:cubicBezTo>
                  <a:cubicBezTo>
                    <a:pt x="514" y="314"/>
                    <a:pt x="509" y="312"/>
                    <a:pt x="506" y="309"/>
                  </a:cubicBezTo>
                  <a:cubicBezTo>
                    <a:pt x="502" y="305"/>
                    <a:pt x="503" y="298"/>
                    <a:pt x="499" y="294"/>
                  </a:cubicBezTo>
                  <a:cubicBezTo>
                    <a:pt x="497" y="292"/>
                    <a:pt x="494" y="294"/>
                    <a:pt x="491" y="293"/>
                  </a:cubicBezTo>
                  <a:cubicBezTo>
                    <a:pt x="486" y="292"/>
                    <a:pt x="479" y="289"/>
                    <a:pt x="474" y="287"/>
                  </a:cubicBezTo>
                  <a:cubicBezTo>
                    <a:pt x="470" y="285"/>
                    <a:pt x="467" y="280"/>
                    <a:pt x="462" y="280"/>
                  </a:cubicBezTo>
                  <a:cubicBezTo>
                    <a:pt x="460" y="280"/>
                    <a:pt x="466" y="285"/>
                    <a:pt x="465" y="286"/>
                  </a:cubicBezTo>
                  <a:cubicBezTo>
                    <a:pt x="464" y="288"/>
                    <a:pt x="460" y="288"/>
                    <a:pt x="461" y="289"/>
                  </a:cubicBezTo>
                  <a:cubicBezTo>
                    <a:pt x="464" y="291"/>
                    <a:pt x="468" y="292"/>
                    <a:pt x="472" y="293"/>
                  </a:cubicBezTo>
                  <a:cubicBezTo>
                    <a:pt x="477" y="294"/>
                    <a:pt x="481" y="293"/>
                    <a:pt x="485" y="294"/>
                  </a:cubicBezTo>
                  <a:cubicBezTo>
                    <a:pt x="487" y="295"/>
                    <a:pt x="488" y="298"/>
                    <a:pt x="487" y="299"/>
                  </a:cubicBezTo>
                  <a:cubicBezTo>
                    <a:pt x="482" y="301"/>
                    <a:pt x="474" y="303"/>
                    <a:pt x="469" y="303"/>
                  </a:cubicBezTo>
                  <a:cubicBezTo>
                    <a:pt x="467" y="303"/>
                    <a:pt x="468" y="299"/>
                    <a:pt x="466" y="299"/>
                  </a:cubicBezTo>
                  <a:cubicBezTo>
                    <a:pt x="463" y="300"/>
                    <a:pt x="459" y="302"/>
                    <a:pt x="458" y="305"/>
                  </a:cubicBezTo>
                  <a:cubicBezTo>
                    <a:pt x="464" y="306"/>
                    <a:pt x="461" y="309"/>
                    <a:pt x="460" y="311"/>
                  </a:cubicBezTo>
                  <a:cubicBezTo>
                    <a:pt x="458" y="314"/>
                    <a:pt x="447" y="314"/>
                    <a:pt x="450" y="316"/>
                  </a:cubicBezTo>
                  <a:cubicBezTo>
                    <a:pt x="455" y="316"/>
                    <a:pt x="462" y="316"/>
                    <a:pt x="468" y="316"/>
                  </a:cubicBezTo>
                  <a:cubicBezTo>
                    <a:pt x="469" y="316"/>
                    <a:pt x="479" y="316"/>
                    <a:pt x="478" y="317"/>
                  </a:cubicBezTo>
                  <a:cubicBezTo>
                    <a:pt x="474" y="319"/>
                    <a:pt x="458" y="318"/>
                    <a:pt x="456" y="323"/>
                  </a:cubicBezTo>
                  <a:cubicBezTo>
                    <a:pt x="460" y="324"/>
                    <a:pt x="466" y="324"/>
                    <a:pt x="468" y="325"/>
                  </a:cubicBezTo>
                  <a:cubicBezTo>
                    <a:pt x="471" y="321"/>
                    <a:pt x="478" y="320"/>
                    <a:pt x="483" y="319"/>
                  </a:cubicBezTo>
                  <a:cubicBezTo>
                    <a:pt x="488" y="318"/>
                    <a:pt x="493" y="318"/>
                    <a:pt x="497" y="318"/>
                  </a:cubicBezTo>
                  <a:cubicBezTo>
                    <a:pt x="505" y="319"/>
                    <a:pt x="513" y="321"/>
                    <a:pt x="521" y="322"/>
                  </a:cubicBezTo>
                  <a:cubicBezTo>
                    <a:pt x="523" y="323"/>
                    <a:pt x="529" y="320"/>
                    <a:pt x="527" y="323"/>
                  </a:cubicBezTo>
                  <a:cubicBezTo>
                    <a:pt x="521" y="328"/>
                    <a:pt x="515" y="327"/>
                    <a:pt x="508" y="330"/>
                  </a:cubicBezTo>
                  <a:cubicBezTo>
                    <a:pt x="508" y="335"/>
                    <a:pt x="501" y="334"/>
                    <a:pt x="498" y="337"/>
                  </a:cubicBezTo>
                  <a:cubicBezTo>
                    <a:pt x="493" y="342"/>
                    <a:pt x="488" y="348"/>
                    <a:pt x="481" y="351"/>
                  </a:cubicBezTo>
                  <a:cubicBezTo>
                    <a:pt x="472" y="355"/>
                    <a:pt x="461" y="355"/>
                    <a:pt x="451" y="357"/>
                  </a:cubicBezTo>
                  <a:cubicBezTo>
                    <a:pt x="444" y="359"/>
                    <a:pt x="437" y="362"/>
                    <a:pt x="430" y="363"/>
                  </a:cubicBezTo>
                  <a:cubicBezTo>
                    <a:pt x="426" y="364"/>
                    <a:pt x="422" y="364"/>
                    <a:pt x="418" y="363"/>
                  </a:cubicBezTo>
                  <a:cubicBezTo>
                    <a:pt x="414" y="362"/>
                    <a:pt x="410" y="356"/>
                    <a:pt x="406" y="357"/>
                  </a:cubicBezTo>
                  <a:cubicBezTo>
                    <a:pt x="403" y="358"/>
                    <a:pt x="413" y="363"/>
                    <a:pt x="411" y="366"/>
                  </a:cubicBezTo>
                  <a:cubicBezTo>
                    <a:pt x="409" y="370"/>
                    <a:pt x="400" y="369"/>
                    <a:pt x="397" y="373"/>
                  </a:cubicBezTo>
                  <a:cubicBezTo>
                    <a:pt x="391" y="379"/>
                    <a:pt x="391" y="389"/>
                    <a:pt x="386" y="395"/>
                  </a:cubicBezTo>
                  <a:cubicBezTo>
                    <a:pt x="382" y="400"/>
                    <a:pt x="375" y="400"/>
                    <a:pt x="370" y="403"/>
                  </a:cubicBezTo>
                  <a:cubicBezTo>
                    <a:pt x="367" y="405"/>
                    <a:pt x="366" y="411"/>
                    <a:pt x="362" y="410"/>
                  </a:cubicBezTo>
                  <a:cubicBezTo>
                    <a:pt x="358" y="409"/>
                    <a:pt x="348" y="413"/>
                    <a:pt x="344" y="410"/>
                  </a:cubicBezTo>
                  <a:cubicBezTo>
                    <a:pt x="342" y="408"/>
                    <a:pt x="354" y="404"/>
                    <a:pt x="352" y="402"/>
                  </a:cubicBezTo>
                  <a:cubicBezTo>
                    <a:pt x="349" y="399"/>
                    <a:pt x="344" y="400"/>
                    <a:pt x="341" y="402"/>
                  </a:cubicBezTo>
                  <a:cubicBezTo>
                    <a:pt x="338" y="404"/>
                    <a:pt x="339" y="408"/>
                    <a:pt x="338" y="411"/>
                  </a:cubicBezTo>
                  <a:cubicBezTo>
                    <a:pt x="338" y="413"/>
                    <a:pt x="339" y="415"/>
                    <a:pt x="338" y="416"/>
                  </a:cubicBezTo>
                  <a:cubicBezTo>
                    <a:pt x="335" y="417"/>
                    <a:pt x="330" y="415"/>
                    <a:pt x="327" y="416"/>
                  </a:cubicBezTo>
                  <a:cubicBezTo>
                    <a:pt x="323" y="416"/>
                    <a:pt x="318" y="416"/>
                    <a:pt x="316" y="419"/>
                  </a:cubicBezTo>
                  <a:cubicBezTo>
                    <a:pt x="315" y="421"/>
                    <a:pt x="321" y="424"/>
                    <a:pt x="319" y="425"/>
                  </a:cubicBezTo>
                  <a:cubicBezTo>
                    <a:pt x="316" y="428"/>
                    <a:pt x="308" y="423"/>
                    <a:pt x="307" y="427"/>
                  </a:cubicBezTo>
                  <a:cubicBezTo>
                    <a:pt x="305" y="432"/>
                    <a:pt x="316" y="437"/>
                    <a:pt x="314" y="442"/>
                  </a:cubicBezTo>
                  <a:cubicBezTo>
                    <a:pt x="313" y="446"/>
                    <a:pt x="303" y="438"/>
                    <a:pt x="302" y="442"/>
                  </a:cubicBezTo>
                  <a:cubicBezTo>
                    <a:pt x="300" y="447"/>
                    <a:pt x="310" y="450"/>
                    <a:pt x="309" y="456"/>
                  </a:cubicBezTo>
                  <a:cubicBezTo>
                    <a:pt x="309" y="460"/>
                    <a:pt x="302" y="459"/>
                    <a:pt x="299" y="462"/>
                  </a:cubicBezTo>
                  <a:cubicBezTo>
                    <a:pt x="295" y="466"/>
                    <a:pt x="292" y="470"/>
                    <a:pt x="290" y="474"/>
                  </a:cubicBezTo>
                  <a:cubicBezTo>
                    <a:pt x="288" y="480"/>
                    <a:pt x="289" y="486"/>
                    <a:pt x="287" y="491"/>
                  </a:cubicBezTo>
                  <a:cubicBezTo>
                    <a:pt x="285" y="496"/>
                    <a:pt x="280" y="499"/>
                    <a:pt x="278" y="503"/>
                  </a:cubicBezTo>
                  <a:cubicBezTo>
                    <a:pt x="276" y="507"/>
                    <a:pt x="275" y="512"/>
                    <a:pt x="274" y="517"/>
                  </a:cubicBezTo>
                  <a:cubicBezTo>
                    <a:pt x="273" y="521"/>
                    <a:pt x="275" y="527"/>
                    <a:pt x="271" y="530"/>
                  </a:cubicBezTo>
                  <a:cubicBezTo>
                    <a:pt x="266" y="532"/>
                    <a:pt x="259" y="531"/>
                    <a:pt x="254" y="527"/>
                  </a:cubicBezTo>
                  <a:cubicBezTo>
                    <a:pt x="250" y="524"/>
                    <a:pt x="252" y="516"/>
                    <a:pt x="249" y="511"/>
                  </a:cubicBezTo>
                  <a:cubicBezTo>
                    <a:pt x="247" y="509"/>
                    <a:pt x="244" y="511"/>
                    <a:pt x="241" y="511"/>
                  </a:cubicBezTo>
                  <a:cubicBezTo>
                    <a:pt x="235" y="511"/>
                    <a:pt x="227" y="515"/>
                    <a:pt x="221" y="512"/>
                  </a:cubicBezTo>
                  <a:cubicBezTo>
                    <a:pt x="216" y="510"/>
                    <a:pt x="214" y="504"/>
                    <a:pt x="211" y="499"/>
                  </a:cubicBezTo>
                  <a:cubicBezTo>
                    <a:pt x="206" y="493"/>
                    <a:pt x="200" y="488"/>
                    <a:pt x="197" y="481"/>
                  </a:cubicBezTo>
                  <a:cubicBezTo>
                    <a:pt x="195" y="478"/>
                    <a:pt x="199" y="474"/>
                    <a:pt x="198" y="470"/>
                  </a:cubicBezTo>
                  <a:cubicBezTo>
                    <a:pt x="197" y="467"/>
                    <a:pt x="193" y="466"/>
                    <a:pt x="192" y="463"/>
                  </a:cubicBezTo>
                  <a:cubicBezTo>
                    <a:pt x="189" y="460"/>
                    <a:pt x="189" y="456"/>
                    <a:pt x="187" y="452"/>
                  </a:cubicBezTo>
                  <a:cubicBezTo>
                    <a:pt x="185" y="447"/>
                    <a:pt x="182" y="442"/>
                    <a:pt x="181" y="437"/>
                  </a:cubicBezTo>
                  <a:cubicBezTo>
                    <a:pt x="180" y="431"/>
                    <a:pt x="184" y="426"/>
                    <a:pt x="182" y="421"/>
                  </a:cubicBezTo>
                  <a:cubicBezTo>
                    <a:pt x="182" y="417"/>
                    <a:pt x="177" y="415"/>
                    <a:pt x="175" y="411"/>
                  </a:cubicBezTo>
                  <a:cubicBezTo>
                    <a:pt x="173" y="408"/>
                    <a:pt x="171" y="404"/>
                    <a:pt x="172" y="400"/>
                  </a:cubicBezTo>
                  <a:cubicBezTo>
                    <a:pt x="173" y="396"/>
                    <a:pt x="180" y="394"/>
                    <a:pt x="179" y="390"/>
                  </a:cubicBezTo>
                  <a:cubicBezTo>
                    <a:pt x="179" y="386"/>
                    <a:pt x="172" y="388"/>
                    <a:pt x="170" y="385"/>
                  </a:cubicBezTo>
                  <a:cubicBezTo>
                    <a:pt x="169" y="382"/>
                    <a:pt x="170" y="379"/>
                    <a:pt x="170" y="376"/>
                  </a:cubicBezTo>
                  <a:cubicBezTo>
                    <a:pt x="171" y="372"/>
                    <a:pt x="170" y="367"/>
                    <a:pt x="173" y="364"/>
                  </a:cubicBezTo>
                  <a:cubicBezTo>
                    <a:pt x="175" y="362"/>
                    <a:pt x="181" y="365"/>
                    <a:pt x="184" y="363"/>
                  </a:cubicBezTo>
                  <a:cubicBezTo>
                    <a:pt x="186" y="361"/>
                    <a:pt x="184" y="356"/>
                    <a:pt x="187" y="354"/>
                  </a:cubicBezTo>
                  <a:cubicBezTo>
                    <a:pt x="192" y="352"/>
                    <a:pt x="198" y="357"/>
                    <a:pt x="202" y="354"/>
                  </a:cubicBezTo>
                  <a:cubicBezTo>
                    <a:pt x="206" y="351"/>
                    <a:pt x="206" y="344"/>
                    <a:pt x="207" y="339"/>
                  </a:cubicBezTo>
                  <a:cubicBezTo>
                    <a:pt x="209" y="335"/>
                    <a:pt x="212" y="330"/>
                    <a:pt x="211" y="326"/>
                  </a:cubicBezTo>
                  <a:cubicBezTo>
                    <a:pt x="211" y="324"/>
                    <a:pt x="208" y="323"/>
                    <a:pt x="206" y="323"/>
                  </a:cubicBezTo>
                  <a:cubicBezTo>
                    <a:pt x="202" y="322"/>
                    <a:pt x="198" y="323"/>
                    <a:pt x="195" y="322"/>
                  </a:cubicBezTo>
                  <a:cubicBezTo>
                    <a:pt x="188" y="321"/>
                    <a:pt x="182" y="319"/>
                    <a:pt x="176" y="317"/>
                  </a:cubicBezTo>
                  <a:cubicBezTo>
                    <a:pt x="174" y="315"/>
                    <a:pt x="168" y="312"/>
                    <a:pt x="170" y="310"/>
                  </a:cubicBezTo>
                  <a:cubicBezTo>
                    <a:pt x="174" y="306"/>
                    <a:pt x="180" y="308"/>
                    <a:pt x="185" y="308"/>
                  </a:cubicBezTo>
                  <a:cubicBezTo>
                    <a:pt x="195" y="310"/>
                    <a:pt x="204" y="320"/>
                    <a:pt x="213" y="317"/>
                  </a:cubicBezTo>
                  <a:cubicBezTo>
                    <a:pt x="219" y="315"/>
                    <a:pt x="208" y="306"/>
                    <a:pt x="204" y="302"/>
                  </a:cubicBezTo>
                  <a:cubicBezTo>
                    <a:pt x="201" y="298"/>
                    <a:pt x="196" y="296"/>
                    <a:pt x="193" y="293"/>
                  </a:cubicBezTo>
                  <a:cubicBezTo>
                    <a:pt x="190" y="291"/>
                    <a:pt x="190" y="285"/>
                    <a:pt x="186" y="285"/>
                  </a:cubicBezTo>
                  <a:cubicBezTo>
                    <a:pt x="183" y="285"/>
                    <a:pt x="184" y="292"/>
                    <a:pt x="181" y="293"/>
                  </a:cubicBezTo>
                  <a:cubicBezTo>
                    <a:pt x="174" y="293"/>
                    <a:pt x="166" y="292"/>
                    <a:pt x="161" y="287"/>
                  </a:cubicBezTo>
                  <a:cubicBezTo>
                    <a:pt x="158" y="284"/>
                    <a:pt x="162" y="279"/>
                    <a:pt x="164" y="275"/>
                  </a:cubicBezTo>
                  <a:cubicBezTo>
                    <a:pt x="165" y="271"/>
                    <a:pt x="171" y="268"/>
                    <a:pt x="171" y="264"/>
                  </a:cubicBezTo>
                  <a:cubicBezTo>
                    <a:pt x="172" y="258"/>
                    <a:pt x="169" y="253"/>
                    <a:pt x="167" y="247"/>
                  </a:cubicBezTo>
                  <a:cubicBezTo>
                    <a:pt x="165" y="240"/>
                    <a:pt x="164" y="232"/>
                    <a:pt x="161" y="225"/>
                  </a:cubicBezTo>
                  <a:cubicBezTo>
                    <a:pt x="156" y="217"/>
                    <a:pt x="148" y="212"/>
                    <a:pt x="142" y="204"/>
                  </a:cubicBezTo>
                  <a:cubicBezTo>
                    <a:pt x="141" y="202"/>
                    <a:pt x="142" y="198"/>
                    <a:pt x="139" y="197"/>
                  </a:cubicBezTo>
                  <a:cubicBezTo>
                    <a:pt x="133" y="193"/>
                    <a:pt x="125" y="191"/>
                    <a:pt x="118" y="189"/>
                  </a:cubicBezTo>
                  <a:cubicBezTo>
                    <a:pt x="110" y="187"/>
                    <a:pt x="102" y="184"/>
                    <a:pt x="93" y="183"/>
                  </a:cubicBezTo>
                  <a:cubicBezTo>
                    <a:pt x="86" y="182"/>
                    <a:pt x="79" y="183"/>
                    <a:pt x="71" y="184"/>
                  </a:cubicBezTo>
                  <a:cubicBezTo>
                    <a:pt x="67" y="184"/>
                    <a:pt x="61" y="183"/>
                    <a:pt x="57" y="185"/>
                  </a:cubicBezTo>
                  <a:cubicBezTo>
                    <a:pt x="55" y="186"/>
                    <a:pt x="58" y="191"/>
                    <a:pt x="56" y="191"/>
                  </a:cubicBezTo>
                  <a:cubicBezTo>
                    <a:pt x="49" y="193"/>
                    <a:pt x="41" y="192"/>
                    <a:pt x="34" y="189"/>
                  </a:cubicBezTo>
                  <a:cubicBezTo>
                    <a:pt x="31" y="188"/>
                    <a:pt x="28" y="184"/>
                    <a:pt x="29" y="182"/>
                  </a:cubicBezTo>
                  <a:cubicBezTo>
                    <a:pt x="32" y="178"/>
                    <a:pt x="43" y="181"/>
                    <a:pt x="42" y="176"/>
                  </a:cubicBezTo>
                  <a:cubicBezTo>
                    <a:pt x="41" y="171"/>
                    <a:pt x="32" y="175"/>
                    <a:pt x="28" y="173"/>
                  </a:cubicBezTo>
                  <a:cubicBezTo>
                    <a:pt x="26" y="172"/>
                    <a:pt x="27" y="168"/>
                    <a:pt x="25" y="168"/>
                  </a:cubicBezTo>
                  <a:cubicBezTo>
                    <a:pt x="22" y="168"/>
                    <a:pt x="20" y="175"/>
                    <a:pt x="17" y="174"/>
                  </a:cubicBezTo>
                  <a:cubicBezTo>
                    <a:pt x="14" y="173"/>
                    <a:pt x="11" y="168"/>
                    <a:pt x="13" y="166"/>
                  </a:cubicBezTo>
                  <a:cubicBezTo>
                    <a:pt x="17" y="162"/>
                    <a:pt x="23" y="162"/>
                    <a:pt x="28" y="162"/>
                  </a:cubicBezTo>
                  <a:cubicBezTo>
                    <a:pt x="34" y="161"/>
                    <a:pt x="40" y="163"/>
                    <a:pt x="47" y="163"/>
                  </a:cubicBezTo>
                  <a:cubicBezTo>
                    <a:pt x="54" y="164"/>
                    <a:pt x="62" y="167"/>
                    <a:pt x="68" y="163"/>
                  </a:cubicBezTo>
                  <a:cubicBezTo>
                    <a:pt x="71" y="162"/>
                    <a:pt x="63" y="158"/>
                    <a:pt x="64" y="155"/>
                  </a:cubicBezTo>
                  <a:cubicBezTo>
                    <a:pt x="65" y="151"/>
                    <a:pt x="77" y="149"/>
                    <a:pt x="74" y="148"/>
                  </a:cubicBezTo>
                  <a:cubicBezTo>
                    <a:pt x="68" y="145"/>
                    <a:pt x="61" y="150"/>
                    <a:pt x="54" y="151"/>
                  </a:cubicBezTo>
                  <a:cubicBezTo>
                    <a:pt x="49" y="151"/>
                    <a:pt x="43" y="152"/>
                    <a:pt x="37" y="151"/>
                  </a:cubicBezTo>
                  <a:cubicBezTo>
                    <a:pt x="31" y="151"/>
                    <a:pt x="24" y="150"/>
                    <a:pt x="18" y="148"/>
                  </a:cubicBezTo>
                  <a:cubicBezTo>
                    <a:pt x="12" y="147"/>
                    <a:pt x="6" y="145"/>
                    <a:pt x="2" y="140"/>
                  </a:cubicBezTo>
                  <a:cubicBezTo>
                    <a:pt x="0" y="138"/>
                    <a:pt x="0" y="132"/>
                    <a:pt x="3" y="131"/>
                  </a:cubicBezTo>
                  <a:cubicBezTo>
                    <a:pt x="11" y="126"/>
                    <a:pt x="22" y="125"/>
                    <a:pt x="31" y="123"/>
                  </a:cubicBezTo>
                  <a:cubicBezTo>
                    <a:pt x="36" y="121"/>
                    <a:pt x="41" y="119"/>
                    <a:pt x="47" y="118"/>
                  </a:cubicBezTo>
                  <a:cubicBezTo>
                    <a:pt x="56" y="117"/>
                    <a:pt x="66" y="119"/>
                    <a:pt x="75" y="116"/>
                  </a:cubicBezTo>
                  <a:cubicBezTo>
                    <a:pt x="81" y="114"/>
                    <a:pt x="86" y="110"/>
                    <a:pt x="90" y="105"/>
                  </a:cubicBezTo>
                  <a:cubicBezTo>
                    <a:pt x="92" y="103"/>
                    <a:pt x="89" y="100"/>
                    <a:pt x="90" y="98"/>
                  </a:cubicBezTo>
                  <a:cubicBezTo>
                    <a:pt x="93" y="94"/>
                    <a:pt x="104" y="92"/>
                    <a:pt x="102" y="88"/>
                  </a:cubicBezTo>
                  <a:cubicBezTo>
                    <a:pt x="99" y="83"/>
                    <a:pt x="92" y="90"/>
                    <a:pt x="87" y="91"/>
                  </a:cubicBezTo>
                  <a:cubicBezTo>
                    <a:pt x="83" y="91"/>
                    <a:pt x="80" y="91"/>
                    <a:pt x="77" y="91"/>
                  </a:cubicBezTo>
                  <a:cubicBezTo>
                    <a:pt x="74" y="91"/>
                    <a:pt x="66" y="91"/>
                    <a:pt x="68" y="89"/>
                  </a:cubicBezTo>
                  <a:cubicBezTo>
                    <a:pt x="73" y="82"/>
                    <a:pt x="82" y="80"/>
                    <a:pt x="89" y="77"/>
                  </a:cubicBezTo>
                  <a:cubicBezTo>
                    <a:pt x="96" y="73"/>
                    <a:pt x="102" y="68"/>
                    <a:pt x="110" y="66"/>
                  </a:cubicBezTo>
                  <a:cubicBezTo>
                    <a:pt x="115" y="64"/>
                    <a:pt x="122" y="68"/>
                    <a:pt x="127" y="65"/>
                  </a:cubicBezTo>
                  <a:cubicBezTo>
                    <a:pt x="134" y="62"/>
                    <a:pt x="138" y="54"/>
                    <a:pt x="145" y="50"/>
                  </a:cubicBezTo>
                  <a:cubicBezTo>
                    <a:pt x="153" y="46"/>
                    <a:pt x="163" y="44"/>
                    <a:pt x="172" y="41"/>
                  </a:cubicBezTo>
                  <a:cubicBezTo>
                    <a:pt x="181" y="39"/>
                    <a:pt x="189" y="36"/>
                    <a:pt x="198" y="35"/>
                  </a:cubicBezTo>
                  <a:cubicBezTo>
                    <a:pt x="203" y="34"/>
                    <a:pt x="209" y="32"/>
                    <a:pt x="212" y="36"/>
                  </a:cubicBezTo>
                  <a:cubicBezTo>
                    <a:pt x="215" y="40"/>
                    <a:pt x="208" y="48"/>
                    <a:pt x="213" y="51"/>
                  </a:cubicBezTo>
                  <a:cubicBezTo>
                    <a:pt x="216" y="53"/>
                    <a:pt x="217" y="42"/>
                    <a:pt x="221" y="42"/>
                  </a:cubicBezTo>
                  <a:cubicBezTo>
                    <a:pt x="229" y="42"/>
                    <a:pt x="234" y="50"/>
                    <a:pt x="241" y="52"/>
                  </a:cubicBezTo>
                  <a:cubicBezTo>
                    <a:pt x="243" y="52"/>
                    <a:pt x="238" y="47"/>
                    <a:pt x="240" y="46"/>
                  </a:cubicBezTo>
                  <a:cubicBezTo>
                    <a:pt x="243" y="44"/>
                    <a:pt x="250" y="50"/>
                    <a:pt x="250" y="46"/>
                  </a:cubicBezTo>
                  <a:cubicBezTo>
                    <a:pt x="250" y="40"/>
                    <a:pt x="238" y="38"/>
                    <a:pt x="240" y="32"/>
                  </a:cubicBezTo>
                  <a:cubicBezTo>
                    <a:pt x="241" y="27"/>
                    <a:pt x="250" y="32"/>
                    <a:pt x="255" y="33"/>
                  </a:cubicBezTo>
                  <a:cubicBezTo>
                    <a:pt x="264" y="35"/>
                    <a:pt x="274" y="36"/>
                    <a:pt x="282" y="40"/>
                  </a:cubicBezTo>
                  <a:cubicBezTo>
                    <a:pt x="286" y="42"/>
                    <a:pt x="287" y="48"/>
                    <a:pt x="291" y="49"/>
                  </a:cubicBezTo>
                  <a:cubicBezTo>
                    <a:pt x="294" y="51"/>
                    <a:pt x="299" y="53"/>
                    <a:pt x="302" y="51"/>
                  </a:cubicBezTo>
                  <a:cubicBezTo>
                    <a:pt x="304" y="50"/>
                    <a:pt x="300" y="45"/>
                    <a:pt x="300" y="43"/>
                  </a:cubicBezTo>
                  <a:cubicBezTo>
                    <a:pt x="301" y="40"/>
                    <a:pt x="301" y="37"/>
                    <a:pt x="303" y="37"/>
                  </a:cubicBezTo>
                  <a:cubicBezTo>
                    <a:pt x="306" y="35"/>
                    <a:pt x="319" y="40"/>
                    <a:pt x="317" y="37"/>
                  </a:cubicBezTo>
                  <a:cubicBezTo>
                    <a:pt x="312" y="32"/>
                    <a:pt x="292" y="32"/>
                    <a:pt x="296" y="27"/>
                  </a:cubicBezTo>
                  <a:cubicBezTo>
                    <a:pt x="303" y="26"/>
                    <a:pt x="314" y="27"/>
                    <a:pt x="323" y="27"/>
                  </a:cubicBezTo>
                  <a:cubicBezTo>
                    <a:pt x="328" y="26"/>
                    <a:pt x="344" y="26"/>
                    <a:pt x="339" y="25"/>
                  </a:cubicBezTo>
                  <a:cubicBezTo>
                    <a:pt x="330" y="23"/>
                    <a:pt x="320" y="26"/>
                    <a:pt x="312" y="24"/>
                  </a:cubicBezTo>
                  <a:cubicBezTo>
                    <a:pt x="306" y="22"/>
                    <a:pt x="291" y="20"/>
                    <a:pt x="293" y="14"/>
                  </a:cubicBezTo>
                  <a:cubicBezTo>
                    <a:pt x="301" y="12"/>
                    <a:pt x="313" y="17"/>
                    <a:pt x="319" y="11"/>
                  </a:cubicBezTo>
                  <a:cubicBezTo>
                    <a:pt x="327" y="11"/>
                    <a:pt x="331" y="16"/>
                    <a:pt x="339" y="17"/>
                  </a:cubicBezTo>
                  <a:cubicBezTo>
                    <a:pt x="345" y="18"/>
                    <a:pt x="351" y="18"/>
                    <a:pt x="358" y="18"/>
                  </a:cubicBezTo>
                  <a:cubicBezTo>
                    <a:pt x="362" y="17"/>
                    <a:pt x="369" y="18"/>
                    <a:pt x="370" y="14"/>
                  </a:cubicBezTo>
                  <a:cubicBezTo>
                    <a:pt x="372" y="11"/>
                    <a:pt x="359" y="15"/>
                    <a:pt x="361" y="12"/>
                  </a:cubicBezTo>
                  <a:cubicBezTo>
                    <a:pt x="364" y="7"/>
                    <a:pt x="368" y="6"/>
                    <a:pt x="373" y="6"/>
                  </a:cubicBezTo>
                  <a:cubicBezTo>
                    <a:pt x="376" y="5"/>
                    <a:pt x="380" y="9"/>
                    <a:pt x="382" y="9"/>
                  </a:cubicBezTo>
                  <a:cubicBezTo>
                    <a:pt x="385" y="8"/>
                    <a:pt x="378" y="4"/>
                    <a:pt x="381" y="3"/>
                  </a:cubicBezTo>
                  <a:cubicBezTo>
                    <a:pt x="388" y="1"/>
                    <a:pt x="403" y="2"/>
                    <a:pt x="410" y="2"/>
                  </a:cubicBezTo>
                  <a:cubicBezTo>
                    <a:pt x="416" y="2"/>
                    <a:pt x="422" y="2"/>
                    <a:pt x="429" y="2"/>
                  </a:cubicBezTo>
                  <a:cubicBezTo>
                    <a:pt x="440" y="2"/>
                    <a:pt x="451" y="0"/>
                    <a:pt x="463" y="1"/>
                  </a:cubicBezTo>
                  <a:cubicBezTo>
                    <a:pt x="473" y="2"/>
                    <a:pt x="483" y="3"/>
                    <a:pt x="493" y="6"/>
                  </a:cubicBezTo>
                  <a:cubicBezTo>
                    <a:pt x="497" y="7"/>
                    <a:pt x="507" y="11"/>
                    <a:pt x="507" y="15"/>
                  </a:cubicBezTo>
                  <a:cubicBezTo>
                    <a:pt x="503" y="19"/>
                    <a:pt x="496" y="18"/>
                    <a:pt x="492" y="19"/>
                  </a:cubicBezTo>
                  <a:cubicBezTo>
                    <a:pt x="485" y="21"/>
                    <a:pt x="477" y="19"/>
                    <a:pt x="470" y="19"/>
                  </a:cubicBezTo>
                  <a:cubicBezTo>
                    <a:pt x="461" y="19"/>
                    <a:pt x="453" y="19"/>
                    <a:pt x="444" y="19"/>
                  </a:cubicBezTo>
                  <a:cubicBezTo>
                    <a:pt x="441" y="19"/>
                    <a:pt x="432" y="20"/>
                    <a:pt x="435" y="21"/>
                  </a:cubicBezTo>
                  <a:cubicBezTo>
                    <a:pt x="444" y="22"/>
                    <a:pt x="453" y="22"/>
                    <a:pt x="462" y="22"/>
                  </a:cubicBezTo>
                  <a:cubicBezTo>
                    <a:pt x="475" y="23"/>
                    <a:pt x="488" y="24"/>
                    <a:pt x="500" y="24"/>
                  </a:cubicBezTo>
                  <a:cubicBezTo>
                    <a:pt x="506" y="24"/>
                    <a:pt x="511" y="20"/>
                    <a:pt x="517" y="20"/>
                  </a:cubicBezTo>
                  <a:cubicBezTo>
                    <a:pt x="523" y="20"/>
                    <a:pt x="529" y="20"/>
                    <a:pt x="534" y="20"/>
                  </a:cubicBezTo>
                  <a:cubicBezTo>
                    <a:pt x="538" y="21"/>
                    <a:pt x="544" y="21"/>
                    <a:pt x="546" y="25"/>
                  </a:cubicBezTo>
                  <a:cubicBezTo>
                    <a:pt x="545" y="31"/>
                    <a:pt x="537" y="32"/>
                    <a:pt x="531" y="34"/>
                  </a:cubicBezTo>
                  <a:cubicBezTo>
                    <a:pt x="524" y="36"/>
                    <a:pt x="517" y="35"/>
                    <a:pt x="509" y="36"/>
                  </a:cubicBezTo>
                  <a:cubicBezTo>
                    <a:pt x="502" y="37"/>
                    <a:pt x="495" y="39"/>
                    <a:pt x="488" y="40"/>
                  </a:cubicBezTo>
                  <a:cubicBezTo>
                    <a:pt x="475" y="40"/>
                    <a:pt x="463" y="38"/>
                    <a:pt x="450" y="40"/>
                  </a:cubicBezTo>
                  <a:cubicBezTo>
                    <a:pt x="441" y="40"/>
                    <a:pt x="431" y="43"/>
                    <a:pt x="423" y="46"/>
                  </a:cubicBezTo>
                  <a:cubicBezTo>
                    <a:pt x="420" y="46"/>
                    <a:pt x="416" y="50"/>
                    <a:pt x="418" y="51"/>
                  </a:cubicBezTo>
                  <a:cubicBezTo>
                    <a:pt x="431" y="54"/>
                    <a:pt x="444" y="53"/>
                    <a:pt x="457" y="53"/>
                  </a:cubicBezTo>
                  <a:cubicBezTo>
                    <a:pt x="469" y="54"/>
                    <a:pt x="482" y="55"/>
                    <a:pt x="494" y="55"/>
                  </a:cubicBezTo>
                  <a:cubicBezTo>
                    <a:pt x="501" y="54"/>
                    <a:pt x="507" y="53"/>
                    <a:pt x="513" y="50"/>
                  </a:cubicBezTo>
                  <a:cubicBezTo>
                    <a:pt x="516" y="49"/>
                    <a:pt x="516" y="45"/>
                    <a:pt x="518" y="43"/>
                  </a:cubicBezTo>
                  <a:cubicBezTo>
                    <a:pt x="523" y="41"/>
                    <a:pt x="529" y="39"/>
                    <a:pt x="534" y="41"/>
                  </a:cubicBezTo>
                  <a:cubicBezTo>
                    <a:pt x="537" y="43"/>
                    <a:pt x="540" y="48"/>
                    <a:pt x="539" y="52"/>
                  </a:cubicBezTo>
                  <a:cubicBezTo>
                    <a:pt x="537" y="57"/>
                    <a:pt x="530" y="60"/>
                    <a:pt x="525" y="64"/>
                  </a:cubicBezTo>
                  <a:cubicBezTo>
                    <a:pt x="519" y="79"/>
                    <a:pt x="507" y="80"/>
                    <a:pt x="500" y="89"/>
                  </a:cubicBezTo>
                  <a:cubicBezTo>
                    <a:pt x="507" y="90"/>
                    <a:pt x="519" y="77"/>
                    <a:pt x="528" y="71"/>
                  </a:cubicBezTo>
                  <a:cubicBezTo>
                    <a:pt x="537" y="66"/>
                    <a:pt x="544" y="62"/>
                    <a:pt x="552" y="56"/>
                  </a:cubicBezTo>
                  <a:cubicBezTo>
                    <a:pt x="555" y="54"/>
                    <a:pt x="556" y="49"/>
                    <a:pt x="559" y="50"/>
                  </a:cubicBezTo>
                  <a:cubicBezTo>
                    <a:pt x="563" y="50"/>
                    <a:pt x="557" y="57"/>
                    <a:pt x="560" y="58"/>
                  </a:cubicBezTo>
                  <a:cubicBezTo>
                    <a:pt x="564" y="60"/>
                    <a:pt x="567" y="54"/>
                    <a:pt x="571" y="54"/>
                  </a:cubicBezTo>
                  <a:cubicBezTo>
                    <a:pt x="574" y="54"/>
                    <a:pt x="581" y="57"/>
                    <a:pt x="584" y="55"/>
                  </a:cubicBezTo>
                  <a:cubicBezTo>
                    <a:pt x="591" y="54"/>
                    <a:pt x="595" y="47"/>
                    <a:pt x="602" y="46"/>
                  </a:cubicBezTo>
                  <a:cubicBezTo>
                    <a:pt x="609" y="44"/>
                    <a:pt x="617" y="46"/>
                    <a:pt x="624" y="47"/>
                  </a:cubicBezTo>
                  <a:cubicBezTo>
                    <a:pt x="631" y="48"/>
                    <a:pt x="635" y="50"/>
                    <a:pt x="645" y="5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85" name="Freeform 3602"/>
            <p:cNvSpPr>
              <a:spLocks noChangeAspect="1"/>
            </p:cNvSpPr>
            <p:nvPr/>
          </p:nvSpPr>
          <p:spPr bwMode="auto">
            <a:xfrm>
              <a:off x="3499394" y="1222468"/>
              <a:ext cx="61260" cy="43757"/>
            </a:xfrm>
            <a:custGeom>
              <a:avLst/>
              <a:gdLst>
                <a:gd name="T0" fmla="*/ 7 w 35"/>
                <a:gd name="T1" fmla="*/ 0 h 25"/>
                <a:gd name="T2" fmla="*/ 23 w 35"/>
                <a:gd name="T3" fmla="*/ 4 h 25"/>
                <a:gd name="T4" fmla="*/ 34 w 35"/>
                <a:gd name="T5" fmla="*/ 11 h 25"/>
                <a:gd name="T6" fmla="*/ 41 w 35"/>
                <a:gd name="T7" fmla="*/ 14 h 25"/>
                <a:gd name="T8" fmla="*/ 36 w 35"/>
                <a:gd name="T9" fmla="*/ 25 h 25"/>
                <a:gd name="T10" fmla="*/ 18 w 35"/>
                <a:gd name="T11" fmla="*/ 29 h 25"/>
                <a:gd name="T12" fmla="*/ 10 w 35"/>
                <a:gd name="T13" fmla="*/ 26 h 25"/>
                <a:gd name="T14" fmla="*/ 18 w 35"/>
                <a:gd name="T15" fmla="*/ 22 h 25"/>
                <a:gd name="T16" fmla="*/ 2 w 35"/>
                <a:gd name="T17" fmla="*/ 19 h 25"/>
                <a:gd name="T18" fmla="*/ 4 w 35"/>
                <a:gd name="T19" fmla="*/ 14 h 25"/>
                <a:gd name="T20" fmla="*/ 4 w 35"/>
                <a:gd name="T21" fmla="*/ 10 h 25"/>
                <a:gd name="T22" fmla="*/ 8 w 35"/>
                <a:gd name="T23" fmla="*/ 10 h 25"/>
                <a:gd name="T24" fmla="*/ 4 w 35"/>
                <a:gd name="T25" fmla="*/ 5 h 25"/>
                <a:gd name="T26" fmla="*/ 7 w 35"/>
                <a:gd name="T27" fmla="*/ 0 h 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5"/>
                <a:gd name="T43" fmla="*/ 0 h 25"/>
                <a:gd name="T44" fmla="*/ 35 w 35"/>
                <a:gd name="T45" fmla="*/ 25 h 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5" h="25">
                  <a:moveTo>
                    <a:pt x="6" y="0"/>
                  </a:moveTo>
                  <a:cubicBezTo>
                    <a:pt x="11" y="0"/>
                    <a:pt x="15" y="1"/>
                    <a:pt x="19" y="3"/>
                  </a:cubicBezTo>
                  <a:cubicBezTo>
                    <a:pt x="22" y="4"/>
                    <a:pt x="24" y="7"/>
                    <a:pt x="28" y="9"/>
                  </a:cubicBezTo>
                  <a:cubicBezTo>
                    <a:pt x="30" y="11"/>
                    <a:pt x="34" y="10"/>
                    <a:pt x="34" y="12"/>
                  </a:cubicBezTo>
                  <a:cubicBezTo>
                    <a:pt x="35" y="15"/>
                    <a:pt x="33" y="19"/>
                    <a:pt x="30" y="21"/>
                  </a:cubicBezTo>
                  <a:cubicBezTo>
                    <a:pt x="26" y="24"/>
                    <a:pt x="20" y="24"/>
                    <a:pt x="15" y="24"/>
                  </a:cubicBezTo>
                  <a:cubicBezTo>
                    <a:pt x="13" y="25"/>
                    <a:pt x="8" y="25"/>
                    <a:pt x="8" y="22"/>
                  </a:cubicBezTo>
                  <a:cubicBezTo>
                    <a:pt x="8" y="20"/>
                    <a:pt x="17" y="20"/>
                    <a:pt x="15" y="18"/>
                  </a:cubicBezTo>
                  <a:cubicBezTo>
                    <a:pt x="12" y="15"/>
                    <a:pt x="6" y="18"/>
                    <a:pt x="2" y="16"/>
                  </a:cubicBezTo>
                  <a:cubicBezTo>
                    <a:pt x="0" y="15"/>
                    <a:pt x="3" y="13"/>
                    <a:pt x="3" y="12"/>
                  </a:cubicBezTo>
                  <a:cubicBezTo>
                    <a:pt x="3" y="10"/>
                    <a:pt x="3" y="9"/>
                    <a:pt x="3" y="8"/>
                  </a:cubicBezTo>
                  <a:cubicBezTo>
                    <a:pt x="4" y="7"/>
                    <a:pt x="7" y="9"/>
                    <a:pt x="7" y="8"/>
                  </a:cubicBezTo>
                  <a:cubicBezTo>
                    <a:pt x="7" y="6"/>
                    <a:pt x="3" y="6"/>
                    <a:pt x="3" y="4"/>
                  </a:cubicBezTo>
                  <a:cubicBezTo>
                    <a:pt x="3" y="2"/>
                    <a:pt x="5" y="0"/>
                    <a:pt x="6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86" name="Freeform 3603"/>
            <p:cNvSpPr>
              <a:spLocks noChangeAspect="1"/>
            </p:cNvSpPr>
            <p:nvPr/>
          </p:nvSpPr>
          <p:spPr bwMode="auto">
            <a:xfrm>
              <a:off x="3279149" y="939504"/>
              <a:ext cx="51050" cy="13127"/>
            </a:xfrm>
            <a:custGeom>
              <a:avLst/>
              <a:gdLst>
                <a:gd name="T0" fmla="*/ 6 w 29"/>
                <a:gd name="T1" fmla="*/ 1 h 7"/>
                <a:gd name="T2" fmla="*/ 1 w 29"/>
                <a:gd name="T3" fmla="*/ 4 h 7"/>
                <a:gd name="T4" fmla="*/ 12 w 29"/>
                <a:gd name="T5" fmla="*/ 6 h 7"/>
                <a:gd name="T6" fmla="*/ 25 w 29"/>
                <a:gd name="T7" fmla="*/ 8 h 7"/>
                <a:gd name="T8" fmla="*/ 35 w 29"/>
                <a:gd name="T9" fmla="*/ 9 h 7"/>
                <a:gd name="T10" fmla="*/ 35 w 29"/>
                <a:gd name="T11" fmla="*/ 6 h 7"/>
                <a:gd name="T12" fmla="*/ 24 w 29"/>
                <a:gd name="T13" fmla="*/ 1 h 7"/>
                <a:gd name="T14" fmla="*/ 13 w 29"/>
                <a:gd name="T15" fmla="*/ 3 h 7"/>
                <a:gd name="T16" fmla="*/ 6 w 29"/>
                <a:gd name="T17" fmla="*/ 1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"/>
                <a:gd name="T29" fmla="*/ 29 w 29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">
                  <a:moveTo>
                    <a:pt x="5" y="1"/>
                  </a:moveTo>
                  <a:cubicBezTo>
                    <a:pt x="4" y="2"/>
                    <a:pt x="0" y="2"/>
                    <a:pt x="1" y="3"/>
                  </a:cubicBezTo>
                  <a:cubicBezTo>
                    <a:pt x="4" y="5"/>
                    <a:pt x="7" y="4"/>
                    <a:pt x="10" y="5"/>
                  </a:cubicBezTo>
                  <a:cubicBezTo>
                    <a:pt x="14" y="5"/>
                    <a:pt x="17" y="6"/>
                    <a:pt x="21" y="6"/>
                  </a:cubicBezTo>
                  <a:cubicBezTo>
                    <a:pt x="24" y="6"/>
                    <a:pt x="26" y="7"/>
                    <a:pt x="29" y="7"/>
                  </a:cubicBezTo>
                  <a:cubicBezTo>
                    <a:pt x="29" y="6"/>
                    <a:pt x="29" y="5"/>
                    <a:pt x="29" y="5"/>
                  </a:cubicBezTo>
                  <a:cubicBezTo>
                    <a:pt x="26" y="3"/>
                    <a:pt x="23" y="1"/>
                    <a:pt x="20" y="1"/>
                  </a:cubicBezTo>
                  <a:cubicBezTo>
                    <a:pt x="17" y="0"/>
                    <a:pt x="14" y="2"/>
                    <a:pt x="11" y="2"/>
                  </a:cubicBezTo>
                  <a:cubicBezTo>
                    <a:pt x="9" y="2"/>
                    <a:pt x="7" y="1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87" name="Freeform 3604"/>
            <p:cNvSpPr>
              <a:spLocks noChangeAspect="1"/>
            </p:cNvSpPr>
            <p:nvPr/>
          </p:nvSpPr>
          <p:spPr bwMode="auto">
            <a:xfrm>
              <a:off x="3235392" y="938045"/>
              <a:ext cx="24796" cy="7293"/>
            </a:xfrm>
            <a:custGeom>
              <a:avLst/>
              <a:gdLst>
                <a:gd name="T0" fmla="*/ 9 w 14"/>
                <a:gd name="T1" fmla="*/ 1 h 4"/>
                <a:gd name="T2" fmla="*/ 16 w 14"/>
                <a:gd name="T3" fmla="*/ 3 h 4"/>
                <a:gd name="T4" fmla="*/ 16 w 14"/>
                <a:gd name="T5" fmla="*/ 5 h 4"/>
                <a:gd name="T6" fmla="*/ 5 w 14"/>
                <a:gd name="T7" fmla="*/ 5 h 4"/>
                <a:gd name="T8" fmla="*/ 1 w 14"/>
                <a:gd name="T9" fmla="*/ 3 h 4"/>
                <a:gd name="T10" fmla="*/ 9 w 14"/>
                <a:gd name="T11" fmla="*/ 1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4"/>
                <a:gd name="T20" fmla="*/ 14 w 14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4">
                  <a:moveTo>
                    <a:pt x="7" y="1"/>
                  </a:moveTo>
                  <a:cubicBezTo>
                    <a:pt x="9" y="1"/>
                    <a:pt x="11" y="1"/>
                    <a:pt x="13" y="2"/>
                  </a:cubicBezTo>
                  <a:cubicBezTo>
                    <a:pt x="14" y="2"/>
                    <a:pt x="14" y="4"/>
                    <a:pt x="13" y="4"/>
                  </a:cubicBezTo>
                  <a:cubicBezTo>
                    <a:pt x="10" y="4"/>
                    <a:pt x="7" y="4"/>
                    <a:pt x="4" y="4"/>
                  </a:cubicBezTo>
                  <a:cubicBezTo>
                    <a:pt x="3" y="4"/>
                    <a:pt x="0" y="2"/>
                    <a:pt x="1" y="2"/>
                  </a:cubicBezTo>
                  <a:cubicBezTo>
                    <a:pt x="2" y="0"/>
                    <a:pt x="5" y="1"/>
                    <a:pt x="7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88" name="Freeform 3605"/>
            <p:cNvSpPr>
              <a:spLocks noChangeAspect="1"/>
            </p:cNvSpPr>
            <p:nvPr/>
          </p:nvSpPr>
          <p:spPr bwMode="auto">
            <a:xfrm>
              <a:off x="3210596" y="943879"/>
              <a:ext cx="23337" cy="7293"/>
            </a:xfrm>
            <a:custGeom>
              <a:avLst/>
              <a:gdLst>
                <a:gd name="T0" fmla="*/ 4 w 13"/>
                <a:gd name="T1" fmla="*/ 0 h 4"/>
                <a:gd name="T2" fmla="*/ 12 w 13"/>
                <a:gd name="T3" fmla="*/ 1 h 4"/>
                <a:gd name="T4" fmla="*/ 16 w 13"/>
                <a:gd name="T5" fmla="*/ 3 h 4"/>
                <a:gd name="T6" fmla="*/ 12 w 13"/>
                <a:gd name="T7" fmla="*/ 5 h 4"/>
                <a:gd name="T8" fmla="*/ 5 w 13"/>
                <a:gd name="T9" fmla="*/ 3 h 4"/>
                <a:gd name="T10" fmla="*/ 0 w 13"/>
                <a:gd name="T11" fmla="*/ 1 h 4"/>
                <a:gd name="T12" fmla="*/ 4 w 13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4"/>
                <a:gd name="T23" fmla="*/ 13 w 13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4">
                  <a:moveTo>
                    <a:pt x="3" y="0"/>
                  </a:moveTo>
                  <a:cubicBezTo>
                    <a:pt x="5" y="0"/>
                    <a:pt x="8" y="0"/>
                    <a:pt x="10" y="1"/>
                  </a:cubicBezTo>
                  <a:cubicBezTo>
                    <a:pt x="11" y="1"/>
                    <a:pt x="13" y="1"/>
                    <a:pt x="13" y="2"/>
                  </a:cubicBezTo>
                  <a:cubicBezTo>
                    <a:pt x="13" y="3"/>
                    <a:pt x="11" y="4"/>
                    <a:pt x="10" y="4"/>
                  </a:cubicBezTo>
                  <a:cubicBezTo>
                    <a:pt x="8" y="4"/>
                    <a:pt x="6" y="3"/>
                    <a:pt x="4" y="2"/>
                  </a:cubicBezTo>
                  <a:cubicBezTo>
                    <a:pt x="3" y="2"/>
                    <a:pt x="1" y="2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89" name="Freeform 3606"/>
            <p:cNvSpPr>
              <a:spLocks noChangeAspect="1"/>
            </p:cNvSpPr>
            <p:nvPr/>
          </p:nvSpPr>
          <p:spPr bwMode="auto">
            <a:xfrm>
              <a:off x="3594201" y="723634"/>
              <a:ext cx="32089" cy="20420"/>
            </a:xfrm>
            <a:custGeom>
              <a:avLst/>
              <a:gdLst>
                <a:gd name="T0" fmla="*/ 1 w 18"/>
                <a:gd name="T1" fmla="*/ 0 h 12"/>
                <a:gd name="T2" fmla="*/ 1 w 18"/>
                <a:gd name="T3" fmla="*/ 6 h 12"/>
                <a:gd name="T4" fmla="*/ 16 w 18"/>
                <a:gd name="T5" fmla="*/ 12 h 12"/>
                <a:gd name="T6" fmla="*/ 22 w 18"/>
                <a:gd name="T7" fmla="*/ 12 h 12"/>
                <a:gd name="T8" fmla="*/ 17 w 18"/>
                <a:gd name="T9" fmla="*/ 8 h 12"/>
                <a:gd name="T10" fmla="*/ 9 w 18"/>
                <a:gd name="T11" fmla="*/ 5 h 12"/>
                <a:gd name="T12" fmla="*/ 1 w 18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2"/>
                <a:gd name="T23" fmla="*/ 18 w 18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2">
                  <a:moveTo>
                    <a:pt x="1" y="0"/>
                  </a:moveTo>
                  <a:cubicBezTo>
                    <a:pt x="0" y="1"/>
                    <a:pt x="0" y="4"/>
                    <a:pt x="1" y="5"/>
                  </a:cubicBezTo>
                  <a:cubicBezTo>
                    <a:pt x="5" y="8"/>
                    <a:pt x="9" y="9"/>
                    <a:pt x="13" y="10"/>
                  </a:cubicBezTo>
                  <a:cubicBezTo>
                    <a:pt x="14" y="11"/>
                    <a:pt x="17" y="12"/>
                    <a:pt x="18" y="10"/>
                  </a:cubicBezTo>
                  <a:cubicBezTo>
                    <a:pt x="18" y="9"/>
                    <a:pt x="16" y="8"/>
                    <a:pt x="14" y="7"/>
                  </a:cubicBezTo>
                  <a:cubicBezTo>
                    <a:pt x="12" y="6"/>
                    <a:pt x="10" y="5"/>
                    <a:pt x="7" y="4"/>
                  </a:cubicBezTo>
                  <a:cubicBezTo>
                    <a:pt x="5" y="3"/>
                    <a:pt x="4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90" name="Freeform 3607"/>
            <p:cNvSpPr>
              <a:spLocks noChangeAspect="1"/>
            </p:cNvSpPr>
            <p:nvPr/>
          </p:nvSpPr>
          <p:spPr bwMode="auto">
            <a:xfrm>
              <a:off x="3691926" y="717800"/>
              <a:ext cx="51050" cy="24796"/>
            </a:xfrm>
            <a:custGeom>
              <a:avLst/>
              <a:gdLst>
                <a:gd name="T0" fmla="*/ 2 w 29"/>
                <a:gd name="T1" fmla="*/ 0 h 14"/>
                <a:gd name="T2" fmla="*/ 10 w 29"/>
                <a:gd name="T3" fmla="*/ 0 h 14"/>
                <a:gd name="T4" fmla="*/ 21 w 29"/>
                <a:gd name="T5" fmla="*/ 1 h 14"/>
                <a:gd name="T6" fmla="*/ 34 w 29"/>
                <a:gd name="T7" fmla="*/ 5 h 14"/>
                <a:gd name="T8" fmla="*/ 35 w 29"/>
                <a:gd name="T9" fmla="*/ 7 h 14"/>
                <a:gd name="T10" fmla="*/ 29 w 29"/>
                <a:gd name="T11" fmla="*/ 10 h 14"/>
                <a:gd name="T12" fmla="*/ 31 w 29"/>
                <a:gd name="T13" fmla="*/ 13 h 14"/>
                <a:gd name="T14" fmla="*/ 28 w 29"/>
                <a:gd name="T15" fmla="*/ 17 h 14"/>
                <a:gd name="T16" fmla="*/ 8 w 29"/>
                <a:gd name="T17" fmla="*/ 6 h 14"/>
                <a:gd name="T18" fmla="*/ 1 w 29"/>
                <a:gd name="T19" fmla="*/ 1 h 14"/>
                <a:gd name="T20" fmla="*/ 2 w 29"/>
                <a:gd name="T21" fmla="*/ 0 h 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9"/>
                <a:gd name="T34" fmla="*/ 0 h 14"/>
                <a:gd name="T35" fmla="*/ 29 w 29"/>
                <a:gd name="T36" fmla="*/ 14 h 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9" h="14">
                  <a:moveTo>
                    <a:pt x="2" y="0"/>
                  </a:moveTo>
                  <a:cubicBezTo>
                    <a:pt x="4" y="0"/>
                    <a:pt x="6" y="0"/>
                    <a:pt x="8" y="0"/>
                  </a:cubicBezTo>
                  <a:cubicBezTo>
                    <a:pt x="11" y="0"/>
                    <a:pt x="14" y="0"/>
                    <a:pt x="17" y="1"/>
                  </a:cubicBezTo>
                  <a:cubicBezTo>
                    <a:pt x="21" y="2"/>
                    <a:pt x="24" y="3"/>
                    <a:pt x="28" y="4"/>
                  </a:cubicBezTo>
                  <a:cubicBezTo>
                    <a:pt x="28" y="4"/>
                    <a:pt x="29" y="5"/>
                    <a:pt x="29" y="6"/>
                  </a:cubicBezTo>
                  <a:cubicBezTo>
                    <a:pt x="28" y="7"/>
                    <a:pt x="25" y="6"/>
                    <a:pt x="24" y="8"/>
                  </a:cubicBezTo>
                  <a:cubicBezTo>
                    <a:pt x="23" y="9"/>
                    <a:pt x="26" y="10"/>
                    <a:pt x="26" y="11"/>
                  </a:cubicBezTo>
                  <a:cubicBezTo>
                    <a:pt x="25" y="12"/>
                    <a:pt x="24" y="14"/>
                    <a:pt x="23" y="14"/>
                  </a:cubicBezTo>
                  <a:cubicBezTo>
                    <a:pt x="17" y="12"/>
                    <a:pt x="12" y="8"/>
                    <a:pt x="7" y="5"/>
                  </a:cubicBezTo>
                  <a:cubicBezTo>
                    <a:pt x="5" y="4"/>
                    <a:pt x="2" y="3"/>
                    <a:pt x="1" y="1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91" name="Freeform 3608"/>
            <p:cNvSpPr>
              <a:spLocks noChangeAspect="1"/>
            </p:cNvSpPr>
            <p:nvPr/>
          </p:nvSpPr>
          <p:spPr bwMode="auto">
            <a:xfrm>
              <a:off x="3680257" y="703214"/>
              <a:ext cx="11669" cy="11669"/>
            </a:xfrm>
            <a:custGeom>
              <a:avLst/>
              <a:gdLst>
                <a:gd name="T0" fmla="*/ 1 w 7"/>
                <a:gd name="T1" fmla="*/ 0 h 6"/>
                <a:gd name="T2" fmla="*/ 1 w 7"/>
                <a:gd name="T3" fmla="*/ 5 h 6"/>
                <a:gd name="T4" fmla="*/ 8 w 7"/>
                <a:gd name="T5" fmla="*/ 5 h 6"/>
                <a:gd name="T6" fmla="*/ 1 w 7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6"/>
                <a:gd name="T14" fmla="*/ 7 w 7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6">
                  <a:moveTo>
                    <a:pt x="1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3" y="5"/>
                    <a:pt x="7" y="6"/>
                    <a:pt x="7" y="4"/>
                  </a:cubicBezTo>
                  <a:cubicBezTo>
                    <a:pt x="7" y="1"/>
                    <a:pt x="4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92" name="Freeform 3609"/>
            <p:cNvSpPr>
              <a:spLocks noChangeAspect="1"/>
            </p:cNvSpPr>
            <p:nvPr/>
          </p:nvSpPr>
          <p:spPr bwMode="auto">
            <a:xfrm>
              <a:off x="3705053" y="690087"/>
              <a:ext cx="35006" cy="24796"/>
            </a:xfrm>
            <a:custGeom>
              <a:avLst/>
              <a:gdLst>
                <a:gd name="T0" fmla="*/ 1 w 20"/>
                <a:gd name="T1" fmla="*/ 9 h 14"/>
                <a:gd name="T2" fmla="*/ 11 w 20"/>
                <a:gd name="T3" fmla="*/ 17 h 14"/>
                <a:gd name="T4" fmla="*/ 23 w 20"/>
                <a:gd name="T5" fmla="*/ 13 h 14"/>
                <a:gd name="T6" fmla="*/ 16 w 20"/>
                <a:gd name="T7" fmla="*/ 7 h 14"/>
                <a:gd name="T8" fmla="*/ 11 w 20"/>
                <a:gd name="T9" fmla="*/ 1 h 14"/>
                <a:gd name="T10" fmla="*/ 5 w 20"/>
                <a:gd name="T11" fmla="*/ 5 h 14"/>
                <a:gd name="T12" fmla="*/ 8 w 20"/>
                <a:gd name="T13" fmla="*/ 10 h 14"/>
                <a:gd name="T14" fmla="*/ 1 w 20"/>
                <a:gd name="T15" fmla="*/ 9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14"/>
                <a:gd name="T26" fmla="*/ 20 w 2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14">
                  <a:moveTo>
                    <a:pt x="1" y="7"/>
                  </a:moveTo>
                  <a:cubicBezTo>
                    <a:pt x="2" y="10"/>
                    <a:pt x="6" y="13"/>
                    <a:pt x="9" y="14"/>
                  </a:cubicBezTo>
                  <a:cubicBezTo>
                    <a:pt x="12" y="14"/>
                    <a:pt x="17" y="14"/>
                    <a:pt x="19" y="11"/>
                  </a:cubicBezTo>
                  <a:cubicBezTo>
                    <a:pt x="20" y="9"/>
                    <a:pt x="15" y="8"/>
                    <a:pt x="13" y="6"/>
                  </a:cubicBezTo>
                  <a:cubicBezTo>
                    <a:pt x="12" y="4"/>
                    <a:pt x="11" y="1"/>
                    <a:pt x="9" y="1"/>
                  </a:cubicBezTo>
                  <a:cubicBezTo>
                    <a:pt x="7" y="0"/>
                    <a:pt x="5" y="2"/>
                    <a:pt x="4" y="4"/>
                  </a:cubicBezTo>
                  <a:cubicBezTo>
                    <a:pt x="4" y="6"/>
                    <a:pt x="8" y="7"/>
                    <a:pt x="7" y="8"/>
                  </a:cubicBezTo>
                  <a:cubicBezTo>
                    <a:pt x="5" y="9"/>
                    <a:pt x="0" y="5"/>
                    <a:pt x="1" y="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93" name="Freeform 3610"/>
            <p:cNvSpPr>
              <a:spLocks noChangeAspect="1"/>
            </p:cNvSpPr>
            <p:nvPr/>
          </p:nvSpPr>
          <p:spPr bwMode="auto">
            <a:xfrm>
              <a:off x="4208262" y="968675"/>
              <a:ext cx="8751" cy="36464"/>
            </a:xfrm>
            <a:custGeom>
              <a:avLst/>
              <a:gdLst>
                <a:gd name="T0" fmla="*/ 2 w 5"/>
                <a:gd name="T1" fmla="*/ 1 h 21"/>
                <a:gd name="T2" fmla="*/ 0 w 5"/>
                <a:gd name="T3" fmla="*/ 7 h 21"/>
                <a:gd name="T4" fmla="*/ 4 w 5"/>
                <a:gd name="T5" fmla="*/ 24 h 21"/>
                <a:gd name="T6" fmla="*/ 6 w 5"/>
                <a:gd name="T7" fmla="*/ 24 h 21"/>
                <a:gd name="T8" fmla="*/ 5 w 5"/>
                <a:gd name="T9" fmla="*/ 5 h 21"/>
                <a:gd name="T10" fmla="*/ 2 w 5"/>
                <a:gd name="T11" fmla="*/ 1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21"/>
                <a:gd name="T20" fmla="*/ 5 w 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21">
                  <a:moveTo>
                    <a:pt x="2" y="1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11"/>
                    <a:pt x="1" y="16"/>
                    <a:pt x="3" y="20"/>
                  </a:cubicBezTo>
                  <a:cubicBezTo>
                    <a:pt x="3" y="21"/>
                    <a:pt x="5" y="20"/>
                    <a:pt x="5" y="20"/>
                  </a:cubicBezTo>
                  <a:cubicBezTo>
                    <a:pt x="5" y="14"/>
                    <a:pt x="5" y="9"/>
                    <a:pt x="4" y="4"/>
                  </a:cubicBezTo>
                  <a:cubicBezTo>
                    <a:pt x="4" y="3"/>
                    <a:pt x="3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94" name="Freeform 3611"/>
            <p:cNvSpPr>
              <a:spLocks noChangeAspect="1"/>
            </p:cNvSpPr>
            <p:nvPr/>
          </p:nvSpPr>
          <p:spPr bwMode="auto">
            <a:xfrm>
              <a:off x="4209721" y="1024101"/>
              <a:ext cx="33547" cy="20420"/>
            </a:xfrm>
            <a:custGeom>
              <a:avLst/>
              <a:gdLst>
                <a:gd name="T0" fmla="*/ 1 w 19"/>
                <a:gd name="T1" fmla="*/ 2 h 12"/>
                <a:gd name="T2" fmla="*/ 1 w 19"/>
                <a:gd name="T3" fmla="*/ 12 h 12"/>
                <a:gd name="T4" fmla="*/ 11 w 19"/>
                <a:gd name="T5" fmla="*/ 12 h 12"/>
                <a:gd name="T6" fmla="*/ 19 w 19"/>
                <a:gd name="T7" fmla="*/ 12 h 12"/>
                <a:gd name="T8" fmla="*/ 23 w 19"/>
                <a:gd name="T9" fmla="*/ 8 h 12"/>
                <a:gd name="T10" fmla="*/ 22 w 19"/>
                <a:gd name="T11" fmla="*/ 6 h 12"/>
                <a:gd name="T12" fmla="*/ 17 w 19"/>
                <a:gd name="T13" fmla="*/ 8 h 12"/>
                <a:gd name="T14" fmla="*/ 12 w 19"/>
                <a:gd name="T15" fmla="*/ 5 h 12"/>
                <a:gd name="T16" fmla="*/ 15 w 19"/>
                <a:gd name="T17" fmla="*/ 2 h 12"/>
                <a:gd name="T18" fmla="*/ 13 w 19"/>
                <a:gd name="T19" fmla="*/ 0 h 12"/>
                <a:gd name="T20" fmla="*/ 10 w 19"/>
                <a:gd name="T21" fmla="*/ 5 h 12"/>
                <a:gd name="T22" fmla="*/ 6 w 19"/>
                <a:gd name="T23" fmla="*/ 1 h 12"/>
                <a:gd name="T24" fmla="*/ 1 w 19"/>
                <a:gd name="T25" fmla="*/ 2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12"/>
                <a:gd name="T41" fmla="*/ 19 w 19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12">
                  <a:moveTo>
                    <a:pt x="1" y="2"/>
                  </a:moveTo>
                  <a:cubicBezTo>
                    <a:pt x="2" y="4"/>
                    <a:pt x="1" y="8"/>
                    <a:pt x="1" y="10"/>
                  </a:cubicBezTo>
                  <a:cubicBezTo>
                    <a:pt x="2" y="12"/>
                    <a:pt x="7" y="10"/>
                    <a:pt x="9" y="10"/>
                  </a:cubicBezTo>
                  <a:cubicBezTo>
                    <a:pt x="11" y="10"/>
                    <a:pt x="14" y="11"/>
                    <a:pt x="16" y="10"/>
                  </a:cubicBezTo>
                  <a:cubicBezTo>
                    <a:pt x="17" y="10"/>
                    <a:pt x="18" y="9"/>
                    <a:pt x="19" y="7"/>
                  </a:cubicBezTo>
                  <a:cubicBezTo>
                    <a:pt x="19" y="7"/>
                    <a:pt x="19" y="5"/>
                    <a:pt x="18" y="5"/>
                  </a:cubicBezTo>
                  <a:cubicBezTo>
                    <a:pt x="17" y="5"/>
                    <a:pt x="16" y="8"/>
                    <a:pt x="14" y="7"/>
                  </a:cubicBezTo>
                  <a:cubicBezTo>
                    <a:pt x="13" y="7"/>
                    <a:pt x="11" y="6"/>
                    <a:pt x="10" y="4"/>
                  </a:cubicBezTo>
                  <a:cubicBezTo>
                    <a:pt x="10" y="3"/>
                    <a:pt x="12" y="3"/>
                    <a:pt x="12" y="2"/>
                  </a:cubicBezTo>
                  <a:cubicBezTo>
                    <a:pt x="12" y="1"/>
                    <a:pt x="12" y="0"/>
                    <a:pt x="11" y="0"/>
                  </a:cubicBezTo>
                  <a:cubicBezTo>
                    <a:pt x="9" y="1"/>
                    <a:pt x="10" y="4"/>
                    <a:pt x="8" y="4"/>
                  </a:cubicBezTo>
                  <a:cubicBezTo>
                    <a:pt x="7" y="4"/>
                    <a:pt x="7" y="1"/>
                    <a:pt x="5" y="1"/>
                  </a:cubicBezTo>
                  <a:cubicBezTo>
                    <a:pt x="4" y="1"/>
                    <a:pt x="0" y="0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95" name="Freeform 3612"/>
            <p:cNvSpPr>
              <a:spLocks noChangeAspect="1"/>
            </p:cNvSpPr>
            <p:nvPr/>
          </p:nvSpPr>
          <p:spPr bwMode="auto">
            <a:xfrm>
              <a:off x="4180549" y="1038687"/>
              <a:ext cx="11669" cy="14586"/>
            </a:xfrm>
            <a:custGeom>
              <a:avLst/>
              <a:gdLst>
                <a:gd name="T0" fmla="*/ 2 w 7"/>
                <a:gd name="T1" fmla="*/ 1 h 9"/>
                <a:gd name="T2" fmla="*/ 1 w 7"/>
                <a:gd name="T3" fmla="*/ 9 h 9"/>
                <a:gd name="T4" fmla="*/ 6 w 7"/>
                <a:gd name="T5" fmla="*/ 9 h 9"/>
                <a:gd name="T6" fmla="*/ 8 w 7"/>
                <a:gd name="T7" fmla="*/ 7 h 9"/>
                <a:gd name="T8" fmla="*/ 6 w 7"/>
                <a:gd name="T9" fmla="*/ 4 h 9"/>
                <a:gd name="T10" fmla="*/ 7 w 7"/>
                <a:gd name="T11" fmla="*/ 2 h 9"/>
                <a:gd name="T12" fmla="*/ 2 w 7"/>
                <a:gd name="T13" fmla="*/ 1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9"/>
                <a:gd name="T23" fmla="*/ 7 w 7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9">
                  <a:moveTo>
                    <a:pt x="2" y="1"/>
                  </a:moveTo>
                  <a:cubicBezTo>
                    <a:pt x="1" y="3"/>
                    <a:pt x="0" y="6"/>
                    <a:pt x="1" y="8"/>
                  </a:cubicBezTo>
                  <a:cubicBezTo>
                    <a:pt x="2" y="9"/>
                    <a:pt x="4" y="9"/>
                    <a:pt x="5" y="8"/>
                  </a:cubicBezTo>
                  <a:cubicBezTo>
                    <a:pt x="6" y="8"/>
                    <a:pt x="7" y="7"/>
                    <a:pt x="7" y="6"/>
                  </a:cubicBezTo>
                  <a:cubicBezTo>
                    <a:pt x="7" y="5"/>
                    <a:pt x="6" y="5"/>
                    <a:pt x="5" y="4"/>
                  </a:cubicBezTo>
                  <a:cubicBezTo>
                    <a:pt x="5" y="3"/>
                    <a:pt x="6" y="2"/>
                    <a:pt x="6" y="2"/>
                  </a:cubicBezTo>
                  <a:cubicBezTo>
                    <a:pt x="5" y="1"/>
                    <a:pt x="3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96" name="Freeform 3613"/>
            <p:cNvSpPr>
              <a:spLocks noChangeAspect="1"/>
            </p:cNvSpPr>
            <p:nvPr/>
          </p:nvSpPr>
          <p:spPr bwMode="auto">
            <a:xfrm>
              <a:off x="4152836" y="1064941"/>
              <a:ext cx="33547" cy="17503"/>
            </a:xfrm>
            <a:custGeom>
              <a:avLst/>
              <a:gdLst>
                <a:gd name="T0" fmla="*/ 1 w 19"/>
                <a:gd name="T1" fmla="*/ 1 h 10"/>
                <a:gd name="T2" fmla="*/ 1 w 19"/>
                <a:gd name="T3" fmla="*/ 5 h 10"/>
                <a:gd name="T4" fmla="*/ 8 w 19"/>
                <a:gd name="T5" fmla="*/ 7 h 10"/>
                <a:gd name="T6" fmla="*/ 13 w 19"/>
                <a:gd name="T7" fmla="*/ 10 h 10"/>
                <a:gd name="T8" fmla="*/ 22 w 19"/>
                <a:gd name="T9" fmla="*/ 10 h 10"/>
                <a:gd name="T10" fmla="*/ 19 w 19"/>
                <a:gd name="T11" fmla="*/ 5 h 10"/>
                <a:gd name="T12" fmla="*/ 16 w 19"/>
                <a:gd name="T13" fmla="*/ 2 h 10"/>
                <a:gd name="T14" fmla="*/ 1 w 19"/>
                <a:gd name="T15" fmla="*/ 1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10"/>
                <a:gd name="T26" fmla="*/ 19 w 19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10">
                  <a:moveTo>
                    <a:pt x="1" y="1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2" y="6"/>
                    <a:pt x="5" y="6"/>
                    <a:pt x="7" y="6"/>
                  </a:cubicBezTo>
                  <a:cubicBezTo>
                    <a:pt x="8" y="7"/>
                    <a:pt x="9" y="8"/>
                    <a:pt x="11" y="8"/>
                  </a:cubicBezTo>
                  <a:cubicBezTo>
                    <a:pt x="13" y="9"/>
                    <a:pt x="16" y="10"/>
                    <a:pt x="18" y="8"/>
                  </a:cubicBezTo>
                  <a:cubicBezTo>
                    <a:pt x="19" y="7"/>
                    <a:pt x="17" y="6"/>
                    <a:pt x="16" y="4"/>
                  </a:cubicBezTo>
                  <a:cubicBezTo>
                    <a:pt x="15" y="3"/>
                    <a:pt x="14" y="2"/>
                    <a:pt x="13" y="2"/>
                  </a:cubicBezTo>
                  <a:cubicBezTo>
                    <a:pt x="9" y="1"/>
                    <a:pt x="5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97" name="Freeform 3614"/>
            <p:cNvSpPr>
              <a:spLocks noChangeAspect="1"/>
            </p:cNvSpPr>
            <p:nvPr/>
          </p:nvSpPr>
          <p:spPr bwMode="auto">
            <a:xfrm>
              <a:off x="4093035" y="1126202"/>
              <a:ext cx="58343" cy="27713"/>
            </a:xfrm>
            <a:custGeom>
              <a:avLst/>
              <a:gdLst>
                <a:gd name="T0" fmla="*/ 1 w 33"/>
                <a:gd name="T1" fmla="*/ 1 h 16"/>
                <a:gd name="T2" fmla="*/ 1 w 33"/>
                <a:gd name="T3" fmla="*/ 5 h 16"/>
                <a:gd name="T4" fmla="*/ 11 w 33"/>
                <a:gd name="T5" fmla="*/ 11 h 16"/>
                <a:gd name="T6" fmla="*/ 19 w 33"/>
                <a:gd name="T7" fmla="*/ 12 h 16"/>
                <a:gd name="T8" fmla="*/ 36 w 33"/>
                <a:gd name="T9" fmla="*/ 19 h 16"/>
                <a:gd name="T10" fmla="*/ 36 w 33"/>
                <a:gd name="T11" fmla="*/ 17 h 16"/>
                <a:gd name="T12" fmla="*/ 25 w 33"/>
                <a:gd name="T13" fmla="*/ 11 h 16"/>
                <a:gd name="T14" fmla="*/ 28 w 33"/>
                <a:gd name="T15" fmla="*/ 10 h 16"/>
                <a:gd name="T16" fmla="*/ 39 w 33"/>
                <a:gd name="T17" fmla="*/ 13 h 16"/>
                <a:gd name="T18" fmla="*/ 38 w 33"/>
                <a:gd name="T19" fmla="*/ 10 h 16"/>
                <a:gd name="T20" fmla="*/ 22 w 33"/>
                <a:gd name="T21" fmla="*/ 4 h 16"/>
                <a:gd name="T22" fmla="*/ 11 w 33"/>
                <a:gd name="T23" fmla="*/ 1 h 16"/>
                <a:gd name="T24" fmla="*/ 1 w 33"/>
                <a:gd name="T25" fmla="*/ 1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16"/>
                <a:gd name="T41" fmla="*/ 33 w 33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16">
                  <a:moveTo>
                    <a:pt x="1" y="1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3" y="6"/>
                    <a:pt x="6" y="8"/>
                    <a:pt x="9" y="9"/>
                  </a:cubicBezTo>
                  <a:cubicBezTo>
                    <a:pt x="11" y="10"/>
                    <a:pt x="14" y="9"/>
                    <a:pt x="16" y="10"/>
                  </a:cubicBezTo>
                  <a:cubicBezTo>
                    <a:pt x="21" y="12"/>
                    <a:pt x="25" y="15"/>
                    <a:pt x="30" y="16"/>
                  </a:cubicBezTo>
                  <a:cubicBezTo>
                    <a:pt x="30" y="16"/>
                    <a:pt x="30" y="14"/>
                    <a:pt x="30" y="14"/>
                  </a:cubicBezTo>
                  <a:cubicBezTo>
                    <a:pt x="27" y="12"/>
                    <a:pt x="23" y="11"/>
                    <a:pt x="21" y="9"/>
                  </a:cubicBezTo>
                  <a:cubicBezTo>
                    <a:pt x="20" y="8"/>
                    <a:pt x="22" y="8"/>
                    <a:pt x="23" y="8"/>
                  </a:cubicBezTo>
                  <a:cubicBezTo>
                    <a:pt x="26" y="9"/>
                    <a:pt x="29" y="11"/>
                    <a:pt x="32" y="11"/>
                  </a:cubicBezTo>
                  <a:cubicBezTo>
                    <a:pt x="33" y="11"/>
                    <a:pt x="32" y="9"/>
                    <a:pt x="31" y="8"/>
                  </a:cubicBezTo>
                  <a:cubicBezTo>
                    <a:pt x="27" y="6"/>
                    <a:pt x="22" y="4"/>
                    <a:pt x="18" y="3"/>
                  </a:cubicBezTo>
                  <a:cubicBezTo>
                    <a:pt x="15" y="2"/>
                    <a:pt x="12" y="1"/>
                    <a:pt x="9" y="1"/>
                  </a:cubicBezTo>
                  <a:cubicBezTo>
                    <a:pt x="6" y="1"/>
                    <a:pt x="4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98" name="Freeform 3615"/>
            <p:cNvSpPr>
              <a:spLocks noChangeAspect="1"/>
            </p:cNvSpPr>
            <p:nvPr/>
          </p:nvSpPr>
          <p:spPr bwMode="auto">
            <a:xfrm>
              <a:off x="4075532" y="1107240"/>
              <a:ext cx="55426" cy="10210"/>
            </a:xfrm>
            <a:custGeom>
              <a:avLst/>
              <a:gdLst>
                <a:gd name="T0" fmla="*/ 5 w 32"/>
                <a:gd name="T1" fmla="*/ 1 h 6"/>
                <a:gd name="T2" fmla="*/ 1 w 32"/>
                <a:gd name="T3" fmla="*/ 5 h 6"/>
                <a:gd name="T4" fmla="*/ 14 w 32"/>
                <a:gd name="T5" fmla="*/ 7 h 6"/>
                <a:gd name="T6" fmla="*/ 31 w 32"/>
                <a:gd name="T7" fmla="*/ 7 h 6"/>
                <a:gd name="T8" fmla="*/ 37 w 32"/>
                <a:gd name="T9" fmla="*/ 6 h 6"/>
                <a:gd name="T10" fmla="*/ 30 w 32"/>
                <a:gd name="T11" fmla="*/ 5 h 6"/>
                <a:gd name="T12" fmla="*/ 14 w 32"/>
                <a:gd name="T13" fmla="*/ 4 h 6"/>
                <a:gd name="T14" fmla="*/ 13 w 32"/>
                <a:gd name="T15" fmla="*/ 2 h 6"/>
                <a:gd name="T16" fmla="*/ 28 w 32"/>
                <a:gd name="T17" fmla="*/ 4 h 6"/>
                <a:gd name="T18" fmla="*/ 28 w 32"/>
                <a:gd name="T19" fmla="*/ 1 h 6"/>
                <a:gd name="T20" fmla="*/ 14 w 32"/>
                <a:gd name="T21" fmla="*/ 0 h 6"/>
                <a:gd name="T22" fmla="*/ 5 w 32"/>
                <a:gd name="T23" fmla="*/ 1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2"/>
                <a:gd name="T37" fmla="*/ 0 h 6"/>
                <a:gd name="T38" fmla="*/ 32 w 32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2" h="6">
                  <a:moveTo>
                    <a:pt x="4" y="1"/>
                  </a:moveTo>
                  <a:cubicBezTo>
                    <a:pt x="3" y="2"/>
                    <a:pt x="0" y="4"/>
                    <a:pt x="1" y="4"/>
                  </a:cubicBezTo>
                  <a:cubicBezTo>
                    <a:pt x="5" y="6"/>
                    <a:pt x="9" y="6"/>
                    <a:pt x="12" y="6"/>
                  </a:cubicBezTo>
                  <a:cubicBezTo>
                    <a:pt x="17" y="6"/>
                    <a:pt x="21" y="6"/>
                    <a:pt x="26" y="6"/>
                  </a:cubicBezTo>
                  <a:cubicBezTo>
                    <a:pt x="28" y="6"/>
                    <a:pt x="32" y="6"/>
                    <a:pt x="31" y="5"/>
                  </a:cubicBezTo>
                  <a:cubicBezTo>
                    <a:pt x="29" y="4"/>
                    <a:pt x="27" y="4"/>
                    <a:pt x="25" y="4"/>
                  </a:cubicBezTo>
                  <a:cubicBezTo>
                    <a:pt x="21" y="4"/>
                    <a:pt x="16" y="4"/>
                    <a:pt x="12" y="3"/>
                  </a:cubicBezTo>
                  <a:cubicBezTo>
                    <a:pt x="11" y="3"/>
                    <a:pt x="10" y="2"/>
                    <a:pt x="11" y="2"/>
                  </a:cubicBezTo>
                  <a:cubicBezTo>
                    <a:pt x="15" y="1"/>
                    <a:pt x="20" y="3"/>
                    <a:pt x="24" y="3"/>
                  </a:cubicBezTo>
                  <a:cubicBezTo>
                    <a:pt x="25" y="3"/>
                    <a:pt x="25" y="1"/>
                    <a:pt x="24" y="1"/>
                  </a:cubicBezTo>
                  <a:cubicBezTo>
                    <a:pt x="20" y="0"/>
                    <a:pt x="16" y="0"/>
                    <a:pt x="12" y="0"/>
                  </a:cubicBezTo>
                  <a:cubicBezTo>
                    <a:pt x="9" y="0"/>
                    <a:pt x="6" y="0"/>
                    <a:pt x="4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99" name="Freeform 3616"/>
            <p:cNvSpPr>
              <a:spLocks noChangeAspect="1"/>
            </p:cNvSpPr>
            <p:nvPr/>
          </p:nvSpPr>
          <p:spPr bwMode="auto">
            <a:xfrm>
              <a:off x="4094493" y="1118909"/>
              <a:ext cx="53967" cy="14586"/>
            </a:xfrm>
            <a:custGeom>
              <a:avLst/>
              <a:gdLst>
                <a:gd name="T0" fmla="*/ 1 w 31"/>
                <a:gd name="T1" fmla="*/ 1 h 8"/>
                <a:gd name="T2" fmla="*/ 2 w 31"/>
                <a:gd name="T3" fmla="*/ 4 h 8"/>
                <a:gd name="T4" fmla="*/ 19 w 31"/>
                <a:gd name="T5" fmla="*/ 4 h 8"/>
                <a:gd name="T6" fmla="*/ 27 w 31"/>
                <a:gd name="T7" fmla="*/ 9 h 8"/>
                <a:gd name="T8" fmla="*/ 36 w 31"/>
                <a:gd name="T9" fmla="*/ 9 h 8"/>
                <a:gd name="T10" fmla="*/ 33 w 31"/>
                <a:gd name="T11" fmla="*/ 6 h 8"/>
                <a:gd name="T12" fmla="*/ 35 w 31"/>
                <a:gd name="T13" fmla="*/ 3 h 8"/>
                <a:gd name="T14" fmla="*/ 30 w 31"/>
                <a:gd name="T15" fmla="*/ 0 h 8"/>
                <a:gd name="T16" fmla="*/ 18 w 31"/>
                <a:gd name="T17" fmla="*/ 1 h 8"/>
                <a:gd name="T18" fmla="*/ 1 w 31"/>
                <a:gd name="T19" fmla="*/ 1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8"/>
                <a:gd name="T32" fmla="*/ 31 w 31"/>
                <a:gd name="T33" fmla="*/ 8 h 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8">
                  <a:moveTo>
                    <a:pt x="1" y="1"/>
                  </a:moveTo>
                  <a:cubicBezTo>
                    <a:pt x="0" y="1"/>
                    <a:pt x="2" y="3"/>
                    <a:pt x="2" y="3"/>
                  </a:cubicBezTo>
                  <a:cubicBezTo>
                    <a:pt x="7" y="4"/>
                    <a:pt x="12" y="2"/>
                    <a:pt x="16" y="3"/>
                  </a:cubicBezTo>
                  <a:cubicBezTo>
                    <a:pt x="19" y="4"/>
                    <a:pt x="21" y="6"/>
                    <a:pt x="23" y="7"/>
                  </a:cubicBezTo>
                  <a:cubicBezTo>
                    <a:pt x="25" y="7"/>
                    <a:pt x="28" y="8"/>
                    <a:pt x="30" y="7"/>
                  </a:cubicBezTo>
                  <a:cubicBezTo>
                    <a:pt x="31" y="7"/>
                    <a:pt x="28" y="6"/>
                    <a:pt x="28" y="5"/>
                  </a:cubicBezTo>
                  <a:cubicBezTo>
                    <a:pt x="27" y="4"/>
                    <a:pt x="30" y="3"/>
                    <a:pt x="29" y="2"/>
                  </a:cubicBezTo>
                  <a:cubicBezTo>
                    <a:pt x="28" y="1"/>
                    <a:pt x="27" y="0"/>
                    <a:pt x="25" y="0"/>
                  </a:cubicBezTo>
                  <a:cubicBezTo>
                    <a:pt x="22" y="0"/>
                    <a:pt x="19" y="1"/>
                    <a:pt x="15" y="1"/>
                  </a:cubicBezTo>
                  <a:cubicBezTo>
                    <a:pt x="10" y="1"/>
                    <a:pt x="6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00" name="Freeform 3617"/>
            <p:cNvSpPr>
              <a:spLocks noChangeAspect="1"/>
            </p:cNvSpPr>
            <p:nvPr/>
          </p:nvSpPr>
          <p:spPr bwMode="auto">
            <a:xfrm>
              <a:off x="4023023" y="1196213"/>
              <a:ext cx="58343" cy="21879"/>
            </a:xfrm>
            <a:custGeom>
              <a:avLst/>
              <a:gdLst>
                <a:gd name="T0" fmla="*/ 6 w 33"/>
                <a:gd name="T1" fmla="*/ 10 h 13"/>
                <a:gd name="T2" fmla="*/ 13 w 33"/>
                <a:gd name="T3" fmla="*/ 5 h 13"/>
                <a:gd name="T4" fmla="*/ 22 w 33"/>
                <a:gd name="T5" fmla="*/ 3 h 13"/>
                <a:gd name="T6" fmla="*/ 29 w 33"/>
                <a:gd name="T7" fmla="*/ 0 h 13"/>
                <a:gd name="T8" fmla="*/ 36 w 33"/>
                <a:gd name="T9" fmla="*/ 2 h 13"/>
                <a:gd name="T10" fmla="*/ 34 w 33"/>
                <a:gd name="T11" fmla="*/ 6 h 13"/>
                <a:gd name="T12" fmla="*/ 39 w 33"/>
                <a:gd name="T13" fmla="*/ 10 h 13"/>
                <a:gd name="T14" fmla="*/ 25 w 33"/>
                <a:gd name="T15" fmla="*/ 13 h 13"/>
                <a:gd name="T16" fmla="*/ 22 w 33"/>
                <a:gd name="T17" fmla="*/ 12 h 13"/>
                <a:gd name="T18" fmla="*/ 15 w 33"/>
                <a:gd name="T19" fmla="*/ 14 h 13"/>
                <a:gd name="T20" fmla="*/ 8 w 33"/>
                <a:gd name="T21" fmla="*/ 15 h 13"/>
                <a:gd name="T22" fmla="*/ 1 w 33"/>
                <a:gd name="T23" fmla="*/ 14 h 13"/>
                <a:gd name="T24" fmla="*/ 2 w 33"/>
                <a:gd name="T25" fmla="*/ 12 h 13"/>
                <a:gd name="T26" fmla="*/ 6 w 33"/>
                <a:gd name="T27" fmla="*/ 10 h 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"/>
                <a:gd name="T43" fmla="*/ 0 h 13"/>
                <a:gd name="T44" fmla="*/ 33 w 33"/>
                <a:gd name="T45" fmla="*/ 13 h 1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" h="13">
                  <a:moveTo>
                    <a:pt x="5" y="9"/>
                  </a:moveTo>
                  <a:cubicBezTo>
                    <a:pt x="7" y="8"/>
                    <a:pt x="8" y="5"/>
                    <a:pt x="11" y="4"/>
                  </a:cubicBezTo>
                  <a:cubicBezTo>
                    <a:pt x="13" y="3"/>
                    <a:pt x="16" y="4"/>
                    <a:pt x="18" y="3"/>
                  </a:cubicBezTo>
                  <a:cubicBezTo>
                    <a:pt x="20" y="3"/>
                    <a:pt x="22" y="0"/>
                    <a:pt x="24" y="0"/>
                  </a:cubicBezTo>
                  <a:cubicBezTo>
                    <a:pt x="26" y="0"/>
                    <a:pt x="29" y="1"/>
                    <a:pt x="30" y="2"/>
                  </a:cubicBezTo>
                  <a:cubicBezTo>
                    <a:pt x="31" y="3"/>
                    <a:pt x="28" y="4"/>
                    <a:pt x="28" y="5"/>
                  </a:cubicBezTo>
                  <a:cubicBezTo>
                    <a:pt x="29" y="7"/>
                    <a:pt x="33" y="8"/>
                    <a:pt x="32" y="9"/>
                  </a:cubicBezTo>
                  <a:cubicBezTo>
                    <a:pt x="29" y="11"/>
                    <a:pt x="25" y="10"/>
                    <a:pt x="21" y="11"/>
                  </a:cubicBezTo>
                  <a:cubicBezTo>
                    <a:pt x="20" y="11"/>
                    <a:pt x="19" y="10"/>
                    <a:pt x="18" y="10"/>
                  </a:cubicBezTo>
                  <a:cubicBezTo>
                    <a:pt x="16" y="10"/>
                    <a:pt x="14" y="11"/>
                    <a:pt x="12" y="12"/>
                  </a:cubicBezTo>
                  <a:cubicBezTo>
                    <a:pt x="10" y="12"/>
                    <a:pt x="9" y="12"/>
                    <a:pt x="7" y="13"/>
                  </a:cubicBezTo>
                  <a:cubicBezTo>
                    <a:pt x="5" y="13"/>
                    <a:pt x="3" y="13"/>
                    <a:pt x="1" y="12"/>
                  </a:cubicBezTo>
                  <a:cubicBezTo>
                    <a:pt x="0" y="12"/>
                    <a:pt x="1" y="10"/>
                    <a:pt x="2" y="10"/>
                  </a:cubicBezTo>
                  <a:cubicBezTo>
                    <a:pt x="3" y="9"/>
                    <a:pt x="4" y="10"/>
                    <a:pt x="5" y="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01" name="Freeform 3618"/>
            <p:cNvSpPr>
              <a:spLocks noChangeAspect="1"/>
            </p:cNvSpPr>
            <p:nvPr/>
          </p:nvSpPr>
          <p:spPr bwMode="auto">
            <a:xfrm>
              <a:off x="1897877" y="1880285"/>
              <a:ext cx="86056" cy="81680"/>
            </a:xfrm>
            <a:custGeom>
              <a:avLst/>
              <a:gdLst>
                <a:gd name="T0" fmla="*/ 4 w 49"/>
                <a:gd name="T1" fmla="*/ 1 h 47"/>
                <a:gd name="T2" fmla="*/ 30 w 49"/>
                <a:gd name="T3" fmla="*/ 12 h 47"/>
                <a:gd name="T4" fmla="*/ 36 w 49"/>
                <a:gd name="T5" fmla="*/ 13 h 47"/>
                <a:gd name="T6" fmla="*/ 41 w 49"/>
                <a:gd name="T7" fmla="*/ 25 h 47"/>
                <a:gd name="T8" fmla="*/ 41 w 49"/>
                <a:gd name="T9" fmla="*/ 30 h 47"/>
                <a:gd name="T10" fmla="*/ 52 w 49"/>
                <a:gd name="T11" fmla="*/ 33 h 47"/>
                <a:gd name="T12" fmla="*/ 57 w 49"/>
                <a:gd name="T13" fmla="*/ 46 h 47"/>
                <a:gd name="T14" fmla="*/ 57 w 49"/>
                <a:gd name="T15" fmla="*/ 54 h 47"/>
                <a:gd name="T16" fmla="*/ 47 w 49"/>
                <a:gd name="T17" fmla="*/ 55 h 47"/>
                <a:gd name="T18" fmla="*/ 35 w 49"/>
                <a:gd name="T19" fmla="*/ 48 h 47"/>
                <a:gd name="T20" fmla="*/ 39 w 49"/>
                <a:gd name="T21" fmla="*/ 42 h 47"/>
                <a:gd name="T22" fmla="*/ 29 w 49"/>
                <a:gd name="T23" fmla="*/ 42 h 47"/>
                <a:gd name="T24" fmla="*/ 24 w 49"/>
                <a:gd name="T25" fmla="*/ 38 h 47"/>
                <a:gd name="T26" fmla="*/ 23 w 49"/>
                <a:gd name="T27" fmla="*/ 32 h 47"/>
                <a:gd name="T28" fmla="*/ 17 w 49"/>
                <a:gd name="T29" fmla="*/ 27 h 47"/>
                <a:gd name="T30" fmla="*/ 12 w 49"/>
                <a:gd name="T31" fmla="*/ 20 h 47"/>
                <a:gd name="T32" fmla="*/ 12 w 49"/>
                <a:gd name="T33" fmla="*/ 15 h 47"/>
                <a:gd name="T34" fmla="*/ 5 w 49"/>
                <a:gd name="T35" fmla="*/ 15 h 47"/>
                <a:gd name="T36" fmla="*/ 8 w 49"/>
                <a:gd name="T37" fmla="*/ 10 h 47"/>
                <a:gd name="T38" fmla="*/ 2 w 49"/>
                <a:gd name="T39" fmla="*/ 7 h 47"/>
                <a:gd name="T40" fmla="*/ 0 w 49"/>
                <a:gd name="T41" fmla="*/ 2 h 47"/>
                <a:gd name="T42" fmla="*/ 4 w 49"/>
                <a:gd name="T43" fmla="*/ 1 h 4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9"/>
                <a:gd name="T67" fmla="*/ 0 h 47"/>
                <a:gd name="T68" fmla="*/ 49 w 49"/>
                <a:gd name="T69" fmla="*/ 47 h 4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9" h="47">
                  <a:moveTo>
                    <a:pt x="3" y="1"/>
                  </a:moveTo>
                  <a:cubicBezTo>
                    <a:pt x="11" y="3"/>
                    <a:pt x="18" y="7"/>
                    <a:pt x="25" y="10"/>
                  </a:cubicBezTo>
                  <a:cubicBezTo>
                    <a:pt x="27" y="11"/>
                    <a:pt x="29" y="10"/>
                    <a:pt x="30" y="11"/>
                  </a:cubicBezTo>
                  <a:cubicBezTo>
                    <a:pt x="33" y="14"/>
                    <a:pt x="33" y="18"/>
                    <a:pt x="34" y="21"/>
                  </a:cubicBezTo>
                  <a:cubicBezTo>
                    <a:pt x="34" y="23"/>
                    <a:pt x="33" y="24"/>
                    <a:pt x="34" y="25"/>
                  </a:cubicBezTo>
                  <a:cubicBezTo>
                    <a:pt x="37" y="27"/>
                    <a:pt x="41" y="26"/>
                    <a:pt x="43" y="28"/>
                  </a:cubicBezTo>
                  <a:cubicBezTo>
                    <a:pt x="46" y="31"/>
                    <a:pt x="47" y="35"/>
                    <a:pt x="47" y="39"/>
                  </a:cubicBezTo>
                  <a:cubicBezTo>
                    <a:pt x="48" y="41"/>
                    <a:pt x="49" y="44"/>
                    <a:pt x="47" y="45"/>
                  </a:cubicBezTo>
                  <a:cubicBezTo>
                    <a:pt x="45" y="47"/>
                    <a:pt x="42" y="47"/>
                    <a:pt x="39" y="46"/>
                  </a:cubicBezTo>
                  <a:cubicBezTo>
                    <a:pt x="35" y="45"/>
                    <a:pt x="31" y="43"/>
                    <a:pt x="29" y="40"/>
                  </a:cubicBezTo>
                  <a:cubicBezTo>
                    <a:pt x="28" y="38"/>
                    <a:pt x="33" y="36"/>
                    <a:pt x="32" y="35"/>
                  </a:cubicBezTo>
                  <a:cubicBezTo>
                    <a:pt x="30" y="33"/>
                    <a:pt x="26" y="35"/>
                    <a:pt x="24" y="35"/>
                  </a:cubicBezTo>
                  <a:cubicBezTo>
                    <a:pt x="22" y="34"/>
                    <a:pt x="20" y="33"/>
                    <a:pt x="20" y="32"/>
                  </a:cubicBezTo>
                  <a:cubicBezTo>
                    <a:pt x="19" y="30"/>
                    <a:pt x="20" y="28"/>
                    <a:pt x="19" y="27"/>
                  </a:cubicBezTo>
                  <a:cubicBezTo>
                    <a:pt x="18" y="25"/>
                    <a:pt x="15" y="24"/>
                    <a:pt x="14" y="23"/>
                  </a:cubicBezTo>
                  <a:cubicBezTo>
                    <a:pt x="12" y="21"/>
                    <a:pt x="11" y="19"/>
                    <a:pt x="10" y="17"/>
                  </a:cubicBezTo>
                  <a:cubicBezTo>
                    <a:pt x="9" y="16"/>
                    <a:pt x="11" y="14"/>
                    <a:pt x="10" y="13"/>
                  </a:cubicBezTo>
                  <a:cubicBezTo>
                    <a:pt x="8" y="12"/>
                    <a:pt x="5" y="15"/>
                    <a:pt x="4" y="13"/>
                  </a:cubicBezTo>
                  <a:cubicBezTo>
                    <a:pt x="3" y="12"/>
                    <a:pt x="7" y="10"/>
                    <a:pt x="7" y="8"/>
                  </a:cubicBezTo>
                  <a:cubicBezTo>
                    <a:pt x="6" y="7"/>
                    <a:pt x="3" y="8"/>
                    <a:pt x="2" y="6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2"/>
                    <a:pt x="3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02" name="Freeform 3619"/>
            <p:cNvSpPr>
              <a:spLocks noChangeAspect="1"/>
            </p:cNvSpPr>
            <p:nvPr/>
          </p:nvSpPr>
          <p:spPr bwMode="auto">
            <a:xfrm>
              <a:off x="1822031" y="1776727"/>
              <a:ext cx="30630" cy="33547"/>
            </a:xfrm>
            <a:custGeom>
              <a:avLst/>
              <a:gdLst>
                <a:gd name="T0" fmla="*/ 21 w 17"/>
                <a:gd name="T1" fmla="*/ 4 h 19"/>
                <a:gd name="T2" fmla="*/ 16 w 17"/>
                <a:gd name="T3" fmla="*/ 13 h 19"/>
                <a:gd name="T4" fmla="*/ 12 w 17"/>
                <a:gd name="T5" fmla="*/ 22 h 19"/>
                <a:gd name="T6" fmla="*/ 5 w 17"/>
                <a:gd name="T7" fmla="*/ 23 h 19"/>
                <a:gd name="T8" fmla="*/ 1 w 17"/>
                <a:gd name="T9" fmla="*/ 18 h 19"/>
                <a:gd name="T10" fmla="*/ 2 w 17"/>
                <a:gd name="T11" fmla="*/ 7 h 19"/>
                <a:gd name="T12" fmla="*/ 2 w 17"/>
                <a:gd name="T13" fmla="*/ 1 h 19"/>
                <a:gd name="T14" fmla="*/ 15 w 17"/>
                <a:gd name="T15" fmla="*/ 4 h 19"/>
                <a:gd name="T16" fmla="*/ 21 w 17"/>
                <a:gd name="T17" fmla="*/ 4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7" y="3"/>
                  </a:moveTo>
                  <a:cubicBezTo>
                    <a:pt x="17" y="6"/>
                    <a:pt x="14" y="8"/>
                    <a:pt x="13" y="11"/>
                  </a:cubicBezTo>
                  <a:cubicBezTo>
                    <a:pt x="12" y="13"/>
                    <a:pt x="12" y="16"/>
                    <a:pt x="10" y="18"/>
                  </a:cubicBezTo>
                  <a:cubicBezTo>
                    <a:pt x="9" y="19"/>
                    <a:pt x="6" y="19"/>
                    <a:pt x="4" y="19"/>
                  </a:cubicBezTo>
                  <a:cubicBezTo>
                    <a:pt x="3" y="18"/>
                    <a:pt x="1" y="17"/>
                    <a:pt x="1" y="15"/>
                  </a:cubicBezTo>
                  <a:cubicBezTo>
                    <a:pt x="1" y="12"/>
                    <a:pt x="2" y="9"/>
                    <a:pt x="2" y="6"/>
                  </a:cubicBezTo>
                  <a:cubicBezTo>
                    <a:pt x="2" y="5"/>
                    <a:pt x="0" y="2"/>
                    <a:pt x="2" y="1"/>
                  </a:cubicBezTo>
                  <a:cubicBezTo>
                    <a:pt x="5" y="0"/>
                    <a:pt x="9" y="2"/>
                    <a:pt x="12" y="3"/>
                  </a:cubicBezTo>
                  <a:cubicBezTo>
                    <a:pt x="13" y="3"/>
                    <a:pt x="16" y="2"/>
                    <a:pt x="17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03" name="Freeform 3620"/>
            <p:cNvSpPr>
              <a:spLocks noChangeAspect="1"/>
            </p:cNvSpPr>
            <p:nvPr/>
          </p:nvSpPr>
          <p:spPr bwMode="auto">
            <a:xfrm>
              <a:off x="1827865" y="1808815"/>
              <a:ext cx="26254" cy="39382"/>
            </a:xfrm>
            <a:custGeom>
              <a:avLst/>
              <a:gdLst>
                <a:gd name="T0" fmla="*/ 12 w 15"/>
                <a:gd name="T1" fmla="*/ 1 h 23"/>
                <a:gd name="T2" fmla="*/ 1 w 15"/>
                <a:gd name="T3" fmla="*/ 4 h 23"/>
                <a:gd name="T4" fmla="*/ 6 w 15"/>
                <a:gd name="T5" fmla="*/ 7 h 23"/>
                <a:gd name="T6" fmla="*/ 7 w 15"/>
                <a:gd name="T7" fmla="*/ 15 h 23"/>
                <a:gd name="T8" fmla="*/ 16 w 15"/>
                <a:gd name="T9" fmla="*/ 26 h 23"/>
                <a:gd name="T10" fmla="*/ 17 w 15"/>
                <a:gd name="T11" fmla="*/ 23 h 23"/>
                <a:gd name="T12" fmla="*/ 12 w 15"/>
                <a:gd name="T13" fmla="*/ 18 h 23"/>
                <a:gd name="T14" fmla="*/ 10 w 15"/>
                <a:gd name="T15" fmla="*/ 7 h 23"/>
                <a:gd name="T16" fmla="*/ 12 w 15"/>
                <a:gd name="T17" fmla="*/ 1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23"/>
                <a:gd name="T29" fmla="*/ 15 w 15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23">
                  <a:moveTo>
                    <a:pt x="10" y="1"/>
                  </a:moveTo>
                  <a:cubicBezTo>
                    <a:pt x="7" y="0"/>
                    <a:pt x="3" y="1"/>
                    <a:pt x="1" y="3"/>
                  </a:cubicBezTo>
                  <a:cubicBezTo>
                    <a:pt x="0" y="4"/>
                    <a:pt x="4" y="4"/>
                    <a:pt x="5" y="6"/>
                  </a:cubicBezTo>
                  <a:cubicBezTo>
                    <a:pt x="6" y="8"/>
                    <a:pt x="5" y="11"/>
                    <a:pt x="6" y="13"/>
                  </a:cubicBezTo>
                  <a:cubicBezTo>
                    <a:pt x="8" y="17"/>
                    <a:pt x="10" y="20"/>
                    <a:pt x="13" y="22"/>
                  </a:cubicBezTo>
                  <a:cubicBezTo>
                    <a:pt x="13" y="23"/>
                    <a:pt x="15" y="21"/>
                    <a:pt x="14" y="20"/>
                  </a:cubicBezTo>
                  <a:cubicBezTo>
                    <a:pt x="13" y="18"/>
                    <a:pt x="11" y="17"/>
                    <a:pt x="10" y="15"/>
                  </a:cubicBezTo>
                  <a:cubicBezTo>
                    <a:pt x="9" y="12"/>
                    <a:pt x="8" y="9"/>
                    <a:pt x="8" y="6"/>
                  </a:cubicBezTo>
                  <a:cubicBezTo>
                    <a:pt x="8" y="4"/>
                    <a:pt x="11" y="2"/>
                    <a:pt x="1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04" name="Freeform 3621"/>
            <p:cNvSpPr>
              <a:spLocks noChangeAspect="1"/>
            </p:cNvSpPr>
            <p:nvPr/>
          </p:nvSpPr>
          <p:spPr bwMode="auto">
            <a:xfrm>
              <a:off x="1136500" y="1457298"/>
              <a:ext cx="59802" cy="27713"/>
            </a:xfrm>
            <a:custGeom>
              <a:avLst/>
              <a:gdLst>
                <a:gd name="T0" fmla="*/ 5 w 34"/>
                <a:gd name="T1" fmla="*/ 2 h 16"/>
                <a:gd name="T2" fmla="*/ 1 w 34"/>
                <a:gd name="T3" fmla="*/ 13 h 16"/>
                <a:gd name="T4" fmla="*/ 10 w 34"/>
                <a:gd name="T5" fmla="*/ 13 h 16"/>
                <a:gd name="T6" fmla="*/ 17 w 34"/>
                <a:gd name="T7" fmla="*/ 12 h 16"/>
                <a:gd name="T8" fmla="*/ 24 w 34"/>
                <a:gd name="T9" fmla="*/ 15 h 16"/>
                <a:gd name="T10" fmla="*/ 30 w 34"/>
                <a:gd name="T11" fmla="*/ 19 h 16"/>
                <a:gd name="T12" fmla="*/ 41 w 34"/>
                <a:gd name="T13" fmla="*/ 13 h 16"/>
                <a:gd name="T14" fmla="*/ 30 w 34"/>
                <a:gd name="T15" fmla="*/ 8 h 16"/>
                <a:gd name="T16" fmla="*/ 28 w 34"/>
                <a:gd name="T17" fmla="*/ 5 h 16"/>
                <a:gd name="T18" fmla="*/ 23 w 34"/>
                <a:gd name="T19" fmla="*/ 5 h 16"/>
                <a:gd name="T20" fmla="*/ 16 w 34"/>
                <a:gd name="T21" fmla="*/ 8 h 16"/>
                <a:gd name="T22" fmla="*/ 7 w 34"/>
                <a:gd name="T23" fmla="*/ 8 h 16"/>
                <a:gd name="T24" fmla="*/ 5 w 34"/>
                <a:gd name="T25" fmla="*/ 2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"/>
                <a:gd name="T40" fmla="*/ 0 h 16"/>
                <a:gd name="T41" fmla="*/ 34 w 34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" h="16">
                  <a:moveTo>
                    <a:pt x="4" y="2"/>
                  </a:moveTo>
                  <a:cubicBezTo>
                    <a:pt x="2" y="4"/>
                    <a:pt x="0" y="8"/>
                    <a:pt x="1" y="11"/>
                  </a:cubicBezTo>
                  <a:cubicBezTo>
                    <a:pt x="2" y="13"/>
                    <a:pt x="6" y="11"/>
                    <a:pt x="8" y="11"/>
                  </a:cubicBezTo>
                  <a:cubicBezTo>
                    <a:pt x="10" y="11"/>
                    <a:pt x="12" y="10"/>
                    <a:pt x="14" y="10"/>
                  </a:cubicBezTo>
                  <a:cubicBezTo>
                    <a:pt x="16" y="11"/>
                    <a:pt x="18" y="12"/>
                    <a:pt x="20" y="13"/>
                  </a:cubicBezTo>
                  <a:cubicBezTo>
                    <a:pt x="21" y="14"/>
                    <a:pt x="23" y="16"/>
                    <a:pt x="25" y="16"/>
                  </a:cubicBezTo>
                  <a:cubicBezTo>
                    <a:pt x="29" y="15"/>
                    <a:pt x="34" y="14"/>
                    <a:pt x="34" y="11"/>
                  </a:cubicBezTo>
                  <a:cubicBezTo>
                    <a:pt x="34" y="7"/>
                    <a:pt x="28" y="9"/>
                    <a:pt x="25" y="7"/>
                  </a:cubicBezTo>
                  <a:cubicBezTo>
                    <a:pt x="24" y="7"/>
                    <a:pt x="24" y="5"/>
                    <a:pt x="23" y="4"/>
                  </a:cubicBezTo>
                  <a:cubicBezTo>
                    <a:pt x="22" y="3"/>
                    <a:pt x="20" y="3"/>
                    <a:pt x="19" y="4"/>
                  </a:cubicBezTo>
                  <a:cubicBezTo>
                    <a:pt x="17" y="4"/>
                    <a:pt x="15" y="6"/>
                    <a:pt x="13" y="7"/>
                  </a:cubicBezTo>
                  <a:cubicBezTo>
                    <a:pt x="11" y="7"/>
                    <a:pt x="8" y="8"/>
                    <a:pt x="6" y="7"/>
                  </a:cubicBezTo>
                  <a:cubicBezTo>
                    <a:pt x="5" y="6"/>
                    <a:pt x="6" y="0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05" name="Freeform 3622"/>
            <p:cNvSpPr>
              <a:spLocks noChangeAspect="1"/>
            </p:cNvSpPr>
            <p:nvPr/>
          </p:nvSpPr>
          <p:spPr bwMode="auto">
            <a:xfrm>
              <a:off x="1820572" y="1711091"/>
              <a:ext cx="32089" cy="52509"/>
            </a:xfrm>
            <a:custGeom>
              <a:avLst/>
              <a:gdLst>
                <a:gd name="T0" fmla="*/ 13 w 18"/>
                <a:gd name="T1" fmla="*/ 4 h 30"/>
                <a:gd name="T2" fmla="*/ 21 w 18"/>
                <a:gd name="T3" fmla="*/ 17 h 30"/>
                <a:gd name="T4" fmla="*/ 22 w 18"/>
                <a:gd name="T5" fmla="*/ 31 h 30"/>
                <a:gd name="T6" fmla="*/ 20 w 18"/>
                <a:gd name="T7" fmla="*/ 35 h 30"/>
                <a:gd name="T8" fmla="*/ 12 w 18"/>
                <a:gd name="T9" fmla="*/ 26 h 30"/>
                <a:gd name="T10" fmla="*/ 7 w 18"/>
                <a:gd name="T11" fmla="*/ 24 h 30"/>
                <a:gd name="T12" fmla="*/ 10 w 18"/>
                <a:gd name="T13" fmla="*/ 17 h 30"/>
                <a:gd name="T14" fmla="*/ 6 w 18"/>
                <a:gd name="T15" fmla="*/ 14 h 30"/>
                <a:gd name="T16" fmla="*/ 11 w 18"/>
                <a:gd name="T17" fmla="*/ 8 h 30"/>
                <a:gd name="T18" fmla="*/ 1 w 18"/>
                <a:gd name="T19" fmla="*/ 10 h 30"/>
                <a:gd name="T20" fmla="*/ 6 w 18"/>
                <a:gd name="T21" fmla="*/ 1 h 30"/>
                <a:gd name="T22" fmla="*/ 13 w 18"/>
                <a:gd name="T23" fmla="*/ 4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"/>
                <a:gd name="T37" fmla="*/ 0 h 30"/>
                <a:gd name="T38" fmla="*/ 18 w 18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" h="30">
                  <a:moveTo>
                    <a:pt x="11" y="3"/>
                  </a:moveTo>
                  <a:cubicBezTo>
                    <a:pt x="14" y="6"/>
                    <a:pt x="15" y="10"/>
                    <a:pt x="17" y="14"/>
                  </a:cubicBezTo>
                  <a:cubicBezTo>
                    <a:pt x="18" y="18"/>
                    <a:pt x="18" y="22"/>
                    <a:pt x="18" y="26"/>
                  </a:cubicBezTo>
                  <a:cubicBezTo>
                    <a:pt x="18" y="27"/>
                    <a:pt x="17" y="30"/>
                    <a:pt x="16" y="29"/>
                  </a:cubicBezTo>
                  <a:cubicBezTo>
                    <a:pt x="13" y="28"/>
                    <a:pt x="12" y="24"/>
                    <a:pt x="10" y="22"/>
                  </a:cubicBezTo>
                  <a:cubicBezTo>
                    <a:pt x="8" y="21"/>
                    <a:pt x="6" y="22"/>
                    <a:pt x="6" y="20"/>
                  </a:cubicBezTo>
                  <a:cubicBezTo>
                    <a:pt x="5" y="18"/>
                    <a:pt x="8" y="16"/>
                    <a:pt x="8" y="14"/>
                  </a:cubicBezTo>
                  <a:cubicBezTo>
                    <a:pt x="8" y="12"/>
                    <a:pt x="4" y="13"/>
                    <a:pt x="5" y="12"/>
                  </a:cubicBezTo>
                  <a:cubicBezTo>
                    <a:pt x="5" y="10"/>
                    <a:pt x="10" y="9"/>
                    <a:pt x="9" y="7"/>
                  </a:cubicBezTo>
                  <a:cubicBezTo>
                    <a:pt x="7" y="5"/>
                    <a:pt x="3" y="10"/>
                    <a:pt x="1" y="8"/>
                  </a:cubicBezTo>
                  <a:cubicBezTo>
                    <a:pt x="0" y="6"/>
                    <a:pt x="3" y="2"/>
                    <a:pt x="5" y="1"/>
                  </a:cubicBezTo>
                  <a:cubicBezTo>
                    <a:pt x="7" y="0"/>
                    <a:pt x="10" y="1"/>
                    <a:pt x="1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06" name="Freeform 3623"/>
            <p:cNvSpPr>
              <a:spLocks noChangeAspect="1"/>
            </p:cNvSpPr>
            <p:nvPr/>
          </p:nvSpPr>
          <p:spPr bwMode="auto">
            <a:xfrm>
              <a:off x="1829324" y="1687753"/>
              <a:ext cx="26254" cy="23337"/>
            </a:xfrm>
            <a:custGeom>
              <a:avLst/>
              <a:gdLst>
                <a:gd name="T0" fmla="*/ 1 w 15"/>
                <a:gd name="T1" fmla="*/ 2 h 13"/>
                <a:gd name="T2" fmla="*/ 1 w 15"/>
                <a:gd name="T3" fmla="*/ 15 h 13"/>
                <a:gd name="T4" fmla="*/ 10 w 15"/>
                <a:gd name="T5" fmla="*/ 14 h 13"/>
                <a:gd name="T6" fmla="*/ 10 w 15"/>
                <a:gd name="T7" fmla="*/ 10 h 13"/>
                <a:gd name="T8" fmla="*/ 14 w 15"/>
                <a:gd name="T9" fmla="*/ 12 h 13"/>
                <a:gd name="T10" fmla="*/ 17 w 15"/>
                <a:gd name="T11" fmla="*/ 12 h 13"/>
                <a:gd name="T12" fmla="*/ 12 w 15"/>
                <a:gd name="T13" fmla="*/ 5 h 13"/>
                <a:gd name="T14" fmla="*/ 6 w 15"/>
                <a:gd name="T15" fmla="*/ 4 h 13"/>
                <a:gd name="T16" fmla="*/ 1 w 15"/>
                <a:gd name="T17" fmla="*/ 2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3"/>
                <a:gd name="T29" fmla="*/ 15 w 15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3">
                  <a:moveTo>
                    <a:pt x="1" y="2"/>
                  </a:moveTo>
                  <a:cubicBezTo>
                    <a:pt x="0" y="5"/>
                    <a:pt x="0" y="9"/>
                    <a:pt x="1" y="12"/>
                  </a:cubicBezTo>
                  <a:cubicBezTo>
                    <a:pt x="2" y="13"/>
                    <a:pt x="6" y="12"/>
                    <a:pt x="8" y="11"/>
                  </a:cubicBezTo>
                  <a:cubicBezTo>
                    <a:pt x="9" y="10"/>
                    <a:pt x="6" y="8"/>
                    <a:pt x="8" y="8"/>
                  </a:cubicBezTo>
                  <a:cubicBezTo>
                    <a:pt x="9" y="7"/>
                    <a:pt x="10" y="10"/>
                    <a:pt x="12" y="10"/>
                  </a:cubicBezTo>
                  <a:cubicBezTo>
                    <a:pt x="12" y="10"/>
                    <a:pt x="15" y="11"/>
                    <a:pt x="14" y="10"/>
                  </a:cubicBezTo>
                  <a:cubicBezTo>
                    <a:pt x="14" y="7"/>
                    <a:pt x="12" y="5"/>
                    <a:pt x="10" y="4"/>
                  </a:cubicBezTo>
                  <a:cubicBezTo>
                    <a:pt x="9" y="3"/>
                    <a:pt x="7" y="3"/>
                    <a:pt x="5" y="3"/>
                  </a:cubicBezTo>
                  <a:cubicBezTo>
                    <a:pt x="4" y="3"/>
                    <a:pt x="2" y="0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07" name="Freeform 3624"/>
            <p:cNvSpPr>
              <a:spLocks noChangeAspect="1"/>
            </p:cNvSpPr>
            <p:nvPr/>
          </p:nvSpPr>
          <p:spPr bwMode="auto">
            <a:xfrm>
              <a:off x="1814738" y="1693588"/>
              <a:ext cx="13127" cy="26254"/>
            </a:xfrm>
            <a:custGeom>
              <a:avLst/>
              <a:gdLst>
                <a:gd name="T0" fmla="*/ 4 w 7"/>
                <a:gd name="T1" fmla="*/ 1 h 15"/>
                <a:gd name="T2" fmla="*/ 3 w 7"/>
                <a:gd name="T3" fmla="*/ 11 h 15"/>
                <a:gd name="T4" fmla="*/ 3 w 7"/>
                <a:gd name="T5" fmla="*/ 18 h 15"/>
                <a:gd name="T6" fmla="*/ 8 w 7"/>
                <a:gd name="T7" fmla="*/ 11 h 15"/>
                <a:gd name="T8" fmla="*/ 8 w 7"/>
                <a:gd name="T9" fmla="*/ 5 h 15"/>
                <a:gd name="T10" fmla="*/ 6 w 7"/>
                <a:gd name="T11" fmla="*/ 1 h 15"/>
                <a:gd name="T12" fmla="*/ 4 w 7"/>
                <a:gd name="T13" fmla="*/ 1 h 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15"/>
                <a:gd name="T23" fmla="*/ 7 w 7"/>
                <a:gd name="T24" fmla="*/ 15 h 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15">
                  <a:moveTo>
                    <a:pt x="3" y="1"/>
                  </a:moveTo>
                  <a:cubicBezTo>
                    <a:pt x="2" y="4"/>
                    <a:pt x="2" y="6"/>
                    <a:pt x="2" y="9"/>
                  </a:cubicBezTo>
                  <a:cubicBezTo>
                    <a:pt x="2" y="11"/>
                    <a:pt x="0" y="15"/>
                    <a:pt x="2" y="15"/>
                  </a:cubicBezTo>
                  <a:cubicBezTo>
                    <a:pt x="4" y="14"/>
                    <a:pt x="5" y="11"/>
                    <a:pt x="6" y="9"/>
                  </a:cubicBezTo>
                  <a:cubicBezTo>
                    <a:pt x="7" y="7"/>
                    <a:pt x="6" y="5"/>
                    <a:pt x="6" y="4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0"/>
                    <a:pt x="3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08" name="Freeform 3625"/>
            <p:cNvSpPr>
              <a:spLocks noChangeAspect="1"/>
            </p:cNvSpPr>
            <p:nvPr/>
          </p:nvSpPr>
          <p:spPr bwMode="auto">
            <a:xfrm>
              <a:off x="1800152" y="1679002"/>
              <a:ext cx="14586" cy="35006"/>
            </a:xfrm>
            <a:custGeom>
              <a:avLst/>
              <a:gdLst>
                <a:gd name="T0" fmla="*/ 1 w 9"/>
                <a:gd name="T1" fmla="*/ 0 h 20"/>
                <a:gd name="T2" fmla="*/ 1 w 9"/>
                <a:gd name="T3" fmla="*/ 4 h 20"/>
                <a:gd name="T4" fmla="*/ 3 w 9"/>
                <a:gd name="T5" fmla="*/ 17 h 20"/>
                <a:gd name="T6" fmla="*/ 6 w 9"/>
                <a:gd name="T7" fmla="*/ 24 h 20"/>
                <a:gd name="T8" fmla="*/ 10 w 9"/>
                <a:gd name="T9" fmla="*/ 16 h 20"/>
                <a:gd name="T10" fmla="*/ 8 w 9"/>
                <a:gd name="T11" fmla="*/ 4 h 20"/>
                <a:gd name="T12" fmla="*/ 4 w 9"/>
                <a:gd name="T13" fmla="*/ 1 h 20"/>
                <a:gd name="T14" fmla="*/ 1 w 9"/>
                <a:gd name="T15" fmla="*/ 0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20"/>
                <a:gd name="T26" fmla="*/ 9 w 9"/>
                <a:gd name="T27" fmla="*/ 20 h 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20">
                  <a:moveTo>
                    <a:pt x="1" y="0"/>
                  </a:moveTo>
                  <a:cubicBezTo>
                    <a:pt x="0" y="1"/>
                    <a:pt x="1" y="2"/>
                    <a:pt x="1" y="3"/>
                  </a:cubicBezTo>
                  <a:cubicBezTo>
                    <a:pt x="1" y="7"/>
                    <a:pt x="3" y="10"/>
                    <a:pt x="3" y="14"/>
                  </a:cubicBezTo>
                  <a:cubicBezTo>
                    <a:pt x="4" y="16"/>
                    <a:pt x="3" y="20"/>
                    <a:pt x="5" y="20"/>
                  </a:cubicBezTo>
                  <a:cubicBezTo>
                    <a:pt x="7" y="19"/>
                    <a:pt x="8" y="15"/>
                    <a:pt x="9" y="13"/>
                  </a:cubicBezTo>
                  <a:cubicBezTo>
                    <a:pt x="9" y="10"/>
                    <a:pt x="8" y="6"/>
                    <a:pt x="7" y="3"/>
                  </a:cubicBezTo>
                  <a:cubicBezTo>
                    <a:pt x="7" y="2"/>
                    <a:pt x="6" y="2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09" name="Freeform 3626"/>
            <p:cNvSpPr>
              <a:spLocks noChangeAspect="1"/>
            </p:cNvSpPr>
            <p:nvPr/>
          </p:nvSpPr>
          <p:spPr bwMode="auto">
            <a:xfrm>
              <a:off x="1784108" y="1655665"/>
              <a:ext cx="35006" cy="26254"/>
            </a:xfrm>
            <a:custGeom>
              <a:avLst/>
              <a:gdLst>
                <a:gd name="T0" fmla="*/ 1 w 20"/>
                <a:gd name="T1" fmla="*/ 2 h 15"/>
                <a:gd name="T2" fmla="*/ 1 w 20"/>
                <a:gd name="T3" fmla="*/ 6 h 15"/>
                <a:gd name="T4" fmla="*/ 10 w 20"/>
                <a:gd name="T5" fmla="*/ 17 h 15"/>
                <a:gd name="T6" fmla="*/ 11 w 20"/>
                <a:gd name="T7" fmla="*/ 13 h 15"/>
                <a:gd name="T8" fmla="*/ 11 w 20"/>
                <a:gd name="T9" fmla="*/ 11 h 15"/>
                <a:gd name="T10" fmla="*/ 22 w 20"/>
                <a:gd name="T11" fmla="*/ 14 h 15"/>
                <a:gd name="T12" fmla="*/ 22 w 20"/>
                <a:gd name="T13" fmla="*/ 10 h 15"/>
                <a:gd name="T14" fmla="*/ 13 w 20"/>
                <a:gd name="T15" fmla="*/ 6 h 15"/>
                <a:gd name="T16" fmla="*/ 17 w 20"/>
                <a:gd name="T17" fmla="*/ 6 h 15"/>
                <a:gd name="T18" fmla="*/ 23 w 20"/>
                <a:gd name="T19" fmla="*/ 7 h 15"/>
                <a:gd name="T20" fmla="*/ 22 w 20"/>
                <a:gd name="T21" fmla="*/ 2 h 15"/>
                <a:gd name="T22" fmla="*/ 13 w 20"/>
                <a:gd name="T23" fmla="*/ 0 h 15"/>
                <a:gd name="T24" fmla="*/ 5 w 20"/>
                <a:gd name="T25" fmla="*/ 2 h 15"/>
                <a:gd name="T26" fmla="*/ 1 w 20"/>
                <a:gd name="T27" fmla="*/ 2 h 1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"/>
                <a:gd name="T43" fmla="*/ 0 h 15"/>
                <a:gd name="T44" fmla="*/ 20 w 20"/>
                <a:gd name="T45" fmla="*/ 15 h 1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" h="15">
                  <a:moveTo>
                    <a:pt x="1" y="2"/>
                  </a:moveTo>
                  <a:cubicBezTo>
                    <a:pt x="0" y="3"/>
                    <a:pt x="0" y="4"/>
                    <a:pt x="1" y="5"/>
                  </a:cubicBezTo>
                  <a:cubicBezTo>
                    <a:pt x="3" y="8"/>
                    <a:pt x="5" y="12"/>
                    <a:pt x="8" y="14"/>
                  </a:cubicBezTo>
                  <a:cubicBezTo>
                    <a:pt x="9" y="15"/>
                    <a:pt x="9" y="12"/>
                    <a:pt x="9" y="11"/>
                  </a:cubicBezTo>
                  <a:cubicBezTo>
                    <a:pt x="9" y="11"/>
                    <a:pt x="8" y="9"/>
                    <a:pt x="9" y="9"/>
                  </a:cubicBezTo>
                  <a:cubicBezTo>
                    <a:pt x="12" y="10"/>
                    <a:pt x="15" y="12"/>
                    <a:pt x="18" y="12"/>
                  </a:cubicBezTo>
                  <a:cubicBezTo>
                    <a:pt x="19" y="12"/>
                    <a:pt x="19" y="9"/>
                    <a:pt x="18" y="8"/>
                  </a:cubicBezTo>
                  <a:cubicBezTo>
                    <a:pt x="16" y="6"/>
                    <a:pt x="13" y="6"/>
                    <a:pt x="11" y="5"/>
                  </a:cubicBezTo>
                  <a:cubicBezTo>
                    <a:pt x="10" y="4"/>
                    <a:pt x="13" y="5"/>
                    <a:pt x="14" y="5"/>
                  </a:cubicBezTo>
                  <a:cubicBezTo>
                    <a:pt x="16" y="5"/>
                    <a:pt x="17" y="7"/>
                    <a:pt x="19" y="6"/>
                  </a:cubicBezTo>
                  <a:cubicBezTo>
                    <a:pt x="20" y="6"/>
                    <a:pt x="19" y="3"/>
                    <a:pt x="18" y="2"/>
                  </a:cubicBezTo>
                  <a:cubicBezTo>
                    <a:pt x="17" y="1"/>
                    <a:pt x="14" y="0"/>
                    <a:pt x="11" y="0"/>
                  </a:cubicBezTo>
                  <a:cubicBezTo>
                    <a:pt x="9" y="0"/>
                    <a:pt x="7" y="2"/>
                    <a:pt x="4" y="2"/>
                  </a:cubicBezTo>
                  <a:cubicBezTo>
                    <a:pt x="3" y="3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10" name="Freeform 3627"/>
            <p:cNvSpPr>
              <a:spLocks noChangeAspect="1"/>
            </p:cNvSpPr>
            <p:nvPr/>
          </p:nvSpPr>
          <p:spPr bwMode="auto">
            <a:xfrm>
              <a:off x="1862871" y="1722759"/>
              <a:ext cx="17503" cy="24796"/>
            </a:xfrm>
            <a:custGeom>
              <a:avLst/>
              <a:gdLst>
                <a:gd name="T0" fmla="*/ 4 w 10"/>
                <a:gd name="T1" fmla="*/ 4 h 14"/>
                <a:gd name="T2" fmla="*/ 1 w 10"/>
                <a:gd name="T3" fmla="*/ 12 h 14"/>
                <a:gd name="T4" fmla="*/ 8 w 10"/>
                <a:gd name="T5" fmla="*/ 16 h 14"/>
                <a:gd name="T6" fmla="*/ 12 w 10"/>
                <a:gd name="T7" fmla="*/ 6 h 14"/>
                <a:gd name="T8" fmla="*/ 11 w 10"/>
                <a:gd name="T9" fmla="*/ 1 h 14"/>
                <a:gd name="T10" fmla="*/ 4 w 10"/>
                <a:gd name="T11" fmla="*/ 4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4"/>
                <a:gd name="T20" fmla="*/ 10 w 10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4">
                  <a:moveTo>
                    <a:pt x="3" y="3"/>
                  </a:moveTo>
                  <a:cubicBezTo>
                    <a:pt x="1" y="5"/>
                    <a:pt x="0" y="8"/>
                    <a:pt x="1" y="10"/>
                  </a:cubicBezTo>
                  <a:cubicBezTo>
                    <a:pt x="2" y="12"/>
                    <a:pt x="5" y="14"/>
                    <a:pt x="7" y="13"/>
                  </a:cubicBezTo>
                  <a:cubicBezTo>
                    <a:pt x="10" y="12"/>
                    <a:pt x="9" y="8"/>
                    <a:pt x="10" y="5"/>
                  </a:cubicBezTo>
                  <a:cubicBezTo>
                    <a:pt x="10" y="4"/>
                    <a:pt x="10" y="1"/>
                    <a:pt x="9" y="1"/>
                  </a:cubicBezTo>
                  <a:cubicBezTo>
                    <a:pt x="7" y="0"/>
                    <a:pt x="4" y="1"/>
                    <a:pt x="3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11" name="Freeform 3628"/>
            <p:cNvSpPr>
              <a:spLocks noChangeAspect="1"/>
            </p:cNvSpPr>
            <p:nvPr/>
          </p:nvSpPr>
          <p:spPr bwMode="auto">
            <a:xfrm>
              <a:off x="1845368" y="1712549"/>
              <a:ext cx="10210" cy="11669"/>
            </a:xfrm>
            <a:custGeom>
              <a:avLst/>
              <a:gdLst>
                <a:gd name="T0" fmla="*/ 4 w 6"/>
                <a:gd name="T1" fmla="*/ 1 h 7"/>
                <a:gd name="T2" fmla="*/ 0 w 6"/>
                <a:gd name="T3" fmla="*/ 3 h 7"/>
                <a:gd name="T4" fmla="*/ 4 w 6"/>
                <a:gd name="T5" fmla="*/ 7 h 7"/>
                <a:gd name="T6" fmla="*/ 7 w 6"/>
                <a:gd name="T7" fmla="*/ 5 h 7"/>
                <a:gd name="T8" fmla="*/ 4 w 6"/>
                <a:gd name="T9" fmla="*/ 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7"/>
                <a:gd name="T17" fmla="*/ 6 w 6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7">
                  <a:moveTo>
                    <a:pt x="3" y="1"/>
                  </a:moveTo>
                  <a:cubicBezTo>
                    <a:pt x="2" y="0"/>
                    <a:pt x="0" y="2"/>
                    <a:pt x="0" y="3"/>
                  </a:cubicBezTo>
                  <a:cubicBezTo>
                    <a:pt x="0" y="4"/>
                    <a:pt x="2" y="6"/>
                    <a:pt x="3" y="6"/>
                  </a:cubicBezTo>
                  <a:cubicBezTo>
                    <a:pt x="4" y="7"/>
                    <a:pt x="6" y="5"/>
                    <a:pt x="6" y="4"/>
                  </a:cubicBezTo>
                  <a:cubicBezTo>
                    <a:pt x="6" y="2"/>
                    <a:pt x="5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12" name="Freeform 3629"/>
            <p:cNvSpPr>
              <a:spLocks noChangeAspect="1"/>
            </p:cNvSpPr>
            <p:nvPr/>
          </p:nvSpPr>
          <p:spPr bwMode="auto">
            <a:xfrm>
              <a:off x="1574073" y="1579819"/>
              <a:ext cx="26254" cy="21879"/>
            </a:xfrm>
            <a:custGeom>
              <a:avLst/>
              <a:gdLst>
                <a:gd name="T0" fmla="*/ 1 w 15"/>
                <a:gd name="T1" fmla="*/ 12 h 13"/>
                <a:gd name="T2" fmla="*/ 5 w 15"/>
                <a:gd name="T3" fmla="*/ 15 h 13"/>
                <a:gd name="T4" fmla="*/ 18 w 15"/>
                <a:gd name="T5" fmla="*/ 1 h 13"/>
                <a:gd name="T6" fmla="*/ 17 w 15"/>
                <a:gd name="T7" fmla="*/ 0 h 13"/>
                <a:gd name="T8" fmla="*/ 1 w 15"/>
                <a:gd name="T9" fmla="*/ 12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3"/>
                <a:gd name="T17" fmla="*/ 15 w 15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3">
                  <a:moveTo>
                    <a:pt x="1" y="10"/>
                  </a:moveTo>
                  <a:cubicBezTo>
                    <a:pt x="0" y="11"/>
                    <a:pt x="3" y="13"/>
                    <a:pt x="4" y="13"/>
                  </a:cubicBezTo>
                  <a:cubicBezTo>
                    <a:pt x="8" y="10"/>
                    <a:pt x="11" y="5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0" y="3"/>
                    <a:pt x="5" y="6"/>
                    <a:pt x="1" y="1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13" name="Freeform 3630"/>
            <p:cNvSpPr>
              <a:spLocks noChangeAspect="1"/>
            </p:cNvSpPr>
            <p:nvPr/>
          </p:nvSpPr>
          <p:spPr bwMode="auto">
            <a:xfrm>
              <a:off x="1407795" y="1664416"/>
              <a:ext cx="59802" cy="37923"/>
            </a:xfrm>
            <a:custGeom>
              <a:avLst/>
              <a:gdLst>
                <a:gd name="T0" fmla="*/ 1 w 34"/>
                <a:gd name="T1" fmla="*/ 7 h 21"/>
                <a:gd name="T2" fmla="*/ 0 w 34"/>
                <a:gd name="T3" fmla="*/ 14 h 21"/>
                <a:gd name="T4" fmla="*/ 2 w 34"/>
                <a:gd name="T5" fmla="*/ 20 h 21"/>
                <a:gd name="T6" fmla="*/ 2 w 34"/>
                <a:gd name="T7" fmla="*/ 26 h 21"/>
                <a:gd name="T8" fmla="*/ 8 w 34"/>
                <a:gd name="T9" fmla="*/ 22 h 21"/>
                <a:gd name="T10" fmla="*/ 14 w 34"/>
                <a:gd name="T11" fmla="*/ 25 h 21"/>
                <a:gd name="T12" fmla="*/ 25 w 34"/>
                <a:gd name="T13" fmla="*/ 16 h 21"/>
                <a:gd name="T14" fmla="*/ 39 w 34"/>
                <a:gd name="T15" fmla="*/ 10 h 21"/>
                <a:gd name="T16" fmla="*/ 37 w 34"/>
                <a:gd name="T17" fmla="*/ 1 h 21"/>
                <a:gd name="T18" fmla="*/ 30 w 34"/>
                <a:gd name="T19" fmla="*/ 1 h 21"/>
                <a:gd name="T20" fmla="*/ 23 w 34"/>
                <a:gd name="T21" fmla="*/ 4 h 21"/>
                <a:gd name="T22" fmla="*/ 18 w 34"/>
                <a:gd name="T23" fmla="*/ 1 h 21"/>
                <a:gd name="T24" fmla="*/ 16 w 34"/>
                <a:gd name="T25" fmla="*/ 9 h 21"/>
                <a:gd name="T26" fmla="*/ 13 w 34"/>
                <a:gd name="T27" fmla="*/ 12 h 21"/>
                <a:gd name="T28" fmla="*/ 13 w 34"/>
                <a:gd name="T29" fmla="*/ 6 h 21"/>
                <a:gd name="T30" fmla="*/ 6 w 34"/>
                <a:gd name="T31" fmla="*/ 6 h 21"/>
                <a:gd name="T32" fmla="*/ 1 w 34"/>
                <a:gd name="T33" fmla="*/ 7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21"/>
                <a:gd name="T53" fmla="*/ 34 w 34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21">
                  <a:moveTo>
                    <a:pt x="1" y="6"/>
                  </a:moveTo>
                  <a:cubicBezTo>
                    <a:pt x="0" y="8"/>
                    <a:pt x="0" y="9"/>
                    <a:pt x="0" y="11"/>
                  </a:cubicBezTo>
                  <a:cubicBezTo>
                    <a:pt x="0" y="13"/>
                    <a:pt x="1" y="14"/>
                    <a:pt x="2" y="16"/>
                  </a:cubicBezTo>
                  <a:cubicBezTo>
                    <a:pt x="2" y="17"/>
                    <a:pt x="0" y="20"/>
                    <a:pt x="2" y="21"/>
                  </a:cubicBezTo>
                  <a:cubicBezTo>
                    <a:pt x="4" y="21"/>
                    <a:pt x="5" y="18"/>
                    <a:pt x="7" y="18"/>
                  </a:cubicBezTo>
                  <a:cubicBezTo>
                    <a:pt x="9" y="18"/>
                    <a:pt x="10" y="21"/>
                    <a:pt x="12" y="20"/>
                  </a:cubicBezTo>
                  <a:cubicBezTo>
                    <a:pt x="15" y="19"/>
                    <a:pt x="18" y="15"/>
                    <a:pt x="21" y="13"/>
                  </a:cubicBezTo>
                  <a:cubicBezTo>
                    <a:pt x="25" y="11"/>
                    <a:pt x="30" y="11"/>
                    <a:pt x="32" y="8"/>
                  </a:cubicBezTo>
                  <a:cubicBezTo>
                    <a:pt x="34" y="7"/>
                    <a:pt x="33" y="3"/>
                    <a:pt x="31" y="1"/>
                  </a:cubicBezTo>
                  <a:cubicBezTo>
                    <a:pt x="30" y="0"/>
                    <a:pt x="27" y="0"/>
                    <a:pt x="25" y="1"/>
                  </a:cubicBezTo>
                  <a:cubicBezTo>
                    <a:pt x="23" y="1"/>
                    <a:pt x="21" y="3"/>
                    <a:pt x="19" y="3"/>
                  </a:cubicBezTo>
                  <a:cubicBezTo>
                    <a:pt x="18" y="3"/>
                    <a:pt x="16" y="0"/>
                    <a:pt x="15" y="1"/>
                  </a:cubicBezTo>
                  <a:cubicBezTo>
                    <a:pt x="13" y="2"/>
                    <a:pt x="14" y="5"/>
                    <a:pt x="13" y="7"/>
                  </a:cubicBezTo>
                  <a:cubicBezTo>
                    <a:pt x="13" y="8"/>
                    <a:pt x="13" y="11"/>
                    <a:pt x="11" y="10"/>
                  </a:cubicBezTo>
                  <a:cubicBezTo>
                    <a:pt x="10" y="9"/>
                    <a:pt x="12" y="6"/>
                    <a:pt x="11" y="5"/>
                  </a:cubicBezTo>
                  <a:cubicBezTo>
                    <a:pt x="9" y="4"/>
                    <a:pt x="7" y="5"/>
                    <a:pt x="5" y="5"/>
                  </a:cubicBezTo>
                  <a:cubicBezTo>
                    <a:pt x="4" y="6"/>
                    <a:pt x="2" y="5"/>
                    <a:pt x="1" y="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14" name="Freeform 3631"/>
            <p:cNvSpPr>
              <a:spLocks noChangeAspect="1"/>
            </p:cNvSpPr>
            <p:nvPr/>
          </p:nvSpPr>
          <p:spPr bwMode="auto">
            <a:xfrm>
              <a:off x="1450094" y="1646913"/>
              <a:ext cx="27713" cy="16044"/>
            </a:xfrm>
            <a:custGeom>
              <a:avLst/>
              <a:gdLst>
                <a:gd name="T0" fmla="*/ 12 w 16"/>
                <a:gd name="T1" fmla="*/ 0 h 9"/>
                <a:gd name="T2" fmla="*/ 1 w 16"/>
                <a:gd name="T3" fmla="*/ 7 h 9"/>
                <a:gd name="T4" fmla="*/ 6 w 16"/>
                <a:gd name="T5" fmla="*/ 11 h 9"/>
                <a:gd name="T6" fmla="*/ 18 w 16"/>
                <a:gd name="T7" fmla="*/ 6 h 9"/>
                <a:gd name="T8" fmla="*/ 13 w 16"/>
                <a:gd name="T9" fmla="*/ 2 h 9"/>
                <a:gd name="T10" fmla="*/ 12 w 16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9"/>
                <a:gd name="T20" fmla="*/ 16 w 16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9">
                  <a:moveTo>
                    <a:pt x="10" y="0"/>
                  </a:moveTo>
                  <a:cubicBezTo>
                    <a:pt x="7" y="2"/>
                    <a:pt x="3" y="3"/>
                    <a:pt x="1" y="6"/>
                  </a:cubicBezTo>
                  <a:cubicBezTo>
                    <a:pt x="0" y="7"/>
                    <a:pt x="3" y="9"/>
                    <a:pt x="5" y="9"/>
                  </a:cubicBezTo>
                  <a:cubicBezTo>
                    <a:pt x="8" y="9"/>
                    <a:pt x="13" y="8"/>
                    <a:pt x="15" y="5"/>
                  </a:cubicBezTo>
                  <a:cubicBezTo>
                    <a:pt x="16" y="4"/>
                    <a:pt x="12" y="3"/>
                    <a:pt x="11" y="2"/>
                  </a:cubicBezTo>
                  <a:cubicBezTo>
                    <a:pt x="10" y="2"/>
                    <a:pt x="10" y="0"/>
                    <a:pt x="10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15" name="Freeform 3632"/>
            <p:cNvSpPr>
              <a:spLocks noChangeAspect="1"/>
            </p:cNvSpPr>
            <p:nvPr/>
          </p:nvSpPr>
          <p:spPr bwMode="auto">
            <a:xfrm>
              <a:off x="1174423" y="1751931"/>
              <a:ext cx="33547" cy="21879"/>
            </a:xfrm>
            <a:custGeom>
              <a:avLst/>
              <a:gdLst>
                <a:gd name="T0" fmla="*/ 23 w 19"/>
                <a:gd name="T1" fmla="*/ 0 h 12"/>
                <a:gd name="T2" fmla="*/ 23 w 19"/>
                <a:gd name="T3" fmla="*/ 8 h 12"/>
                <a:gd name="T4" fmla="*/ 10 w 19"/>
                <a:gd name="T5" fmla="*/ 10 h 12"/>
                <a:gd name="T6" fmla="*/ 2 w 19"/>
                <a:gd name="T7" fmla="*/ 15 h 12"/>
                <a:gd name="T8" fmla="*/ 1 w 19"/>
                <a:gd name="T9" fmla="*/ 11 h 12"/>
                <a:gd name="T10" fmla="*/ 8 w 19"/>
                <a:gd name="T11" fmla="*/ 4 h 12"/>
                <a:gd name="T12" fmla="*/ 16 w 19"/>
                <a:gd name="T13" fmla="*/ 3 h 12"/>
                <a:gd name="T14" fmla="*/ 23 w 19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12"/>
                <a:gd name="T26" fmla="*/ 19 w 19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12">
                  <a:moveTo>
                    <a:pt x="19" y="0"/>
                  </a:moveTo>
                  <a:cubicBezTo>
                    <a:pt x="19" y="2"/>
                    <a:pt x="19" y="4"/>
                    <a:pt x="19" y="6"/>
                  </a:cubicBezTo>
                  <a:cubicBezTo>
                    <a:pt x="16" y="7"/>
                    <a:pt x="12" y="7"/>
                    <a:pt x="8" y="8"/>
                  </a:cubicBezTo>
                  <a:cubicBezTo>
                    <a:pt x="6" y="9"/>
                    <a:pt x="5" y="12"/>
                    <a:pt x="2" y="12"/>
                  </a:cubicBezTo>
                  <a:cubicBezTo>
                    <a:pt x="1" y="12"/>
                    <a:pt x="0" y="10"/>
                    <a:pt x="1" y="9"/>
                  </a:cubicBezTo>
                  <a:cubicBezTo>
                    <a:pt x="2" y="6"/>
                    <a:pt x="5" y="4"/>
                    <a:pt x="7" y="3"/>
                  </a:cubicBezTo>
                  <a:cubicBezTo>
                    <a:pt x="9" y="2"/>
                    <a:pt x="11" y="2"/>
                    <a:pt x="13" y="2"/>
                  </a:cubicBezTo>
                  <a:cubicBezTo>
                    <a:pt x="15" y="1"/>
                    <a:pt x="17" y="0"/>
                    <a:pt x="19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16" name="Freeform 3633"/>
            <p:cNvSpPr>
              <a:spLocks noChangeAspect="1"/>
            </p:cNvSpPr>
            <p:nvPr/>
          </p:nvSpPr>
          <p:spPr bwMode="auto">
            <a:xfrm>
              <a:off x="1104411" y="1781102"/>
              <a:ext cx="36464" cy="26254"/>
            </a:xfrm>
            <a:custGeom>
              <a:avLst/>
              <a:gdLst>
                <a:gd name="T0" fmla="*/ 24 w 21"/>
                <a:gd name="T1" fmla="*/ 7 h 15"/>
                <a:gd name="T2" fmla="*/ 1 w 21"/>
                <a:gd name="T3" fmla="*/ 17 h 15"/>
                <a:gd name="T4" fmla="*/ 2 w 21"/>
                <a:gd name="T5" fmla="*/ 13 h 15"/>
                <a:gd name="T6" fmla="*/ 11 w 21"/>
                <a:gd name="T7" fmla="*/ 10 h 15"/>
                <a:gd name="T8" fmla="*/ 17 w 21"/>
                <a:gd name="T9" fmla="*/ 6 h 15"/>
                <a:gd name="T10" fmla="*/ 11 w 21"/>
                <a:gd name="T11" fmla="*/ 2 h 15"/>
                <a:gd name="T12" fmla="*/ 21 w 21"/>
                <a:gd name="T13" fmla="*/ 1 h 15"/>
                <a:gd name="T14" fmla="*/ 20 w 21"/>
                <a:gd name="T15" fmla="*/ 6 h 15"/>
                <a:gd name="T16" fmla="*/ 24 w 21"/>
                <a:gd name="T17" fmla="*/ 7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15"/>
                <a:gd name="T29" fmla="*/ 21 w 21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15">
                  <a:moveTo>
                    <a:pt x="20" y="6"/>
                  </a:moveTo>
                  <a:cubicBezTo>
                    <a:pt x="14" y="10"/>
                    <a:pt x="7" y="12"/>
                    <a:pt x="1" y="14"/>
                  </a:cubicBezTo>
                  <a:cubicBezTo>
                    <a:pt x="0" y="15"/>
                    <a:pt x="1" y="12"/>
                    <a:pt x="2" y="11"/>
                  </a:cubicBezTo>
                  <a:cubicBezTo>
                    <a:pt x="4" y="10"/>
                    <a:pt x="7" y="9"/>
                    <a:pt x="9" y="8"/>
                  </a:cubicBezTo>
                  <a:cubicBezTo>
                    <a:pt x="11" y="7"/>
                    <a:pt x="14" y="7"/>
                    <a:pt x="14" y="5"/>
                  </a:cubicBezTo>
                  <a:cubicBezTo>
                    <a:pt x="14" y="3"/>
                    <a:pt x="8" y="3"/>
                    <a:pt x="9" y="2"/>
                  </a:cubicBezTo>
                  <a:cubicBezTo>
                    <a:pt x="11" y="0"/>
                    <a:pt x="15" y="0"/>
                    <a:pt x="18" y="1"/>
                  </a:cubicBezTo>
                  <a:cubicBezTo>
                    <a:pt x="19" y="1"/>
                    <a:pt x="16" y="3"/>
                    <a:pt x="17" y="5"/>
                  </a:cubicBezTo>
                  <a:cubicBezTo>
                    <a:pt x="17" y="6"/>
                    <a:pt x="21" y="6"/>
                    <a:pt x="20" y="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17" name="Freeform 3634"/>
            <p:cNvSpPr>
              <a:spLocks noChangeAspect="1"/>
            </p:cNvSpPr>
            <p:nvPr/>
          </p:nvSpPr>
          <p:spPr bwMode="auto">
            <a:xfrm>
              <a:off x="1075240" y="1791312"/>
              <a:ext cx="29172" cy="24796"/>
            </a:xfrm>
            <a:custGeom>
              <a:avLst/>
              <a:gdLst>
                <a:gd name="T0" fmla="*/ 0 w 17"/>
                <a:gd name="T1" fmla="*/ 17 h 14"/>
                <a:gd name="T2" fmla="*/ 12 w 17"/>
                <a:gd name="T3" fmla="*/ 9 h 14"/>
                <a:gd name="T4" fmla="*/ 20 w 17"/>
                <a:gd name="T5" fmla="*/ 2 h 14"/>
                <a:gd name="T6" fmla="*/ 14 w 17"/>
                <a:gd name="T7" fmla="*/ 1 h 14"/>
                <a:gd name="T8" fmla="*/ 12 w 17"/>
                <a:gd name="T9" fmla="*/ 9 h 14"/>
                <a:gd name="T10" fmla="*/ 6 w 17"/>
                <a:gd name="T11" fmla="*/ 9 h 14"/>
                <a:gd name="T12" fmla="*/ 0 w 17"/>
                <a:gd name="T13" fmla="*/ 17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4"/>
                <a:gd name="T23" fmla="*/ 17 w 17"/>
                <a:gd name="T24" fmla="*/ 14 h 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4">
                  <a:moveTo>
                    <a:pt x="0" y="14"/>
                  </a:moveTo>
                  <a:cubicBezTo>
                    <a:pt x="4" y="14"/>
                    <a:pt x="7" y="10"/>
                    <a:pt x="10" y="7"/>
                  </a:cubicBezTo>
                  <a:cubicBezTo>
                    <a:pt x="13" y="6"/>
                    <a:pt x="16" y="5"/>
                    <a:pt x="17" y="2"/>
                  </a:cubicBezTo>
                  <a:cubicBezTo>
                    <a:pt x="17" y="0"/>
                    <a:pt x="14" y="0"/>
                    <a:pt x="12" y="1"/>
                  </a:cubicBezTo>
                  <a:cubicBezTo>
                    <a:pt x="11" y="2"/>
                    <a:pt x="12" y="5"/>
                    <a:pt x="10" y="7"/>
                  </a:cubicBezTo>
                  <a:cubicBezTo>
                    <a:pt x="9" y="8"/>
                    <a:pt x="6" y="6"/>
                    <a:pt x="5" y="7"/>
                  </a:cubicBezTo>
                  <a:cubicBezTo>
                    <a:pt x="3" y="9"/>
                    <a:pt x="1" y="11"/>
                    <a:pt x="0" y="1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18" name="Freeform 3635"/>
            <p:cNvSpPr>
              <a:spLocks noChangeAspect="1"/>
            </p:cNvSpPr>
            <p:nvPr/>
          </p:nvSpPr>
          <p:spPr bwMode="auto">
            <a:xfrm>
              <a:off x="930841" y="1830694"/>
              <a:ext cx="33547" cy="17503"/>
            </a:xfrm>
            <a:custGeom>
              <a:avLst/>
              <a:gdLst>
                <a:gd name="T0" fmla="*/ 21 w 19"/>
                <a:gd name="T1" fmla="*/ 1 h 10"/>
                <a:gd name="T2" fmla="*/ 22 w 19"/>
                <a:gd name="T3" fmla="*/ 6 h 10"/>
                <a:gd name="T4" fmla="*/ 13 w 19"/>
                <a:gd name="T5" fmla="*/ 8 h 10"/>
                <a:gd name="T6" fmla="*/ 2 w 19"/>
                <a:gd name="T7" fmla="*/ 10 h 10"/>
                <a:gd name="T8" fmla="*/ 18 w 19"/>
                <a:gd name="T9" fmla="*/ 4 h 10"/>
                <a:gd name="T10" fmla="*/ 21 w 19"/>
                <a:gd name="T11" fmla="*/ 1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10"/>
                <a:gd name="T20" fmla="*/ 19 w 19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10">
                  <a:moveTo>
                    <a:pt x="17" y="1"/>
                  </a:moveTo>
                  <a:cubicBezTo>
                    <a:pt x="18" y="1"/>
                    <a:pt x="19" y="4"/>
                    <a:pt x="18" y="5"/>
                  </a:cubicBezTo>
                  <a:cubicBezTo>
                    <a:pt x="17" y="7"/>
                    <a:pt x="13" y="6"/>
                    <a:pt x="11" y="7"/>
                  </a:cubicBezTo>
                  <a:cubicBezTo>
                    <a:pt x="8" y="8"/>
                    <a:pt x="0" y="10"/>
                    <a:pt x="2" y="8"/>
                  </a:cubicBezTo>
                  <a:cubicBezTo>
                    <a:pt x="6" y="5"/>
                    <a:pt x="11" y="5"/>
                    <a:pt x="15" y="3"/>
                  </a:cubicBezTo>
                  <a:cubicBezTo>
                    <a:pt x="16" y="2"/>
                    <a:pt x="16" y="0"/>
                    <a:pt x="17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19" name="Freeform 3636"/>
            <p:cNvSpPr>
              <a:spLocks noChangeAspect="1"/>
            </p:cNvSpPr>
            <p:nvPr/>
          </p:nvSpPr>
          <p:spPr bwMode="auto">
            <a:xfrm>
              <a:off x="911879" y="1842362"/>
              <a:ext cx="10210" cy="10210"/>
            </a:xfrm>
            <a:custGeom>
              <a:avLst/>
              <a:gdLst>
                <a:gd name="T0" fmla="*/ 4 w 6"/>
                <a:gd name="T1" fmla="*/ 0 h 6"/>
                <a:gd name="T2" fmla="*/ 1 w 6"/>
                <a:gd name="T3" fmla="*/ 2 h 6"/>
                <a:gd name="T4" fmla="*/ 4 w 6"/>
                <a:gd name="T5" fmla="*/ 6 h 6"/>
                <a:gd name="T6" fmla="*/ 7 w 6"/>
                <a:gd name="T7" fmla="*/ 2 h 6"/>
                <a:gd name="T8" fmla="*/ 4 w 6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3" y="0"/>
                  </a:moveTo>
                  <a:cubicBezTo>
                    <a:pt x="2" y="0"/>
                    <a:pt x="0" y="1"/>
                    <a:pt x="1" y="2"/>
                  </a:cubicBezTo>
                  <a:cubicBezTo>
                    <a:pt x="1" y="4"/>
                    <a:pt x="2" y="6"/>
                    <a:pt x="3" y="5"/>
                  </a:cubicBezTo>
                  <a:cubicBezTo>
                    <a:pt x="5" y="5"/>
                    <a:pt x="6" y="3"/>
                    <a:pt x="6" y="2"/>
                  </a:cubicBezTo>
                  <a:cubicBezTo>
                    <a:pt x="6" y="0"/>
                    <a:pt x="4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20" name="Freeform 3637"/>
            <p:cNvSpPr>
              <a:spLocks noChangeAspect="1"/>
            </p:cNvSpPr>
            <p:nvPr/>
          </p:nvSpPr>
          <p:spPr bwMode="auto">
            <a:xfrm>
              <a:off x="894376" y="1848197"/>
              <a:ext cx="17503" cy="14586"/>
            </a:xfrm>
            <a:custGeom>
              <a:avLst/>
              <a:gdLst>
                <a:gd name="T0" fmla="*/ 6 w 10"/>
                <a:gd name="T1" fmla="*/ 1 h 8"/>
                <a:gd name="T2" fmla="*/ 6 w 10"/>
                <a:gd name="T3" fmla="*/ 4 h 8"/>
                <a:gd name="T4" fmla="*/ 1 w 10"/>
                <a:gd name="T5" fmla="*/ 7 h 8"/>
                <a:gd name="T6" fmla="*/ 8 w 10"/>
                <a:gd name="T7" fmla="*/ 6 h 8"/>
                <a:gd name="T8" fmla="*/ 11 w 10"/>
                <a:gd name="T9" fmla="*/ 1 h 8"/>
                <a:gd name="T10" fmla="*/ 6 w 10"/>
                <a:gd name="T11" fmla="*/ 1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8"/>
                <a:gd name="T20" fmla="*/ 10 w 10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8">
                  <a:moveTo>
                    <a:pt x="5" y="1"/>
                  </a:moveTo>
                  <a:cubicBezTo>
                    <a:pt x="4" y="1"/>
                    <a:pt x="5" y="2"/>
                    <a:pt x="5" y="3"/>
                  </a:cubicBezTo>
                  <a:cubicBezTo>
                    <a:pt x="4" y="4"/>
                    <a:pt x="0" y="5"/>
                    <a:pt x="1" y="6"/>
                  </a:cubicBezTo>
                  <a:cubicBezTo>
                    <a:pt x="2" y="8"/>
                    <a:pt x="5" y="6"/>
                    <a:pt x="7" y="5"/>
                  </a:cubicBezTo>
                  <a:cubicBezTo>
                    <a:pt x="8" y="5"/>
                    <a:pt x="10" y="3"/>
                    <a:pt x="9" y="1"/>
                  </a:cubicBezTo>
                  <a:cubicBezTo>
                    <a:pt x="8" y="0"/>
                    <a:pt x="6" y="0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21" name="Freeform 3638"/>
            <p:cNvSpPr>
              <a:spLocks noChangeAspect="1"/>
            </p:cNvSpPr>
            <p:nvPr/>
          </p:nvSpPr>
          <p:spPr bwMode="auto">
            <a:xfrm>
              <a:off x="869581" y="1848197"/>
              <a:ext cx="13127" cy="13127"/>
            </a:xfrm>
            <a:custGeom>
              <a:avLst/>
              <a:gdLst>
                <a:gd name="T0" fmla="*/ 6 w 7"/>
                <a:gd name="T1" fmla="*/ 0 h 7"/>
                <a:gd name="T2" fmla="*/ 8 w 7"/>
                <a:gd name="T3" fmla="*/ 4 h 7"/>
                <a:gd name="T4" fmla="*/ 3 w 7"/>
                <a:gd name="T5" fmla="*/ 8 h 7"/>
                <a:gd name="T6" fmla="*/ 0 w 7"/>
                <a:gd name="T7" fmla="*/ 6 h 7"/>
                <a:gd name="T8" fmla="*/ 3 w 7"/>
                <a:gd name="T9" fmla="*/ 3 h 7"/>
                <a:gd name="T10" fmla="*/ 3 w 7"/>
                <a:gd name="T11" fmla="*/ 1 h 7"/>
                <a:gd name="T12" fmla="*/ 6 w 7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7"/>
                <a:gd name="T23" fmla="*/ 7 w 7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7">
                  <a:moveTo>
                    <a:pt x="5" y="0"/>
                  </a:moveTo>
                  <a:cubicBezTo>
                    <a:pt x="6" y="1"/>
                    <a:pt x="7" y="2"/>
                    <a:pt x="6" y="3"/>
                  </a:cubicBezTo>
                  <a:cubicBezTo>
                    <a:pt x="6" y="5"/>
                    <a:pt x="4" y="6"/>
                    <a:pt x="2" y="6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4"/>
                    <a:pt x="2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22" name="Freeform 3639"/>
            <p:cNvSpPr>
              <a:spLocks noChangeAspect="1"/>
            </p:cNvSpPr>
            <p:nvPr/>
          </p:nvSpPr>
          <p:spPr bwMode="auto">
            <a:xfrm>
              <a:off x="792276" y="1851114"/>
              <a:ext cx="16044" cy="13127"/>
            </a:xfrm>
            <a:custGeom>
              <a:avLst/>
              <a:gdLst>
                <a:gd name="T0" fmla="*/ 2 w 9"/>
                <a:gd name="T1" fmla="*/ 0 h 8"/>
                <a:gd name="T2" fmla="*/ 11 w 9"/>
                <a:gd name="T3" fmla="*/ 8 h 8"/>
                <a:gd name="T4" fmla="*/ 9 w 9"/>
                <a:gd name="T5" fmla="*/ 8 h 8"/>
                <a:gd name="T6" fmla="*/ 0 w 9"/>
                <a:gd name="T7" fmla="*/ 1 h 8"/>
                <a:gd name="T8" fmla="*/ 2 w 9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8"/>
                <a:gd name="T17" fmla="*/ 9 w 9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8">
                  <a:moveTo>
                    <a:pt x="2" y="0"/>
                  </a:moveTo>
                  <a:cubicBezTo>
                    <a:pt x="5" y="2"/>
                    <a:pt x="7" y="4"/>
                    <a:pt x="9" y="7"/>
                  </a:cubicBezTo>
                  <a:cubicBezTo>
                    <a:pt x="9" y="7"/>
                    <a:pt x="7" y="8"/>
                    <a:pt x="7" y="7"/>
                  </a:cubicBezTo>
                  <a:cubicBezTo>
                    <a:pt x="4" y="6"/>
                    <a:pt x="2" y="4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23" name="Freeform 3640"/>
            <p:cNvSpPr>
              <a:spLocks noChangeAspect="1"/>
            </p:cNvSpPr>
            <p:nvPr/>
          </p:nvSpPr>
          <p:spPr bwMode="auto">
            <a:xfrm>
              <a:off x="761646" y="1837987"/>
              <a:ext cx="20420" cy="10210"/>
            </a:xfrm>
            <a:custGeom>
              <a:avLst/>
              <a:gdLst>
                <a:gd name="T0" fmla="*/ 12 w 12"/>
                <a:gd name="T1" fmla="*/ 4 h 6"/>
                <a:gd name="T2" fmla="*/ 13 w 12"/>
                <a:gd name="T3" fmla="*/ 1 h 6"/>
                <a:gd name="T4" fmla="*/ 7 w 12"/>
                <a:gd name="T5" fmla="*/ 2 h 6"/>
                <a:gd name="T6" fmla="*/ 2 w 12"/>
                <a:gd name="T7" fmla="*/ 6 h 6"/>
                <a:gd name="T8" fmla="*/ 12 w 12"/>
                <a:gd name="T9" fmla="*/ 4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6"/>
                <a:gd name="T17" fmla="*/ 12 w 12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6">
                  <a:moveTo>
                    <a:pt x="10" y="3"/>
                  </a:moveTo>
                  <a:cubicBezTo>
                    <a:pt x="11" y="3"/>
                    <a:pt x="12" y="1"/>
                    <a:pt x="11" y="1"/>
                  </a:cubicBezTo>
                  <a:cubicBezTo>
                    <a:pt x="9" y="0"/>
                    <a:pt x="8" y="1"/>
                    <a:pt x="6" y="2"/>
                  </a:cubicBezTo>
                  <a:cubicBezTo>
                    <a:pt x="5" y="3"/>
                    <a:pt x="0" y="5"/>
                    <a:pt x="2" y="5"/>
                  </a:cubicBezTo>
                  <a:cubicBezTo>
                    <a:pt x="5" y="6"/>
                    <a:pt x="8" y="4"/>
                    <a:pt x="10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24" name="Freeform 3641"/>
            <p:cNvSpPr>
              <a:spLocks noChangeAspect="1"/>
            </p:cNvSpPr>
            <p:nvPr/>
          </p:nvSpPr>
          <p:spPr bwMode="auto">
            <a:xfrm>
              <a:off x="1187550" y="1576902"/>
              <a:ext cx="35006" cy="24796"/>
            </a:xfrm>
            <a:custGeom>
              <a:avLst/>
              <a:gdLst>
                <a:gd name="T0" fmla="*/ 1 w 20"/>
                <a:gd name="T1" fmla="*/ 5 h 14"/>
                <a:gd name="T2" fmla="*/ 1 w 20"/>
                <a:gd name="T3" fmla="*/ 10 h 14"/>
                <a:gd name="T4" fmla="*/ 12 w 20"/>
                <a:gd name="T5" fmla="*/ 17 h 14"/>
                <a:gd name="T6" fmla="*/ 17 w 20"/>
                <a:gd name="T7" fmla="*/ 13 h 14"/>
                <a:gd name="T8" fmla="*/ 20 w 20"/>
                <a:gd name="T9" fmla="*/ 13 h 14"/>
                <a:gd name="T10" fmla="*/ 24 w 20"/>
                <a:gd name="T11" fmla="*/ 2 h 14"/>
                <a:gd name="T12" fmla="*/ 20 w 20"/>
                <a:gd name="T13" fmla="*/ 1 h 14"/>
                <a:gd name="T14" fmla="*/ 11 w 20"/>
                <a:gd name="T15" fmla="*/ 6 h 14"/>
                <a:gd name="T16" fmla="*/ 1 w 20"/>
                <a:gd name="T17" fmla="*/ 5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14"/>
                <a:gd name="T29" fmla="*/ 20 w 20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14">
                  <a:moveTo>
                    <a:pt x="1" y="4"/>
                  </a:moveTo>
                  <a:cubicBezTo>
                    <a:pt x="0" y="4"/>
                    <a:pt x="1" y="7"/>
                    <a:pt x="1" y="8"/>
                  </a:cubicBezTo>
                  <a:cubicBezTo>
                    <a:pt x="4" y="10"/>
                    <a:pt x="6" y="13"/>
                    <a:pt x="10" y="14"/>
                  </a:cubicBezTo>
                  <a:cubicBezTo>
                    <a:pt x="11" y="14"/>
                    <a:pt x="13" y="12"/>
                    <a:pt x="14" y="11"/>
                  </a:cubicBezTo>
                  <a:cubicBezTo>
                    <a:pt x="15" y="11"/>
                    <a:pt x="17" y="12"/>
                    <a:pt x="17" y="11"/>
                  </a:cubicBezTo>
                  <a:cubicBezTo>
                    <a:pt x="19" y="8"/>
                    <a:pt x="20" y="5"/>
                    <a:pt x="20" y="2"/>
                  </a:cubicBezTo>
                  <a:cubicBezTo>
                    <a:pt x="20" y="1"/>
                    <a:pt x="18" y="0"/>
                    <a:pt x="17" y="1"/>
                  </a:cubicBezTo>
                  <a:cubicBezTo>
                    <a:pt x="14" y="1"/>
                    <a:pt x="12" y="4"/>
                    <a:pt x="9" y="5"/>
                  </a:cubicBezTo>
                  <a:cubicBezTo>
                    <a:pt x="6" y="5"/>
                    <a:pt x="4" y="3"/>
                    <a:pt x="1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25" name="Freeform 3642"/>
            <p:cNvSpPr>
              <a:spLocks noChangeAspect="1"/>
            </p:cNvSpPr>
            <p:nvPr/>
          </p:nvSpPr>
          <p:spPr bwMode="auto">
            <a:xfrm>
              <a:off x="1060654" y="2692712"/>
              <a:ext cx="16044" cy="14586"/>
            </a:xfrm>
            <a:custGeom>
              <a:avLst/>
              <a:gdLst>
                <a:gd name="T0" fmla="*/ 1 w 9"/>
                <a:gd name="T1" fmla="*/ 1 h 8"/>
                <a:gd name="T2" fmla="*/ 1 w 9"/>
                <a:gd name="T3" fmla="*/ 7 h 8"/>
                <a:gd name="T4" fmla="*/ 7 w 9"/>
                <a:gd name="T5" fmla="*/ 9 h 8"/>
                <a:gd name="T6" fmla="*/ 9 w 9"/>
                <a:gd name="T7" fmla="*/ 3 h 8"/>
                <a:gd name="T8" fmla="*/ 1 w 9"/>
                <a:gd name="T9" fmla="*/ 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8"/>
                <a:gd name="T17" fmla="*/ 9 w 9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8">
                  <a:moveTo>
                    <a:pt x="1" y="1"/>
                  </a:moveTo>
                  <a:cubicBezTo>
                    <a:pt x="0" y="2"/>
                    <a:pt x="0" y="5"/>
                    <a:pt x="1" y="6"/>
                  </a:cubicBezTo>
                  <a:cubicBezTo>
                    <a:pt x="2" y="7"/>
                    <a:pt x="5" y="8"/>
                    <a:pt x="6" y="7"/>
                  </a:cubicBezTo>
                  <a:cubicBezTo>
                    <a:pt x="8" y="6"/>
                    <a:pt x="9" y="3"/>
                    <a:pt x="7" y="2"/>
                  </a:cubicBezTo>
                  <a:cubicBezTo>
                    <a:pt x="6" y="0"/>
                    <a:pt x="3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26" name="Freeform 3643"/>
            <p:cNvSpPr>
              <a:spLocks noChangeAspect="1"/>
            </p:cNvSpPr>
            <p:nvPr/>
          </p:nvSpPr>
          <p:spPr bwMode="auto">
            <a:xfrm>
              <a:off x="1092743" y="2707298"/>
              <a:ext cx="17503" cy="11669"/>
            </a:xfrm>
            <a:custGeom>
              <a:avLst/>
              <a:gdLst>
                <a:gd name="T0" fmla="*/ 1 w 10"/>
                <a:gd name="T1" fmla="*/ 2 h 7"/>
                <a:gd name="T2" fmla="*/ 7 w 10"/>
                <a:gd name="T3" fmla="*/ 0 h 7"/>
                <a:gd name="T4" fmla="*/ 12 w 10"/>
                <a:gd name="T5" fmla="*/ 7 h 7"/>
                <a:gd name="T6" fmla="*/ 6 w 10"/>
                <a:gd name="T7" fmla="*/ 7 h 7"/>
                <a:gd name="T8" fmla="*/ 1 w 10"/>
                <a:gd name="T9" fmla="*/ 2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1" y="2"/>
                  </a:moveTo>
                  <a:cubicBezTo>
                    <a:pt x="1" y="0"/>
                    <a:pt x="4" y="0"/>
                    <a:pt x="6" y="0"/>
                  </a:cubicBezTo>
                  <a:cubicBezTo>
                    <a:pt x="8" y="1"/>
                    <a:pt x="10" y="4"/>
                    <a:pt x="10" y="6"/>
                  </a:cubicBezTo>
                  <a:cubicBezTo>
                    <a:pt x="10" y="7"/>
                    <a:pt x="7" y="6"/>
                    <a:pt x="5" y="6"/>
                  </a:cubicBezTo>
                  <a:cubicBezTo>
                    <a:pt x="3" y="5"/>
                    <a:pt x="0" y="4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27" name="Freeform 3644"/>
            <p:cNvSpPr>
              <a:spLocks noChangeAspect="1"/>
            </p:cNvSpPr>
            <p:nvPr/>
          </p:nvSpPr>
          <p:spPr bwMode="auto">
            <a:xfrm>
              <a:off x="1124832" y="2726260"/>
              <a:ext cx="16044" cy="11669"/>
            </a:xfrm>
            <a:custGeom>
              <a:avLst/>
              <a:gdLst>
                <a:gd name="T0" fmla="*/ 1 w 9"/>
                <a:gd name="T1" fmla="*/ 1 h 7"/>
                <a:gd name="T2" fmla="*/ 7 w 9"/>
                <a:gd name="T3" fmla="*/ 2 h 7"/>
                <a:gd name="T4" fmla="*/ 11 w 9"/>
                <a:gd name="T5" fmla="*/ 7 h 7"/>
                <a:gd name="T6" fmla="*/ 4 w 9"/>
                <a:gd name="T7" fmla="*/ 8 h 7"/>
                <a:gd name="T8" fmla="*/ 1 w 9"/>
                <a:gd name="T9" fmla="*/ 5 h 7"/>
                <a:gd name="T10" fmla="*/ 1 w 9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7"/>
                <a:gd name="T20" fmla="*/ 9 w 9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7">
                  <a:moveTo>
                    <a:pt x="1" y="1"/>
                  </a:moveTo>
                  <a:cubicBezTo>
                    <a:pt x="3" y="0"/>
                    <a:pt x="4" y="1"/>
                    <a:pt x="6" y="2"/>
                  </a:cubicBezTo>
                  <a:cubicBezTo>
                    <a:pt x="7" y="3"/>
                    <a:pt x="9" y="4"/>
                    <a:pt x="9" y="6"/>
                  </a:cubicBezTo>
                  <a:cubicBezTo>
                    <a:pt x="8" y="7"/>
                    <a:pt x="5" y="7"/>
                    <a:pt x="3" y="7"/>
                  </a:cubicBezTo>
                  <a:cubicBezTo>
                    <a:pt x="2" y="6"/>
                    <a:pt x="2" y="5"/>
                    <a:pt x="1" y="4"/>
                  </a:cubicBezTo>
                  <a:cubicBezTo>
                    <a:pt x="1" y="3"/>
                    <a:pt x="0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28" name="Freeform 3645"/>
            <p:cNvSpPr>
              <a:spLocks noChangeAspect="1"/>
            </p:cNvSpPr>
            <p:nvPr/>
          </p:nvSpPr>
          <p:spPr bwMode="auto">
            <a:xfrm>
              <a:off x="1133583" y="2748138"/>
              <a:ext cx="30630" cy="33547"/>
            </a:xfrm>
            <a:custGeom>
              <a:avLst/>
              <a:gdLst>
                <a:gd name="T0" fmla="*/ 5 w 17"/>
                <a:gd name="T1" fmla="*/ 0 h 19"/>
                <a:gd name="T2" fmla="*/ 6 w 17"/>
                <a:gd name="T3" fmla="*/ 4 h 19"/>
                <a:gd name="T4" fmla="*/ 0 w 17"/>
                <a:gd name="T5" fmla="*/ 10 h 19"/>
                <a:gd name="T6" fmla="*/ 4 w 17"/>
                <a:gd name="T7" fmla="*/ 16 h 19"/>
                <a:gd name="T8" fmla="*/ 4 w 17"/>
                <a:gd name="T9" fmla="*/ 23 h 19"/>
                <a:gd name="T10" fmla="*/ 14 w 17"/>
                <a:gd name="T11" fmla="*/ 17 h 19"/>
                <a:gd name="T12" fmla="*/ 20 w 17"/>
                <a:gd name="T13" fmla="*/ 12 h 19"/>
                <a:gd name="T14" fmla="*/ 17 w 17"/>
                <a:gd name="T15" fmla="*/ 8 h 19"/>
                <a:gd name="T16" fmla="*/ 16 w 17"/>
                <a:gd name="T17" fmla="*/ 5 h 19"/>
                <a:gd name="T18" fmla="*/ 5 w 17"/>
                <a:gd name="T19" fmla="*/ 0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9"/>
                <a:gd name="T32" fmla="*/ 17 w 1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9">
                  <a:moveTo>
                    <a:pt x="4" y="0"/>
                  </a:moveTo>
                  <a:cubicBezTo>
                    <a:pt x="3" y="0"/>
                    <a:pt x="5" y="2"/>
                    <a:pt x="5" y="3"/>
                  </a:cubicBezTo>
                  <a:cubicBezTo>
                    <a:pt x="4" y="5"/>
                    <a:pt x="1" y="6"/>
                    <a:pt x="0" y="8"/>
                  </a:cubicBezTo>
                  <a:cubicBezTo>
                    <a:pt x="0" y="10"/>
                    <a:pt x="2" y="11"/>
                    <a:pt x="3" y="13"/>
                  </a:cubicBezTo>
                  <a:cubicBezTo>
                    <a:pt x="3" y="15"/>
                    <a:pt x="2" y="19"/>
                    <a:pt x="3" y="19"/>
                  </a:cubicBezTo>
                  <a:cubicBezTo>
                    <a:pt x="6" y="19"/>
                    <a:pt x="8" y="16"/>
                    <a:pt x="11" y="14"/>
                  </a:cubicBezTo>
                  <a:cubicBezTo>
                    <a:pt x="13" y="13"/>
                    <a:pt x="15" y="12"/>
                    <a:pt x="16" y="10"/>
                  </a:cubicBezTo>
                  <a:cubicBezTo>
                    <a:pt x="17" y="9"/>
                    <a:pt x="15" y="8"/>
                    <a:pt x="14" y="7"/>
                  </a:cubicBezTo>
                  <a:cubicBezTo>
                    <a:pt x="14" y="6"/>
                    <a:pt x="14" y="4"/>
                    <a:pt x="13" y="4"/>
                  </a:cubicBezTo>
                  <a:cubicBezTo>
                    <a:pt x="10" y="2"/>
                    <a:pt x="8" y="0"/>
                    <a:pt x="4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29" name="Freeform 3646"/>
            <p:cNvSpPr>
              <a:spLocks noChangeAspect="1"/>
            </p:cNvSpPr>
            <p:nvPr/>
          </p:nvSpPr>
          <p:spPr bwMode="auto">
            <a:xfrm>
              <a:off x="3308320" y="4651580"/>
              <a:ext cx="35006" cy="27713"/>
            </a:xfrm>
            <a:custGeom>
              <a:avLst/>
              <a:gdLst>
                <a:gd name="T0" fmla="*/ 7 w 20"/>
                <a:gd name="T1" fmla="*/ 18 h 16"/>
                <a:gd name="T2" fmla="*/ 23 w 20"/>
                <a:gd name="T3" fmla="*/ 2 h 16"/>
                <a:gd name="T4" fmla="*/ 20 w 20"/>
                <a:gd name="T5" fmla="*/ 0 h 16"/>
                <a:gd name="T6" fmla="*/ 13 w 20"/>
                <a:gd name="T7" fmla="*/ 2 h 16"/>
                <a:gd name="T8" fmla="*/ 7 w 20"/>
                <a:gd name="T9" fmla="*/ 1 h 16"/>
                <a:gd name="T10" fmla="*/ 7 w 20"/>
                <a:gd name="T11" fmla="*/ 4 h 16"/>
                <a:gd name="T12" fmla="*/ 5 w 20"/>
                <a:gd name="T13" fmla="*/ 6 h 16"/>
                <a:gd name="T14" fmla="*/ 11 w 20"/>
                <a:gd name="T15" fmla="*/ 7 h 16"/>
                <a:gd name="T16" fmla="*/ 6 w 20"/>
                <a:gd name="T17" fmla="*/ 12 h 16"/>
                <a:gd name="T18" fmla="*/ 0 w 20"/>
                <a:gd name="T19" fmla="*/ 15 h 16"/>
                <a:gd name="T20" fmla="*/ 7 w 20"/>
                <a:gd name="T21" fmla="*/ 18 h 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"/>
                <a:gd name="T34" fmla="*/ 0 h 16"/>
                <a:gd name="T35" fmla="*/ 20 w 20"/>
                <a:gd name="T36" fmla="*/ 16 h 1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" h="16">
                  <a:moveTo>
                    <a:pt x="6" y="15"/>
                  </a:moveTo>
                  <a:cubicBezTo>
                    <a:pt x="11" y="12"/>
                    <a:pt x="15" y="7"/>
                    <a:pt x="19" y="2"/>
                  </a:cubicBezTo>
                  <a:cubicBezTo>
                    <a:pt x="20" y="1"/>
                    <a:pt x="18" y="0"/>
                    <a:pt x="17" y="0"/>
                  </a:cubicBezTo>
                  <a:cubicBezTo>
                    <a:pt x="15" y="0"/>
                    <a:pt x="13" y="2"/>
                    <a:pt x="11" y="2"/>
                  </a:cubicBezTo>
                  <a:cubicBezTo>
                    <a:pt x="9" y="2"/>
                    <a:pt x="8" y="1"/>
                    <a:pt x="6" y="1"/>
                  </a:cubicBezTo>
                  <a:cubicBezTo>
                    <a:pt x="6" y="1"/>
                    <a:pt x="7" y="3"/>
                    <a:pt x="6" y="3"/>
                  </a:cubicBezTo>
                  <a:cubicBezTo>
                    <a:pt x="6" y="4"/>
                    <a:pt x="4" y="4"/>
                    <a:pt x="4" y="5"/>
                  </a:cubicBezTo>
                  <a:cubicBezTo>
                    <a:pt x="6" y="6"/>
                    <a:pt x="9" y="4"/>
                    <a:pt x="9" y="6"/>
                  </a:cubicBezTo>
                  <a:cubicBezTo>
                    <a:pt x="10" y="8"/>
                    <a:pt x="6" y="9"/>
                    <a:pt x="5" y="10"/>
                  </a:cubicBezTo>
                  <a:cubicBezTo>
                    <a:pt x="3" y="11"/>
                    <a:pt x="0" y="11"/>
                    <a:pt x="0" y="13"/>
                  </a:cubicBezTo>
                  <a:cubicBezTo>
                    <a:pt x="1" y="15"/>
                    <a:pt x="4" y="16"/>
                    <a:pt x="6" y="1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30" name="Freeform 3647"/>
            <p:cNvSpPr>
              <a:spLocks noChangeAspect="1"/>
            </p:cNvSpPr>
            <p:nvPr/>
          </p:nvSpPr>
          <p:spPr bwMode="auto">
            <a:xfrm>
              <a:off x="3336033" y="4651580"/>
              <a:ext cx="40840" cy="30630"/>
            </a:xfrm>
            <a:custGeom>
              <a:avLst/>
              <a:gdLst>
                <a:gd name="T0" fmla="*/ 1 w 23"/>
                <a:gd name="T1" fmla="*/ 11 h 17"/>
                <a:gd name="T2" fmla="*/ 22 w 23"/>
                <a:gd name="T3" fmla="*/ 1 h 17"/>
                <a:gd name="T4" fmla="*/ 28 w 23"/>
                <a:gd name="T5" fmla="*/ 5 h 17"/>
                <a:gd name="T6" fmla="*/ 23 w 23"/>
                <a:gd name="T7" fmla="*/ 9 h 17"/>
                <a:gd name="T8" fmla="*/ 18 w 23"/>
                <a:gd name="T9" fmla="*/ 10 h 17"/>
                <a:gd name="T10" fmla="*/ 12 w 23"/>
                <a:gd name="T11" fmla="*/ 14 h 17"/>
                <a:gd name="T12" fmla="*/ 7 w 23"/>
                <a:gd name="T13" fmla="*/ 15 h 17"/>
                <a:gd name="T14" fmla="*/ 7 w 23"/>
                <a:gd name="T15" fmla="*/ 19 h 17"/>
                <a:gd name="T16" fmla="*/ 1 w 23"/>
                <a:gd name="T17" fmla="*/ 20 h 17"/>
                <a:gd name="T18" fmla="*/ 1 w 23"/>
                <a:gd name="T19" fmla="*/ 11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7"/>
                <a:gd name="T32" fmla="*/ 23 w 23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7">
                  <a:moveTo>
                    <a:pt x="1" y="9"/>
                  </a:moveTo>
                  <a:cubicBezTo>
                    <a:pt x="6" y="5"/>
                    <a:pt x="12" y="2"/>
                    <a:pt x="18" y="1"/>
                  </a:cubicBezTo>
                  <a:cubicBezTo>
                    <a:pt x="20" y="0"/>
                    <a:pt x="22" y="2"/>
                    <a:pt x="23" y="4"/>
                  </a:cubicBezTo>
                  <a:cubicBezTo>
                    <a:pt x="23" y="6"/>
                    <a:pt x="21" y="6"/>
                    <a:pt x="19" y="7"/>
                  </a:cubicBezTo>
                  <a:cubicBezTo>
                    <a:pt x="18" y="7"/>
                    <a:pt x="16" y="7"/>
                    <a:pt x="15" y="8"/>
                  </a:cubicBezTo>
                  <a:cubicBezTo>
                    <a:pt x="13" y="9"/>
                    <a:pt x="12" y="10"/>
                    <a:pt x="10" y="11"/>
                  </a:cubicBezTo>
                  <a:cubicBezTo>
                    <a:pt x="9" y="12"/>
                    <a:pt x="7" y="11"/>
                    <a:pt x="6" y="12"/>
                  </a:cubicBezTo>
                  <a:cubicBezTo>
                    <a:pt x="5" y="12"/>
                    <a:pt x="6" y="14"/>
                    <a:pt x="6" y="15"/>
                  </a:cubicBezTo>
                  <a:cubicBezTo>
                    <a:pt x="4" y="15"/>
                    <a:pt x="2" y="17"/>
                    <a:pt x="1" y="16"/>
                  </a:cubicBezTo>
                  <a:cubicBezTo>
                    <a:pt x="0" y="14"/>
                    <a:pt x="0" y="10"/>
                    <a:pt x="1" y="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31" name="Freeform 3648"/>
            <p:cNvSpPr>
              <a:spLocks noChangeAspect="1"/>
            </p:cNvSpPr>
            <p:nvPr/>
          </p:nvSpPr>
          <p:spPr bwMode="auto">
            <a:xfrm>
              <a:off x="3789651" y="4734719"/>
              <a:ext cx="46674" cy="30630"/>
            </a:xfrm>
            <a:custGeom>
              <a:avLst/>
              <a:gdLst>
                <a:gd name="T0" fmla="*/ 32 w 26"/>
                <a:gd name="T1" fmla="*/ 19 h 18"/>
                <a:gd name="T2" fmla="*/ 27 w 26"/>
                <a:gd name="T3" fmla="*/ 11 h 18"/>
                <a:gd name="T4" fmla="*/ 18 w 26"/>
                <a:gd name="T5" fmla="*/ 2 h 18"/>
                <a:gd name="T6" fmla="*/ 7 w 26"/>
                <a:gd name="T7" fmla="*/ 0 h 18"/>
                <a:gd name="T8" fmla="*/ 0 w 26"/>
                <a:gd name="T9" fmla="*/ 0 h 18"/>
                <a:gd name="T10" fmla="*/ 10 w 26"/>
                <a:gd name="T11" fmla="*/ 5 h 18"/>
                <a:gd name="T12" fmla="*/ 23 w 26"/>
                <a:gd name="T13" fmla="*/ 15 h 18"/>
                <a:gd name="T14" fmla="*/ 30 w 26"/>
                <a:gd name="T15" fmla="*/ 21 h 18"/>
                <a:gd name="T16" fmla="*/ 32 w 26"/>
                <a:gd name="T17" fmla="*/ 19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18"/>
                <a:gd name="T29" fmla="*/ 26 w 26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18">
                  <a:moveTo>
                    <a:pt x="26" y="16"/>
                  </a:moveTo>
                  <a:cubicBezTo>
                    <a:pt x="25" y="13"/>
                    <a:pt x="24" y="11"/>
                    <a:pt x="22" y="9"/>
                  </a:cubicBezTo>
                  <a:cubicBezTo>
                    <a:pt x="20" y="6"/>
                    <a:pt x="18" y="4"/>
                    <a:pt x="15" y="2"/>
                  </a:cubicBezTo>
                  <a:cubicBezTo>
                    <a:pt x="12" y="1"/>
                    <a:pt x="9" y="1"/>
                    <a:pt x="6" y="0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3" y="2"/>
                    <a:pt x="5" y="2"/>
                    <a:pt x="8" y="4"/>
                  </a:cubicBezTo>
                  <a:cubicBezTo>
                    <a:pt x="12" y="7"/>
                    <a:pt x="16" y="10"/>
                    <a:pt x="19" y="13"/>
                  </a:cubicBezTo>
                  <a:cubicBezTo>
                    <a:pt x="21" y="14"/>
                    <a:pt x="23" y="16"/>
                    <a:pt x="24" y="18"/>
                  </a:cubicBezTo>
                  <a:cubicBezTo>
                    <a:pt x="25" y="17"/>
                    <a:pt x="26" y="17"/>
                    <a:pt x="26" y="1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32" name="Freeform 3649"/>
            <p:cNvSpPr>
              <a:spLocks noChangeAspect="1"/>
            </p:cNvSpPr>
            <p:nvPr/>
          </p:nvSpPr>
          <p:spPr bwMode="auto">
            <a:xfrm>
              <a:off x="6959137" y="3157998"/>
              <a:ext cx="17503" cy="16044"/>
            </a:xfrm>
            <a:custGeom>
              <a:avLst/>
              <a:gdLst>
                <a:gd name="T0" fmla="*/ 1 w 10"/>
                <a:gd name="T1" fmla="*/ 4 h 9"/>
                <a:gd name="T2" fmla="*/ 7 w 10"/>
                <a:gd name="T3" fmla="*/ 1 h 9"/>
                <a:gd name="T4" fmla="*/ 11 w 10"/>
                <a:gd name="T5" fmla="*/ 9 h 9"/>
                <a:gd name="T6" fmla="*/ 5 w 10"/>
                <a:gd name="T7" fmla="*/ 7 h 9"/>
                <a:gd name="T8" fmla="*/ 1 w 10"/>
                <a:gd name="T9" fmla="*/ 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9"/>
                <a:gd name="T17" fmla="*/ 10 w 1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9">
                  <a:moveTo>
                    <a:pt x="1" y="3"/>
                  </a:moveTo>
                  <a:cubicBezTo>
                    <a:pt x="2" y="1"/>
                    <a:pt x="5" y="0"/>
                    <a:pt x="6" y="1"/>
                  </a:cubicBezTo>
                  <a:cubicBezTo>
                    <a:pt x="8" y="2"/>
                    <a:pt x="10" y="5"/>
                    <a:pt x="9" y="7"/>
                  </a:cubicBezTo>
                  <a:cubicBezTo>
                    <a:pt x="8" y="9"/>
                    <a:pt x="5" y="7"/>
                    <a:pt x="4" y="6"/>
                  </a:cubicBezTo>
                  <a:cubicBezTo>
                    <a:pt x="2" y="5"/>
                    <a:pt x="0" y="4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33" name="Freeform 3650"/>
            <p:cNvSpPr>
              <a:spLocks noChangeAspect="1"/>
            </p:cNvSpPr>
            <p:nvPr/>
          </p:nvSpPr>
          <p:spPr bwMode="auto">
            <a:xfrm>
              <a:off x="7263980" y="3031102"/>
              <a:ext cx="109393" cy="100642"/>
            </a:xfrm>
            <a:custGeom>
              <a:avLst/>
              <a:gdLst>
                <a:gd name="T0" fmla="*/ 69 w 63"/>
                <a:gd name="T1" fmla="*/ 56 h 58"/>
                <a:gd name="T2" fmla="*/ 69 w 63"/>
                <a:gd name="T3" fmla="*/ 45 h 58"/>
                <a:gd name="T4" fmla="*/ 75 w 63"/>
                <a:gd name="T5" fmla="*/ 38 h 58"/>
                <a:gd name="T6" fmla="*/ 70 w 63"/>
                <a:gd name="T7" fmla="*/ 29 h 58"/>
                <a:gd name="T8" fmla="*/ 69 w 63"/>
                <a:gd name="T9" fmla="*/ 17 h 58"/>
                <a:gd name="T10" fmla="*/ 64 w 63"/>
                <a:gd name="T11" fmla="*/ 17 h 58"/>
                <a:gd name="T12" fmla="*/ 69 w 63"/>
                <a:gd name="T13" fmla="*/ 11 h 58"/>
                <a:gd name="T14" fmla="*/ 64 w 63"/>
                <a:gd name="T15" fmla="*/ 5 h 58"/>
                <a:gd name="T16" fmla="*/ 57 w 63"/>
                <a:gd name="T17" fmla="*/ 1 h 58"/>
                <a:gd name="T18" fmla="*/ 54 w 63"/>
                <a:gd name="T19" fmla="*/ 8 h 58"/>
                <a:gd name="T20" fmla="*/ 49 w 63"/>
                <a:gd name="T21" fmla="*/ 6 h 58"/>
                <a:gd name="T22" fmla="*/ 48 w 63"/>
                <a:gd name="T23" fmla="*/ 10 h 58"/>
                <a:gd name="T24" fmla="*/ 43 w 63"/>
                <a:gd name="T25" fmla="*/ 8 h 58"/>
                <a:gd name="T26" fmla="*/ 40 w 63"/>
                <a:gd name="T27" fmla="*/ 18 h 58"/>
                <a:gd name="T28" fmla="*/ 36 w 63"/>
                <a:gd name="T29" fmla="*/ 17 h 58"/>
                <a:gd name="T30" fmla="*/ 35 w 63"/>
                <a:gd name="T31" fmla="*/ 24 h 58"/>
                <a:gd name="T32" fmla="*/ 27 w 63"/>
                <a:gd name="T33" fmla="*/ 25 h 58"/>
                <a:gd name="T34" fmla="*/ 30 w 63"/>
                <a:gd name="T35" fmla="*/ 18 h 58"/>
                <a:gd name="T36" fmla="*/ 23 w 63"/>
                <a:gd name="T37" fmla="*/ 17 h 58"/>
                <a:gd name="T38" fmla="*/ 17 w 63"/>
                <a:gd name="T39" fmla="*/ 21 h 58"/>
                <a:gd name="T40" fmla="*/ 10 w 63"/>
                <a:gd name="T41" fmla="*/ 25 h 58"/>
                <a:gd name="T42" fmla="*/ 1 w 63"/>
                <a:gd name="T43" fmla="*/ 37 h 58"/>
                <a:gd name="T44" fmla="*/ 2 w 63"/>
                <a:gd name="T45" fmla="*/ 45 h 58"/>
                <a:gd name="T46" fmla="*/ 13 w 63"/>
                <a:gd name="T47" fmla="*/ 31 h 58"/>
                <a:gd name="T48" fmla="*/ 14 w 63"/>
                <a:gd name="T49" fmla="*/ 36 h 58"/>
                <a:gd name="T50" fmla="*/ 19 w 63"/>
                <a:gd name="T51" fmla="*/ 30 h 58"/>
                <a:gd name="T52" fmla="*/ 24 w 63"/>
                <a:gd name="T53" fmla="*/ 36 h 58"/>
                <a:gd name="T54" fmla="*/ 27 w 63"/>
                <a:gd name="T55" fmla="*/ 30 h 58"/>
                <a:gd name="T56" fmla="*/ 38 w 63"/>
                <a:gd name="T57" fmla="*/ 36 h 58"/>
                <a:gd name="T58" fmla="*/ 32 w 63"/>
                <a:gd name="T59" fmla="*/ 43 h 58"/>
                <a:gd name="T60" fmla="*/ 37 w 63"/>
                <a:gd name="T61" fmla="*/ 56 h 58"/>
                <a:gd name="T62" fmla="*/ 49 w 63"/>
                <a:gd name="T63" fmla="*/ 63 h 58"/>
                <a:gd name="T64" fmla="*/ 54 w 63"/>
                <a:gd name="T65" fmla="*/ 58 h 58"/>
                <a:gd name="T66" fmla="*/ 56 w 63"/>
                <a:gd name="T67" fmla="*/ 68 h 58"/>
                <a:gd name="T68" fmla="*/ 61 w 63"/>
                <a:gd name="T69" fmla="*/ 59 h 58"/>
                <a:gd name="T70" fmla="*/ 57 w 63"/>
                <a:gd name="T71" fmla="*/ 51 h 58"/>
                <a:gd name="T72" fmla="*/ 55 w 63"/>
                <a:gd name="T73" fmla="*/ 44 h 58"/>
                <a:gd name="T74" fmla="*/ 62 w 63"/>
                <a:gd name="T75" fmla="*/ 38 h 58"/>
                <a:gd name="T76" fmla="*/ 64 w 63"/>
                <a:gd name="T77" fmla="*/ 51 h 58"/>
                <a:gd name="T78" fmla="*/ 69 w 63"/>
                <a:gd name="T79" fmla="*/ 56 h 5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3"/>
                <a:gd name="T121" fmla="*/ 0 h 58"/>
                <a:gd name="T122" fmla="*/ 63 w 63"/>
                <a:gd name="T123" fmla="*/ 58 h 5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3" h="58">
                  <a:moveTo>
                    <a:pt x="58" y="47"/>
                  </a:moveTo>
                  <a:cubicBezTo>
                    <a:pt x="59" y="44"/>
                    <a:pt x="57" y="41"/>
                    <a:pt x="58" y="38"/>
                  </a:cubicBezTo>
                  <a:cubicBezTo>
                    <a:pt x="59" y="35"/>
                    <a:pt x="63" y="35"/>
                    <a:pt x="63" y="32"/>
                  </a:cubicBezTo>
                  <a:cubicBezTo>
                    <a:pt x="63" y="29"/>
                    <a:pt x="60" y="27"/>
                    <a:pt x="59" y="24"/>
                  </a:cubicBezTo>
                  <a:cubicBezTo>
                    <a:pt x="58" y="21"/>
                    <a:pt x="59" y="17"/>
                    <a:pt x="58" y="14"/>
                  </a:cubicBezTo>
                  <a:cubicBezTo>
                    <a:pt x="57" y="13"/>
                    <a:pt x="54" y="16"/>
                    <a:pt x="54" y="14"/>
                  </a:cubicBezTo>
                  <a:cubicBezTo>
                    <a:pt x="54" y="12"/>
                    <a:pt x="58" y="11"/>
                    <a:pt x="58" y="9"/>
                  </a:cubicBezTo>
                  <a:cubicBezTo>
                    <a:pt x="58" y="7"/>
                    <a:pt x="56" y="5"/>
                    <a:pt x="54" y="4"/>
                  </a:cubicBezTo>
                  <a:cubicBezTo>
                    <a:pt x="53" y="2"/>
                    <a:pt x="50" y="0"/>
                    <a:pt x="48" y="1"/>
                  </a:cubicBezTo>
                  <a:cubicBezTo>
                    <a:pt x="46" y="2"/>
                    <a:pt x="47" y="6"/>
                    <a:pt x="45" y="7"/>
                  </a:cubicBezTo>
                  <a:cubicBezTo>
                    <a:pt x="44" y="8"/>
                    <a:pt x="42" y="5"/>
                    <a:pt x="41" y="5"/>
                  </a:cubicBezTo>
                  <a:cubicBezTo>
                    <a:pt x="40" y="6"/>
                    <a:pt x="41" y="8"/>
                    <a:pt x="40" y="8"/>
                  </a:cubicBezTo>
                  <a:cubicBezTo>
                    <a:pt x="39" y="8"/>
                    <a:pt x="37" y="6"/>
                    <a:pt x="36" y="7"/>
                  </a:cubicBezTo>
                  <a:cubicBezTo>
                    <a:pt x="35" y="9"/>
                    <a:pt x="36" y="12"/>
                    <a:pt x="34" y="15"/>
                  </a:cubicBezTo>
                  <a:cubicBezTo>
                    <a:pt x="33" y="16"/>
                    <a:pt x="31" y="13"/>
                    <a:pt x="30" y="14"/>
                  </a:cubicBezTo>
                  <a:cubicBezTo>
                    <a:pt x="29" y="15"/>
                    <a:pt x="30" y="18"/>
                    <a:pt x="29" y="20"/>
                  </a:cubicBezTo>
                  <a:cubicBezTo>
                    <a:pt x="27" y="21"/>
                    <a:pt x="24" y="23"/>
                    <a:pt x="23" y="21"/>
                  </a:cubicBezTo>
                  <a:cubicBezTo>
                    <a:pt x="21" y="19"/>
                    <a:pt x="26" y="17"/>
                    <a:pt x="25" y="15"/>
                  </a:cubicBezTo>
                  <a:cubicBezTo>
                    <a:pt x="24" y="13"/>
                    <a:pt x="21" y="14"/>
                    <a:pt x="19" y="14"/>
                  </a:cubicBezTo>
                  <a:cubicBezTo>
                    <a:pt x="17" y="15"/>
                    <a:pt x="16" y="17"/>
                    <a:pt x="14" y="18"/>
                  </a:cubicBezTo>
                  <a:cubicBezTo>
                    <a:pt x="12" y="20"/>
                    <a:pt x="9" y="20"/>
                    <a:pt x="8" y="21"/>
                  </a:cubicBezTo>
                  <a:cubicBezTo>
                    <a:pt x="5" y="24"/>
                    <a:pt x="3" y="27"/>
                    <a:pt x="1" y="31"/>
                  </a:cubicBezTo>
                  <a:cubicBezTo>
                    <a:pt x="1" y="33"/>
                    <a:pt x="0" y="39"/>
                    <a:pt x="2" y="38"/>
                  </a:cubicBezTo>
                  <a:cubicBezTo>
                    <a:pt x="6" y="35"/>
                    <a:pt x="7" y="29"/>
                    <a:pt x="11" y="26"/>
                  </a:cubicBezTo>
                  <a:cubicBezTo>
                    <a:pt x="12" y="25"/>
                    <a:pt x="10" y="30"/>
                    <a:pt x="12" y="30"/>
                  </a:cubicBezTo>
                  <a:cubicBezTo>
                    <a:pt x="14" y="30"/>
                    <a:pt x="14" y="25"/>
                    <a:pt x="16" y="25"/>
                  </a:cubicBezTo>
                  <a:cubicBezTo>
                    <a:pt x="18" y="25"/>
                    <a:pt x="18" y="30"/>
                    <a:pt x="20" y="30"/>
                  </a:cubicBezTo>
                  <a:cubicBezTo>
                    <a:pt x="22" y="30"/>
                    <a:pt x="21" y="25"/>
                    <a:pt x="23" y="25"/>
                  </a:cubicBezTo>
                  <a:cubicBezTo>
                    <a:pt x="26" y="25"/>
                    <a:pt x="31" y="27"/>
                    <a:pt x="32" y="30"/>
                  </a:cubicBezTo>
                  <a:cubicBezTo>
                    <a:pt x="33" y="32"/>
                    <a:pt x="28" y="34"/>
                    <a:pt x="27" y="36"/>
                  </a:cubicBezTo>
                  <a:cubicBezTo>
                    <a:pt x="27" y="40"/>
                    <a:pt x="28" y="44"/>
                    <a:pt x="31" y="47"/>
                  </a:cubicBezTo>
                  <a:cubicBezTo>
                    <a:pt x="33" y="50"/>
                    <a:pt x="37" y="52"/>
                    <a:pt x="41" y="53"/>
                  </a:cubicBezTo>
                  <a:cubicBezTo>
                    <a:pt x="43" y="53"/>
                    <a:pt x="43" y="48"/>
                    <a:pt x="45" y="49"/>
                  </a:cubicBezTo>
                  <a:cubicBezTo>
                    <a:pt x="47" y="51"/>
                    <a:pt x="44" y="57"/>
                    <a:pt x="47" y="57"/>
                  </a:cubicBezTo>
                  <a:cubicBezTo>
                    <a:pt x="49" y="58"/>
                    <a:pt x="51" y="53"/>
                    <a:pt x="51" y="50"/>
                  </a:cubicBezTo>
                  <a:cubicBezTo>
                    <a:pt x="51" y="48"/>
                    <a:pt x="49" y="45"/>
                    <a:pt x="48" y="43"/>
                  </a:cubicBezTo>
                  <a:cubicBezTo>
                    <a:pt x="48" y="41"/>
                    <a:pt x="45" y="39"/>
                    <a:pt x="46" y="37"/>
                  </a:cubicBezTo>
                  <a:cubicBezTo>
                    <a:pt x="46" y="35"/>
                    <a:pt x="50" y="30"/>
                    <a:pt x="52" y="32"/>
                  </a:cubicBezTo>
                  <a:cubicBezTo>
                    <a:pt x="55" y="34"/>
                    <a:pt x="53" y="39"/>
                    <a:pt x="54" y="43"/>
                  </a:cubicBezTo>
                  <a:cubicBezTo>
                    <a:pt x="55" y="45"/>
                    <a:pt x="57" y="48"/>
                    <a:pt x="58" y="4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34" name="Freeform 3651"/>
            <p:cNvSpPr>
              <a:spLocks noChangeAspect="1"/>
            </p:cNvSpPr>
            <p:nvPr/>
          </p:nvSpPr>
          <p:spPr bwMode="auto">
            <a:xfrm>
              <a:off x="2675298" y="2969842"/>
              <a:ext cx="4376" cy="4376"/>
            </a:xfrm>
            <a:custGeom>
              <a:avLst/>
              <a:gdLst>
                <a:gd name="T0" fmla="*/ 2 w 3"/>
                <a:gd name="T1" fmla="*/ 2 h 3"/>
                <a:gd name="T2" fmla="*/ 3 w 3"/>
                <a:gd name="T3" fmla="*/ 3 h 3"/>
                <a:gd name="T4" fmla="*/ 1 w 3"/>
                <a:gd name="T5" fmla="*/ 2 h 3"/>
                <a:gd name="T6" fmla="*/ 1 w 3"/>
                <a:gd name="T7" fmla="*/ 1 h 3"/>
                <a:gd name="T8" fmla="*/ 2 w 3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3" y="2"/>
                    <a:pt x="3" y="2"/>
                    <a:pt x="3" y="3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35" name="Freeform 3652"/>
            <p:cNvSpPr>
              <a:spLocks noChangeAspect="1"/>
            </p:cNvSpPr>
            <p:nvPr/>
          </p:nvSpPr>
          <p:spPr bwMode="auto">
            <a:xfrm>
              <a:off x="3244143" y="4756598"/>
              <a:ext cx="21879" cy="8751"/>
            </a:xfrm>
            <a:custGeom>
              <a:avLst/>
              <a:gdLst>
                <a:gd name="T0" fmla="*/ 1 w 13"/>
                <a:gd name="T1" fmla="*/ 4 h 5"/>
                <a:gd name="T2" fmla="*/ 5 w 13"/>
                <a:gd name="T3" fmla="*/ 1 h 5"/>
                <a:gd name="T4" fmla="*/ 14 w 13"/>
                <a:gd name="T5" fmla="*/ 1 h 5"/>
                <a:gd name="T6" fmla="*/ 12 w 13"/>
                <a:gd name="T7" fmla="*/ 4 h 5"/>
                <a:gd name="T8" fmla="*/ 6 w 13"/>
                <a:gd name="T9" fmla="*/ 4 h 5"/>
                <a:gd name="T10" fmla="*/ 3 w 13"/>
                <a:gd name="T11" fmla="*/ 6 h 5"/>
                <a:gd name="T12" fmla="*/ 1 w 13"/>
                <a:gd name="T13" fmla="*/ 4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5"/>
                <a:gd name="T23" fmla="*/ 13 w 13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5">
                  <a:moveTo>
                    <a:pt x="1" y="3"/>
                  </a:moveTo>
                  <a:cubicBezTo>
                    <a:pt x="1" y="2"/>
                    <a:pt x="3" y="1"/>
                    <a:pt x="4" y="1"/>
                  </a:cubicBezTo>
                  <a:cubicBezTo>
                    <a:pt x="7" y="1"/>
                    <a:pt x="10" y="0"/>
                    <a:pt x="12" y="1"/>
                  </a:cubicBezTo>
                  <a:cubicBezTo>
                    <a:pt x="13" y="2"/>
                    <a:pt x="11" y="3"/>
                    <a:pt x="10" y="3"/>
                  </a:cubicBezTo>
                  <a:cubicBezTo>
                    <a:pt x="8" y="4"/>
                    <a:pt x="7" y="3"/>
                    <a:pt x="5" y="3"/>
                  </a:cubicBezTo>
                  <a:cubicBezTo>
                    <a:pt x="4" y="3"/>
                    <a:pt x="4" y="5"/>
                    <a:pt x="3" y="5"/>
                  </a:cubicBezTo>
                  <a:cubicBezTo>
                    <a:pt x="2" y="4"/>
                    <a:pt x="0" y="4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1337" name="Shape 1079">
            <a:extLst>
              <a:ext uri="{FF2B5EF4-FFF2-40B4-BE49-F238E27FC236}">
                <a16:creationId xmlns:a16="http://schemas.microsoft.com/office/drawing/2014/main" id="{448577A8-8A9E-498C-AFE8-F28F65F71033}"/>
              </a:ext>
            </a:extLst>
          </p:cNvPr>
          <p:cNvSpPr/>
          <p:nvPr userDrawn="1"/>
        </p:nvSpPr>
        <p:spPr>
          <a:xfrm>
            <a:off x="1371601" y="3950716"/>
            <a:ext cx="1468912" cy="1047793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080" tIns="26040" rIns="52080" bIns="2604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sz="1406" b="1" dirty="0">
              <a:solidFill>
                <a:schemeClr val="bg1"/>
              </a:solidFill>
              <a:sym typeface="Montserrat"/>
            </a:endParaRPr>
          </a:p>
        </p:txBody>
      </p:sp>
      <p:sp>
        <p:nvSpPr>
          <p:cNvPr id="1338" name="Shape 1080">
            <a:extLst>
              <a:ext uri="{FF2B5EF4-FFF2-40B4-BE49-F238E27FC236}">
                <a16:creationId xmlns:a16="http://schemas.microsoft.com/office/drawing/2014/main" id="{7A88425B-19D2-4719-96C6-51F30D892541}"/>
              </a:ext>
            </a:extLst>
          </p:cNvPr>
          <p:cNvSpPr/>
          <p:nvPr userDrawn="1"/>
        </p:nvSpPr>
        <p:spPr>
          <a:xfrm>
            <a:off x="3025088" y="3950716"/>
            <a:ext cx="1468912" cy="1047793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080" tIns="26040" rIns="52080" bIns="2604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sz="1406" b="1" dirty="0">
              <a:solidFill>
                <a:schemeClr val="bg1"/>
              </a:solidFill>
              <a:sym typeface="Montserrat"/>
            </a:endParaRPr>
          </a:p>
        </p:txBody>
      </p:sp>
      <p:sp>
        <p:nvSpPr>
          <p:cNvPr id="1339" name="Shape 1081">
            <a:extLst>
              <a:ext uri="{FF2B5EF4-FFF2-40B4-BE49-F238E27FC236}">
                <a16:creationId xmlns:a16="http://schemas.microsoft.com/office/drawing/2014/main" id="{338D0A05-3FBC-4D21-AE75-11E32EFC83FB}"/>
              </a:ext>
            </a:extLst>
          </p:cNvPr>
          <p:cNvSpPr/>
          <p:nvPr userDrawn="1"/>
        </p:nvSpPr>
        <p:spPr>
          <a:xfrm>
            <a:off x="4678576" y="3950716"/>
            <a:ext cx="1468912" cy="1047793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080" tIns="26040" rIns="52080" bIns="2604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sz="1406" b="1" dirty="0">
              <a:solidFill>
                <a:schemeClr val="bg1"/>
              </a:solidFill>
              <a:sym typeface="Montserrat"/>
            </a:endParaRPr>
          </a:p>
        </p:txBody>
      </p:sp>
      <p:sp>
        <p:nvSpPr>
          <p:cNvPr id="1340" name="Shape 1082">
            <a:extLst>
              <a:ext uri="{FF2B5EF4-FFF2-40B4-BE49-F238E27FC236}">
                <a16:creationId xmlns:a16="http://schemas.microsoft.com/office/drawing/2014/main" id="{97F40E33-D7BF-4036-AA2F-35B7BD693A0E}"/>
              </a:ext>
            </a:extLst>
          </p:cNvPr>
          <p:cNvSpPr/>
          <p:nvPr userDrawn="1"/>
        </p:nvSpPr>
        <p:spPr>
          <a:xfrm>
            <a:off x="6332064" y="3950716"/>
            <a:ext cx="1468912" cy="1047793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080" tIns="26040" rIns="52080" bIns="2604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sz="1406" b="1" dirty="0">
              <a:solidFill>
                <a:schemeClr val="bg1"/>
              </a:solidFill>
              <a:sym typeface="Montserrat"/>
            </a:endParaRPr>
          </a:p>
        </p:txBody>
      </p:sp>
      <p:sp>
        <p:nvSpPr>
          <p:cNvPr id="1341" name="Content Placeholder 2"/>
          <p:cNvSpPr>
            <a:spLocks noGrp="1"/>
          </p:cNvSpPr>
          <p:nvPr>
            <p:ph idx="16"/>
          </p:nvPr>
        </p:nvSpPr>
        <p:spPr>
          <a:xfrm>
            <a:off x="1371601" y="4105619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42" name="Content Placeholder 2"/>
          <p:cNvSpPr>
            <a:spLocks noGrp="1"/>
          </p:cNvSpPr>
          <p:nvPr>
            <p:ph idx="17"/>
          </p:nvPr>
        </p:nvSpPr>
        <p:spPr>
          <a:xfrm>
            <a:off x="3025088" y="4105619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43" name="Content Placeholder 2"/>
          <p:cNvSpPr>
            <a:spLocks noGrp="1"/>
          </p:cNvSpPr>
          <p:nvPr>
            <p:ph idx="18"/>
          </p:nvPr>
        </p:nvSpPr>
        <p:spPr>
          <a:xfrm>
            <a:off x="4678576" y="4105619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44" name="Content Placeholder 2"/>
          <p:cNvSpPr>
            <a:spLocks noGrp="1"/>
          </p:cNvSpPr>
          <p:nvPr>
            <p:ph idx="19"/>
          </p:nvPr>
        </p:nvSpPr>
        <p:spPr>
          <a:xfrm>
            <a:off x="6332064" y="4105619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4415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5" name="Picture 2" descr="E:\ELANCE\PICTURES\Handshake-1600X780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22" b="28077"/>
          <a:stretch/>
        </p:blipFill>
        <p:spPr bwMode="auto">
          <a:xfrm>
            <a:off x="1" y="0"/>
            <a:ext cx="91440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-1588"/>
            <a:ext cx="9144000" cy="1811338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grpSp>
        <p:nvGrpSpPr>
          <p:cNvPr id="188" name="Group 187"/>
          <p:cNvGrpSpPr/>
          <p:nvPr userDrawn="1"/>
        </p:nvGrpSpPr>
        <p:grpSpPr>
          <a:xfrm>
            <a:off x="7907575" y="53340"/>
            <a:ext cx="1150969" cy="308610"/>
            <a:chOff x="7907575" y="53340"/>
            <a:chExt cx="1150969" cy="308610"/>
          </a:xfrm>
        </p:grpSpPr>
        <p:pic>
          <p:nvPicPr>
            <p:cNvPr id="189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15"/>
            <a:stretch/>
          </p:blipFill>
          <p:spPr bwMode="auto">
            <a:xfrm>
              <a:off x="7907575" y="53340"/>
              <a:ext cx="322025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2"/>
            <a:stretch/>
          </p:blipFill>
          <p:spPr bwMode="auto">
            <a:xfrm>
              <a:off x="8224080" y="53340"/>
              <a:ext cx="834464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46" name="Content Placeholder 2"/>
          <p:cNvSpPr>
            <a:spLocks noGrp="1"/>
          </p:cNvSpPr>
          <p:nvPr>
            <p:ph idx="1"/>
          </p:nvPr>
        </p:nvSpPr>
        <p:spPr>
          <a:xfrm>
            <a:off x="152400" y="1809750"/>
            <a:ext cx="8763000" cy="2971800"/>
          </a:xfrm>
        </p:spPr>
        <p:txBody>
          <a:bodyPr/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400"/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3683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4" descr="C:\Users\Miro\Desktop\1614873008361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16"/>
          <a:stretch/>
        </p:blipFill>
        <p:spPr bwMode="auto">
          <a:xfrm>
            <a:off x="0" y="0"/>
            <a:ext cx="4419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-1588"/>
            <a:ext cx="4419600" cy="5143500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632" y="466320"/>
            <a:ext cx="4215768" cy="505230"/>
          </a:xfrm>
        </p:spPr>
        <p:txBody>
          <a:bodyPr/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accent5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sp>
        <p:nvSpPr>
          <p:cNvPr id="121" name="Oval 120"/>
          <p:cNvSpPr/>
          <p:nvPr userDrawn="1"/>
        </p:nvSpPr>
        <p:spPr>
          <a:xfrm>
            <a:off x="450544" y="1146874"/>
            <a:ext cx="1392107" cy="1392107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2" name="Oval 121"/>
          <p:cNvSpPr/>
          <p:nvPr userDrawn="1"/>
        </p:nvSpPr>
        <p:spPr>
          <a:xfrm>
            <a:off x="2562765" y="1146873"/>
            <a:ext cx="1392107" cy="1392107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3" name="Oval 122"/>
          <p:cNvSpPr/>
          <p:nvPr userDrawn="1"/>
        </p:nvSpPr>
        <p:spPr>
          <a:xfrm>
            <a:off x="450544" y="3016156"/>
            <a:ext cx="1392107" cy="1392107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4" name="Oval 123"/>
          <p:cNvSpPr/>
          <p:nvPr userDrawn="1"/>
        </p:nvSpPr>
        <p:spPr>
          <a:xfrm>
            <a:off x="2562766" y="3016157"/>
            <a:ext cx="1392107" cy="1392107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89" name="Oval 188"/>
          <p:cNvSpPr/>
          <p:nvPr userDrawn="1"/>
        </p:nvSpPr>
        <p:spPr>
          <a:xfrm>
            <a:off x="366818" y="1063148"/>
            <a:ext cx="1559560" cy="1559560"/>
          </a:xfrm>
          <a:prstGeom prst="ellipse">
            <a:avLst/>
          </a:prstGeom>
          <a:noFill/>
          <a:ln w="63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90" name="Oval 189"/>
          <p:cNvSpPr/>
          <p:nvPr userDrawn="1"/>
        </p:nvSpPr>
        <p:spPr>
          <a:xfrm>
            <a:off x="2479040" y="1063147"/>
            <a:ext cx="1559560" cy="1559560"/>
          </a:xfrm>
          <a:prstGeom prst="ellipse">
            <a:avLst/>
          </a:prstGeom>
          <a:noFill/>
          <a:ln w="63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91" name="Oval 190"/>
          <p:cNvSpPr/>
          <p:nvPr userDrawn="1"/>
        </p:nvSpPr>
        <p:spPr>
          <a:xfrm>
            <a:off x="366817" y="2932431"/>
            <a:ext cx="1559560" cy="1559560"/>
          </a:xfrm>
          <a:prstGeom prst="ellipse">
            <a:avLst/>
          </a:prstGeom>
          <a:noFill/>
          <a:ln w="63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92" name="Oval 191"/>
          <p:cNvSpPr/>
          <p:nvPr userDrawn="1"/>
        </p:nvSpPr>
        <p:spPr>
          <a:xfrm>
            <a:off x="2479039" y="2932430"/>
            <a:ext cx="1559560" cy="1559560"/>
          </a:xfrm>
          <a:prstGeom prst="ellipse">
            <a:avLst/>
          </a:prstGeom>
          <a:noFill/>
          <a:ln w="63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50850" y="1146175"/>
            <a:ext cx="1392238" cy="139223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bg-BG" dirty="0"/>
          </a:p>
        </p:txBody>
      </p:sp>
      <p:sp>
        <p:nvSpPr>
          <p:cNvPr id="19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2562766" y="1153380"/>
            <a:ext cx="1392238" cy="139223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bg-BG" dirty="0"/>
          </a:p>
        </p:txBody>
      </p:sp>
      <p:sp>
        <p:nvSpPr>
          <p:cNvPr id="19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2562634" y="3016157"/>
            <a:ext cx="1392238" cy="139223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bg-BG" dirty="0"/>
          </a:p>
        </p:txBody>
      </p:sp>
      <p:sp>
        <p:nvSpPr>
          <p:cNvPr id="19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50544" y="3016157"/>
            <a:ext cx="1392238" cy="139223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bg-BG" dirty="0"/>
          </a:p>
        </p:txBody>
      </p:sp>
      <p:sp>
        <p:nvSpPr>
          <p:cNvPr id="196" name="Content Placeholder 2"/>
          <p:cNvSpPr>
            <a:spLocks noGrp="1"/>
          </p:cNvSpPr>
          <p:nvPr>
            <p:ph idx="17"/>
          </p:nvPr>
        </p:nvSpPr>
        <p:spPr>
          <a:xfrm>
            <a:off x="4495800" y="514350"/>
            <a:ext cx="4495800" cy="3394472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 sz="1400"/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23499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2EB77-CB65-4525-8BCE-118AC8B3ABC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2121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7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0" r:id="rId14"/>
    <p:sldLayoutId id="2147483678" r:id="rId15"/>
    <p:sldLayoutId id="2147483681" r:id="rId16"/>
    <p:sldLayoutId id="2147483679" r:id="rId17"/>
    <p:sldLayoutId id="2147483682" r:id="rId18"/>
    <p:sldLayoutId id="2147483683" r:id="rId19"/>
    <p:sldLayoutId id="2147483680" r:id="rId20"/>
    <p:sldLayoutId id="2147483663" r:id="rId21"/>
    <p:sldLayoutId id="2147483661" r:id="rId22"/>
    <p:sldLayoutId id="2147483664" r:id="rId23"/>
    <p:sldLayoutId id="2147483665" r:id="rId24"/>
    <p:sldLayoutId id="2147483666" r:id="rId25"/>
    <p:sldLayoutId id="2147483667" r:id="rId26"/>
    <p:sldLayoutId id="2147483671" r:id="rId27"/>
    <p:sldLayoutId id="2147483668" r:id="rId28"/>
    <p:sldLayoutId id="2147483672" r:id="rId29"/>
    <p:sldLayoutId id="2147483669" r:id="rId30"/>
    <p:sldLayoutId id="2147483673" r:id="rId31"/>
    <p:sldLayoutId id="2147483670" r:id="rId32"/>
    <p:sldLayoutId id="2147483674" r:id="rId33"/>
    <p:sldLayoutId id="2147483675" r:id="rId34"/>
    <p:sldLayoutId id="2147483676" r:id="rId3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escout.com/research-labs/namewreck/" TargetMode="External"/><Relationship Id="rId2" Type="http://schemas.openxmlformats.org/officeDocument/2006/relationships/hyperlink" Target="https://www.forescout.com/research-labs/amnesia33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comments" Target="../comments/comment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9E8EF-04F1-4D41-AC3C-23B96D2EAB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Wavelet™ &amp; The FAI™ Platform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B15800-5948-4AF0-837B-396D1DD4AF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Cyber-Security 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4CCF1-3403-E040-9EED-888F84B967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June 2021</a:t>
            </a:r>
          </a:p>
        </p:txBody>
      </p:sp>
    </p:spTree>
    <p:extLst>
      <p:ext uri="{BB962C8B-B14F-4D97-AF65-F5344CB8AC3E}">
        <p14:creationId xmlns:p14="http://schemas.microsoft.com/office/powerpoint/2010/main" val="2553064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E2C3-56A7-47C3-8383-C9ECF598A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6705600" cy="381000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#3: Bluetooth Communication Attack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3B3047-0EA3-4B46-BD4C-F5BF4C8187B5}"/>
              </a:ext>
            </a:extLst>
          </p:cNvPr>
          <p:cNvCxnSpPr>
            <a:cxnSpLocks/>
            <a:endCxn id="1036" idx="1"/>
          </p:cNvCxnSpPr>
          <p:nvPr/>
        </p:nvCxnSpPr>
        <p:spPr>
          <a:xfrm flipH="1">
            <a:off x="1241654" y="1604063"/>
            <a:ext cx="2448" cy="18827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0DEA569-E775-4038-921A-D88AF78B63E6}"/>
              </a:ext>
            </a:extLst>
          </p:cNvPr>
          <p:cNvSpPr txBox="1"/>
          <p:nvPr/>
        </p:nvSpPr>
        <p:spPr>
          <a:xfrm>
            <a:off x="1649754" y="867162"/>
            <a:ext cx="2588763" cy="830997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Compromise the Bluetooth communication channel in order to </a:t>
            </a:r>
            <a:r>
              <a:rPr lang="en-US" sz="1200" b="1" dirty="0">
                <a:solidFill>
                  <a:schemeClr val="bg1"/>
                </a:solidFill>
              </a:rPr>
              <a:t>gain configuration access to the device</a:t>
            </a:r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AEAC2763-21AB-4750-AA9A-CEA326EA63DF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40384" y="2409788"/>
            <a:ext cx="1245065" cy="715724"/>
          </a:xfrm>
          <a:prstGeom prst="bentConnector3">
            <a:avLst>
              <a:gd name="adj1" fmla="val 31365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9D5E143E-E84E-4ADB-9036-9DB57A22D5E1}"/>
              </a:ext>
            </a:extLst>
          </p:cNvPr>
          <p:cNvCxnSpPr>
            <a:cxnSpLocks/>
          </p:cNvCxnSpPr>
          <p:nvPr/>
        </p:nvCxnSpPr>
        <p:spPr>
          <a:xfrm rot="10800000">
            <a:off x="5952650" y="3462416"/>
            <a:ext cx="1032800" cy="660113"/>
          </a:xfrm>
          <a:prstGeom prst="bentConnector3">
            <a:avLst>
              <a:gd name="adj1" fmla="val 38107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92B0F2D-C977-48F2-8E5D-CCC2620D943E}"/>
              </a:ext>
            </a:extLst>
          </p:cNvPr>
          <p:cNvCxnSpPr>
            <a:cxnSpLocks/>
          </p:cNvCxnSpPr>
          <p:nvPr/>
        </p:nvCxnSpPr>
        <p:spPr>
          <a:xfrm flipH="1">
            <a:off x="2514476" y="3175644"/>
            <a:ext cx="1219324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>
            <a:extLst>
              <a:ext uri="{FF2B5EF4-FFF2-40B4-BE49-F238E27FC236}">
                <a16:creationId xmlns:a16="http://schemas.microsoft.com/office/drawing/2014/main" id="{B8394AED-F8E3-4CFF-98B1-EAFD13513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81825" flipH="1">
            <a:off x="1113746" y="3486829"/>
            <a:ext cx="257175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7F27FBB-12BC-41C0-B061-5A7B4AEC2FBF}"/>
              </a:ext>
            </a:extLst>
          </p:cNvPr>
          <p:cNvCxnSpPr>
            <a:cxnSpLocks/>
          </p:cNvCxnSpPr>
          <p:nvPr/>
        </p:nvCxnSpPr>
        <p:spPr>
          <a:xfrm flipV="1">
            <a:off x="967037" y="3175644"/>
            <a:ext cx="594939" cy="822706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A0359F-B66F-9142-9283-7ADB62544640}"/>
              </a:ext>
            </a:extLst>
          </p:cNvPr>
          <p:cNvGrpSpPr/>
          <p:nvPr/>
        </p:nvGrpSpPr>
        <p:grpSpPr>
          <a:xfrm>
            <a:off x="1546765" y="2699394"/>
            <a:ext cx="967711" cy="1141519"/>
            <a:chOff x="1546765" y="2699394"/>
            <a:chExt cx="967711" cy="114151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62BAC64-EB85-48A4-AD40-DF20207325B2}"/>
                </a:ext>
              </a:extLst>
            </p:cNvPr>
            <p:cNvSpPr txBox="1"/>
            <p:nvPr/>
          </p:nvSpPr>
          <p:spPr>
            <a:xfrm>
              <a:off x="1546765" y="3586997"/>
              <a:ext cx="95939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solidFill>
                    <a:schemeClr val="accent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Device</a:t>
              </a: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AC84EEB9-FC68-764A-9F71-C1EA5FC5E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61976" y="2699394"/>
              <a:ext cx="952500" cy="95250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926333" y="913939"/>
            <a:ext cx="620432" cy="653921"/>
            <a:chOff x="-8916705" y="-2273952"/>
            <a:chExt cx="7064695" cy="7446027"/>
          </a:xfrm>
          <a:solidFill>
            <a:schemeClr val="bg1"/>
          </a:solidFill>
        </p:grpSpPr>
        <p:sp>
          <p:nvSpPr>
            <p:cNvPr id="31" name="Freeform 7"/>
            <p:cNvSpPr>
              <a:spLocks/>
            </p:cNvSpPr>
            <p:nvPr/>
          </p:nvSpPr>
          <p:spPr bwMode="auto">
            <a:xfrm>
              <a:off x="-8916705" y="-2273952"/>
              <a:ext cx="7064695" cy="6996865"/>
            </a:xfrm>
            <a:custGeom>
              <a:avLst/>
              <a:gdLst/>
              <a:ahLst/>
              <a:cxnLst/>
              <a:rect l="l" t="t" r="r" b="b"/>
              <a:pathLst>
                <a:path w="7064695" h="6996865">
                  <a:moveTo>
                    <a:pt x="3529953" y="1104988"/>
                  </a:moveTo>
                  <a:cubicBezTo>
                    <a:pt x="3462479" y="1103582"/>
                    <a:pt x="3395942" y="1121388"/>
                    <a:pt x="3326594" y="1162623"/>
                  </a:cubicBezTo>
                  <a:cubicBezTo>
                    <a:pt x="3259120" y="1203858"/>
                    <a:pt x="3187898" y="1230098"/>
                    <a:pt x="3116676" y="1267585"/>
                  </a:cubicBezTo>
                  <a:cubicBezTo>
                    <a:pt x="2869271" y="1402536"/>
                    <a:pt x="2644359" y="1563727"/>
                    <a:pt x="2475674" y="1792394"/>
                  </a:cubicBezTo>
                  <a:cubicBezTo>
                    <a:pt x="2411949" y="1878612"/>
                    <a:pt x="2348223" y="1961082"/>
                    <a:pt x="2284498" y="2043552"/>
                  </a:cubicBezTo>
                  <a:cubicBezTo>
                    <a:pt x="2202030" y="2148514"/>
                    <a:pt x="2127059" y="2257224"/>
                    <a:pt x="2074579" y="2384678"/>
                  </a:cubicBezTo>
                  <a:cubicBezTo>
                    <a:pt x="2190784" y="2294711"/>
                    <a:pt x="2303241" y="2193498"/>
                    <a:pt x="2434440" y="2114776"/>
                  </a:cubicBezTo>
                  <a:cubicBezTo>
                    <a:pt x="2464428" y="2365935"/>
                    <a:pt x="2501914" y="2605847"/>
                    <a:pt x="2573136" y="2842011"/>
                  </a:cubicBezTo>
                  <a:cubicBezTo>
                    <a:pt x="2689341" y="3235618"/>
                    <a:pt x="2925500" y="3524263"/>
                    <a:pt x="3307852" y="3685454"/>
                  </a:cubicBezTo>
                  <a:cubicBezTo>
                    <a:pt x="3405314" y="3722940"/>
                    <a:pt x="3506525" y="3756678"/>
                    <a:pt x="3615233" y="3726689"/>
                  </a:cubicBezTo>
                  <a:cubicBezTo>
                    <a:pt x="4020076" y="3621727"/>
                    <a:pt x="4293720" y="3363072"/>
                    <a:pt x="4443662" y="2976962"/>
                  </a:cubicBezTo>
                  <a:cubicBezTo>
                    <a:pt x="4552370" y="2703312"/>
                    <a:pt x="4597352" y="2414667"/>
                    <a:pt x="4631089" y="2111028"/>
                  </a:cubicBezTo>
                  <a:cubicBezTo>
                    <a:pt x="4758540" y="2193498"/>
                    <a:pt x="4863499" y="2279716"/>
                    <a:pt x="4968458" y="2373432"/>
                  </a:cubicBezTo>
                  <a:cubicBezTo>
                    <a:pt x="4979704" y="2335946"/>
                    <a:pt x="4960961" y="2313454"/>
                    <a:pt x="4949716" y="2290962"/>
                  </a:cubicBezTo>
                  <a:cubicBezTo>
                    <a:pt x="4811019" y="2066044"/>
                    <a:pt x="4649832" y="1859869"/>
                    <a:pt x="4477399" y="1661191"/>
                  </a:cubicBezTo>
                  <a:cubicBezTo>
                    <a:pt x="4274977" y="1432525"/>
                    <a:pt x="4008830" y="1293825"/>
                    <a:pt x="3738935" y="1162623"/>
                  </a:cubicBezTo>
                  <a:cubicBezTo>
                    <a:pt x="3665838" y="1127011"/>
                    <a:pt x="3597427" y="1106394"/>
                    <a:pt x="3529953" y="1104988"/>
                  </a:cubicBezTo>
                  <a:close/>
                  <a:moveTo>
                    <a:pt x="3540711" y="39"/>
                  </a:moveTo>
                  <a:cubicBezTo>
                    <a:pt x="3694192" y="918"/>
                    <a:pt x="3846091" y="17088"/>
                    <a:pt x="3997990" y="56460"/>
                  </a:cubicBezTo>
                  <a:cubicBezTo>
                    <a:pt x="4395553" y="157703"/>
                    <a:pt x="4669346" y="401435"/>
                    <a:pt x="4823121" y="780158"/>
                  </a:cubicBezTo>
                  <a:cubicBezTo>
                    <a:pt x="4920636" y="1023890"/>
                    <a:pt x="5010651" y="1263872"/>
                    <a:pt x="5108166" y="1503855"/>
                  </a:cubicBezTo>
                  <a:cubicBezTo>
                    <a:pt x="5201931" y="1743837"/>
                    <a:pt x="5329451" y="1957572"/>
                    <a:pt x="5509480" y="2141308"/>
                  </a:cubicBezTo>
                  <a:cubicBezTo>
                    <a:pt x="5588242" y="2227552"/>
                    <a:pt x="5659503" y="2321295"/>
                    <a:pt x="5715762" y="2422538"/>
                  </a:cubicBezTo>
                  <a:cubicBezTo>
                    <a:pt x="5903292" y="2756263"/>
                    <a:pt x="5862036" y="3078740"/>
                    <a:pt x="5599494" y="3356220"/>
                  </a:cubicBezTo>
                  <a:cubicBezTo>
                    <a:pt x="5513230" y="3446213"/>
                    <a:pt x="5411964" y="3521208"/>
                    <a:pt x="5299446" y="3599952"/>
                  </a:cubicBezTo>
                  <a:cubicBezTo>
                    <a:pt x="5348204" y="3614951"/>
                    <a:pt x="5389461" y="3626200"/>
                    <a:pt x="5430717" y="3637449"/>
                  </a:cubicBezTo>
                  <a:cubicBezTo>
                    <a:pt x="5910793" y="3787438"/>
                    <a:pt x="6233344" y="4098665"/>
                    <a:pt x="6432126" y="4559882"/>
                  </a:cubicBezTo>
                  <a:cubicBezTo>
                    <a:pt x="6642159" y="5047346"/>
                    <a:pt x="6788432" y="5557309"/>
                    <a:pt x="6953459" y="6063522"/>
                  </a:cubicBezTo>
                  <a:cubicBezTo>
                    <a:pt x="6998466" y="6206012"/>
                    <a:pt x="7050974" y="6352251"/>
                    <a:pt x="7062226" y="6505990"/>
                  </a:cubicBezTo>
                  <a:cubicBezTo>
                    <a:pt x="7084729" y="6790969"/>
                    <a:pt x="6953459" y="6944708"/>
                    <a:pt x="6668413" y="6978455"/>
                  </a:cubicBezTo>
                  <a:cubicBezTo>
                    <a:pt x="6488385" y="7000954"/>
                    <a:pt x="6312107" y="6989705"/>
                    <a:pt x="6135829" y="6993454"/>
                  </a:cubicBezTo>
                  <a:cubicBezTo>
                    <a:pt x="6087071" y="6993454"/>
                    <a:pt x="6038314" y="6985955"/>
                    <a:pt x="5993306" y="6993454"/>
                  </a:cubicBezTo>
                  <a:cubicBezTo>
                    <a:pt x="5884539" y="7004703"/>
                    <a:pt x="5794525" y="6993454"/>
                    <a:pt x="5742017" y="6877213"/>
                  </a:cubicBezTo>
                  <a:cubicBezTo>
                    <a:pt x="5727014" y="6847215"/>
                    <a:pt x="5693259" y="6820967"/>
                    <a:pt x="5659503" y="6805968"/>
                  </a:cubicBezTo>
                  <a:cubicBezTo>
                    <a:pt x="5595743" y="6775970"/>
                    <a:pt x="5591993" y="6734723"/>
                    <a:pt x="5603245" y="6674728"/>
                  </a:cubicBezTo>
                  <a:cubicBezTo>
                    <a:pt x="5682007" y="6146016"/>
                    <a:pt x="5760770" y="5617305"/>
                    <a:pt x="5835781" y="5088593"/>
                  </a:cubicBezTo>
                  <a:cubicBezTo>
                    <a:pt x="5862036" y="4908606"/>
                    <a:pt x="5895791" y="4728620"/>
                    <a:pt x="5914544" y="4548633"/>
                  </a:cubicBezTo>
                  <a:cubicBezTo>
                    <a:pt x="5948299" y="4263654"/>
                    <a:pt x="5745767" y="4042420"/>
                    <a:pt x="5449470" y="4042420"/>
                  </a:cubicBezTo>
                  <a:cubicBezTo>
                    <a:pt x="4249280" y="4042420"/>
                    <a:pt x="3049089" y="4042420"/>
                    <a:pt x="1848899" y="4042420"/>
                  </a:cubicBezTo>
                  <a:cubicBezTo>
                    <a:pt x="1740132" y="4042420"/>
                    <a:pt x="1635115" y="4031170"/>
                    <a:pt x="1526348" y="4049919"/>
                  </a:cubicBezTo>
                  <a:cubicBezTo>
                    <a:pt x="1275058" y="4091166"/>
                    <a:pt x="1113783" y="4304901"/>
                    <a:pt x="1151289" y="4556132"/>
                  </a:cubicBezTo>
                  <a:cubicBezTo>
                    <a:pt x="1245053" y="5216084"/>
                    <a:pt x="1342569" y="5876036"/>
                    <a:pt x="1443835" y="6535988"/>
                  </a:cubicBezTo>
                  <a:cubicBezTo>
                    <a:pt x="1462588" y="6663478"/>
                    <a:pt x="1500094" y="6787219"/>
                    <a:pt x="1342569" y="6858464"/>
                  </a:cubicBezTo>
                  <a:cubicBezTo>
                    <a:pt x="1327567" y="6862214"/>
                    <a:pt x="1316315" y="6880962"/>
                    <a:pt x="1308814" y="6895961"/>
                  </a:cubicBezTo>
                  <a:cubicBezTo>
                    <a:pt x="1271308" y="6993454"/>
                    <a:pt x="1192545" y="6997204"/>
                    <a:pt x="1102531" y="6993454"/>
                  </a:cubicBezTo>
                  <a:cubicBezTo>
                    <a:pt x="869994" y="6982205"/>
                    <a:pt x="637457" y="7004703"/>
                    <a:pt x="404920" y="6978455"/>
                  </a:cubicBezTo>
                  <a:cubicBezTo>
                    <a:pt x="329908" y="6970956"/>
                    <a:pt x="258647" y="6952207"/>
                    <a:pt x="191136" y="6918460"/>
                  </a:cubicBezTo>
                  <a:cubicBezTo>
                    <a:pt x="82369" y="6862214"/>
                    <a:pt x="22359" y="6775970"/>
                    <a:pt x="7357" y="6655979"/>
                  </a:cubicBezTo>
                  <a:cubicBezTo>
                    <a:pt x="-11396" y="6528488"/>
                    <a:pt x="7357" y="6404747"/>
                    <a:pt x="44863" y="6284756"/>
                  </a:cubicBezTo>
                  <a:cubicBezTo>
                    <a:pt x="198637" y="5793542"/>
                    <a:pt x="337409" y="5294828"/>
                    <a:pt x="528690" y="4814863"/>
                  </a:cubicBezTo>
                  <a:cubicBezTo>
                    <a:pt x="581198" y="4676123"/>
                    <a:pt x="644958" y="4541133"/>
                    <a:pt x="712469" y="4406143"/>
                  </a:cubicBezTo>
                  <a:cubicBezTo>
                    <a:pt x="918752" y="3982424"/>
                    <a:pt x="1263806" y="3742441"/>
                    <a:pt x="1706377" y="3618700"/>
                  </a:cubicBezTo>
                  <a:cubicBezTo>
                    <a:pt x="1721379" y="3614951"/>
                    <a:pt x="1740132" y="3607451"/>
                    <a:pt x="1766386" y="3599952"/>
                  </a:cubicBezTo>
                  <a:cubicBezTo>
                    <a:pt x="1635115" y="3509958"/>
                    <a:pt x="1518847" y="3419965"/>
                    <a:pt x="1421331" y="3307473"/>
                  </a:cubicBezTo>
                  <a:cubicBezTo>
                    <a:pt x="1207547" y="3048742"/>
                    <a:pt x="1173792" y="2771262"/>
                    <a:pt x="1323816" y="2471284"/>
                  </a:cubicBezTo>
                  <a:cubicBezTo>
                    <a:pt x="1376324" y="2362542"/>
                    <a:pt x="1440084" y="2265049"/>
                    <a:pt x="1522597" y="2182555"/>
                  </a:cubicBezTo>
                  <a:cubicBezTo>
                    <a:pt x="1766386" y="1935073"/>
                    <a:pt x="1920160" y="1635095"/>
                    <a:pt x="2036429" y="1312619"/>
                  </a:cubicBezTo>
                  <a:cubicBezTo>
                    <a:pt x="2100189" y="1140131"/>
                    <a:pt x="2167700" y="971394"/>
                    <a:pt x="2231460" y="802656"/>
                  </a:cubicBezTo>
                  <a:cubicBezTo>
                    <a:pt x="2437742" y="281444"/>
                    <a:pt x="2846557" y="41462"/>
                    <a:pt x="3386643" y="3964"/>
                  </a:cubicBezTo>
                  <a:cubicBezTo>
                    <a:pt x="3438214" y="1152"/>
                    <a:pt x="3489550" y="-254"/>
                    <a:pt x="3540711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2" name="Freeform 8"/>
            <p:cNvSpPr>
              <a:spLocks/>
            </p:cNvSpPr>
            <p:nvPr/>
          </p:nvSpPr>
          <p:spPr bwMode="auto">
            <a:xfrm>
              <a:off x="-7501551" y="2033587"/>
              <a:ext cx="4236944" cy="3138488"/>
            </a:xfrm>
            <a:custGeom>
              <a:avLst/>
              <a:gdLst/>
              <a:ahLst/>
              <a:cxnLst/>
              <a:rect l="l" t="t" r="r" b="b"/>
              <a:pathLst>
                <a:path w="4236944" h="3138488">
                  <a:moveTo>
                    <a:pt x="980670" y="2625725"/>
                  </a:moveTo>
                  <a:cubicBezTo>
                    <a:pt x="958158" y="2625725"/>
                    <a:pt x="939398" y="2625725"/>
                    <a:pt x="920637" y="2629458"/>
                  </a:cubicBezTo>
                  <a:cubicBezTo>
                    <a:pt x="879365" y="2633191"/>
                    <a:pt x="853100" y="2655588"/>
                    <a:pt x="853100" y="2696648"/>
                  </a:cubicBezTo>
                  <a:cubicBezTo>
                    <a:pt x="856852" y="2737709"/>
                    <a:pt x="879365" y="2760105"/>
                    <a:pt x="920637" y="2760105"/>
                  </a:cubicBezTo>
                  <a:cubicBezTo>
                    <a:pt x="939398" y="2763838"/>
                    <a:pt x="954406" y="2760105"/>
                    <a:pt x="973166" y="2760105"/>
                  </a:cubicBezTo>
                  <a:cubicBezTo>
                    <a:pt x="1352124" y="2760105"/>
                    <a:pt x="1731082" y="2760105"/>
                    <a:pt x="2113792" y="2760105"/>
                  </a:cubicBezTo>
                  <a:cubicBezTo>
                    <a:pt x="2496502" y="2760105"/>
                    <a:pt x="2879212" y="2760105"/>
                    <a:pt x="3261922" y="2760105"/>
                  </a:cubicBezTo>
                  <a:cubicBezTo>
                    <a:pt x="3280683" y="2760105"/>
                    <a:pt x="3299443" y="2763838"/>
                    <a:pt x="3321955" y="2760105"/>
                  </a:cubicBezTo>
                  <a:cubicBezTo>
                    <a:pt x="3359476" y="2756373"/>
                    <a:pt x="3378236" y="2737709"/>
                    <a:pt x="3381988" y="2696648"/>
                  </a:cubicBezTo>
                  <a:cubicBezTo>
                    <a:pt x="3381988" y="2659320"/>
                    <a:pt x="3359476" y="2636924"/>
                    <a:pt x="3325707" y="2629458"/>
                  </a:cubicBezTo>
                  <a:cubicBezTo>
                    <a:pt x="3306947" y="2625725"/>
                    <a:pt x="3284435" y="2625725"/>
                    <a:pt x="3265674" y="2625725"/>
                  </a:cubicBezTo>
                  <a:cubicBezTo>
                    <a:pt x="2504006" y="2625725"/>
                    <a:pt x="1742338" y="2625725"/>
                    <a:pt x="980670" y="2625725"/>
                  </a:cubicBezTo>
                  <a:close/>
                  <a:moveTo>
                    <a:pt x="2116886" y="411515"/>
                  </a:moveTo>
                  <a:cubicBezTo>
                    <a:pt x="1921910" y="411515"/>
                    <a:pt x="1726935" y="470604"/>
                    <a:pt x="1573205" y="588783"/>
                  </a:cubicBezTo>
                  <a:cubicBezTo>
                    <a:pt x="1475717" y="663817"/>
                    <a:pt x="1393228" y="757610"/>
                    <a:pt x="1370731" y="881416"/>
                  </a:cubicBezTo>
                  <a:cubicBezTo>
                    <a:pt x="1318237" y="1144036"/>
                    <a:pt x="1321987" y="1399152"/>
                    <a:pt x="1471968" y="1631758"/>
                  </a:cubicBezTo>
                  <a:cubicBezTo>
                    <a:pt x="1501964" y="1676778"/>
                    <a:pt x="1509463" y="1706792"/>
                    <a:pt x="1471968" y="1751813"/>
                  </a:cubicBezTo>
                  <a:cubicBezTo>
                    <a:pt x="1426973" y="1800585"/>
                    <a:pt x="1385729" y="1864364"/>
                    <a:pt x="1419474" y="1935646"/>
                  </a:cubicBezTo>
                  <a:cubicBezTo>
                    <a:pt x="1453220" y="1999425"/>
                    <a:pt x="1524461" y="1988170"/>
                    <a:pt x="1580704" y="1995674"/>
                  </a:cubicBezTo>
                  <a:cubicBezTo>
                    <a:pt x="1689440" y="2006929"/>
                    <a:pt x="1715687" y="2021936"/>
                    <a:pt x="1734434" y="2130735"/>
                  </a:cubicBezTo>
                  <a:cubicBezTo>
                    <a:pt x="1749432" y="2202018"/>
                    <a:pt x="1790677" y="2243287"/>
                    <a:pt x="1861918" y="2258293"/>
                  </a:cubicBezTo>
                  <a:cubicBezTo>
                    <a:pt x="1948157" y="2273300"/>
                    <a:pt x="2030647" y="2265797"/>
                    <a:pt x="2116886" y="2269548"/>
                  </a:cubicBezTo>
                  <a:cubicBezTo>
                    <a:pt x="2206874" y="2265797"/>
                    <a:pt x="2296863" y="2273300"/>
                    <a:pt x="2386852" y="2254542"/>
                  </a:cubicBezTo>
                  <a:cubicBezTo>
                    <a:pt x="2443094" y="2239535"/>
                    <a:pt x="2476840" y="2205769"/>
                    <a:pt x="2491838" y="2149494"/>
                  </a:cubicBezTo>
                  <a:cubicBezTo>
                    <a:pt x="2533083" y="2006929"/>
                    <a:pt x="2533083" y="2010681"/>
                    <a:pt x="2683064" y="1991922"/>
                  </a:cubicBezTo>
                  <a:cubicBezTo>
                    <a:pt x="2829295" y="1976915"/>
                    <a:pt x="2863041" y="1905633"/>
                    <a:pt x="2784301" y="1781826"/>
                  </a:cubicBezTo>
                  <a:cubicBezTo>
                    <a:pt x="2776802" y="1766819"/>
                    <a:pt x="2765553" y="1748061"/>
                    <a:pt x="2754305" y="1736806"/>
                  </a:cubicBezTo>
                  <a:cubicBezTo>
                    <a:pt x="2724309" y="1710544"/>
                    <a:pt x="2728058" y="1684282"/>
                    <a:pt x="2750555" y="1654268"/>
                  </a:cubicBezTo>
                  <a:cubicBezTo>
                    <a:pt x="2889288" y="1470434"/>
                    <a:pt x="2893037" y="1252835"/>
                    <a:pt x="2889288" y="1038988"/>
                  </a:cubicBezTo>
                  <a:cubicBezTo>
                    <a:pt x="2889288" y="851402"/>
                    <a:pt x="2806798" y="701334"/>
                    <a:pt x="2660567" y="588783"/>
                  </a:cubicBezTo>
                  <a:cubicBezTo>
                    <a:pt x="2506836" y="470604"/>
                    <a:pt x="2311861" y="411515"/>
                    <a:pt x="2116886" y="411515"/>
                  </a:cubicBezTo>
                  <a:close/>
                  <a:moveTo>
                    <a:pt x="213026" y="0"/>
                  </a:moveTo>
                  <a:lnTo>
                    <a:pt x="2117831" y="0"/>
                  </a:lnTo>
                  <a:cubicBezTo>
                    <a:pt x="2747767" y="0"/>
                    <a:pt x="3377703" y="0"/>
                    <a:pt x="4007638" y="0"/>
                  </a:cubicBezTo>
                  <a:cubicBezTo>
                    <a:pt x="4191370" y="0"/>
                    <a:pt x="4255113" y="71244"/>
                    <a:pt x="4232615" y="254979"/>
                  </a:cubicBezTo>
                  <a:cubicBezTo>
                    <a:pt x="4176371" y="641197"/>
                    <a:pt x="4116377" y="1031164"/>
                    <a:pt x="4060133" y="1417382"/>
                  </a:cubicBezTo>
                  <a:cubicBezTo>
                    <a:pt x="4000139" y="1826098"/>
                    <a:pt x="3940145" y="2231064"/>
                    <a:pt x="3880151" y="2639780"/>
                  </a:cubicBezTo>
                  <a:cubicBezTo>
                    <a:pt x="3872652" y="2681026"/>
                    <a:pt x="3891400" y="2684776"/>
                    <a:pt x="3921397" y="2684776"/>
                  </a:cubicBezTo>
                  <a:cubicBezTo>
                    <a:pt x="3966393" y="2684776"/>
                    <a:pt x="4011388" y="2677277"/>
                    <a:pt x="4056383" y="2692275"/>
                  </a:cubicBezTo>
                  <a:cubicBezTo>
                    <a:pt x="4157623" y="2729772"/>
                    <a:pt x="4206368" y="2831014"/>
                    <a:pt x="4183870" y="2966003"/>
                  </a:cubicBezTo>
                  <a:cubicBezTo>
                    <a:pt x="4168872" y="3070994"/>
                    <a:pt x="4093880" y="3134738"/>
                    <a:pt x="3981391" y="3138488"/>
                  </a:cubicBezTo>
                  <a:cubicBezTo>
                    <a:pt x="3355205" y="3138488"/>
                    <a:pt x="2725269" y="3138488"/>
                    <a:pt x="2099083" y="3138488"/>
                  </a:cubicBezTo>
                  <a:cubicBezTo>
                    <a:pt x="1491645" y="3138488"/>
                    <a:pt x="884208" y="3138488"/>
                    <a:pt x="276770" y="3138488"/>
                  </a:cubicBezTo>
                  <a:cubicBezTo>
                    <a:pt x="81790" y="3138488"/>
                    <a:pt x="-23200" y="2951004"/>
                    <a:pt x="74290" y="2778518"/>
                  </a:cubicBezTo>
                  <a:cubicBezTo>
                    <a:pt x="126785" y="2692275"/>
                    <a:pt x="205527" y="2677277"/>
                    <a:pt x="295518" y="2684776"/>
                  </a:cubicBezTo>
                  <a:cubicBezTo>
                    <a:pt x="348012" y="2688526"/>
                    <a:pt x="359261" y="2673527"/>
                    <a:pt x="351762" y="2617282"/>
                  </a:cubicBezTo>
                  <a:cubicBezTo>
                    <a:pt x="254272" y="1976085"/>
                    <a:pt x="160531" y="1331139"/>
                    <a:pt x="66791" y="686193"/>
                  </a:cubicBezTo>
                  <a:cubicBezTo>
                    <a:pt x="44293" y="536205"/>
                    <a:pt x="21796" y="386218"/>
                    <a:pt x="3048" y="232481"/>
                  </a:cubicBezTo>
                  <a:cubicBezTo>
                    <a:pt x="-15701" y="74994"/>
                    <a:pt x="51793" y="0"/>
                    <a:pt x="213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-5954714" y="3114675"/>
              <a:ext cx="500063" cy="358775"/>
            </a:xfrm>
            <a:custGeom>
              <a:avLst/>
              <a:gdLst>
                <a:gd name="T0" fmla="*/ 74 w 133"/>
                <a:gd name="T1" fmla="*/ 96 h 96"/>
                <a:gd name="T2" fmla="*/ 8 w 133"/>
                <a:gd name="T3" fmla="*/ 22 h 96"/>
                <a:gd name="T4" fmla="*/ 31 w 133"/>
                <a:gd name="T5" fmla="*/ 10 h 96"/>
                <a:gd name="T6" fmla="*/ 120 w 133"/>
                <a:gd name="T7" fmla="*/ 44 h 96"/>
                <a:gd name="T8" fmla="*/ 128 w 133"/>
                <a:gd name="T9" fmla="*/ 60 h 96"/>
                <a:gd name="T10" fmla="*/ 74 w 133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96">
                  <a:moveTo>
                    <a:pt x="74" y="96"/>
                  </a:moveTo>
                  <a:cubicBezTo>
                    <a:pt x="28" y="96"/>
                    <a:pt x="0" y="64"/>
                    <a:pt x="8" y="22"/>
                  </a:cubicBezTo>
                  <a:cubicBezTo>
                    <a:pt x="10" y="7"/>
                    <a:pt x="15" y="0"/>
                    <a:pt x="31" y="10"/>
                  </a:cubicBezTo>
                  <a:cubicBezTo>
                    <a:pt x="59" y="26"/>
                    <a:pt x="89" y="37"/>
                    <a:pt x="120" y="44"/>
                  </a:cubicBezTo>
                  <a:cubicBezTo>
                    <a:pt x="131" y="46"/>
                    <a:pt x="133" y="50"/>
                    <a:pt x="128" y="60"/>
                  </a:cubicBezTo>
                  <a:cubicBezTo>
                    <a:pt x="117" y="84"/>
                    <a:pt x="99" y="96"/>
                    <a:pt x="74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4" name="Freeform 13"/>
            <p:cNvSpPr>
              <a:spLocks/>
            </p:cNvSpPr>
            <p:nvPr/>
          </p:nvSpPr>
          <p:spPr bwMode="auto">
            <a:xfrm>
              <a:off x="-5308601" y="3114675"/>
              <a:ext cx="501650" cy="358775"/>
            </a:xfrm>
            <a:custGeom>
              <a:avLst/>
              <a:gdLst>
                <a:gd name="T0" fmla="*/ 58 w 134"/>
                <a:gd name="T1" fmla="*/ 96 h 96"/>
                <a:gd name="T2" fmla="*/ 2 w 134"/>
                <a:gd name="T3" fmla="*/ 56 h 96"/>
                <a:gd name="T4" fmla="*/ 8 w 134"/>
                <a:gd name="T5" fmla="*/ 44 h 96"/>
                <a:gd name="T6" fmla="*/ 106 w 134"/>
                <a:gd name="T7" fmla="*/ 7 h 96"/>
                <a:gd name="T8" fmla="*/ 124 w 134"/>
                <a:gd name="T9" fmla="*/ 20 h 96"/>
                <a:gd name="T10" fmla="*/ 58 w 13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" h="96">
                  <a:moveTo>
                    <a:pt x="58" y="96"/>
                  </a:moveTo>
                  <a:cubicBezTo>
                    <a:pt x="31" y="96"/>
                    <a:pt x="10" y="80"/>
                    <a:pt x="2" y="56"/>
                  </a:cubicBezTo>
                  <a:cubicBezTo>
                    <a:pt x="0" y="48"/>
                    <a:pt x="2" y="46"/>
                    <a:pt x="8" y="44"/>
                  </a:cubicBezTo>
                  <a:cubicBezTo>
                    <a:pt x="43" y="37"/>
                    <a:pt x="75" y="24"/>
                    <a:pt x="106" y="7"/>
                  </a:cubicBezTo>
                  <a:cubicBezTo>
                    <a:pt x="120" y="0"/>
                    <a:pt x="122" y="12"/>
                    <a:pt x="124" y="20"/>
                  </a:cubicBezTo>
                  <a:cubicBezTo>
                    <a:pt x="134" y="63"/>
                    <a:pt x="105" y="96"/>
                    <a:pt x="58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5" name="Freeform 14"/>
            <p:cNvSpPr>
              <a:spLocks/>
            </p:cNvSpPr>
            <p:nvPr/>
          </p:nvSpPr>
          <p:spPr bwMode="auto">
            <a:xfrm>
              <a:off x="-5635626" y="3635375"/>
              <a:ext cx="184150" cy="273050"/>
            </a:xfrm>
            <a:custGeom>
              <a:avLst/>
              <a:gdLst>
                <a:gd name="T0" fmla="*/ 0 w 49"/>
                <a:gd name="T1" fmla="*/ 49 h 73"/>
                <a:gd name="T2" fmla="*/ 39 w 49"/>
                <a:gd name="T3" fmla="*/ 1 h 73"/>
                <a:gd name="T4" fmla="*/ 47 w 49"/>
                <a:gd name="T5" fmla="*/ 10 h 73"/>
                <a:gd name="T6" fmla="*/ 35 w 49"/>
                <a:gd name="T7" fmla="*/ 62 h 73"/>
                <a:gd name="T8" fmla="*/ 19 w 49"/>
                <a:gd name="T9" fmla="*/ 70 h 73"/>
                <a:gd name="T10" fmla="*/ 0 w 49"/>
                <a:gd name="T11" fmla="*/ 4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3">
                  <a:moveTo>
                    <a:pt x="0" y="49"/>
                  </a:moveTo>
                  <a:cubicBezTo>
                    <a:pt x="0" y="27"/>
                    <a:pt x="20" y="4"/>
                    <a:pt x="39" y="1"/>
                  </a:cubicBezTo>
                  <a:cubicBezTo>
                    <a:pt x="46" y="0"/>
                    <a:pt x="49" y="3"/>
                    <a:pt x="47" y="10"/>
                  </a:cubicBezTo>
                  <a:cubicBezTo>
                    <a:pt x="43" y="27"/>
                    <a:pt x="39" y="45"/>
                    <a:pt x="35" y="62"/>
                  </a:cubicBezTo>
                  <a:cubicBezTo>
                    <a:pt x="33" y="73"/>
                    <a:pt x="26" y="72"/>
                    <a:pt x="19" y="70"/>
                  </a:cubicBezTo>
                  <a:cubicBezTo>
                    <a:pt x="5" y="68"/>
                    <a:pt x="0" y="59"/>
                    <a:pt x="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46" name="Freeform 15"/>
            <p:cNvSpPr>
              <a:spLocks/>
            </p:cNvSpPr>
            <p:nvPr/>
          </p:nvSpPr>
          <p:spPr bwMode="auto">
            <a:xfrm>
              <a:off x="-5316539" y="3632200"/>
              <a:ext cx="187325" cy="276225"/>
            </a:xfrm>
            <a:custGeom>
              <a:avLst/>
              <a:gdLst>
                <a:gd name="T0" fmla="*/ 49 w 50"/>
                <a:gd name="T1" fmla="*/ 51 h 74"/>
                <a:gd name="T2" fmla="*/ 27 w 50"/>
                <a:gd name="T3" fmla="*/ 72 h 74"/>
                <a:gd name="T4" fmla="*/ 12 w 50"/>
                <a:gd name="T5" fmla="*/ 54 h 74"/>
                <a:gd name="T6" fmla="*/ 3 w 50"/>
                <a:gd name="T7" fmla="*/ 13 h 74"/>
                <a:gd name="T8" fmla="*/ 13 w 50"/>
                <a:gd name="T9" fmla="*/ 3 h 74"/>
                <a:gd name="T10" fmla="*/ 49 w 50"/>
                <a:gd name="T11" fmla="*/ 5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74">
                  <a:moveTo>
                    <a:pt x="49" y="51"/>
                  </a:moveTo>
                  <a:cubicBezTo>
                    <a:pt x="48" y="63"/>
                    <a:pt x="40" y="71"/>
                    <a:pt x="27" y="72"/>
                  </a:cubicBezTo>
                  <a:cubicBezTo>
                    <a:pt x="13" y="74"/>
                    <a:pt x="14" y="63"/>
                    <a:pt x="12" y="54"/>
                  </a:cubicBezTo>
                  <a:cubicBezTo>
                    <a:pt x="9" y="40"/>
                    <a:pt x="6" y="27"/>
                    <a:pt x="3" y="13"/>
                  </a:cubicBezTo>
                  <a:cubicBezTo>
                    <a:pt x="0" y="3"/>
                    <a:pt x="3" y="0"/>
                    <a:pt x="13" y="3"/>
                  </a:cubicBezTo>
                  <a:cubicBezTo>
                    <a:pt x="33" y="10"/>
                    <a:pt x="50" y="30"/>
                    <a:pt x="49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29593F2-A97E-4398-8CDB-0C9D57E0FE03}"/>
              </a:ext>
            </a:extLst>
          </p:cNvPr>
          <p:cNvSpPr txBox="1"/>
          <p:nvPr/>
        </p:nvSpPr>
        <p:spPr>
          <a:xfrm>
            <a:off x="6823490" y="2699394"/>
            <a:ext cx="9593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Browser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03C926E-AFFA-4D4D-AE97-2B8D0B84F643}"/>
              </a:ext>
            </a:extLst>
          </p:cNvPr>
          <p:cNvSpPr txBox="1"/>
          <p:nvPr/>
        </p:nvSpPr>
        <p:spPr>
          <a:xfrm>
            <a:off x="6555606" y="4429844"/>
            <a:ext cx="1404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Programmatic Access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6997061" y="3850998"/>
            <a:ext cx="521745" cy="502628"/>
            <a:chOff x="-5105401" y="1616075"/>
            <a:chExt cx="3552825" cy="3422650"/>
          </a:xfrm>
        </p:grpSpPr>
        <p:sp>
          <p:nvSpPr>
            <p:cNvPr id="54" name="Freeform 8"/>
            <p:cNvSpPr>
              <a:spLocks/>
            </p:cNvSpPr>
            <p:nvPr/>
          </p:nvSpPr>
          <p:spPr bwMode="auto">
            <a:xfrm>
              <a:off x="-5105401" y="1616075"/>
              <a:ext cx="3552825" cy="3422650"/>
            </a:xfrm>
            <a:custGeom>
              <a:avLst/>
              <a:gdLst/>
              <a:ahLst/>
              <a:cxnLst/>
              <a:rect l="l" t="t" r="r" b="b"/>
              <a:pathLst>
                <a:path w="3552825" h="3422650">
                  <a:moveTo>
                    <a:pt x="185720" y="3135313"/>
                  </a:moveTo>
                  <a:cubicBezTo>
                    <a:pt x="111125" y="3135313"/>
                    <a:pt x="111125" y="3135313"/>
                    <a:pt x="118064" y="3210254"/>
                  </a:cubicBezTo>
                  <a:cubicBezTo>
                    <a:pt x="121534" y="3260795"/>
                    <a:pt x="157964" y="3295651"/>
                    <a:pt x="204802" y="3295651"/>
                  </a:cubicBezTo>
                  <a:cubicBezTo>
                    <a:pt x="1252592" y="3295651"/>
                    <a:pt x="2300381" y="3295651"/>
                    <a:pt x="3348171" y="3295651"/>
                  </a:cubicBezTo>
                  <a:cubicBezTo>
                    <a:pt x="3393275" y="3295651"/>
                    <a:pt x="3415827" y="3274738"/>
                    <a:pt x="3427970" y="3229425"/>
                  </a:cubicBezTo>
                  <a:cubicBezTo>
                    <a:pt x="3433174" y="3210254"/>
                    <a:pt x="3433174" y="3191083"/>
                    <a:pt x="3434909" y="3171912"/>
                  </a:cubicBezTo>
                  <a:cubicBezTo>
                    <a:pt x="3440113" y="3140542"/>
                    <a:pt x="3427970" y="3135313"/>
                    <a:pt x="3398479" y="3135313"/>
                  </a:cubicBezTo>
                  <a:cubicBezTo>
                    <a:pt x="2857237" y="3135313"/>
                    <a:pt x="2317729" y="3135313"/>
                    <a:pt x="1778221" y="3135313"/>
                  </a:cubicBezTo>
                  <a:close/>
                  <a:moveTo>
                    <a:pt x="470572" y="1311275"/>
                  </a:moveTo>
                  <a:cubicBezTo>
                    <a:pt x="422010" y="1311275"/>
                    <a:pt x="409869" y="1323418"/>
                    <a:pt x="409869" y="1373727"/>
                  </a:cubicBezTo>
                  <a:cubicBezTo>
                    <a:pt x="409869" y="1906298"/>
                    <a:pt x="409869" y="2440604"/>
                    <a:pt x="409869" y="2973176"/>
                  </a:cubicBezTo>
                  <a:cubicBezTo>
                    <a:pt x="409869" y="2976645"/>
                    <a:pt x="409869" y="2981850"/>
                    <a:pt x="409869" y="2987054"/>
                  </a:cubicBezTo>
                  <a:cubicBezTo>
                    <a:pt x="406400" y="3006136"/>
                    <a:pt x="415072" y="3013075"/>
                    <a:pt x="434150" y="3011340"/>
                  </a:cubicBezTo>
                  <a:cubicBezTo>
                    <a:pt x="484447" y="3009606"/>
                    <a:pt x="533010" y="3011340"/>
                    <a:pt x="583307" y="3011340"/>
                  </a:cubicBezTo>
                  <a:lnTo>
                    <a:pt x="583307" y="3009591"/>
                  </a:lnTo>
                  <a:lnTo>
                    <a:pt x="2969812" y="3009591"/>
                  </a:lnTo>
                  <a:cubicBezTo>
                    <a:pt x="2969812" y="3009596"/>
                    <a:pt x="2969812" y="3009601"/>
                    <a:pt x="2969812" y="3009606"/>
                  </a:cubicBezTo>
                  <a:cubicBezTo>
                    <a:pt x="3016640" y="3011340"/>
                    <a:pt x="3061734" y="3009606"/>
                    <a:pt x="3108562" y="3011340"/>
                  </a:cubicBezTo>
                  <a:cubicBezTo>
                    <a:pt x="3138047" y="3013075"/>
                    <a:pt x="3143250" y="3004401"/>
                    <a:pt x="3143250" y="2976645"/>
                  </a:cubicBezTo>
                  <a:cubicBezTo>
                    <a:pt x="3143250" y="2442339"/>
                    <a:pt x="3143250" y="1908033"/>
                    <a:pt x="3143250" y="1373727"/>
                  </a:cubicBezTo>
                  <a:cubicBezTo>
                    <a:pt x="3143250" y="1323418"/>
                    <a:pt x="3131109" y="1311275"/>
                    <a:pt x="3082547" y="1311275"/>
                  </a:cubicBezTo>
                  <a:cubicBezTo>
                    <a:pt x="2211889" y="1311275"/>
                    <a:pt x="1341230" y="1311275"/>
                    <a:pt x="470572" y="1311275"/>
                  </a:cubicBezTo>
                  <a:close/>
                  <a:moveTo>
                    <a:pt x="1762352" y="978760"/>
                  </a:moveTo>
                  <a:cubicBezTo>
                    <a:pt x="1656292" y="999528"/>
                    <a:pt x="1585005" y="1054912"/>
                    <a:pt x="1564141" y="1165679"/>
                  </a:cubicBezTo>
                  <a:cubicBezTo>
                    <a:pt x="1558925" y="1189909"/>
                    <a:pt x="1564141" y="1193371"/>
                    <a:pt x="1586744" y="1193371"/>
                  </a:cubicBezTo>
                  <a:cubicBezTo>
                    <a:pt x="1649337" y="1193371"/>
                    <a:pt x="1711930" y="1193371"/>
                    <a:pt x="1774523" y="1193371"/>
                  </a:cubicBezTo>
                  <a:cubicBezTo>
                    <a:pt x="1837116" y="1193371"/>
                    <a:pt x="1899708" y="1193371"/>
                    <a:pt x="1962301" y="1193371"/>
                  </a:cubicBezTo>
                  <a:cubicBezTo>
                    <a:pt x="1981427" y="1193371"/>
                    <a:pt x="1997075" y="1198563"/>
                    <a:pt x="1986643" y="1165679"/>
                  </a:cubicBezTo>
                  <a:cubicBezTo>
                    <a:pt x="1977950" y="1137987"/>
                    <a:pt x="1970995" y="1110296"/>
                    <a:pt x="1957085" y="1084334"/>
                  </a:cubicBezTo>
                  <a:cubicBezTo>
                    <a:pt x="1922311" y="1022028"/>
                    <a:pt x="1821467" y="968375"/>
                    <a:pt x="1762352" y="978760"/>
                  </a:cubicBezTo>
                  <a:close/>
                  <a:moveTo>
                    <a:pt x="1738028" y="117475"/>
                  </a:moveTo>
                  <a:cubicBezTo>
                    <a:pt x="1727620" y="117475"/>
                    <a:pt x="1722416" y="117475"/>
                    <a:pt x="1720681" y="131361"/>
                  </a:cubicBezTo>
                  <a:cubicBezTo>
                    <a:pt x="1712008" y="193849"/>
                    <a:pt x="1703334" y="256337"/>
                    <a:pt x="1692926" y="318824"/>
                  </a:cubicBezTo>
                  <a:cubicBezTo>
                    <a:pt x="1687722" y="339654"/>
                    <a:pt x="1694661" y="369162"/>
                    <a:pt x="1658232" y="372633"/>
                  </a:cubicBezTo>
                  <a:cubicBezTo>
                    <a:pt x="1587109" y="379576"/>
                    <a:pt x="1519456" y="398670"/>
                    <a:pt x="1453537" y="428178"/>
                  </a:cubicBezTo>
                  <a:cubicBezTo>
                    <a:pt x="1446598" y="431649"/>
                    <a:pt x="1437925" y="429914"/>
                    <a:pt x="1432720" y="422971"/>
                  </a:cubicBezTo>
                  <a:cubicBezTo>
                    <a:pt x="1394557" y="374369"/>
                    <a:pt x="1354659" y="325767"/>
                    <a:pt x="1318230" y="275430"/>
                  </a:cubicBezTo>
                  <a:cubicBezTo>
                    <a:pt x="1287005" y="232036"/>
                    <a:pt x="1287005" y="232036"/>
                    <a:pt x="1240168" y="261544"/>
                  </a:cubicBezTo>
                  <a:cubicBezTo>
                    <a:pt x="1229760" y="266751"/>
                    <a:pt x="1221087" y="271959"/>
                    <a:pt x="1210679" y="277166"/>
                  </a:cubicBezTo>
                  <a:cubicBezTo>
                    <a:pt x="1193332" y="282373"/>
                    <a:pt x="1191597" y="291052"/>
                    <a:pt x="1198536" y="308410"/>
                  </a:cubicBezTo>
                  <a:cubicBezTo>
                    <a:pt x="1226291" y="374369"/>
                    <a:pt x="1250577" y="443800"/>
                    <a:pt x="1278332" y="509759"/>
                  </a:cubicBezTo>
                  <a:cubicBezTo>
                    <a:pt x="1285271" y="523645"/>
                    <a:pt x="1280067" y="527117"/>
                    <a:pt x="1271393" y="534060"/>
                  </a:cubicBezTo>
                  <a:cubicBezTo>
                    <a:pt x="1214148" y="573983"/>
                    <a:pt x="1163842" y="624320"/>
                    <a:pt x="1122209" y="679865"/>
                  </a:cubicBezTo>
                  <a:cubicBezTo>
                    <a:pt x="1104862" y="704165"/>
                    <a:pt x="1092719" y="697222"/>
                    <a:pt x="1073637" y="690279"/>
                  </a:cubicBezTo>
                  <a:cubicBezTo>
                    <a:pt x="1011188" y="665978"/>
                    <a:pt x="948738" y="641678"/>
                    <a:pt x="886289" y="617377"/>
                  </a:cubicBezTo>
                  <a:cubicBezTo>
                    <a:pt x="875881" y="612170"/>
                    <a:pt x="868942" y="608698"/>
                    <a:pt x="862003" y="620848"/>
                  </a:cubicBezTo>
                  <a:cubicBezTo>
                    <a:pt x="848126" y="643413"/>
                    <a:pt x="837718" y="667714"/>
                    <a:pt x="823840" y="692015"/>
                  </a:cubicBezTo>
                  <a:cubicBezTo>
                    <a:pt x="815166" y="702430"/>
                    <a:pt x="822105" y="707637"/>
                    <a:pt x="829044" y="714580"/>
                  </a:cubicBezTo>
                  <a:cubicBezTo>
                    <a:pt x="884555" y="759710"/>
                    <a:pt x="941800" y="804840"/>
                    <a:pt x="999045" y="848234"/>
                  </a:cubicBezTo>
                  <a:cubicBezTo>
                    <a:pt x="1012922" y="858649"/>
                    <a:pt x="1009453" y="865592"/>
                    <a:pt x="1005984" y="877742"/>
                  </a:cubicBezTo>
                  <a:cubicBezTo>
                    <a:pt x="985167" y="938494"/>
                    <a:pt x="962616" y="999246"/>
                    <a:pt x="955677" y="1065205"/>
                  </a:cubicBezTo>
                  <a:cubicBezTo>
                    <a:pt x="953943" y="1087770"/>
                    <a:pt x="945269" y="1108600"/>
                    <a:pt x="915779" y="1110335"/>
                  </a:cubicBezTo>
                  <a:cubicBezTo>
                    <a:pt x="849860" y="1113807"/>
                    <a:pt x="787411" y="1131165"/>
                    <a:pt x="721492" y="1136372"/>
                  </a:cubicBezTo>
                  <a:cubicBezTo>
                    <a:pt x="693737" y="1139844"/>
                    <a:pt x="702411" y="1155465"/>
                    <a:pt x="700676" y="1169352"/>
                  </a:cubicBezTo>
                  <a:cubicBezTo>
                    <a:pt x="698941" y="1184974"/>
                    <a:pt x="700676" y="1193652"/>
                    <a:pt x="721492" y="1193652"/>
                  </a:cubicBezTo>
                  <a:cubicBezTo>
                    <a:pt x="858534" y="1193652"/>
                    <a:pt x="993841" y="1193652"/>
                    <a:pt x="1130882" y="1191917"/>
                  </a:cubicBezTo>
                  <a:cubicBezTo>
                    <a:pt x="1146495" y="1172823"/>
                    <a:pt x="1137821" y="1150258"/>
                    <a:pt x="1141290" y="1129429"/>
                  </a:cubicBezTo>
                  <a:cubicBezTo>
                    <a:pt x="1177719" y="766653"/>
                    <a:pt x="1515986" y="506288"/>
                    <a:pt x="1876804" y="565304"/>
                  </a:cubicBezTo>
                  <a:cubicBezTo>
                    <a:pt x="2175173" y="613905"/>
                    <a:pt x="2398950" y="860385"/>
                    <a:pt x="2412828" y="1160673"/>
                  </a:cubicBezTo>
                  <a:cubicBezTo>
                    <a:pt x="2412828" y="1171087"/>
                    <a:pt x="2412828" y="1183238"/>
                    <a:pt x="2421501" y="1191917"/>
                  </a:cubicBezTo>
                  <a:cubicBezTo>
                    <a:pt x="2525583" y="1193652"/>
                    <a:pt x="2629665" y="1193652"/>
                    <a:pt x="2733747" y="1193652"/>
                  </a:cubicBezTo>
                  <a:cubicBezTo>
                    <a:pt x="2766707" y="1193652"/>
                    <a:pt x="2801401" y="1193652"/>
                    <a:pt x="2834360" y="1193652"/>
                  </a:cubicBezTo>
                  <a:cubicBezTo>
                    <a:pt x="2851707" y="1195388"/>
                    <a:pt x="2855177" y="1184974"/>
                    <a:pt x="2851707" y="1172823"/>
                  </a:cubicBezTo>
                  <a:cubicBezTo>
                    <a:pt x="2848238" y="1160673"/>
                    <a:pt x="2863850" y="1141579"/>
                    <a:pt x="2837830" y="1138108"/>
                  </a:cubicBezTo>
                  <a:cubicBezTo>
                    <a:pt x="2771911" y="1131165"/>
                    <a:pt x="2709462" y="1115543"/>
                    <a:pt x="2643543" y="1108600"/>
                  </a:cubicBezTo>
                  <a:cubicBezTo>
                    <a:pt x="2631400" y="1108600"/>
                    <a:pt x="2605379" y="1115543"/>
                    <a:pt x="2601910" y="1091242"/>
                  </a:cubicBezTo>
                  <a:cubicBezTo>
                    <a:pt x="2593237" y="1014868"/>
                    <a:pt x="2568951" y="943702"/>
                    <a:pt x="2544665" y="874271"/>
                  </a:cubicBezTo>
                  <a:cubicBezTo>
                    <a:pt x="2539461" y="858649"/>
                    <a:pt x="2542930" y="856913"/>
                    <a:pt x="2553338" y="848234"/>
                  </a:cubicBezTo>
                  <a:cubicBezTo>
                    <a:pt x="2594971" y="815255"/>
                    <a:pt x="2636604" y="780539"/>
                    <a:pt x="2676502" y="747560"/>
                  </a:cubicBezTo>
                  <a:cubicBezTo>
                    <a:pt x="2695584" y="731938"/>
                    <a:pt x="2723339" y="721523"/>
                    <a:pt x="2730278" y="702430"/>
                  </a:cubicBezTo>
                  <a:cubicBezTo>
                    <a:pt x="2737217" y="683336"/>
                    <a:pt x="2707727" y="664243"/>
                    <a:pt x="2700788" y="641678"/>
                  </a:cubicBezTo>
                  <a:cubicBezTo>
                    <a:pt x="2690380" y="606962"/>
                    <a:pt x="2673033" y="612170"/>
                    <a:pt x="2647012" y="622584"/>
                  </a:cubicBezTo>
                  <a:cubicBezTo>
                    <a:pt x="2586298" y="648621"/>
                    <a:pt x="2523848" y="669450"/>
                    <a:pt x="2461399" y="693751"/>
                  </a:cubicBezTo>
                  <a:cubicBezTo>
                    <a:pt x="2450991" y="698958"/>
                    <a:pt x="2444052" y="702430"/>
                    <a:pt x="2437113" y="690279"/>
                  </a:cubicBezTo>
                  <a:cubicBezTo>
                    <a:pt x="2393746" y="629527"/>
                    <a:pt x="2339970" y="575718"/>
                    <a:pt x="2277521" y="532324"/>
                  </a:cubicBezTo>
                  <a:cubicBezTo>
                    <a:pt x="2268847" y="527117"/>
                    <a:pt x="2268847" y="520174"/>
                    <a:pt x="2274051" y="509759"/>
                  </a:cubicBezTo>
                  <a:cubicBezTo>
                    <a:pt x="2301807" y="442064"/>
                    <a:pt x="2326092" y="374369"/>
                    <a:pt x="2353848" y="308410"/>
                  </a:cubicBezTo>
                  <a:cubicBezTo>
                    <a:pt x="2360786" y="292788"/>
                    <a:pt x="2360786" y="284109"/>
                    <a:pt x="2345174" y="277166"/>
                  </a:cubicBezTo>
                  <a:cubicBezTo>
                    <a:pt x="2324358" y="265016"/>
                    <a:pt x="2301807" y="254601"/>
                    <a:pt x="2280990" y="242450"/>
                  </a:cubicBezTo>
                  <a:cubicBezTo>
                    <a:pt x="2274051" y="238979"/>
                    <a:pt x="2270582" y="232036"/>
                    <a:pt x="2260174" y="244186"/>
                  </a:cubicBezTo>
                  <a:cubicBezTo>
                    <a:pt x="2216806" y="303202"/>
                    <a:pt x="2168234" y="360483"/>
                    <a:pt x="2123132" y="417763"/>
                  </a:cubicBezTo>
                  <a:cubicBezTo>
                    <a:pt x="2114459" y="428178"/>
                    <a:pt x="2109255" y="433385"/>
                    <a:pt x="2095377" y="426442"/>
                  </a:cubicBezTo>
                  <a:cubicBezTo>
                    <a:pt x="2027724" y="395198"/>
                    <a:pt x="1954866" y="379576"/>
                    <a:pt x="1882008" y="367426"/>
                  </a:cubicBezTo>
                  <a:cubicBezTo>
                    <a:pt x="1869866" y="365690"/>
                    <a:pt x="1868131" y="363954"/>
                    <a:pt x="1866396" y="351804"/>
                  </a:cubicBezTo>
                  <a:cubicBezTo>
                    <a:pt x="1857723" y="289316"/>
                    <a:pt x="1847314" y="226829"/>
                    <a:pt x="1838641" y="164341"/>
                  </a:cubicBezTo>
                  <a:cubicBezTo>
                    <a:pt x="1831702" y="117475"/>
                    <a:pt x="1831702" y="117475"/>
                    <a:pt x="1783130" y="117475"/>
                  </a:cubicBezTo>
                  <a:cubicBezTo>
                    <a:pt x="1767518" y="117475"/>
                    <a:pt x="1753640" y="117475"/>
                    <a:pt x="1738028" y="117475"/>
                  </a:cubicBezTo>
                  <a:close/>
                  <a:moveTo>
                    <a:pt x="1635896" y="0"/>
                  </a:moveTo>
                  <a:cubicBezTo>
                    <a:pt x="1729574" y="0"/>
                    <a:pt x="1823252" y="0"/>
                    <a:pt x="1916930" y="0"/>
                  </a:cubicBezTo>
                  <a:cubicBezTo>
                    <a:pt x="1927338" y="0"/>
                    <a:pt x="1934277" y="0"/>
                    <a:pt x="1936012" y="15605"/>
                  </a:cubicBezTo>
                  <a:cubicBezTo>
                    <a:pt x="1946421" y="93629"/>
                    <a:pt x="1958564" y="171653"/>
                    <a:pt x="1970708" y="249677"/>
                  </a:cubicBezTo>
                  <a:cubicBezTo>
                    <a:pt x="1970708" y="253144"/>
                    <a:pt x="1970708" y="256612"/>
                    <a:pt x="1972443" y="260080"/>
                  </a:cubicBezTo>
                  <a:cubicBezTo>
                    <a:pt x="1986321" y="279152"/>
                    <a:pt x="2073060" y="284354"/>
                    <a:pt x="2090407" y="265281"/>
                  </a:cubicBezTo>
                  <a:cubicBezTo>
                    <a:pt x="2132042" y="214999"/>
                    <a:pt x="2173677" y="164717"/>
                    <a:pt x="2211842" y="112701"/>
                  </a:cubicBezTo>
                  <a:cubicBezTo>
                    <a:pt x="2230924" y="88427"/>
                    <a:pt x="2241333" y="78024"/>
                    <a:pt x="2270824" y="97097"/>
                  </a:cubicBezTo>
                  <a:cubicBezTo>
                    <a:pt x="2343685" y="142177"/>
                    <a:pt x="2418280" y="185524"/>
                    <a:pt x="2494611" y="227136"/>
                  </a:cubicBezTo>
                  <a:cubicBezTo>
                    <a:pt x="2510224" y="235806"/>
                    <a:pt x="2508489" y="242741"/>
                    <a:pt x="2503285" y="254878"/>
                  </a:cubicBezTo>
                  <a:cubicBezTo>
                    <a:pt x="2475528" y="324233"/>
                    <a:pt x="2449506" y="393587"/>
                    <a:pt x="2421750" y="462942"/>
                  </a:cubicBezTo>
                  <a:cubicBezTo>
                    <a:pt x="2413076" y="480281"/>
                    <a:pt x="2418280" y="488950"/>
                    <a:pt x="2428689" y="504555"/>
                  </a:cubicBezTo>
                  <a:cubicBezTo>
                    <a:pt x="2461650" y="547902"/>
                    <a:pt x="2496345" y="560039"/>
                    <a:pt x="2548389" y="534031"/>
                  </a:cubicBezTo>
                  <a:cubicBezTo>
                    <a:pt x="2598697" y="509757"/>
                    <a:pt x="2652475" y="494152"/>
                    <a:pt x="2704519" y="471611"/>
                  </a:cubicBezTo>
                  <a:cubicBezTo>
                    <a:pt x="2728806" y="459474"/>
                    <a:pt x="2740949" y="466410"/>
                    <a:pt x="2753093" y="487216"/>
                  </a:cubicBezTo>
                  <a:cubicBezTo>
                    <a:pt x="2796462" y="563506"/>
                    <a:pt x="2839831" y="638063"/>
                    <a:pt x="2883201" y="714353"/>
                  </a:cubicBezTo>
                  <a:cubicBezTo>
                    <a:pt x="2891875" y="729957"/>
                    <a:pt x="2881466" y="738627"/>
                    <a:pt x="2872792" y="745562"/>
                  </a:cubicBezTo>
                  <a:cubicBezTo>
                    <a:pt x="2831158" y="780240"/>
                    <a:pt x="2789523" y="813183"/>
                    <a:pt x="2747888" y="846126"/>
                  </a:cubicBezTo>
                  <a:cubicBezTo>
                    <a:pt x="2732275" y="856530"/>
                    <a:pt x="2720132" y="872134"/>
                    <a:pt x="2702784" y="882538"/>
                  </a:cubicBezTo>
                  <a:cubicBezTo>
                    <a:pt x="2687171" y="891207"/>
                    <a:pt x="2687171" y="905078"/>
                    <a:pt x="2688906" y="925884"/>
                  </a:cubicBezTo>
                  <a:cubicBezTo>
                    <a:pt x="2694110" y="983102"/>
                    <a:pt x="2718397" y="1005642"/>
                    <a:pt x="2779114" y="1007376"/>
                  </a:cubicBezTo>
                  <a:cubicBezTo>
                    <a:pt x="2838097" y="1009110"/>
                    <a:pt x="2897079" y="1024715"/>
                    <a:pt x="2956062" y="1033384"/>
                  </a:cubicBezTo>
                  <a:cubicBezTo>
                    <a:pt x="2973409" y="1035118"/>
                    <a:pt x="2976879" y="1043787"/>
                    <a:pt x="2976879" y="1057658"/>
                  </a:cubicBezTo>
                  <a:cubicBezTo>
                    <a:pt x="2976879" y="1094069"/>
                    <a:pt x="2978614" y="1130480"/>
                    <a:pt x="2976879" y="1165158"/>
                  </a:cubicBezTo>
                  <a:cubicBezTo>
                    <a:pt x="2975144" y="1189432"/>
                    <a:pt x="2983818" y="1192899"/>
                    <a:pt x="3004635" y="1192899"/>
                  </a:cubicBezTo>
                  <a:cubicBezTo>
                    <a:pt x="3051474" y="1194633"/>
                    <a:pt x="3098313" y="1189432"/>
                    <a:pt x="3145152" y="1198101"/>
                  </a:cubicBezTo>
                  <a:cubicBezTo>
                    <a:pt x="3204135" y="1210238"/>
                    <a:pt x="3263117" y="1286528"/>
                    <a:pt x="3263117" y="1345480"/>
                  </a:cubicBezTo>
                  <a:cubicBezTo>
                    <a:pt x="3261382" y="1888179"/>
                    <a:pt x="3261382" y="2429145"/>
                    <a:pt x="3261382" y="2971845"/>
                  </a:cubicBezTo>
                  <a:cubicBezTo>
                    <a:pt x="3261382" y="3003055"/>
                    <a:pt x="3268322" y="3011724"/>
                    <a:pt x="3299548" y="3009990"/>
                  </a:cubicBezTo>
                  <a:cubicBezTo>
                    <a:pt x="3384552" y="3008256"/>
                    <a:pt x="3467821" y="3009990"/>
                    <a:pt x="3552825" y="3009990"/>
                  </a:cubicBezTo>
                  <a:cubicBezTo>
                    <a:pt x="3552825" y="3086280"/>
                    <a:pt x="3552825" y="3162570"/>
                    <a:pt x="3552825" y="3238860"/>
                  </a:cubicBezTo>
                  <a:cubicBezTo>
                    <a:pt x="3549356" y="3306481"/>
                    <a:pt x="3519864" y="3356763"/>
                    <a:pt x="3462617" y="3393174"/>
                  </a:cubicBezTo>
                  <a:cubicBezTo>
                    <a:pt x="3429656" y="3412247"/>
                    <a:pt x="3396695" y="3422650"/>
                    <a:pt x="3358530" y="3422650"/>
                  </a:cubicBezTo>
                  <a:cubicBezTo>
                    <a:pt x="2303785" y="3422650"/>
                    <a:pt x="1249040" y="3422650"/>
                    <a:pt x="194295" y="3422650"/>
                  </a:cubicBezTo>
                  <a:cubicBezTo>
                    <a:pt x="90209" y="3422650"/>
                    <a:pt x="22552" y="3360231"/>
                    <a:pt x="0" y="3245796"/>
                  </a:cubicBezTo>
                  <a:cubicBezTo>
                    <a:pt x="0" y="3167772"/>
                    <a:pt x="0" y="3088014"/>
                    <a:pt x="0" y="3009990"/>
                  </a:cubicBezTo>
                  <a:cubicBezTo>
                    <a:pt x="85004" y="3009990"/>
                    <a:pt x="171743" y="3008256"/>
                    <a:pt x="256747" y="3009990"/>
                  </a:cubicBezTo>
                  <a:cubicBezTo>
                    <a:pt x="286239" y="3011724"/>
                    <a:pt x="291443" y="3003055"/>
                    <a:pt x="291443" y="2975313"/>
                  </a:cubicBezTo>
                  <a:cubicBezTo>
                    <a:pt x="291443" y="2432613"/>
                    <a:pt x="293178" y="1891647"/>
                    <a:pt x="289708" y="1348947"/>
                  </a:cubicBezTo>
                  <a:cubicBezTo>
                    <a:pt x="289708" y="1269190"/>
                    <a:pt x="367773" y="1185964"/>
                    <a:pt x="447573" y="1192899"/>
                  </a:cubicBezTo>
                  <a:cubicBezTo>
                    <a:pt x="478799" y="1194633"/>
                    <a:pt x="511760" y="1191166"/>
                    <a:pt x="542986" y="1192899"/>
                  </a:cubicBezTo>
                  <a:cubicBezTo>
                    <a:pt x="569007" y="1194633"/>
                    <a:pt x="579416" y="1189432"/>
                    <a:pt x="575946" y="1161690"/>
                  </a:cubicBezTo>
                  <a:cubicBezTo>
                    <a:pt x="574212" y="1128746"/>
                    <a:pt x="575946" y="1095803"/>
                    <a:pt x="575946" y="1061126"/>
                  </a:cubicBezTo>
                  <a:cubicBezTo>
                    <a:pt x="574212" y="1040319"/>
                    <a:pt x="582886" y="1035118"/>
                    <a:pt x="603703" y="1033384"/>
                  </a:cubicBezTo>
                  <a:cubicBezTo>
                    <a:pt x="680033" y="1022981"/>
                    <a:pt x="758098" y="1010844"/>
                    <a:pt x="834428" y="998707"/>
                  </a:cubicBezTo>
                  <a:lnTo>
                    <a:pt x="841367" y="998707"/>
                  </a:lnTo>
                  <a:cubicBezTo>
                    <a:pt x="858715" y="988303"/>
                    <a:pt x="869124" y="896408"/>
                    <a:pt x="851776" y="884271"/>
                  </a:cubicBezTo>
                  <a:cubicBezTo>
                    <a:pt x="801468" y="842659"/>
                    <a:pt x="749424" y="802780"/>
                    <a:pt x="697381" y="762901"/>
                  </a:cubicBezTo>
                  <a:cubicBezTo>
                    <a:pt x="662685" y="736893"/>
                    <a:pt x="660951" y="729957"/>
                    <a:pt x="685237" y="691812"/>
                  </a:cubicBezTo>
                  <a:cubicBezTo>
                    <a:pt x="721668" y="627659"/>
                    <a:pt x="761568" y="563506"/>
                    <a:pt x="796263" y="495886"/>
                  </a:cubicBezTo>
                  <a:cubicBezTo>
                    <a:pt x="813611" y="462942"/>
                    <a:pt x="830959" y="461208"/>
                    <a:pt x="862185" y="475079"/>
                  </a:cubicBezTo>
                  <a:cubicBezTo>
                    <a:pt x="921167" y="501087"/>
                    <a:pt x="981884" y="523627"/>
                    <a:pt x="1040867" y="547902"/>
                  </a:cubicBezTo>
                  <a:cubicBezTo>
                    <a:pt x="1061684" y="556571"/>
                    <a:pt x="1073828" y="554837"/>
                    <a:pt x="1089441" y="539232"/>
                  </a:cubicBezTo>
                  <a:cubicBezTo>
                    <a:pt x="1141484" y="485482"/>
                    <a:pt x="1143219" y="485482"/>
                    <a:pt x="1113728" y="416128"/>
                  </a:cubicBezTo>
                  <a:cubicBezTo>
                    <a:pt x="1091175" y="360644"/>
                    <a:pt x="1070358" y="306894"/>
                    <a:pt x="1047806" y="251411"/>
                  </a:cubicBezTo>
                  <a:cubicBezTo>
                    <a:pt x="1044336" y="241007"/>
                    <a:pt x="1042602" y="235806"/>
                    <a:pt x="1054745" y="228870"/>
                  </a:cubicBezTo>
                  <a:cubicBezTo>
                    <a:pt x="1136280" y="182056"/>
                    <a:pt x="1217814" y="133508"/>
                    <a:pt x="1299349" y="86693"/>
                  </a:cubicBezTo>
                  <a:cubicBezTo>
                    <a:pt x="1314962" y="76290"/>
                    <a:pt x="1321901" y="90161"/>
                    <a:pt x="1330575" y="98830"/>
                  </a:cubicBezTo>
                  <a:cubicBezTo>
                    <a:pt x="1370475" y="147379"/>
                    <a:pt x="1413844" y="194193"/>
                    <a:pt x="1448540" y="247943"/>
                  </a:cubicBezTo>
                  <a:cubicBezTo>
                    <a:pt x="1469357" y="279152"/>
                    <a:pt x="1491909" y="286088"/>
                    <a:pt x="1526605" y="277419"/>
                  </a:cubicBezTo>
                  <a:cubicBezTo>
                    <a:pt x="1561300" y="270483"/>
                    <a:pt x="1587322" y="258346"/>
                    <a:pt x="1589057" y="216733"/>
                  </a:cubicBezTo>
                  <a:cubicBezTo>
                    <a:pt x="1592526" y="150846"/>
                    <a:pt x="1608139" y="84959"/>
                    <a:pt x="1616813" y="19073"/>
                  </a:cubicBezTo>
                  <a:cubicBezTo>
                    <a:pt x="1618548" y="5202"/>
                    <a:pt x="1620283" y="0"/>
                    <a:pt x="163589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6" name="Freeform 14"/>
            <p:cNvSpPr>
              <a:spLocks/>
            </p:cNvSpPr>
            <p:nvPr/>
          </p:nvSpPr>
          <p:spPr bwMode="auto">
            <a:xfrm>
              <a:off x="-3981451" y="2144713"/>
              <a:ext cx="1298575" cy="669925"/>
            </a:xfrm>
            <a:custGeom>
              <a:avLst/>
              <a:gdLst>
                <a:gd name="T0" fmla="*/ 4 w 749"/>
                <a:gd name="T1" fmla="*/ 382 h 386"/>
                <a:gd name="T2" fmla="*/ 395 w 749"/>
                <a:gd name="T3" fmla="*/ 11 h 386"/>
                <a:gd name="T4" fmla="*/ 748 w 749"/>
                <a:gd name="T5" fmla="*/ 382 h 386"/>
                <a:gd name="T6" fmla="*/ 629 w 749"/>
                <a:gd name="T7" fmla="*/ 381 h 386"/>
                <a:gd name="T8" fmla="*/ 584 w 749"/>
                <a:gd name="T9" fmla="*/ 383 h 386"/>
                <a:gd name="T10" fmla="*/ 568 w 749"/>
                <a:gd name="T11" fmla="*/ 368 h 386"/>
                <a:gd name="T12" fmla="*/ 452 w 749"/>
                <a:gd name="T13" fmla="*/ 206 h 386"/>
                <a:gd name="T14" fmla="*/ 258 w 749"/>
                <a:gd name="T15" fmla="*/ 232 h 386"/>
                <a:gd name="T16" fmla="*/ 184 w 749"/>
                <a:gd name="T17" fmla="*/ 369 h 386"/>
                <a:gd name="T18" fmla="*/ 168 w 749"/>
                <a:gd name="T19" fmla="*/ 383 h 386"/>
                <a:gd name="T20" fmla="*/ 67 w 749"/>
                <a:gd name="T21" fmla="*/ 381 h 386"/>
                <a:gd name="T22" fmla="*/ 4 w 749"/>
                <a:gd name="T23" fmla="*/ 382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49" h="386">
                  <a:moveTo>
                    <a:pt x="4" y="382"/>
                  </a:moveTo>
                  <a:cubicBezTo>
                    <a:pt x="0" y="185"/>
                    <a:pt x="170" y="0"/>
                    <a:pt x="395" y="11"/>
                  </a:cubicBezTo>
                  <a:cubicBezTo>
                    <a:pt x="582" y="20"/>
                    <a:pt x="749" y="176"/>
                    <a:pt x="748" y="382"/>
                  </a:cubicBezTo>
                  <a:cubicBezTo>
                    <a:pt x="708" y="380"/>
                    <a:pt x="669" y="386"/>
                    <a:pt x="629" y="381"/>
                  </a:cubicBezTo>
                  <a:cubicBezTo>
                    <a:pt x="614" y="379"/>
                    <a:pt x="599" y="382"/>
                    <a:pt x="584" y="383"/>
                  </a:cubicBezTo>
                  <a:cubicBezTo>
                    <a:pt x="573" y="384"/>
                    <a:pt x="569" y="380"/>
                    <a:pt x="568" y="368"/>
                  </a:cubicBezTo>
                  <a:cubicBezTo>
                    <a:pt x="561" y="292"/>
                    <a:pt x="522" y="236"/>
                    <a:pt x="452" y="206"/>
                  </a:cubicBezTo>
                  <a:cubicBezTo>
                    <a:pt x="383" y="177"/>
                    <a:pt x="317" y="185"/>
                    <a:pt x="258" y="232"/>
                  </a:cubicBezTo>
                  <a:cubicBezTo>
                    <a:pt x="213" y="266"/>
                    <a:pt x="187" y="312"/>
                    <a:pt x="184" y="369"/>
                  </a:cubicBezTo>
                  <a:cubicBezTo>
                    <a:pt x="184" y="381"/>
                    <a:pt x="179" y="384"/>
                    <a:pt x="168" y="383"/>
                  </a:cubicBezTo>
                  <a:cubicBezTo>
                    <a:pt x="135" y="378"/>
                    <a:pt x="101" y="385"/>
                    <a:pt x="67" y="381"/>
                  </a:cubicBezTo>
                  <a:cubicBezTo>
                    <a:pt x="47" y="379"/>
                    <a:pt x="25" y="384"/>
                    <a:pt x="4" y="3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7" name="Freeform 8"/>
            <p:cNvSpPr>
              <a:spLocks/>
            </p:cNvSpPr>
            <p:nvPr/>
          </p:nvSpPr>
          <p:spPr bwMode="auto">
            <a:xfrm>
              <a:off x="-4525508" y="3035773"/>
              <a:ext cx="2386688" cy="1432508"/>
            </a:xfrm>
            <a:custGeom>
              <a:avLst/>
              <a:gdLst/>
              <a:ahLst/>
              <a:cxnLst/>
              <a:rect l="l" t="t" r="r" b="b"/>
              <a:pathLst>
                <a:path w="2386688" h="1432508">
                  <a:moveTo>
                    <a:pt x="2123979" y="700249"/>
                  </a:moveTo>
                  <a:cubicBezTo>
                    <a:pt x="2097189" y="701476"/>
                    <a:pt x="2102060" y="710306"/>
                    <a:pt x="2102060" y="761327"/>
                  </a:cubicBezTo>
                  <a:cubicBezTo>
                    <a:pt x="2102060" y="834587"/>
                    <a:pt x="2093401" y="825866"/>
                    <a:pt x="2164406" y="825866"/>
                  </a:cubicBezTo>
                  <a:cubicBezTo>
                    <a:pt x="2226751" y="825866"/>
                    <a:pt x="2226751" y="825866"/>
                    <a:pt x="2226751" y="763071"/>
                  </a:cubicBezTo>
                  <a:cubicBezTo>
                    <a:pt x="2226751" y="700276"/>
                    <a:pt x="2226751" y="700276"/>
                    <a:pt x="2166137" y="700276"/>
                  </a:cubicBezTo>
                  <a:cubicBezTo>
                    <a:pt x="2164406" y="700276"/>
                    <a:pt x="2164406" y="700276"/>
                    <a:pt x="2162674" y="700276"/>
                  </a:cubicBezTo>
                  <a:cubicBezTo>
                    <a:pt x="2145356" y="700276"/>
                    <a:pt x="2132908" y="699840"/>
                    <a:pt x="2123979" y="700249"/>
                  </a:cubicBezTo>
                  <a:close/>
                  <a:moveTo>
                    <a:pt x="261868" y="700152"/>
                  </a:moveTo>
                  <a:cubicBezTo>
                    <a:pt x="253020" y="699880"/>
                    <a:pt x="240789" y="700424"/>
                    <a:pt x="223904" y="700424"/>
                  </a:cubicBezTo>
                  <a:cubicBezTo>
                    <a:pt x="159826" y="700424"/>
                    <a:pt x="159826" y="700424"/>
                    <a:pt x="159826" y="763150"/>
                  </a:cubicBezTo>
                  <a:cubicBezTo>
                    <a:pt x="159826" y="825875"/>
                    <a:pt x="159826" y="825875"/>
                    <a:pt x="220440" y="825875"/>
                  </a:cubicBezTo>
                  <a:cubicBezTo>
                    <a:pt x="293176" y="825875"/>
                    <a:pt x="284517" y="834587"/>
                    <a:pt x="284517" y="761407"/>
                  </a:cubicBezTo>
                  <a:cubicBezTo>
                    <a:pt x="284517" y="709136"/>
                    <a:pt x="288414" y="700969"/>
                    <a:pt x="261868" y="700152"/>
                  </a:cubicBezTo>
                  <a:close/>
                  <a:moveTo>
                    <a:pt x="1280337" y="547640"/>
                  </a:moveTo>
                  <a:cubicBezTo>
                    <a:pt x="1307972" y="546987"/>
                    <a:pt x="1335824" y="547857"/>
                    <a:pt x="1363677" y="554815"/>
                  </a:cubicBezTo>
                  <a:cubicBezTo>
                    <a:pt x="1410678" y="565252"/>
                    <a:pt x="1429826" y="594824"/>
                    <a:pt x="1422863" y="640051"/>
                  </a:cubicBezTo>
                  <a:cubicBezTo>
                    <a:pt x="1417641" y="678320"/>
                    <a:pt x="1388047" y="700933"/>
                    <a:pt x="1344528" y="700933"/>
                  </a:cubicBezTo>
                  <a:cubicBezTo>
                    <a:pt x="1323639" y="700933"/>
                    <a:pt x="1302749" y="700933"/>
                    <a:pt x="1281860" y="700933"/>
                  </a:cubicBezTo>
                  <a:cubicBezTo>
                    <a:pt x="1259230" y="700933"/>
                    <a:pt x="1234859" y="699194"/>
                    <a:pt x="1212229" y="700933"/>
                  </a:cubicBezTo>
                  <a:cubicBezTo>
                    <a:pt x="1182635" y="704412"/>
                    <a:pt x="1177413" y="692236"/>
                    <a:pt x="1179154" y="666143"/>
                  </a:cubicBezTo>
                  <a:cubicBezTo>
                    <a:pt x="1180895" y="634832"/>
                    <a:pt x="1179154" y="603521"/>
                    <a:pt x="1179154" y="572210"/>
                  </a:cubicBezTo>
                  <a:cubicBezTo>
                    <a:pt x="1179154" y="560034"/>
                    <a:pt x="1182635" y="547857"/>
                    <a:pt x="1198302" y="549597"/>
                  </a:cubicBezTo>
                  <a:cubicBezTo>
                    <a:pt x="1225285" y="550466"/>
                    <a:pt x="1252702" y="548292"/>
                    <a:pt x="1280337" y="547640"/>
                  </a:cubicBezTo>
                  <a:close/>
                  <a:moveTo>
                    <a:pt x="687378" y="545328"/>
                  </a:moveTo>
                  <a:cubicBezTo>
                    <a:pt x="715071" y="545980"/>
                    <a:pt x="742764" y="552497"/>
                    <a:pt x="769592" y="563794"/>
                  </a:cubicBezTo>
                  <a:cubicBezTo>
                    <a:pt x="797285" y="574221"/>
                    <a:pt x="805939" y="602027"/>
                    <a:pt x="804208" y="631571"/>
                  </a:cubicBezTo>
                  <a:cubicBezTo>
                    <a:pt x="804208" y="701087"/>
                    <a:pt x="804208" y="701087"/>
                    <a:pt x="736706" y="701087"/>
                  </a:cubicBezTo>
                  <a:cubicBezTo>
                    <a:pt x="719398" y="701087"/>
                    <a:pt x="700359" y="701087"/>
                    <a:pt x="681320" y="701087"/>
                  </a:cubicBezTo>
                  <a:cubicBezTo>
                    <a:pt x="650165" y="701087"/>
                    <a:pt x="619011" y="699349"/>
                    <a:pt x="589587" y="701087"/>
                  </a:cubicBezTo>
                  <a:cubicBezTo>
                    <a:pt x="567086" y="702825"/>
                    <a:pt x="561894" y="694136"/>
                    <a:pt x="561894" y="673281"/>
                  </a:cubicBezTo>
                  <a:cubicBezTo>
                    <a:pt x="563624" y="631571"/>
                    <a:pt x="556701" y="584648"/>
                    <a:pt x="605164" y="562056"/>
                  </a:cubicBezTo>
                  <a:cubicBezTo>
                    <a:pt x="631992" y="549890"/>
                    <a:pt x="659685" y="544677"/>
                    <a:pt x="687378" y="545328"/>
                  </a:cubicBezTo>
                  <a:close/>
                  <a:moveTo>
                    <a:pt x="1752007" y="429923"/>
                  </a:moveTo>
                  <a:cubicBezTo>
                    <a:pt x="1679348" y="429923"/>
                    <a:pt x="1681078" y="429923"/>
                    <a:pt x="1677618" y="504552"/>
                  </a:cubicBezTo>
                  <a:cubicBezTo>
                    <a:pt x="1677618" y="537527"/>
                    <a:pt x="1684538" y="556618"/>
                    <a:pt x="1722597" y="549676"/>
                  </a:cubicBezTo>
                  <a:cubicBezTo>
                    <a:pt x="1736437" y="546205"/>
                    <a:pt x="1748547" y="546205"/>
                    <a:pt x="1748547" y="568767"/>
                  </a:cubicBezTo>
                  <a:cubicBezTo>
                    <a:pt x="1748547" y="698934"/>
                    <a:pt x="1748547" y="827365"/>
                    <a:pt x="1748547" y="957532"/>
                  </a:cubicBezTo>
                  <a:cubicBezTo>
                    <a:pt x="1748547" y="971416"/>
                    <a:pt x="1743357" y="976623"/>
                    <a:pt x="1729517" y="978359"/>
                  </a:cubicBezTo>
                  <a:cubicBezTo>
                    <a:pt x="1679348" y="980094"/>
                    <a:pt x="1679348" y="981830"/>
                    <a:pt x="1679348" y="1032161"/>
                  </a:cubicBezTo>
                  <a:cubicBezTo>
                    <a:pt x="1679348" y="1046045"/>
                    <a:pt x="1679348" y="1058194"/>
                    <a:pt x="1679348" y="1070343"/>
                  </a:cubicBezTo>
                  <a:cubicBezTo>
                    <a:pt x="1675888" y="1089434"/>
                    <a:pt x="1682808" y="1098112"/>
                    <a:pt x="1703568" y="1096377"/>
                  </a:cubicBezTo>
                  <a:cubicBezTo>
                    <a:pt x="1738167" y="1094641"/>
                    <a:pt x="1774496" y="1096377"/>
                    <a:pt x="1810826" y="1096377"/>
                  </a:cubicBezTo>
                  <a:cubicBezTo>
                    <a:pt x="1828125" y="1096377"/>
                    <a:pt x="1847155" y="1096377"/>
                    <a:pt x="1866185" y="1096377"/>
                  </a:cubicBezTo>
                  <a:cubicBezTo>
                    <a:pt x="1942303" y="1096377"/>
                    <a:pt x="1940573" y="1096377"/>
                    <a:pt x="1944033" y="1020012"/>
                  </a:cubicBezTo>
                  <a:cubicBezTo>
                    <a:pt x="1944033" y="983565"/>
                    <a:pt x="1933653" y="971416"/>
                    <a:pt x="1899054" y="976623"/>
                  </a:cubicBezTo>
                  <a:cubicBezTo>
                    <a:pt x="1883484" y="980094"/>
                    <a:pt x="1867915" y="978359"/>
                    <a:pt x="1867915" y="954061"/>
                  </a:cubicBezTo>
                  <a:cubicBezTo>
                    <a:pt x="1867915" y="827365"/>
                    <a:pt x="1867915" y="698934"/>
                    <a:pt x="1867915" y="572238"/>
                  </a:cubicBezTo>
                  <a:cubicBezTo>
                    <a:pt x="1867915" y="556618"/>
                    <a:pt x="1873104" y="549676"/>
                    <a:pt x="1888674" y="547941"/>
                  </a:cubicBezTo>
                  <a:cubicBezTo>
                    <a:pt x="1905974" y="547941"/>
                    <a:pt x="1930193" y="556618"/>
                    <a:pt x="1938843" y="542734"/>
                  </a:cubicBezTo>
                  <a:cubicBezTo>
                    <a:pt x="1945763" y="530585"/>
                    <a:pt x="1942303" y="508023"/>
                    <a:pt x="1942303" y="488932"/>
                  </a:cubicBezTo>
                  <a:cubicBezTo>
                    <a:pt x="1942303" y="478518"/>
                    <a:pt x="1940573" y="466369"/>
                    <a:pt x="1942303" y="454220"/>
                  </a:cubicBezTo>
                  <a:cubicBezTo>
                    <a:pt x="1944033" y="435129"/>
                    <a:pt x="1937113" y="428187"/>
                    <a:pt x="1918084" y="429923"/>
                  </a:cubicBezTo>
                  <a:cubicBezTo>
                    <a:pt x="1862725" y="429923"/>
                    <a:pt x="1807366" y="429923"/>
                    <a:pt x="1752007" y="429923"/>
                  </a:cubicBezTo>
                  <a:close/>
                  <a:moveTo>
                    <a:pt x="1089285" y="429922"/>
                  </a:moveTo>
                  <a:cubicBezTo>
                    <a:pt x="1066731" y="428187"/>
                    <a:pt x="1061526" y="436863"/>
                    <a:pt x="1061526" y="459420"/>
                  </a:cubicBezTo>
                  <a:cubicBezTo>
                    <a:pt x="1061526" y="560060"/>
                    <a:pt x="1061526" y="662436"/>
                    <a:pt x="1061526" y="763076"/>
                  </a:cubicBezTo>
                  <a:cubicBezTo>
                    <a:pt x="1061526" y="844629"/>
                    <a:pt x="1061526" y="926183"/>
                    <a:pt x="1061526" y="1006001"/>
                  </a:cubicBezTo>
                  <a:cubicBezTo>
                    <a:pt x="1061526" y="1099700"/>
                    <a:pt x="1061526" y="1097965"/>
                    <a:pt x="1153476" y="1096230"/>
                  </a:cubicBezTo>
                  <a:cubicBezTo>
                    <a:pt x="1176030" y="1096230"/>
                    <a:pt x="1181235" y="1089289"/>
                    <a:pt x="1179500" y="1068467"/>
                  </a:cubicBezTo>
                  <a:cubicBezTo>
                    <a:pt x="1179500" y="997325"/>
                    <a:pt x="1181235" y="926183"/>
                    <a:pt x="1179500" y="853305"/>
                  </a:cubicBezTo>
                  <a:cubicBezTo>
                    <a:pt x="1179500" y="830748"/>
                    <a:pt x="1186440" y="825542"/>
                    <a:pt x="1208994" y="825542"/>
                  </a:cubicBezTo>
                  <a:cubicBezTo>
                    <a:pt x="1264511" y="823807"/>
                    <a:pt x="1321763" y="829013"/>
                    <a:pt x="1377280" y="820337"/>
                  </a:cubicBezTo>
                  <a:cubicBezTo>
                    <a:pt x="1483109" y="802985"/>
                    <a:pt x="1547301" y="719697"/>
                    <a:pt x="1540362" y="598234"/>
                  </a:cubicBezTo>
                  <a:cubicBezTo>
                    <a:pt x="1535157" y="513211"/>
                    <a:pt x="1444941" y="429922"/>
                    <a:pt x="1352991" y="429922"/>
                  </a:cubicBezTo>
                  <a:cubicBezTo>
                    <a:pt x="1266246" y="429922"/>
                    <a:pt x="1177765" y="429922"/>
                    <a:pt x="1089285" y="429922"/>
                  </a:cubicBezTo>
                  <a:close/>
                  <a:moveTo>
                    <a:pt x="710433" y="429417"/>
                  </a:moveTo>
                  <a:cubicBezTo>
                    <a:pt x="690271" y="429200"/>
                    <a:pt x="670326" y="430067"/>
                    <a:pt x="650380" y="430067"/>
                  </a:cubicBezTo>
                  <a:cubicBezTo>
                    <a:pt x="528973" y="430067"/>
                    <a:pt x="443988" y="513265"/>
                    <a:pt x="443988" y="636328"/>
                  </a:cubicBezTo>
                  <a:cubicBezTo>
                    <a:pt x="443988" y="759392"/>
                    <a:pt x="443988" y="884189"/>
                    <a:pt x="443988" y="1007253"/>
                  </a:cubicBezTo>
                  <a:cubicBezTo>
                    <a:pt x="443988" y="1099117"/>
                    <a:pt x="443988" y="1097384"/>
                    <a:pt x="537645" y="1095650"/>
                  </a:cubicBezTo>
                  <a:cubicBezTo>
                    <a:pt x="558458" y="1095650"/>
                    <a:pt x="563661" y="1088717"/>
                    <a:pt x="563661" y="1067918"/>
                  </a:cubicBezTo>
                  <a:cubicBezTo>
                    <a:pt x="561927" y="996853"/>
                    <a:pt x="563661" y="925788"/>
                    <a:pt x="561927" y="852990"/>
                  </a:cubicBezTo>
                  <a:cubicBezTo>
                    <a:pt x="561927" y="830457"/>
                    <a:pt x="568864" y="823524"/>
                    <a:pt x="591411" y="825257"/>
                  </a:cubicBezTo>
                  <a:cubicBezTo>
                    <a:pt x="653849" y="826990"/>
                    <a:pt x="716287" y="826990"/>
                    <a:pt x="778725" y="825257"/>
                  </a:cubicBezTo>
                  <a:cubicBezTo>
                    <a:pt x="801272" y="823524"/>
                    <a:pt x="806475" y="832190"/>
                    <a:pt x="804741" y="852990"/>
                  </a:cubicBezTo>
                  <a:cubicBezTo>
                    <a:pt x="803006" y="901522"/>
                    <a:pt x="803006" y="951787"/>
                    <a:pt x="804741" y="1002053"/>
                  </a:cubicBezTo>
                  <a:cubicBezTo>
                    <a:pt x="806475" y="1031519"/>
                    <a:pt x="790866" y="1073118"/>
                    <a:pt x="811678" y="1090451"/>
                  </a:cubicBezTo>
                  <a:cubicBezTo>
                    <a:pt x="830757" y="1106050"/>
                    <a:pt x="870648" y="1093917"/>
                    <a:pt x="901867" y="1095650"/>
                  </a:cubicBezTo>
                  <a:cubicBezTo>
                    <a:pt x="926148" y="1097384"/>
                    <a:pt x="929617" y="1086984"/>
                    <a:pt x="929617" y="1066184"/>
                  </a:cubicBezTo>
                  <a:cubicBezTo>
                    <a:pt x="929617" y="995120"/>
                    <a:pt x="929617" y="924055"/>
                    <a:pt x="929617" y="851256"/>
                  </a:cubicBezTo>
                  <a:lnTo>
                    <a:pt x="929617" y="636328"/>
                  </a:lnTo>
                  <a:cubicBezTo>
                    <a:pt x="927882" y="534064"/>
                    <a:pt x="860241" y="452599"/>
                    <a:pt x="771787" y="435267"/>
                  </a:cubicBezTo>
                  <a:cubicBezTo>
                    <a:pt x="750975" y="430933"/>
                    <a:pt x="730596" y="429633"/>
                    <a:pt x="710433" y="429417"/>
                  </a:cubicBezTo>
                  <a:close/>
                  <a:moveTo>
                    <a:pt x="40074" y="0"/>
                  </a:moveTo>
                  <a:lnTo>
                    <a:pt x="1722271" y="0"/>
                  </a:lnTo>
                  <a:lnTo>
                    <a:pt x="2386688" y="319060"/>
                  </a:lnTo>
                  <a:lnTo>
                    <a:pt x="2386688" y="1432508"/>
                  </a:lnTo>
                  <a:lnTo>
                    <a:pt x="183" y="1432508"/>
                  </a:lnTo>
                  <a:cubicBezTo>
                    <a:pt x="183" y="967727"/>
                    <a:pt x="183" y="502946"/>
                    <a:pt x="183" y="38165"/>
                  </a:cubicBezTo>
                  <a:cubicBezTo>
                    <a:pt x="-1551" y="5204"/>
                    <a:pt x="8855" y="0"/>
                    <a:pt x="40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58" name="Group 185"/>
          <p:cNvGrpSpPr>
            <a:grpSpLocks noChangeAspect="1"/>
          </p:cNvGrpSpPr>
          <p:nvPr/>
        </p:nvGrpSpPr>
        <p:grpSpPr bwMode="auto">
          <a:xfrm>
            <a:off x="7033616" y="2248923"/>
            <a:ext cx="543275" cy="429118"/>
            <a:chOff x="2681" y="2006"/>
            <a:chExt cx="395" cy="312"/>
          </a:xfrm>
        </p:grpSpPr>
        <p:sp>
          <p:nvSpPr>
            <p:cNvPr id="59" name="Freeform 187"/>
            <p:cNvSpPr>
              <a:spLocks/>
            </p:cNvSpPr>
            <p:nvPr/>
          </p:nvSpPr>
          <p:spPr bwMode="auto">
            <a:xfrm>
              <a:off x="2820" y="2264"/>
              <a:ext cx="116" cy="40"/>
            </a:xfrm>
            <a:custGeom>
              <a:avLst/>
              <a:gdLst>
                <a:gd name="T0" fmla="*/ 0 w 49"/>
                <a:gd name="T1" fmla="*/ 0 h 17"/>
                <a:gd name="T2" fmla="*/ 0 w 49"/>
                <a:gd name="T3" fmla="*/ 13 h 17"/>
                <a:gd name="T4" fmla="*/ 3 w 49"/>
                <a:gd name="T5" fmla="*/ 17 h 17"/>
                <a:gd name="T6" fmla="*/ 47 w 49"/>
                <a:gd name="T7" fmla="*/ 17 h 17"/>
                <a:gd name="T8" fmla="*/ 49 w 49"/>
                <a:gd name="T9" fmla="*/ 13 h 17"/>
                <a:gd name="T10" fmla="*/ 49 w 49"/>
                <a:gd name="T11" fmla="*/ 0 h 17"/>
                <a:gd name="T12" fmla="*/ 0 w 49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7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7"/>
                    <a:pt x="3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9" y="16"/>
                    <a:pt x="49" y="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1"/>
                    <a:pt x="17" y="0"/>
                    <a:pt x="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0" name="Freeform 188"/>
            <p:cNvSpPr>
              <a:spLocks/>
            </p:cNvSpPr>
            <p:nvPr/>
          </p:nvSpPr>
          <p:spPr bwMode="auto">
            <a:xfrm>
              <a:off x="2785" y="2297"/>
              <a:ext cx="189" cy="21"/>
            </a:xfrm>
            <a:custGeom>
              <a:avLst/>
              <a:gdLst>
                <a:gd name="T0" fmla="*/ 5 w 80"/>
                <a:gd name="T1" fmla="*/ 0 h 9"/>
                <a:gd name="T2" fmla="*/ 0 w 80"/>
                <a:gd name="T3" fmla="*/ 4 h 9"/>
                <a:gd name="T4" fmla="*/ 5 w 80"/>
                <a:gd name="T5" fmla="*/ 9 h 9"/>
                <a:gd name="T6" fmla="*/ 74 w 80"/>
                <a:gd name="T7" fmla="*/ 9 h 9"/>
                <a:gd name="T8" fmla="*/ 80 w 80"/>
                <a:gd name="T9" fmla="*/ 4 h 9"/>
                <a:gd name="T10" fmla="*/ 74 w 80"/>
                <a:gd name="T11" fmla="*/ 0 h 9"/>
                <a:gd name="T12" fmla="*/ 5 w 80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9">
                  <a:moveTo>
                    <a:pt x="5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7" y="9"/>
                    <a:pt x="80" y="7"/>
                    <a:pt x="80" y="4"/>
                  </a:cubicBezTo>
                  <a:cubicBezTo>
                    <a:pt x="80" y="2"/>
                    <a:pt x="77" y="0"/>
                    <a:pt x="74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1" name="Freeform 189"/>
            <p:cNvSpPr>
              <a:spLocks noEditPoints="1"/>
            </p:cNvSpPr>
            <p:nvPr/>
          </p:nvSpPr>
          <p:spPr bwMode="auto">
            <a:xfrm>
              <a:off x="2681" y="2006"/>
              <a:ext cx="395" cy="253"/>
            </a:xfrm>
            <a:custGeom>
              <a:avLst/>
              <a:gdLst>
                <a:gd name="T0" fmla="*/ 11 w 167"/>
                <a:gd name="T1" fmla="*/ 0 h 107"/>
                <a:gd name="T2" fmla="*/ 0 w 167"/>
                <a:gd name="T3" fmla="*/ 11 h 107"/>
                <a:gd name="T4" fmla="*/ 0 w 167"/>
                <a:gd name="T5" fmla="*/ 96 h 107"/>
                <a:gd name="T6" fmla="*/ 11 w 167"/>
                <a:gd name="T7" fmla="*/ 107 h 107"/>
                <a:gd name="T8" fmla="*/ 156 w 167"/>
                <a:gd name="T9" fmla="*/ 107 h 107"/>
                <a:gd name="T10" fmla="*/ 167 w 167"/>
                <a:gd name="T11" fmla="*/ 96 h 107"/>
                <a:gd name="T12" fmla="*/ 167 w 167"/>
                <a:gd name="T13" fmla="*/ 11 h 107"/>
                <a:gd name="T14" fmla="*/ 156 w 167"/>
                <a:gd name="T15" fmla="*/ 0 h 107"/>
                <a:gd name="T16" fmla="*/ 11 w 167"/>
                <a:gd name="T17" fmla="*/ 0 h 107"/>
                <a:gd name="T18" fmla="*/ 11 w 167"/>
                <a:gd name="T19" fmla="*/ 6 h 107"/>
                <a:gd name="T20" fmla="*/ 156 w 167"/>
                <a:gd name="T21" fmla="*/ 6 h 107"/>
                <a:gd name="T22" fmla="*/ 162 w 167"/>
                <a:gd name="T23" fmla="*/ 11 h 107"/>
                <a:gd name="T24" fmla="*/ 162 w 167"/>
                <a:gd name="T25" fmla="*/ 96 h 107"/>
                <a:gd name="T26" fmla="*/ 156 w 167"/>
                <a:gd name="T27" fmla="*/ 102 h 107"/>
                <a:gd name="T28" fmla="*/ 11 w 167"/>
                <a:gd name="T29" fmla="*/ 102 h 107"/>
                <a:gd name="T30" fmla="*/ 5 w 167"/>
                <a:gd name="T31" fmla="*/ 96 h 107"/>
                <a:gd name="T32" fmla="*/ 5 w 167"/>
                <a:gd name="T33" fmla="*/ 11 h 107"/>
                <a:gd name="T34" fmla="*/ 11 w 167"/>
                <a:gd name="T35" fmla="*/ 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7" h="107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5" y="107"/>
                    <a:pt x="11" y="107"/>
                  </a:cubicBezTo>
                  <a:cubicBezTo>
                    <a:pt x="156" y="107"/>
                    <a:pt x="156" y="107"/>
                    <a:pt x="156" y="107"/>
                  </a:cubicBezTo>
                  <a:cubicBezTo>
                    <a:pt x="162" y="107"/>
                    <a:pt x="167" y="102"/>
                    <a:pt x="167" y="96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67" y="5"/>
                    <a:pt x="162" y="0"/>
                    <a:pt x="156" y="0"/>
                  </a:cubicBezTo>
                  <a:lnTo>
                    <a:pt x="11" y="0"/>
                  </a:lnTo>
                  <a:close/>
                  <a:moveTo>
                    <a:pt x="11" y="6"/>
                  </a:moveTo>
                  <a:cubicBezTo>
                    <a:pt x="156" y="6"/>
                    <a:pt x="156" y="6"/>
                    <a:pt x="156" y="6"/>
                  </a:cubicBezTo>
                  <a:cubicBezTo>
                    <a:pt x="160" y="6"/>
                    <a:pt x="162" y="8"/>
                    <a:pt x="162" y="11"/>
                  </a:cubicBezTo>
                  <a:cubicBezTo>
                    <a:pt x="162" y="96"/>
                    <a:pt x="162" y="96"/>
                    <a:pt x="162" y="96"/>
                  </a:cubicBezTo>
                  <a:cubicBezTo>
                    <a:pt x="162" y="100"/>
                    <a:pt x="160" y="102"/>
                    <a:pt x="156" y="102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8" y="102"/>
                    <a:pt x="5" y="100"/>
                    <a:pt x="5" y="96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8"/>
                    <a:pt x="8" y="6"/>
                    <a:pt x="11" y="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62" name="Group 14"/>
          <p:cNvGrpSpPr>
            <a:grpSpLocks noChangeAspect="1"/>
          </p:cNvGrpSpPr>
          <p:nvPr/>
        </p:nvGrpSpPr>
        <p:grpSpPr bwMode="auto">
          <a:xfrm>
            <a:off x="7217985" y="2340726"/>
            <a:ext cx="170408" cy="164364"/>
            <a:chOff x="2125" y="116"/>
            <a:chExt cx="1748" cy="1686"/>
          </a:xfrm>
          <a:solidFill>
            <a:schemeClr val="accent1"/>
          </a:solidFill>
        </p:grpSpPr>
        <p:sp>
          <p:nvSpPr>
            <p:cNvPr id="63" name="Freeform 21"/>
            <p:cNvSpPr>
              <a:spLocks/>
            </p:cNvSpPr>
            <p:nvPr/>
          </p:nvSpPr>
          <p:spPr bwMode="auto">
            <a:xfrm>
              <a:off x="2555" y="475"/>
              <a:ext cx="409" cy="448"/>
            </a:xfrm>
            <a:custGeom>
              <a:avLst/>
              <a:gdLst>
                <a:gd name="T0" fmla="*/ 173 w 173"/>
                <a:gd name="T1" fmla="*/ 103 h 190"/>
                <a:gd name="T2" fmla="*/ 173 w 173"/>
                <a:gd name="T3" fmla="*/ 175 h 190"/>
                <a:gd name="T4" fmla="*/ 159 w 173"/>
                <a:gd name="T5" fmla="*/ 190 h 190"/>
                <a:gd name="T6" fmla="*/ 14 w 173"/>
                <a:gd name="T7" fmla="*/ 190 h 190"/>
                <a:gd name="T8" fmla="*/ 0 w 173"/>
                <a:gd name="T9" fmla="*/ 176 h 190"/>
                <a:gd name="T10" fmla="*/ 30 w 173"/>
                <a:gd name="T11" fmla="*/ 11 h 190"/>
                <a:gd name="T12" fmla="*/ 46 w 173"/>
                <a:gd name="T13" fmla="*/ 2 h 190"/>
                <a:gd name="T14" fmla="*/ 161 w 173"/>
                <a:gd name="T15" fmla="*/ 14 h 190"/>
                <a:gd name="T16" fmla="*/ 173 w 173"/>
                <a:gd name="T17" fmla="*/ 29 h 190"/>
                <a:gd name="T18" fmla="*/ 173 w 173"/>
                <a:gd name="T19" fmla="*/ 10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90">
                  <a:moveTo>
                    <a:pt x="173" y="103"/>
                  </a:moveTo>
                  <a:cubicBezTo>
                    <a:pt x="173" y="127"/>
                    <a:pt x="173" y="151"/>
                    <a:pt x="173" y="175"/>
                  </a:cubicBezTo>
                  <a:cubicBezTo>
                    <a:pt x="173" y="185"/>
                    <a:pt x="172" y="190"/>
                    <a:pt x="159" y="190"/>
                  </a:cubicBezTo>
                  <a:cubicBezTo>
                    <a:pt x="111" y="189"/>
                    <a:pt x="62" y="190"/>
                    <a:pt x="14" y="190"/>
                  </a:cubicBezTo>
                  <a:cubicBezTo>
                    <a:pt x="3" y="190"/>
                    <a:pt x="0" y="187"/>
                    <a:pt x="0" y="176"/>
                  </a:cubicBezTo>
                  <a:cubicBezTo>
                    <a:pt x="2" y="119"/>
                    <a:pt x="12" y="64"/>
                    <a:pt x="30" y="11"/>
                  </a:cubicBezTo>
                  <a:cubicBezTo>
                    <a:pt x="33" y="3"/>
                    <a:pt x="36" y="0"/>
                    <a:pt x="46" y="2"/>
                  </a:cubicBezTo>
                  <a:cubicBezTo>
                    <a:pt x="84" y="9"/>
                    <a:pt x="122" y="14"/>
                    <a:pt x="161" y="14"/>
                  </a:cubicBezTo>
                  <a:cubicBezTo>
                    <a:pt x="172" y="15"/>
                    <a:pt x="173" y="20"/>
                    <a:pt x="173" y="29"/>
                  </a:cubicBezTo>
                  <a:cubicBezTo>
                    <a:pt x="173" y="54"/>
                    <a:pt x="173" y="78"/>
                    <a:pt x="173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4" name="Freeform 22"/>
            <p:cNvSpPr>
              <a:spLocks/>
            </p:cNvSpPr>
            <p:nvPr/>
          </p:nvSpPr>
          <p:spPr bwMode="auto">
            <a:xfrm>
              <a:off x="2555" y="992"/>
              <a:ext cx="411" cy="451"/>
            </a:xfrm>
            <a:custGeom>
              <a:avLst/>
              <a:gdLst>
                <a:gd name="T0" fmla="*/ 173 w 174"/>
                <a:gd name="T1" fmla="*/ 89 h 191"/>
                <a:gd name="T2" fmla="*/ 173 w 174"/>
                <a:gd name="T3" fmla="*/ 163 h 191"/>
                <a:gd name="T4" fmla="*/ 160 w 174"/>
                <a:gd name="T5" fmla="*/ 176 h 191"/>
                <a:gd name="T6" fmla="*/ 53 w 174"/>
                <a:gd name="T7" fmla="*/ 188 h 191"/>
                <a:gd name="T8" fmla="*/ 28 w 174"/>
                <a:gd name="T9" fmla="*/ 172 h 191"/>
                <a:gd name="T10" fmla="*/ 0 w 174"/>
                <a:gd name="T11" fmla="*/ 16 h 191"/>
                <a:gd name="T12" fmla="*/ 15 w 174"/>
                <a:gd name="T13" fmla="*/ 0 h 191"/>
                <a:gd name="T14" fmla="*/ 159 w 174"/>
                <a:gd name="T15" fmla="*/ 0 h 191"/>
                <a:gd name="T16" fmla="*/ 173 w 174"/>
                <a:gd name="T17" fmla="*/ 15 h 191"/>
                <a:gd name="T18" fmla="*/ 173 w 174"/>
                <a:gd name="T19" fmla="*/ 89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4" h="191">
                  <a:moveTo>
                    <a:pt x="173" y="89"/>
                  </a:moveTo>
                  <a:cubicBezTo>
                    <a:pt x="173" y="113"/>
                    <a:pt x="173" y="138"/>
                    <a:pt x="173" y="163"/>
                  </a:cubicBezTo>
                  <a:cubicBezTo>
                    <a:pt x="174" y="173"/>
                    <a:pt x="170" y="176"/>
                    <a:pt x="160" y="176"/>
                  </a:cubicBezTo>
                  <a:cubicBezTo>
                    <a:pt x="124" y="176"/>
                    <a:pt x="88" y="181"/>
                    <a:pt x="53" y="188"/>
                  </a:cubicBezTo>
                  <a:cubicBezTo>
                    <a:pt x="39" y="191"/>
                    <a:pt x="32" y="187"/>
                    <a:pt x="28" y="172"/>
                  </a:cubicBezTo>
                  <a:cubicBezTo>
                    <a:pt x="12" y="121"/>
                    <a:pt x="2" y="70"/>
                    <a:pt x="0" y="16"/>
                  </a:cubicBezTo>
                  <a:cubicBezTo>
                    <a:pt x="0" y="4"/>
                    <a:pt x="3" y="0"/>
                    <a:pt x="15" y="0"/>
                  </a:cubicBezTo>
                  <a:cubicBezTo>
                    <a:pt x="63" y="1"/>
                    <a:pt x="111" y="1"/>
                    <a:pt x="159" y="0"/>
                  </a:cubicBezTo>
                  <a:cubicBezTo>
                    <a:pt x="171" y="0"/>
                    <a:pt x="174" y="4"/>
                    <a:pt x="173" y="15"/>
                  </a:cubicBezTo>
                  <a:cubicBezTo>
                    <a:pt x="173" y="40"/>
                    <a:pt x="173" y="64"/>
                    <a:pt x="173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5" name="Freeform 23"/>
            <p:cNvSpPr>
              <a:spLocks/>
            </p:cNvSpPr>
            <p:nvPr/>
          </p:nvSpPr>
          <p:spPr bwMode="auto">
            <a:xfrm>
              <a:off x="3035" y="475"/>
              <a:ext cx="413" cy="448"/>
            </a:xfrm>
            <a:custGeom>
              <a:avLst/>
              <a:gdLst>
                <a:gd name="T0" fmla="*/ 87 w 175"/>
                <a:gd name="T1" fmla="*/ 190 h 190"/>
                <a:gd name="T2" fmla="*/ 15 w 175"/>
                <a:gd name="T3" fmla="*/ 190 h 190"/>
                <a:gd name="T4" fmla="*/ 0 w 175"/>
                <a:gd name="T5" fmla="*/ 175 h 190"/>
                <a:gd name="T6" fmla="*/ 0 w 175"/>
                <a:gd name="T7" fmla="*/ 29 h 190"/>
                <a:gd name="T8" fmla="*/ 13 w 175"/>
                <a:gd name="T9" fmla="*/ 14 h 190"/>
                <a:gd name="T10" fmla="*/ 126 w 175"/>
                <a:gd name="T11" fmla="*/ 2 h 190"/>
                <a:gd name="T12" fmla="*/ 143 w 175"/>
                <a:gd name="T13" fmla="*/ 12 h 190"/>
                <a:gd name="T14" fmla="*/ 174 w 175"/>
                <a:gd name="T15" fmla="*/ 176 h 190"/>
                <a:gd name="T16" fmla="*/ 159 w 175"/>
                <a:gd name="T17" fmla="*/ 190 h 190"/>
                <a:gd name="T18" fmla="*/ 87 w 175"/>
                <a:gd name="T19" fmla="*/ 190 h 190"/>
                <a:gd name="T20" fmla="*/ 87 w 175"/>
                <a:gd name="T2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90">
                  <a:moveTo>
                    <a:pt x="87" y="190"/>
                  </a:moveTo>
                  <a:cubicBezTo>
                    <a:pt x="63" y="190"/>
                    <a:pt x="39" y="189"/>
                    <a:pt x="15" y="190"/>
                  </a:cubicBezTo>
                  <a:cubicBezTo>
                    <a:pt x="4" y="190"/>
                    <a:pt x="0" y="187"/>
                    <a:pt x="0" y="175"/>
                  </a:cubicBezTo>
                  <a:cubicBezTo>
                    <a:pt x="1" y="127"/>
                    <a:pt x="1" y="78"/>
                    <a:pt x="0" y="29"/>
                  </a:cubicBezTo>
                  <a:cubicBezTo>
                    <a:pt x="0" y="20"/>
                    <a:pt x="1" y="15"/>
                    <a:pt x="13" y="14"/>
                  </a:cubicBezTo>
                  <a:cubicBezTo>
                    <a:pt x="51" y="13"/>
                    <a:pt x="89" y="9"/>
                    <a:pt x="126" y="2"/>
                  </a:cubicBezTo>
                  <a:cubicBezTo>
                    <a:pt x="136" y="0"/>
                    <a:pt x="139" y="2"/>
                    <a:pt x="143" y="12"/>
                  </a:cubicBezTo>
                  <a:cubicBezTo>
                    <a:pt x="162" y="65"/>
                    <a:pt x="169" y="120"/>
                    <a:pt x="174" y="176"/>
                  </a:cubicBezTo>
                  <a:cubicBezTo>
                    <a:pt x="175" y="187"/>
                    <a:pt x="170" y="190"/>
                    <a:pt x="159" y="190"/>
                  </a:cubicBezTo>
                  <a:cubicBezTo>
                    <a:pt x="135" y="189"/>
                    <a:pt x="111" y="190"/>
                    <a:pt x="87" y="190"/>
                  </a:cubicBezTo>
                  <a:cubicBezTo>
                    <a:pt x="87" y="190"/>
                    <a:pt x="87" y="190"/>
                    <a:pt x="87" y="1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6" name="Freeform 24"/>
            <p:cNvSpPr>
              <a:spLocks/>
            </p:cNvSpPr>
            <p:nvPr/>
          </p:nvSpPr>
          <p:spPr bwMode="auto">
            <a:xfrm>
              <a:off x="3434" y="380"/>
              <a:ext cx="435" cy="543"/>
            </a:xfrm>
            <a:custGeom>
              <a:avLst/>
              <a:gdLst>
                <a:gd name="T0" fmla="*/ 108 w 184"/>
                <a:gd name="T1" fmla="*/ 230 h 230"/>
                <a:gd name="T2" fmla="*/ 50 w 184"/>
                <a:gd name="T3" fmla="*/ 230 h 230"/>
                <a:gd name="T4" fmla="*/ 34 w 184"/>
                <a:gd name="T5" fmla="*/ 216 h 230"/>
                <a:gd name="T6" fmla="*/ 2 w 184"/>
                <a:gd name="T7" fmla="*/ 42 h 230"/>
                <a:gd name="T8" fmla="*/ 9 w 184"/>
                <a:gd name="T9" fmla="*/ 30 h 230"/>
                <a:gd name="T10" fmla="*/ 82 w 184"/>
                <a:gd name="T11" fmla="*/ 3 h 230"/>
                <a:gd name="T12" fmla="*/ 97 w 184"/>
                <a:gd name="T13" fmla="*/ 8 h 230"/>
                <a:gd name="T14" fmla="*/ 183 w 184"/>
                <a:gd name="T15" fmla="*/ 218 h 230"/>
                <a:gd name="T16" fmla="*/ 170 w 184"/>
                <a:gd name="T17" fmla="*/ 230 h 230"/>
                <a:gd name="T18" fmla="*/ 108 w 184"/>
                <a:gd name="T19" fmla="*/ 230 h 230"/>
                <a:gd name="T20" fmla="*/ 108 w 184"/>
                <a:gd name="T21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4" h="230">
                  <a:moveTo>
                    <a:pt x="108" y="230"/>
                  </a:moveTo>
                  <a:cubicBezTo>
                    <a:pt x="89" y="230"/>
                    <a:pt x="69" y="229"/>
                    <a:pt x="50" y="230"/>
                  </a:cubicBezTo>
                  <a:cubicBezTo>
                    <a:pt x="39" y="230"/>
                    <a:pt x="34" y="227"/>
                    <a:pt x="34" y="216"/>
                  </a:cubicBezTo>
                  <a:cubicBezTo>
                    <a:pt x="33" y="156"/>
                    <a:pt x="22" y="98"/>
                    <a:pt x="2" y="42"/>
                  </a:cubicBezTo>
                  <a:cubicBezTo>
                    <a:pt x="0" y="35"/>
                    <a:pt x="2" y="32"/>
                    <a:pt x="9" y="30"/>
                  </a:cubicBezTo>
                  <a:cubicBezTo>
                    <a:pt x="34" y="23"/>
                    <a:pt x="59" y="15"/>
                    <a:pt x="82" y="3"/>
                  </a:cubicBezTo>
                  <a:cubicBezTo>
                    <a:pt x="89" y="0"/>
                    <a:pt x="93" y="2"/>
                    <a:pt x="97" y="8"/>
                  </a:cubicBezTo>
                  <a:cubicBezTo>
                    <a:pt x="148" y="69"/>
                    <a:pt x="176" y="139"/>
                    <a:pt x="183" y="218"/>
                  </a:cubicBezTo>
                  <a:cubicBezTo>
                    <a:pt x="184" y="229"/>
                    <a:pt x="178" y="230"/>
                    <a:pt x="170" y="230"/>
                  </a:cubicBezTo>
                  <a:cubicBezTo>
                    <a:pt x="149" y="230"/>
                    <a:pt x="128" y="230"/>
                    <a:pt x="108" y="230"/>
                  </a:cubicBezTo>
                  <a:cubicBezTo>
                    <a:pt x="108" y="230"/>
                    <a:pt x="108" y="230"/>
                    <a:pt x="108" y="2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7" name="Freeform 25"/>
            <p:cNvSpPr>
              <a:spLocks/>
            </p:cNvSpPr>
            <p:nvPr/>
          </p:nvSpPr>
          <p:spPr bwMode="auto">
            <a:xfrm>
              <a:off x="3035" y="992"/>
              <a:ext cx="413" cy="449"/>
            </a:xfrm>
            <a:custGeom>
              <a:avLst/>
              <a:gdLst>
                <a:gd name="T0" fmla="*/ 1 w 175"/>
                <a:gd name="T1" fmla="*/ 86 h 190"/>
                <a:gd name="T2" fmla="*/ 0 w 175"/>
                <a:gd name="T3" fmla="*/ 16 h 190"/>
                <a:gd name="T4" fmla="*/ 15 w 175"/>
                <a:gd name="T5" fmla="*/ 0 h 190"/>
                <a:gd name="T6" fmla="*/ 159 w 175"/>
                <a:gd name="T7" fmla="*/ 0 h 190"/>
                <a:gd name="T8" fmla="*/ 174 w 175"/>
                <a:gd name="T9" fmla="*/ 14 h 190"/>
                <a:gd name="T10" fmla="*/ 144 w 175"/>
                <a:gd name="T11" fmla="*/ 176 h 190"/>
                <a:gd name="T12" fmla="*/ 124 w 175"/>
                <a:gd name="T13" fmla="*/ 188 h 190"/>
                <a:gd name="T14" fmla="*/ 11 w 175"/>
                <a:gd name="T15" fmla="*/ 176 h 190"/>
                <a:gd name="T16" fmla="*/ 0 w 175"/>
                <a:gd name="T17" fmla="*/ 162 h 190"/>
                <a:gd name="T18" fmla="*/ 0 w 175"/>
                <a:gd name="T19" fmla="*/ 86 h 190"/>
                <a:gd name="T20" fmla="*/ 1 w 175"/>
                <a:gd name="T21" fmla="*/ 8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90">
                  <a:moveTo>
                    <a:pt x="1" y="86"/>
                  </a:moveTo>
                  <a:cubicBezTo>
                    <a:pt x="1" y="63"/>
                    <a:pt x="1" y="40"/>
                    <a:pt x="0" y="16"/>
                  </a:cubicBezTo>
                  <a:cubicBezTo>
                    <a:pt x="0" y="5"/>
                    <a:pt x="2" y="0"/>
                    <a:pt x="15" y="0"/>
                  </a:cubicBezTo>
                  <a:cubicBezTo>
                    <a:pt x="63" y="1"/>
                    <a:pt x="111" y="1"/>
                    <a:pt x="159" y="0"/>
                  </a:cubicBezTo>
                  <a:cubicBezTo>
                    <a:pt x="170" y="0"/>
                    <a:pt x="175" y="2"/>
                    <a:pt x="174" y="14"/>
                  </a:cubicBezTo>
                  <a:cubicBezTo>
                    <a:pt x="169" y="69"/>
                    <a:pt x="162" y="123"/>
                    <a:pt x="144" y="176"/>
                  </a:cubicBezTo>
                  <a:cubicBezTo>
                    <a:pt x="140" y="187"/>
                    <a:pt x="135" y="190"/>
                    <a:pt x="124" y="188"/>
                  </a:cubicBezTo>
                  <a:cubicBezTo>
                    <a:pt x="87" y="181"/>
                    <a:pt x="49" y="176"/>
                    <a:pt x="11" y="176"/>
                  </a:cubicBezTo>
                  <a:cubicBezTo>
                    <a:pt x="0" y="176"/>
                    <a:pt x="0" y="170"/>
                    <a:pt x="0" y="162"/>
                  </a:cubicBezTo>
                  <a:cubicBezTo>
                    <a:pt x="1" y="137"/>
                    <a:pt x="0" y="112"/>
                    <a:pt x="0" y="86"/>
                  </a:cubicBezTo>
                  <a:cubicBezTo>
                    <a:pt x="0" y="86"/>
                    <a:pt x="1" y="86"/>
                    <a:pt x="1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8" name="Freeform 26"/>
            <p:cNvSpPr>
              <a:spLocks/>
            </p:cNvSpPr>
            <p:nvPr/>
          </p:nvSpPr>
          <p:spPr bwMode="auto">
            <a:xfrm>
              <a:off x="3434" y="992"/>
              <a:ext cx="439" cy="543"/>
            </a:xfrm>
            <a:custGeom>
              <a:avLst/>
              <a:gdLst>
                <a:gd name="T0" fmla="*/ 183 w 186"/>
                <a:gd name="T1" fmla="*/ 15 h 230"/>
                <a:gd name="T2" fmla="*/ 100 w 186"/>
                <a:gd name="T3" fmla="*/ 219 h 230"/>
                <a:gd name="T4" fmla="*/ 78 w 186"/>
                <a:gd name="T5" fmla="*/ 225 h 230"/>
                <a:gd name="T6" fmla="*/ 11 w 186"/>
                <a:gd name="T7" fmla="*/ 201 h 230"/>
                <a:gd name="T8" fmla="*/ 3 w 186"/>
                <a:gd name="T9" fmla="*/ 186 h 230"/>
                <a:gd name="T10" fmla="*/ 34 w 186"/>
                <a:gd name="T11" fmla="*/ 16 h 230"/>
                <a:gd name="T12" fmla="*/ 52 w 186"/>
                <a:gd name="T13" fmla="*/ 0 h 230"/>
                <a:gd name="T14" fmla="*/ 163 w 186"/>
                <a:gd name="T15" fmla="*/ 0 h 230"/>
                <a:gd name="T16" fmla="*/ 183 w 186"/>
                <a:gd name="T17" fmla="*/ 15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" h="230">
                  <a:moveTo>
                    <a:pt x="183" y="15"/>
                  </a:moveTo>
                  <a:cubicBezTo>
                    <a:pt x="175" y="95"/>
                    <a:pt x="147" y="161"/>
                    <a:pt x="100" y="219"/>
                  </a:cubicBezTo>
                  <a:cubicBezTo>
                    <a:pt x="94" y="227"/>
                    <a:pt x="89" y="230"/>
                    <a:pt x="78" y="225"/>
                  </a:cubicBezTo>
                  <a:cubicBezTo>
                    <a:pt x="56" y="216"/>
                    <a:pt x="34" y="208"/>
                    <a:pt x="11" y="201"/>
                  </a:cubicBezTo>
                  <a:cubicBezTo>
                    <a:pt x="1" y="198"/>
                    <a:pt x="0" y="195"/>
                    <a:pt x="3" y="186"/>
                  </a:cubicBezTo>
                  <a:cubicBezTo>
                    <a:pt x="22" y="131"/>
                    <a:pt x="33" y="75"/>
                    <a:pt x="34" y="16"/>
                  </a:cubicBezTo>
                  <a:cubicBezTo>
                    <a:pt x="34" y="3"/>
                    <a:pt x="39" y="0"/>
                    <a:pt x="52" y="0"/>
                  </a:cubicBezTo>
                  <a:cubicBezTo>
                    <a:pt x="89" y="1"/>
                    <a:pt x="126" y="1"/>
                    <a:pt x="163" y="0"/>
                  </a:cubicBezTo>
                  <a:cubicBezTo>
                    <a:pt x="179" y="0"/>
                    <a:pt x="186" y="4"/>
                    <a:pt x="18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9" name="Freeform 27"/>
            <p:cNvSpPr>
              <a:spLocks/>
            </p:cNvSpPr>
            <p:nvPr/>
          </p:nvSpPr>
          <p:spPr bwMode="auto">
            <a:xfrm>
              <a:off x="2125" y="992"/>
              <a:ext cx="440" cy="541"/>
            </a:xfrm>
            <a:custGeom>
              <a:avLst/>
              <a:gdLst>
                <a:gd name="T0" fmla="*/ 77 w 186"/>
                <a:gd name="T1" fmla="*/ 0 h 229"/>
                <a:gd name="T2" fmla="*/ 137 w 186"/>
                <a:gd name="T3" fmla="*/ 0 h 229"/>
                <a:gd name="T4" fmla="*/ 151 w 186"/>
                <a:gd name="T5" fmla="*/ 13 h 229"/>
                <a:gd name="T6" fmla="*/ 182 w 186"/>
                <a:gd name="T7" fmla="*/ 185 h 229"/>
                <a:gd name="T8" fmla="*/ 173 w 186"/>
                <a:gd name="T9" fmla="*/ 202 h 229"/>
                <a:gd name="T10" fmla="*/ 111 w 186"/>
                <a:gd name="T11" fmla="*/ 224 h 229"/>
                <a:gd name="T12" fmla="*/ 87 w 186"/>
                <a:gd name="T13" fmla="*/ 219 h 229"/>
                <a:gd name="T14" fmla="*/ 7 w 186"/>
                <a:gd name="T15" fmla="*/ 45 h 229"/>
                <a:gd name="T16" fmla="*/ 47 w 186"/>
                <a:gd name="T17" fmla="*/ 0 h 229"/>
                <a:gd name="T18" fmla="*/ 77 w 186"/>
                <a:gd name="T19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229">
                  <a:moveTo>
                    <a:pt x="77" y="0"/>
                  </a:moveTo>
                  <a:cubicBezTo>
                    <a:pt x="97" y="0"/>
                    <a:pt x="117" y="1"/>
                    <a:pt x="137" y="0"/>
                  </a:cubicBezTo>
                  <a:cubicBezTo>
                    <a:pt x="147" y="0"/>
                    <a:pt x="151" y="2"/>
                    <a:pt x="151" y="13"/>
                  </a:cubicBezTo>
                  <a:cubicBezTo>
                    <a:pt x="153" y="72"/>
                    <a:pt x="163" y="129"/>
                    <a:pt x="182" y="185"/>
                  </a:cubicBezTo>
                  <a:cubicBezTo>
                    <a:pt x="186" y="196"/>
                    <a:pt x="183" y="199"/>
                    <a:pt x="173" y="202"/>
                  </a:cubicBezTo>
                  <a:cubicBezTo>
                    <a:pt x="152" y="208"/>
                    <a:pt x="131" y="215"/>
                    <a:pt x="111" y="224"/>
                  </a:cubicBezTo>
                  <a:cubicBezTo>
                    <a:pt x="100" y="229"/>
                    <a:pt x="94" y="227"/>
                    <a:pt x="87" y="219"/>
                  </a:cubicBezTo>
                  <a:cubicBezTo>
                    <a:pt x="43" y="169"/>
                    <a:pt x="18" y="110"/>
                    <a:pt x="7" y="45"/>
                  </a:cubicBezTo>
                  <a:cubicBezTo>
                    <a:pt x="0" y="0"/>
                    <a:pt x="2" y="0"/>
                    <a:pt x="47" y="0"/>
                  </a:cubicBezTo>
                  <a:cubicBezTo>
                    <a:pt x="57" y="0"/>
                    <a:pt x="67" y="0"/>
                    <a:pt x="7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0" name="Freeform 28"/>
            <p:cNvSpPr>
              <a:spLocks/>
            </p:cNvSpPr>
            <p:nvPr/>
          </p:nvSpPr>
          <p:spPr bwMode="auto">
            <a:xfrm>
              <a:off x="2128" y="383"/>
              <a:ext cx="441" cy="543"/>
            </a:xfrm>
            <a:custGeom>
              <a:avLst/>
              <a:gdLst>
                <a:gd name="T0" fmla="*/ 76 w 187"/>
                <a:gd name="T1" fmla="*/ 229 h 230"/>
                <a:gd name="T2" fmla="*/ 20 w 187"/>
                <a:gd name="T3" fmla="*/ 229 h 230"/>
                <a:gd name="T4" fmla="*/ 2 w 187"/>
                <a:gd name="T5" fmla="*/ 210 h 230"/>
                <a:gd name="T6" fmla="*/ 68 w 187"/>
                <a:gd name="T7" fmla="*/ 34 h 230"/>
                <a:gd name="T8" fmla="*/ 130 w 187"/>
                <a:gd name="T9" fmla="*/ 14 h 230"/>
                <a:gd name="T10" fmla="*/ 149 w 187"/>
                <a:gd name="T11" fmla="*/ 21 h 230"/>
                <a:gd name="T12" fmla="*/ 183 w 187"/>
                <a:gd name="T13" fmla="*/ 34 h 230"/>
                <a:gd name="T14" fmla="*/ 174 w 187"/>
                <a:gd name="T15" fmla="*/ 67 h 230"/>
                <a:gd name="T16" fmla="*/ 150 w 187"/>
                <a:gd name="T17" fmla="*/ 214 h 230"/>
                <a:gd name="T18" fmla="*/ 134 w 187"/>
                <a:gd name="T19" fmla="*/ 229 h 230"/>
                <a:gd name="T20" fmla="*/ 76 w 187"/>
                <a:gd name="T21" fmla="*/ 229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7" h="230">
                  <a:moveTo>
                    <a:pt x="76" y="229"/>
                  </a:moveTo>
                  <a:cubicBezTo>
                    <a:pt x="57" y="229"/>
                    <a:pt x="39" y="228"/>
                    <a:pt x="20" y="229"/>
                  </a:cubicBezTo>
                  <a:cubicBezTo>
                    <a:pt x="5" y="230"/>
                    <a:pt x="0" y="225"/>
                    <a:pt x="2" y="210"/>
                  </a:cubicBezTo>
                  <a:cubicBezTo>
                    <a:pt x="12" y="147"/>
                    <a:pt x="30" y="87"/>
                    <a:pt x="68" y="34"/>
                  </a:cubicBezTo>
                  <a:cubicBezTo>
                    <a:pt x="92" y="0"/>
                    <a:pt x="92" y="0"/>
                    <a:pt x="130" y="14"/>
                  </a:cubicBezTo>
                  <a:cubicBezTo>
                    <a:pt x="137" y="16"/>
                    <a:pt x="143" y="19"/>
                    <a:pt x="149" y="21"/>
                  </a:cubicBezTo>
                  <a:cubicBezTo>
                    <a:pt x="161" y="25"/>
                    <a:pt x="177" y="26"/>
                    <a:pt x="183" y="34"/>
                  </a:cubicBezTo>
                  <a:cubicBezTo>
                    <a:pt x="187" y="40"/>
                    <a:pt x="177" y="56"/>
                    <a:pt x="174" y="67"/>
                  </a:cubicBezTo>
                  <a:cubicBezTo>
                    <a:pt x="160" y="115"/>
                    <a:pt x="152" y="164"/>
                    <a:pt x="150" y="214"/>
                  </a:cubicBezTo>
                  <a:cubicBezTo>
                    <a:pt x="150" y="227"/>
                    <a:pt x="145" y="229"/>
                    <a:pt x="134" y="229"/>
                  </a:cubicBezTo>
                  <a:cubicBezTo>
                    <a:pt x="115" y="228"/>
                    <a:pt x="95" y="229"/>
                    <a:pt x="76" y="2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2" name="Freeform 29"/>
            <p:cNvSpPr>
              <a:spLocks/>
            </p:cNvSpPr>
            <p:nvPr/>
          </p:nvSpPr>
          <p:spPr bwMode="auto">
            <a:xfrm>
              <a:off x="2659" y="118"/>
              <a:ext cx="305" cy="319"/>
            </a:xfrm>
            <a:custGeom>
              <a:avLst/>
              <a:gdLst>
                <a:gd name="T0" fmla="*/ 129 w 129"/>
                <a:gd name="T1" fmla="*/ 69 h 135"/>
                <a:gd name="T2" fmla="*/ 129 w 129"/>
                <a:gd name="T3" fmla="*/ 120 h 135"/>
                <a:gd name="T4" fmla="*/ 116 w 129"/>
                <a:gd name="T5" fmla="*/ 135 h 135"/>
                <a:gd name="T6" fmla="*/ 18 w 129"/>
                <a:gd name="T7" fmla="*/ 125 h 135"/>
                <a:gd name="T8" fmla="*/ 7 w 129"/>
                <a:gd name="T9" fmla="*/ 112 h 135"/>
                <a:gd name="T10" fmla="*/ 107 w 129"/>
                <a:gd name="T11" fmla="*/ 9 h 135"/>
                <a:gd name="T12" fmla="*/ 129 w 129"/>
                <a:gd name="T13" fmla="*/ 23 h 135"/>
                <a:gd name="T14" fmla="*/ 129 w 129"/>
                <a:gd name="T15" fmla="*/ 6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35">
                  <a:moveTo>
                    <a:pt x="129" y="69"/>
                  </a:moveTo>
                  <a:cubicBezTo>
                    <a:pt x="129" y="86"/>
                    <a:pt x="129" y="103"/>
                    <a:pt x="129" y="120"/>
                  </a:cubicBezTo>
                  <a:cubicBezTo>
                    <a:pt x="129" y="130"/>
                    <a:pt x="128" y="135"/>
                    <a:pt x="116" y="135"/>
                  </a:cubicBezTo>
                  <a:cubicBezTo>
                    <a:pt x="83" y="134"/>
                    <a:pt x="50" y="129"/>
                    <a:pt x="18" y="125"/>
                  </a:cubicBezTo>
                  <a:cubicBezTo>
                    <a:pt x="13" y="124"/>
                    <a:pt x="0" y="125"/>
                    <a:pt x="7" y="112"/>
                  </a:cubicBezTo>
                  <a:cubicBezTo>
                    <a:pt x="31" y="68"/>
                    <a:pt x="59" y="29"/>
                    <a:pt x="107" y="9"/>
                  </a:cubicBezTo>
                  <a:cubicBezTo>
                    <a:pt x="129" y="0"/>
                    <a:pt x="129" y="1"/>
                    <a:pt x="129" y="23"/>
                  </a:cubicBezTo>
                  <a:cubicBezTo>
                    <a:pt x="129" y="38"/>
                    <a:pt x="129" y="53"/>
                    <a:pt x="12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3" name="Freeform 30"/>
            <p:cNvSpPr>
              <a:spLocks/>
            </p:cNvSpPr>
            <p:nvPr/>
          </p:nvSpPr>
          <p:spPr bwMode="auto">
            <a:xfrm>
              <a:off x="2643" y="1479"/>
              <a:ext cx="323" cy="311"/>
            </a:xfrm>
            <a:custGeom>
              <a:avLst/>
              <a:gdLst>
                <a:gd name="T0" fmla="*/ 136 w 137"/>
                <a:gd name="T1" fmla="*/ 67 h 132"/>
                <a:gd name="T2" fmla="*/ 136 w 137"/>
                <a:gd name="T3" fmla="*/ 115 h 132"/>
                <a:gd name="T4" fmla="*/ 118 w 137"/>
                <a:gd name="T5" fmla="*/ 128 h 132"/>
                <a:gd name="T6" fmla="*/ 35 w 137"/>
                <a:gd name="T7" fmla="*/ 57 h 132"/>
                <a:gd name="T8" fmla="*/ 59 w 137"/>
                <a:gd name="T9" fmla="*/ 6 h 132"/>
                <a:gd name="T10" fmla="*/ 118 w 137"/>
                <a:gd name="T11" fmla="*/ 1 h 132"/>
                <a:gd name="T12" fmla="*/ 136 w 137"/>
                <a:gd name="T13" fmla="*/ 18 h 132"/>
                <a:gd name="T14" fmla="*/ 136 w 137"/>
                <a:gd name="T15" fmla="*/ 6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132">
                  <a:moveTo>
                    <a:pt x="136" y="67"/>
                  </a:moveTo>
                  <a:cubicBezTo>
                    <a:pt x="136" y="83"/>
                    <a:pt x="135" y="99"/>
                    <a:pt x="136" y="115"/>
                  </a:cubicBezTo>
                  <a:cubicBezTo>
                    <a:pt x="137" y="132"/>
                    <a:pt x="131" y="132"/>
                    <a:pt x="118" y="128"/>
                  </a:cubicBezTo>
                  <a:cubicBezTo>
                    <a:pt x="81" y="115"/>
                    <a:pt x="55" y="88"/>
                    <a:pt x="35" y="57"/>
                  </a:cubicBezTo>
                  <a:cubicBezTo>
                    <a:pt x="0" y="2"/>
                    <a:pt x="5" y="16"/>
                    <a:pt x="59" y="6"/>
                  </a:cubicBezTo>
                  <a:cubicBezTo>
                    <a:pt x="78" y="2"/>
                    <a:pt x="98" y="2"/>
                    <a:pt x="118" y="1"/>
                  </a:cubicBezTo>
                  <a:cubicBezTo>
                    <a:pt x="132" y="0"/>
                    <a:pt x="137" y="3"/>
                    <a:pt x="136" y="18"/>
                  </a:cubicBezTo>
                  <a:cubicBezTo>
                    <a:pt x="135" y="34"/>
                    <a:pt x="136" y="51"/>
                    <a:pt x="136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4" name="Freeform 31"/>
            <p:cNvSpPr>
              <a:spLocks/>
            </p:cNvSpPr>
            <p:nvPr/>
          </p:nvSpPr>
          <p:spPr bwMode="auto">
            <a:xfrm>
              <a:off x="3035" y="125"/>
              <a:ext cx="297" cy="312"/>
            </a:xfrm>
            <a:custGeom>
              <a:avLst/>
              <a:gdLst>
                <a:gd name="T0" fmla="*/ 126 w 126"/>
                <a:gd name="T1" fmla="*/ 118 h 132"/>
                <a:gd name="T2" fmla="*/ 13 w 126"/>
                <a:gd name="T3" fmla="*/ 131 h 132"/>
                <a:gd name="T4" fmla="*/ 0 w 126"/>
                <a:gd name="T5" fmla="*/ 119 h 132"/>
                <a:gd name="T6" fmla="*/ 0 w 126"/>
                <a:gd name="T7" fmla="*/ 15 h 132"/>
                <a:gd name="T8" fmla="*/ 15 w 126"/>
                <a:gd name="T9" fmla="*/ 3 h 132"/>
                <a:gd name="T10" fmla="*/ 76 w 126"/>
                <a:gd name="T11" fmla="*/ 44 h 132"/>
                <a:gd name="T12" fmla="*/ 126 w 126"/>
                <a:gd name="T13" fmla="*/ 11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32">
                  <a:moveTo>
                    <a:pt x="126" y="118"/>
                  </a:moveTo>
                  <a:cubicBezTo>
                    <a:pt x="87" y="126"/>
                    <a:pt x="50" y="131"/>
                    <a:pt x="13" y="131"/>
                  </a:cubicBezTo>
                  <a:cubicBezTo>
                    <a:pt x="3" y="132"/>
                    <a:pt x="0" y="128"/>
                    <a:pt x="0" y="119"/>
                  </a:cubicBezTo>
                  <a:cubicBezTo>
                    <a:pt x="1" y="84"/>
                    <a:pt x="1" y="49"/>
                    <a:pt x="0" y="15"/>
                  </a:cubicBezTo>
                  <a:cubicBezTo>
                    <a:pt x="0" y="2"/>
                    <a:pt x="6" y="0"/>
                    <a:pt x="15" y="3"/>
                  </a:cubicBezTo>
                  <a:cubicBezTo>
                    <a:pt x="39" y="11"/>
                    <a:pt x="59" y="26"/>
                    <a:pt x="76" y="44"/>
                  </a:cubicBezTo>
                  <a:cubicBezTo>
                    <a:pt x="96" y="65"/>
                    <a:pt x="112" y="90"/>
                    <a:pt x="126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5" name="Freeform 32"/>
            <p:cNvSpPr>
              <a:spLocks/>
            </p:cNvSpPr>
            <p:nvPr/>
          </p:nvSpPr>
          <p:spPr bwMode="auto">
            <a:xfrm>
              <a:off x="3030" y="1481"/>
              <a:ext cx="302" cy="316"/>
            </a:xfrm>
            <a:custGeom>
              <a:avLst/>
              <a:gdLst>
                <a:gd name="T0" fmla="*/ 128 w 128"/>
                <a:gd name="T1" fmla="*/ 13 h 134"/>
                <a:gd name="T2" fmla="*/ 26 w 128"/>
                <a:gd name="T3" fmla="*/ 124 h 134"/>
                <a:gd name="T4" fmla="*/ 2 w 128"/>
                <a:gd name="T5" fmla="*/ 109 h 134"/>
                <a:gd name="T6" fmla="*/ 3 w 128"/>
                <a:gd name="T7" fmla="*/ 15 h 134"/>
                <a:gd name="T8" fmla="*/ 10 w 128"/>
                <a:gd name="T9" fmla="*/ 0 h 134"/>
                <a:gd name="T10" fmla="*/ 128 w 128"/>
                <a:gd name="T11" fmla="*/ 1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4">
                  <a:moveTo>
                    <a:pt x="128" y="13"/>
                  </a:moveTo>
                  <a:cubicBezTo>
                    <a:pt x="104" y="61"/>
                    <a:pt x="76" y="102"/>
                    <a:pt x="26" y="124"/>
                  </a:cubicBezTo>
                  <a:cubicBezTo>
                    <a:pt x="5" y="134"/>
                    <a:pt x="3" y="132"/>
                    <a:pt x="2" y="109"/>
                  </a:cubicBezTo>
                  <a:cubicBezTo>
                    <a:pt x="2" y="78"/>
                    <a:pt x="2" y="47"/>
                    <a:pt x="3" y="15"/>
                  </a:cubicBezTo>
                  <a:cubicBezTo>
                    <a:pt x="3" y="10"/>
                    <a:pt x="0" y="0"/>
                    <a:pt x="10" y="0"/>
                  </a:cubicBezTo>
                  <a:cubicBezTo>
                    <a:pt x="49" y="0"/>
                    <a:pt x="88" y="4"/>
                    <a:pt x="128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6" name="Freeform 33"/>
            <p:cNvSpPr>
              <a:spLocks/>
            </p:cNvSpPr>
            <p:nvPr/>
          </p:nvSpPr>
          <p:spPr bwMode="auto">
            <a:xfrm>
              <a:off x="2406" y="116"/>
              <a:ext cx="390" cy="271"/>
            </a:xfrm>
            <a:custGeom>
              <a:avLst/>
              <a:gdLst>
                <a:gd name="T0" fmla="*/ 0 w 165"/>
                <a:gd name="T1" fmla="*/ 89 h 115"/>
                <a:gd name="T2" fmla="*/ 165 w 165"/>
                <a:gd name="T3" fmla="*/ 0 h 115"/>
                <a:gd name="T4" fmla="*/ 84 w 165"/>
                <a:gd name="T5" fmla="*/ 108 h 115"/>
                <a:gd name="T6" fmla="*/ 67 w 165"/>
                <a:gd name="T7" fmla="*/ 113 h 115"/>
                <a:gd name="T8" fmla="*/ 0 w 165"/>
                <a:gd name="T9" fmla="*/ 8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15">
                  <a:moveTo>
                    <a:pt x="0" y="89"/>
                  </a:moveTo>
                  <a:cubicBezTo>
                    <a:pt x="48" y="43"/>
                    <a:pt x="102" y="15"/>
                    <a:pt x="165" y="0"/>
                  </a:cubicBezTo>
                  <a:cubicBezTo>
                    <a:pt x="130" y="30"/>
                    <a:pt x="103" y="66"/>
                    <a:pt x="84" y="108"/>
                  </a:cubicBezTo>
                  <a:cubicBezTo>
                    <a:pt x="80" y="115"/>
                    <a:pt x="75" y="115"/>
                    <a:pt x="67" y="113"/>
                  </a:cubicBezTo>
                  <a:cubicBezTo>
                    <a:pt x="45" y="106"/>
                    <a:pt x="23" y="99"/>
                    <a:pt x="0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7" name="Freeform 34"/>
            <p:cNvSpPr>
              <a:spLocks/>
            </p:cNvSpPr>
            <p:nvPr/>
          </p:nvSpPr>
          <p:spPr bwMode="auto">
            <a:xfrm>
              <a:off x="3200" y="118"/>
              <a:ext cx="387" cy="272"/>
            </a:xfrm>
            <a:custGeom>
              <a:avLst/>
              <a:gdLst>
                <a:gd name="T0" fmla="*/ 164 w 164"/>
                <a:gd name="T1" fmla="*/ 88 h 115"/>
                <a:gd name="T2" fmla="*/ 96 w 164"/>
                <a:gd name="T3" fmla="*/ 113 h 115"/>
                <a:gd name="T4" fmla="*/ 82 w 164"/>
                <a:gd name="T5" fmla="*/ 106 h 115"/>
                <a:gd name="T6" fmla="*/ 0 w 164"/>
                <a:gd name="T7" fmla="*/ 0 h 115"/>
                <a:gd name="T8" fmla="*/ 164 w 164"/>
                <a:gd name="T9" fmla="*/ 8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115">
                  <a:moveTo>
                    <a:pt x="164" y="88"/>
                  </a:moveTo>
                  <a:cubicBezTo>
                    <a:pt x="142" y="100"/>
                    <a:pt x="119" y="105"/>
                    <a:pt x="96" y="113"/>
                  </a:cubicBezTo>
                  <a:cubicBezTo>
                    <a:pt x="89" y="115"/>
                    <a:pt x="85" y="113"/>
                    <a:pt x="82" y="106"/>
                  </a:cubicBezTo>
                  <a:cubicBezTo>
                    <a:pt x="63" y="65"/>
                    <a:pt x="37" y="29"/>
                    <a:pt x="0" y="0"/>
                  </a:cubicBezTo>
                  <a:cubicBezTo>
                    <a:pt x="46" y="3"/>
                    <a:pt x="131" y="49"/>
                    <a:pt x="16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8" name="Freeform 35"/>
            <p:cNvSpPr>
              <a:spLocks/>
            </p:cNvSpPr>
            <p:nvPr/>
          </p:nvSpPr>
          <p:spPr bwMode="auto">
            <a:xfrm>
              <a:off x="3212" y="1526"/>
              <a:ext cx="378" cy="269"/>
            </a:xfrm>
            <a:custGeom>
              <a:avLst/>
              <a:gdLst>
                <a:gd name="T0" fmla="*/ 0 w 160"/>
                <a:gd name="T1" fmla="*/ 114 h 114"/>
                <a:gd name="T2" fmla="*/ 77 w 160"/>
                <a:gd name="T3" fmla="*/ 10 h 114"/>
                <a:gd name="T4" fmla="*/ 91 w 160"/>
                <a:gd name="T5" fmla="*/ 2 h 114"/>
                <a:gd name="T6" fmla="*/ 160 w 160"/>
                <a:gd name="T7" fmla="*/ 28 h 114"/>
                <a:gd name="T8" fmla="*/ 0 w 16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14">
                  <a:moveTo>
                    <a:pt x="0" y="114"/>
                  </a:moveTo>
                  <a:cubicBezTo>
                    <a:pt x="33" y="84"/>
                    <a:pt x="58" y="49"/>
                    <a:pt x="77" y="10"/>
                  </a:cubicBezTo>
                  <a:cubicBezTo>
                    <a:pt x="80" y="3"/>
                    <a:pt x="84" y="0"/>
                    <a:pt x="91" y="2"/>
                  </a:cubicBezTo>
                  <a:cubicBezTo>
                    <a:pt x="114" y="10"/>
                    <a:pt x="137" y="15"/>
                    <a:pt x="160" y="28"/>
                  </a:cubicBezTo>
                  <a:cubicBezTo>
                    <a:pt x="114" y="72"/>
                    <a:pt x="61" y="100"/>
                    <a:pt x="0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9" name="Freeform 36"/>
            <p:cNvSpPr>
              <a:spLocks/>
            </p:cNvSpPr>
            <p:nvPr/>
          </p:nvSpPr>
          <p:spPr bwMode="auto">
            <a:xfrm>
              <a:off x="2413" y="1526"/>
              <a:ext cx="395" cy="276"/>
            </a:xfrm>
            <a:custGeom>
              <a:avLst/>
              <a:gdLst>
                <a:gd name="T0" fmla="*/ 167 w 167"/>
                <a:gd name="T1" fmla="*/ 117 h 117"/>
                <a:gd name="T2" fmla="*/ 6 w 167"/>
                <a:gd name="T3" fmla="*/ 35 h 117"/>
                <a:gd name="T4" fmla="*/ 8 w 167"/>
                <a:gd name="T5" fmla="*/ 22 h 117"/>
                <a:gd name="T6" fmla="*/ 66 w 167"/>
                <a:gd name="T7" fmla="*/ 3 h 117"/>
                <a:gd name="T8" fmla="*/ 82 w 167"/>
                <a:gd name="T9" fmla="*/ 11 h 117"/>
                <a:gd name="T10" fmla="*/ 167 w 167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117">
                  <a:moveTo>
                    <a:pt x="167" y="117"/>
                  </a:moveTo>
                  <a:cubicBezTo>
                    <a:pt x="102" y="105"/>
                    <a:pt x="52" y="74"/>
                    <a:pt x="6" y="35"/>
                  </a:cubicBezTo>
                  <a:cubicBezTo>
                    <a:pt x="0" y="29"/>
                    <a:pt x="0" y="25"/>
                    <a:pt x="8" y="22"/>
                  </a:cubicBezTo>
                  <a:cubicBezTo>
                    <a:pt x="27" y="16"/>
                    <a:pt x="47" y="9"/>
                    <a:pt x="66" y="3"/>
                  </a:cubicBezTo>
                  <a:cubicBezTo>
                    <a:pt x="74" y="0"/>
                    <a:pt x="78" y="4"/>
                    <a:pt x="82" y="11"/>
                  </a:cubicBezTo>
                  <a:cubicBezTo>
                    <a:pt x="102" y="51"/>
                    <a:pt x="127" y="88"/>
                    <a:pt x="167" y="1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4715" y="3801813"/>
            <a:ext cx="331618" cy="555040"/>
            <a:chOff x="594715" y="3801813"/>
            <a:chExt cx="331618" cy="555040"/>
          </a:xfrm>
        </p:grpSpPr>
        <p:grpSp>
          <p:nvGrpSpPr>
            <p:cNvPr id="80" name="Group 312"/>
            <p:cNvGrpSpPr>
              <a:grpSpLocks noChangeAspect="1"/>
            </p:cNvGrpSpPr>
            <p:nvPr/>
          </p:nvGrpSpPr>
          <p:grpSpPr bwMode="auto">
            <a:xfrm>
              <a:off x="594715" y="3801813"/>
              <a:ext cx="331618" cy="555040"/>
              <a:chOff x="2761" y="1423"/>
              <a:chExt cx="236" cy="395"/>
            </a:xfrm>
          </p:grpSpPr>
          <p:sp>
            <p:nvSpPr>
              <p:cNvPr id="81" name="Freeform 313"/>
              <p:cNvSpPr>
                <a:spLocks noEditPoints="1"/>
              </p:cNvSpPr>
              <p:nvPr/>
            </p:nvSpPr>
            <p:spPr bwMode="auto">
              <a:xfrm>
                <a:off x="2761" y="1423"/>
                <a:ext cx="236" cy="395"/>
              </a:xfrm>
              <a:custGeom>
                <a:avLst/>
                <a:gdLst>
                  <a:gd name="T0" fmla="*/ 87 w 100"/>
                  <a:gd name="T1" fmla="*/ 0 h 167"/>
                  <a:gd name="T2" fmla="*/ 13 w 100"/>
                  <a:gd name="T3" fmla="*/ 0 h 167"/>
                  <a:gd name="T4" fmla="*/ 0 w 100"/>
                  <a:gd name="T5" fmla="*/ 12 h 167"/>
                  <a:gd name="T6" fmla="*/ 0 w 100"/>
                  <a:gd name="T7" fmla="*/ 154 h 167"/>
                  <a:gd name="T8" fmla="*/ 13 w 100"/>
                  <a:gd name="T9" fmla="*/ 167 h 167"/>
                  <a:gd name="T10" fmla="*/ 87 w 100"/>
                  <a:gd name="T11" fmla="*/ 167 h 167"/>
                  <a:gd name="T12" fmla="*/ 100 w 100"/>
                  <a:gd name="T13" fmla="*/ 154 h 167"/>
                  <a:gd name="T14" fmla="*/ 100 w 100"/>
                  <a:gd name="T15" fmla="*/ 12 h 167"/>
                  <a:gd name="T16" fmla="*/ 87 w 100"/>
                  <a:gd name="T17" fmla="*/ 0 h 167"/>
                  <a:gd name="T18" fmla="*/ 39 w 100"/>
                  <a:gd name="T19" fmla="*/ 6 h 167"/>
                  <a:gd name="T20" fmla="*/ 61 w 100"/>
                  <a:gd name="T21" fmla="*/ 6 h 167"/>
                  <a:gd name="T22" fmla="*/ 63 w 100"/>
                  <a:gd name="T23" fmla="*/ 9 h 167"/>
                  <a:gd name="T24" fmla="*/ 61 w 100"/>
                  <a:gd name="T25" fmla="*/ 11 h 167"/>
                  <a:gd name="T26" fmla="*/ 61 w 100"/>
                  <a:gd name="T27" fmla="*/ 11 h 167"/>
                  <a:gd name="T28" fmla="*/ 40 w 100"/>
                  <a:gd name="T29" fmla="*/ 11 h 167"/>
                  <a:gd name="T30" fmla="*/ 40 w 100"/>
                  <a:gd name="T31" fmla="*/ 11 h 167"/>
                  <a:gd name="T32" fmla="*/ 37 w 100"/>
                  <a:gd name="T33" fmla="*/ 9 h 167"/>
                  <a:gd name="T34" fmla="*/ 39 w 100"/>
                  <a:gd name="T35" fmla="*/ 6 h 167"/>
                  <a:gd name="T36" fmla="*/ 50 w 100"/>
                  <a:gd name="T37" fmla="*/ 162 h 167"/>
                  <a:gd name="T38" fmla="*/ 42 w 100"/>
                  <a:gd name="T39" fmla="*/ 154 h 167"/>
                  <a:gd name="T40" fmla="*/ 50 w 100"/>
                  <a:gd name="T41" fmla="*/ 146 h 167"/>
                  <a:gd name="T42" fmla="*/ 58 w 100"/>
                  <a:gd name="T43" fmla="*/ 154 h 167"/>
                  <a:gd name="T44" fmla="*/ 50 w 100"/>
                  <a:gd name="T45" fmla="*/ 162 h 167"/>
                  <a:gd name="T46" fmla="*/ 95 w 100"/>
                  <a:gd name="T47" fmla="*/ 141 h 167"/>
                  <a:gd name="T48" fmla="*/ 5 w 100"/>
                  <a:gd name="T49" fmla="*/ 141 h 167"/>
                  <a:gd name="T50" fmla="*/ 5 w 100"/>
                  <a:gd name="T51" fmla="*/ 18 h 167"/>
                  <a:gd name="T52" fmla="*/ 95 w 100"/>
                  <a:gd name="T53" fmla="*/ 18 h 167"/>
                  <a:gd name="T54" fmla="*/ 95 w 100"/>
                  <a:gd name="T55" fmla="*/ 141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0" h="167">
                    <a:moveTo>
                      <a:pt x="87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161"/>
                      <a:pt x="6" y="167"/>
                      <a:pt x="13" y="167"/>
                    </a:cubicBezTo>
                    <a:cubicBezTo>
                      <a:pt x="87" y="167"/>
                      <a:pt x="87" y="167"/>
                      <a:pt x="87" y="167"/>
                    </a:cubicBezTo>
                    <a:cubicBezTo>
                      <a:pt x="94" y="167"/>
                      <a:pt x="100" y="161"/>
                      <a:pt x="100" y="15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5"/>
                      <a:pt x="94" y="0"/>
                      <a:pt x="87" y="0"/>
                    </a:cubicBezTo>
                    <a:close/>
                    <a:moveTo>
                      <a:pt x="39" y="6"/>
                    </a:moveTo>
                    <a:cubicBezTo>
                      <a:pt x="61" y="6"/>
                      <a:pt x="61" y="6"/>
                      <a:pt x="61" y="6"/>
                    </a:cubicBezTo>
                    <a:cubicBezTo>
                      <a:pt x="62" y="6"/>
                      <a:pt x="63" y="7"/>
                      <a:pt x="63" y="9"/>
                    </a:cubicBezTo>
                    <a:cubicBezTo>
                      <a:pt x="63" y="10"/>
                      <a:pt x="62" y="11"/>
                      <a:pt x="61" y="11"/>
                    </a:cubicBezTo>
                    <a:cubicBezTo>
                      <a:pt x="61" y="11"/>
                      <a:pt x="61" y="11"/>
                      <a:pt x="61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38" y="11"/>
                      <a:pt x="37" y="10"/>
                      <a:pt x="37" y="9"/>
                    </a:cubicBezTo>
                    <a:cubicBezTo>
                      <a:pt x="37" y="7"/>
                      <a:pt x="38" y="6"/>
                      <a:pt x="39" y="6"/>
                    </a:cubicBezTo>
                    <a:close/>
                    <a:moveTo>
                      <a:pt x="50" y="162"/>
                    </a:moveTo>
                    <a:cubicBezTo>
                      <a:pt x="46" y="162"/>
                      <a:pt x="42" y="158"/>
                      <a:pt x="42" y="154"/>
                    </a:cubicBezTo>
                    <a:cubicBezTo>
                      <a:pt x="42" y="150"/>
                      <a:pt x="46" y="146"/>
                      <a:pt x="50" y="146"/>
                    </a:cubicBezTo>
                    <a:cubicBezTo>
                      <a:pt x="54" y="146"/>
                      <a:pt x="58" y="150"/>
                      <a:pt x="58" y="154"/>
                    </a:cubicBezTo>
                    <a:cubicBezTo>
                      <a:pt x="58" y="158"/>
                      <a:pt x="54" y="162"/>
                      <a:pt x="50" y="162"/>
                    </a:cubicBezTo>
                    <a:close/>
                    <a:moveTo>
                      <a:pt x="95" y="141"/>
                    </a:moveTo>
                    <a:cubicBezTo>
                      <a:pt x="5" y="141"/>
                      <a:pt x="5" y="141"/>
                      <a:pt x="5" y="14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95" y="18"/>
                      <a:pt x="95" y="18"/>
                      <a:pt x="95" y="18"/>
                    </a:cubicBezTo>
                    <a:lnTo>
                      <a:pt x="95" y="141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87" name="Freeform 319"/>
              <p:cNvSpPr>
                <a:spLocks/>
              </p:cNvSpPr>
              <p:nvPr/>
            </p:nvSpPr>
            <p:spPr bwMode="auto">
              <a:xfrm>
                <a:off x="2791" y="1690"/>
                <a:ext cx="175" cy="15"/>
              </a:xfrm>
              <a:custGeom>
                <a:avLst/>
                <a:gdLst>
                  <a:gd name="T0" fmla="*/ 2 w 74"/>
                  <a:gd name="T1" fmla="*/ 0 h 6"/>
                  <a:gd name="T2" fmla="*/ 71 w 74"/>
                  <a:gd name="T3" fmla="*/ 0 h 6"/>
                  <a:gd name="T4" fmla="*/ 74 w 74"/>
                  <a:gd name="T5" fmla="*/ 3 h 6"/>
                  <a:gd name="T6" fmla="*/ 74 w 74"/>
                  <a:gd name="T7" fmla="*/ 3 h 6"/>
                  <a:gd name="T8" fmla="*/ 71 w 74"/>
                  <a:gd name="T9" fmla="*/ 6 h 6"/>
                  <a:gd name="T10" fmla="*/ 2 w 74"/>
                  <a:gd name="T11" fmla="*/ 6 h 6"/>
                  <a:gd name="T12" fmla="*/ 0 w 74"/>
                  <a:gd name="T13" fmla="*/ 3 h 6"/>
                  <a:gd name="T14" fmla="*/ 0 w 74"/>
                  <a:gd name="T15" fmla="*/ 3 h 6"/>
                  <a:gd name="T16" fmla="*/ 2 w 74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6">
                    <a:moveTo>
                      <a:pt x="2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73" y="0"/>
                      <a:pt x="74" y="2"/>
                      <a:pt x="74" y="3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74" y="5"/>
                      <a:pt x="73" y="6"/>
                      <a:pt x="7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88" name="Freeform 320"/>
              <p:cNvSpPr>
                <a:spLocks/>
              </p:cNvSpPr>
              <p:nvPr/>
            </p:nvSpPr>
            <p:spPr bwMode="auto">
              <a:xfrm>
                <a:off x="2791" y="1721"/>
                <a:ext cx="175" cy="14"/>
              </a:xfrm>
              <a:custGeom>
                <a:avLst/>
                <a:gdLst>
                  <a:gd name="T0" fmla="*/ 2 w 74"/>
                  <a:gd name="T1" fmla="*/ 0 h 6"/>
                  <a:gd name="T2" fmla="*/ 71 w 74"/>
                  <a:gd name="T3" fmla="*/ 0 h 6"/>
                  <a:gd name="T4" fmla="*/ 74 w 74"/>
                  <a:gd name="T5" fmla="*/ 3 h 6"/>
                  <a:gd name="T6" fmla="*/ 74 w 74"/>
                  <a:gd name="T7" fmla="*/ 3 h 6"/>
                  <a:gd name="T8" fmla="*/ 71 w 74"/>
                  <a:gd name="T9" fmla="*/ 6 h 6"/>
                  <a:gd name="T10" fmla="*/ 2 w 74"/>
                  <a:gd name="T11" fmla="*/ 6 h 6"/>
                  <a:gd name="T12" fmla="*/ 0 w 74"/>
                  <a:gd name="T13" fmla="*/ 3 h 6"/>
                  <a:gd name="T14" fmla="*/ 0 w 74"/>
                  <a:gd name="T15" fmla="*/ 3 h 6"/>
                  <a:gd name="T16" fmla="*/ 2 w 74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6">
                    <a:moveTo>
                      <a:pt x="2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73" y="0"/>
                      <a:pt x="74" y="2"/>
                      <a:pt x="74" y="3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74" y="5"/>
                      <a:pt x="73" y="6"/>
                      <a:pt x="7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73211" y="3904929"/>
              <a:ext cx="174626" cy="244164"/>
              <a:chOff x="-9611173" y="-2947988"/>
              <a:chExt cx="3296017" cy="4608513"/>
            </a:xfrm>
          </p:grpSpPr>
          <p:sp>
            <p:nvSpPr>
              <p:cNvPr id="5" name="Freeform 6"/>
              <p:cNvSpPr>
                <a:spLocks/>
              </p:cNvSpPr>
              <p:nvPr/>
            </p:nvSpPr>
            <p:spPr bwMode="auto">
              <a:xfrm>
                <a:off x="-9611173" y="-2947988"/>
                <a:ext cx="3296017" cy="4608513"/>
              </a:xfrm>
              <a:custGeom>
                <a:avLst/>
                <a:gdLst/>
                <a:ahLst/>
                <a:cxnLst/>
                <a:rect l="l" t="t" r="r" b="b"/>
                <a:pathLst>
                  <a:path w="3296017" h="4608513">
                    <a:moveTo>
                      <a:pt x="1671682" y="386794"/>
                    </a:moveTo>
                    <a:cubicBezTo>
                      <a:pt x="1656741" y="385036"/>
                      <a:pt x="1641273" y="385036"/>
                      <a:pt x="1625337" y="386911"/>
                    </a:cubicBezTo>
                    <a:cubicBezTo>
                      <a:pt x="1524092" y="398157"/>
                      <a:pt x="1456596" y="480630"/>
                      <a:pt x="1456596" y="600591"/>
                    </a:cubicBezTo>
                    <a:cubicBezTo>
                      <a:pt x="1456596" y="994213"/>
                      <a:pt x="1456596" y="1387834"/>
                      <a:pt x="1456596" y="1781456"/>
                    </a:cubicBezTo>
                    <a:cubicBezTo>
                      <a:pt x="1456596" y="1796451"/>
                      <a:pt x="1456596" y="1815195"/>
                      <a:pt x="1456596" y="1841436"/>
                    </a:cubicBezTo>
                    <a:cubicBezTo>
                      <a:pt x="1284106" y="1668992"/>
                      <a:pt x="1119115" y="1504046"/>
                      <a:pt x="954125" y="1339100"/>
                    </a:cubicBezTo>
                    <a:cubicBezTo>
                      <a:pt x="939126" y="1324105"/>
                      <a:pt x="920377" y="1305361"/>
                      <a:pt x="901628" y="1290366"/>
                    </a:cubicBezTo>
                    <a:cubicBezTo>
                      <a:pt x="789134" y="1204144"/>
                      <a:pt x="631643" y="1260376"/>
                      <a:pt x="597895" y="1399080"/>
                    </a:cubicBezTo>
                    <a:cubicBezTo>
                      <a:pt x="579146" y="1477805"/>
                      <a:pt x="609145" y="1537785"/>
                      <a:pt x="665392" y="1594017"/>
                    </a:cubicBezTo>
                    <a:cubicBezTo>
                      <a:pt x="894128" y="1818943"/>
                      <a:pt x="1119115" y="2047619"/>
                      <a:pt x="1347853" y="2276294"/>
                    </a:cubicBezTo>
                    <a:cubicBezTo>
                      <a:pt x="1374101" y="2298787"/>
                      <a:pt x="1374101" y="2310033"/>
                      <a:pt x="1347853" y="2336275"/>
                    </a:cubicBezTo>
                    <a:cubicBezTo>
                      <a:pt x="1122865" y="2557453"/>
                      <a:pt x="897878" y="2782379"/>
                      <a:pt x="672891" y="3007306"/>
                    </a:cubicBezTo>
                    <a:cubicBezTo>
                      <a:pt x="657892" y="3026050"/>
                      <a:pt x="639143" y="3041045"/>
                      <a:pt x="627894" y="3063538"/>
                    </a:cubicBezTo>
                    <a:cubicBezTo>
                      <a:pt x="552898" y="3172252"/>
                      <a:pt x="605395" y="3318454"/>
                      <a:pt x="732888" y="3355942"/>
                    </a:cubicBezTo>
                    <a:cubicBezTo>
                      <a:pt x="811633" y="3378435"/>
                      <a:pt x="879129" y="3348445"/>
                      <a:pt x="935376" y="3292213"/>
                    </a:cubicBezTo>
                    <a:cubicBezTo>
                      <a:pt x="1096617" y="3131016"/>
                      <a:pt x="1254108" y="2969818"/>
                      <a:pt x="1415349" y="2812369"/>
                    </a:cubicBezTo>
                    <a:cubicBezTo>
                      <a:pt x="1426598" y="2801123"/>
                      <a:pt x="1437847" y="2786128"/>
                      <a:pt x="1456596" y="2763635"/>
                    </a:cubicBezTo>
                    <a:cubicBezTo>
                      <a:pt x="1456596" y="2793626"/>
                      <a:pt x="1456596" y="2808621"/>
                      <a:pt x="1456596" y="2823616"/>
                    </a:cubicBezTo>
                    <a:cubicBezTo>
                      <a:pt x="1456596" y="3048542"/>
                      <a:pt x="1456596" y="3273469"/>
                      <a:pt x="1456596" y="3498396"/>
                    </a:cubicBezTo>
                    <a:cubicBezTo>
                      <a:pt x="1456596" y="3674588"/>
                      <a:pt x="1456596" y="3850781"/>
                      <a:pt x="1456596" y="4023224"/>
                    </a:cubicBezTo>
                    <a:cubicBezTo>
                      <a:pt x="1456596" y="4158180"/>
                      <a:pt x="1565340" y="4248151"/>
                      <a:pt x="1689083" y="4221910"/>
                    </a:cubicBezTo>
                    <a:cubicBezTo>
                      <a:pt x="1737830" y="4210663"/>
                      <a:pt x="1771578" y="4180673"/>
                      <a:pt x="1809076" y="4146934"/>
                    </a:cubicBezTo>
                    <a:cubicBezTo>
                      <a:pt x="2079060" y="3873273"/>
                      <a:pt x="2352795" y="3599613"/>
                      <a:pt x="2626529" y="3325952"/>
                    </a:cubicBezTo>
                    <a:cubicBezTo>
                      <a:pt x="2727773" y="3224735"/>
                      <a:pt x="2727773" y="3112272"/>
                      <a:pt x="2626529" y="3011055"/>
                    </a:cubicBezTo>
                    <a:cubicBezTo>
                      <a:pt x="2401542" y="2786128"/>
                      <a:pt x="2176555" y="2561201"/>
                      <a:pt x="1951568" y="2336275"/>
                    </a:cubicBezTo>
                    <a:cubicBezTo>
                      <a:pt x="1925319" y="2313782"/>
                      <a:pt x="1925319" y="2298787"/>
                      <a:pt x="1951568" y="2276294"/>
                    </a:cubicBezTo>
                    <a:cubicBezTo>
                      <a:pt x="2176555" y="2051368"/>
                      <a:pt x="2401542" y="1826441"/>
                      <a:pt x="2626529" y="1601514"/>
                    </a:cubicBezTo>
                    <a:cubicBezTo>
                      <a:pt x="2727773" y="1496549"/>
                      <a:pt x="2727773" y="1384085"/>
                      <a:pt x="2626529" y="1282868"/>
                    </a:cubicBezTo>
                    <a:cubicBezTo>
                      <a:pt x="2401542" y="1057942"/>
                      <a:pt x="2172805" y="829266"/>
                      <a:pt x="1947818" y="604340"/>
                    </a:cubicBezTo>
                    <a:cubicBezTo>
                      <a:pt x="1895321" y="551857"/>
                      <a:pt x="1842824" y="499374"/>
                      <a:pt x="1790327" y="446891"/>
                    </a:cubicBezTo>
                    <a:cubicBezTo>
                      <a:pt x="1756579" y="413152"/>
                      <a:pt x="1716503" y="392065"/>
                      <a:pt x="1671682" y="386794"/>
                    </a:cubicBezTo>
                    <a:close/>
                    <a:moveTo>
                      <a:pt x="1437202" y="0"/>
                    </a:moveTo>
                    <a:lnTo>
                      <a:pt x="1452201" y="0"/>
                    </a:lnTo>
                    <a:cubicBezTo>
                      <a:pt x="1485950" y="7500"/>
                      <a:pt x="1519698" y="7500"/>
                      <a:pt x="1553446" y="0"/>
                    </a:cubicBezTo>
                    <a:cubicBezTo>
                      <a:pt x="1624693" y="0"/>
                      <a:pt x="1695939" y="0"/>
                      <a:pt x="1767186" y="0"/>
                    </a:cubicBezTo>
                    <a:cubicBezTo>
                      <a:pt x="1797184" y="7500"/>
                      <a:pt x="1827183" y="7500"/>
                      <a:pt x="1857181" y="0"/>
                    </a:cubicBezTo>
                    <a:cubicBezTo>
                      <a:pt x="1868431" y="0"/>
                      <a:pt x="1875930" y="0"/>
                      <a:pt x="1887180" y="0"/>
                    </a:cubicBezTo>
                    <a:cubicBezTo>
                      <a:pt x="1969676" y="11250"/>
                      <a:pt x="2059671" y="11250"/>
                      <a:pt x="2142167" y="26249"/>
                    </a:cubicBezTo>
                    <a:cubicBezTo>
                      <a:pt x="2400905" y="71246"/>
                      <a:pt x="2633393" y="168741"/>
                      <a:pt x="2817134" y="359982"/>
                    </a:cubicBezTo>
                    <a:cubicBezTo>
                      <a:pt x="2955877" y="506224"/>
                      <a:pt x="3042123" y="678715"/>
                      <a:pt x="3109620" y="866206"/>
                    </a:cubicBezTo>
                    <a:cubicBezTo>
                      <a:pt x="3192115" y="1094944"/>
                      <a:pt x="3229614" y="1331182"/>
                      <a:pt x="3259612" y="1567419"/>
                    </a:cubicBezTo>
                    <a:cubicBezTo>
                      <a:pt x="3293360" y="1882403"/>
                      <a:pt x="3300860" y="2201137"/>
                      <a:pt x="3293360" y="2516121"/>
                    </a:cubicBezTo>
                    <a:cubicBezTo>
                      <a:pt x="3282111" y="2846104"/>
                      <a:pt x="3259612" y="3176087"/>
                      <a:pt x="3180866" y="3498570"/>
                    </a:cubicBezTo>
                    <a:cubicBezTo>
                      <a:pt x="3139618" y="3678561"/>
                      <a:pt x="3079621" y="3851052"/>
                      <a:pt x="2989625" y="4012294"/>
                    </a:cubicBezTo>
                    <a:cubicBezTo>
                      <a:pt x="2824634" y="4301029"/>
                      <a:pt x="2577146" y="4481020"/>
                      <a:pt x="2254662" y="4559766"/>
                    </a:cubicBezTo>
                    <a:cubicBezTo>
                      <a:pt x="2138417" y="4589764"/>
                      <a:pt x="2022173" y="4604763"/>
                      <a:pt x="1902179" y="4604763"/>
                    </a:cubicBezTo>
                    <a:cubicBezTo>
                      <a:pt x="1887180" y="4604763"/>
                      <a:pt x="1872181" y="4601014"/>
                      <a:pt x="1857181" y="4608513"/>
                    </a:cubicBezTo>
                    <a:cubicBezTo>
                      <a:pt x="1707189" y="4608513"/>
                      <a:pt x="1557196" y="4608513"/>
                      <a:pt x="1407204" y="4608513"/>
                    </a:cubicBezTo>
                    <a:cubicBezTo>
                      <a:pt x="1373455" y="4601014"/>
                      <a:pt x="1339707" y="4604763"/>
                      <a:pt x="1305959" y="4601014"/>
                    </a:cubicBezTo>
                    <a:cubicBezTo>
                      <a:pt x="1039722" y="4582265"/>
                      <a:pt x="792234" y="4507268"/>
                      <a:pt x="578494" y="4334777"/>
                    </a:cubicBezTo>
                    <a:cubicBezTo>
                      <a:pt x="413502" y="4203534"/>
                      <a:pt x="304758" y="4031043"/>
                      <a:pt x="226012" y="3839803"/>
                    </a:cubicBezTo>
                    <a:cubicBezTo>
                      <a:pt x="128517" y="3603565"/>
                      <a:pt x="76019" y="3352328"/>
                      <a:pt x="46021" y="3101091"/>
                    </a:cubicBezTo>
                    <a:cubicBezTo>
                      <a:pt x="23522" y="2906101"/>
                      <a:pt x="12272" y="2714860"/>
                      <a:pt x="8522" y="2523620"/>
                    </a:cubicBezTo>
                    <a:cubicBezTo>
                      <a:pt x="4773" y="2418626"/>
                      <a:pt x="-2727" y="2317381"/>
                      <a:pt x="1023" y="2216136"/>
                    </a:cubicBezTo>
                    <a:cubicBezTo>
                      <a:pt x="16022" y="1829906"/>
                      <a:pt x="31021" y="1443676"/>
                      <a:pt x="132266" y="1068695"/>
                    </a:cubicBezTo>
                    <a:cubicBezTo>
                      <a:pt x="192263" y="847457"/>
                      <a:pt x="274759" y="641217"/>
                      <a:pt x="413502" y="461226"/>
                    </a:cubicBezTo>
                    <a:cubicBezTo>
                      <a:pt x="570995" y="254987"/>
                      <a:pt x="780984" y="131243"/>
                      <a:pt x="1028472" y="59997"/>
                    </a:cubicBezTo>
                    <a:cubicBezTo>
                      <a:pt x="1155966" y="26249"/>
                      <a:pt x="1283460" y="7500"/>
                      <a:pt x="1414703" y="7500"/>
                    </a:cubicBezTo>
                    <a:cubicBezTo>
                      <a:pt x="1422203" y="7500"/>
                      <a:pt x="1429702" y="7500"/>
                      <a:pt x="14372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-8158163" y="-2947988"/>
                <a:ext cx="100012" cy="23813"/>
              </a:xfrm>
              <a:custGeom>
                <a:avLst/>
                <a:gdLst>
                  <a:gd name="T0" fmla="*/ 27 w 27"/>
                  <a:gd name="T1" fmla="*/ 0 h 6"/>
                  <a:gd name="T2" fmla="*/ 0 w 27"/>
                  <a:gd name="T3" fmla="*/ 0 h 6"/>
                  <a:gd name="T4" fmla="*/ 27 w 27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" h="6">
                    <a:moveTo>
                      <a:pt x="27" y="0"/>
                    </a:moveTo>
                    <a:cubicBezTo>
                      <a:pt x="18" y="3"/>
                      <a:pt x="9" y="6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lose/>
                  </a:path>
                </a:pathLst>
              </a:custGeom>
              <a:solidFill>
                <a:srgbClr val="61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-7843838" y="-2947988"/>
                <a:ext cx="90487" cy="19050"/>
              </a:xfrm>
              <a:custGeom>
                <a:avLst/>
                <a:gdLst>
                  <a:gd name="T0" fmla="*/ 24 w 24"/>
                  <a:gd name="T1" fmla="*/ 0 h 5"/>
                  <a:gd name="T2" fmla="*/ 0 w 24"/>
                  <a:gd name="T3" fmla="*/ 0 h 5"/>
                  <a:gd name="T4" fmla="*/ 24 w 2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">
                    <a:moveTo>
                      <a:pt x="24" y="0"/>
                    </a:moveTo>
                    <a:cubicBezTo>
                      <a:pt x="16" y="5"/>
                      <a:pt x="8" y="3"/>
                      <a:pt x="0" y="0"/>
                    </a:cubicBezTo>
                    <a:cubicBezTo>
                      <a:pt x="8" y="0"/>
                      <a:pt x="16" y="0"/>
                      <a:pt x="24" y="0"/>
                    </a:cubicBezTo>
                    <a:close/>
                  </a:path>
                </a:pathLst>
              </a:custGeom>
              <a:solidFill>
                <a:srgbClr val="535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auto">
              <a:xfrm>
                <a:off x="-7764463" y="-1901825"/>
                <a:ext cx="388937" cy="792163"/>
              </a:xfrm>
              <a:custGeom>
                <a:avLst/>
                <a:gdLst>
                  <a:gd name="T0" fmla="*/ 0 w 104"/>
                  <a:gd name="T1" fmla="*/ 0 h 211"/>
                  <a:gd name="T2" fmla="*/ 100 w 104"/>
                  <a:gd name="T3" fmla="*/ 100 h 211"/>
                  <a:gd name="T4" fmla="*/ 100 w 104"/>
                  <a:gd name="T5" fmla="*/ 111 h 211"/>
                  <a:gd name="T6" fmla="*/ 0 w 104"/>
                  <a:gd name="T7" fmla="*/ 211 h 211"/>
                  <a:gd name="T8" fmla="*/ 0 w 104"/>
                  <a:gd name="T9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211">
                    <a:moveTo>
                      <a:pt x="0" y="0"/>
                    </a:moveTo>
                    <a:cubicBezTo>
                      <a:pt x="34" y="34"/>
                      <a:pt x="67" y="67"/>
                      <a:pt x="100" y="100"/>
                    </a:cubicBezTo>
                    <a:cubicBezTo>
                      <a:pt x="104" y="104"/>
                      <a:pt x="104" y="107"/>
                      <a:pt x="100" y="111"/>
                    </a:cubicBezTo>
                    <a:cubicBezTo>
                      <a:pt x="67" y="144"/>
                      <a:pt x="34" y="177"/>
                      <a:pt x="0" y="211"/>
                    </a:cubicBezTo>
                    <a:cubicBezTo>
                      <a:pt x="0" y="140"/>
                      <a:pt x="0" y="71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-7764463" y="-176213"/>
                <a:ext cx="393700" cy="795338"/>
              </a:xfrm>
              <a:custGeom>
                <a:avLst/>
                <a:gdLst>
                  <a:gd name="T0" fmla="*/ 0 w 105"/>
                  <a:gd name="T1" fmla="*/ 0 h 212"/>
                  <a:gd name="T2" fmla="*/ 100 w 105"/>
                  <a:gd name="T3" fmla="*/ 100 h 212"/>
                  <a:gd name="T4" fmla="*/ 99 w 105"/>
                  <a:gd name="T5" fmla="*/ 113 h 212"/>
                  <a:gd name="T6" fmla="*/ 0 w 105"/>
                  <a:gd name="T7" fmla="*/ 212 h 212"/>
                  <a:gd name="T8" fmla="*/ 0 w 105"/>
                  <a:gd name="T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212">
                    <a:moveTo>
                      <a:pt x="0" y="0"/>
                    </a:moveTo>
                    <a:cubicBezTo>
                      <a:pt x="34" y="34"/>
                      <a:pt x="66" y="68"/>
                      <a:pt x="100" y="100"/>
                    </a:cubicBezTo>
                    <a:cubicBezTo>
                      <a:pt x="105" y="106"/>
                      <a:pt x="103" y="108"/>
                      <a:pt x="99" y="113"/>
                    </a:cubicBezTo>
                    <a:cubicBezTo>
                      <a:pt x="66" y="145"/>
                      <a:pt x="33" y="178"/>
                      <a:pt x="0" y="212"/>
                    </a:cubicBezTo>
                    <a:cubicBezTo>
                      <a:pt x="0" y="141"/>
                      <a:pt x="0" y="72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3733800" y="2075293"/>
            <a:ext cx="2177228" cy="2200701"/>
            <a:chOff x="3733800" y="2075293"/>
            <a:chExt cx="2177228" cy="220070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4C642BF-58E0-497E-AB18-6C37A3BB4235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3800" y="2075293"/>
              <a:ext cx="2177228" cy="2200701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CDB6AFF-E87D-4F5F-99F0-E0E7CAE23DB1}"/>
                </a:ext>
              </a:extLst>
            </p:cNvPr>
            <p:cNvSpPr txBox="1"/>
            <p:nvPr/>
          </p:nvSpPr>
          <p:spPr>
            <a:xfrm>
              <a:off x="5183413" y="3348257"/>
              <a:ext cx="484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en-AU" sz="1200" dirty="0"/>
                <a:t>{api}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B6E8F7B-CA34-430D-A4AF-027E31B3EA09}"/>
                </a:ext>
              </a:extLst>
            </p:cNvPr>
            <p:cNvSpPr txBox="1"/>
            <p:nvPr/>
          </p:nvSpPr>
          <p:spPr>
            <a:xfrm>
              <a:off x="3924049" y="3840913"/>
              <a:ext cx="185327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accent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Software Platform</a:t>
              </a:r>
            </a:p>
          </p:txBody>
        </p:sp>
        <p:sp>
          <p:nvSpPr>
            <p:cNvPr id="89" name="Freeform 311"/>
            <p:cNvSpPr>
              <a:spLocks/>
            </p:cNvSpPr>
            <p:nvPr/>
          </p:nvSpPr>
          <p:spPr bwMode="auto">
            <a:xfrm>
              <a:off x="4974432" y="2867188"/>
              <a:ext cx="230413" cy="308455"/>
            </a:xfrm>
            <a:custGeom>
              <a:avLst/>
              <a:gdLst/>
              <a:ahLst/>
              <a:cxnLst/>
              <a:rect l="l" t="t" r="r" b="b"/>
              <a:pathLst>
                <a:path w="2628900" h="3519322">
                  <a:moveTo>
                    <a:pt x="1279030" y="387825"/>
                  </a:moveTo>
                  <a:cubicBezTo>
                    <a:pt x="989923" y="410376"/>
                    <a:pt x="744608" y="608005"/>
                    <a:pt x="688817" y="880256"/>
                  </a:cubicBezTo>
                  <a:cubicBezTo>
                    <a:pt x="658812" y="1037703"/>
                    <a:pt x="662563" y="1198898"/>
                    <a:pt x="658812" y="1356345"/>
                  </a:cubicBezTo>
                  <a:cubicBezTo>
                    <a:pt x="658812" y="1412576"/>
                    <a:pt x="673815" y="1423822"/>
                    <a:pt x="726324" y="1423822"/>
                  </a:cubicBezTo>
                  <a:cubicBezTo>
                    <a:pt x="925107" y="1423822"/>
                    <a:pt x="1120141" y="1423822"/>
                    <a:pt x="1318924" y="1423822"/>
                  </a:cubicBezTo>
                  <a:cubicBezTo>
                    <a:pt x="1517708" y="1423822"/>
                    <a:pt x="1720243" y="1423822"/>
                    <a:pt x="1919026" y="1423822"/>
                  </a:cubicBezTo>
                  <a:cubicBezTo>
                    <a:pt x="1964034" y="1423822"/>
                    <a:pt x="1979037" y="1412576"/>
                    <a:pt x="1979037" y="1363842"/>
                  </a:cubicBezTo>
                  <a:cubicBezTo>
                    <a:pt x="1975286" y="1240134"/>
                    <a:pt x="1982787" y="1116426"/>
                    <a:pt x="1975286" y="988969"/>
                  </a:cubicBezTo>
                  <a:cubicBezTo>
                    <a:pt x="1967785" y="685322"/>
                    <a:pt x="1705240" y="415414"/>
                    <a:pt x="1405189" y="389173"/>
                  </a:cubicBezTo>
                  <a:cubicBezTo>
                    <a:pt x="1362526" y="384955"/>
                    <a:pt x="1320331" y="384604"/>
                    <a:pt x="1279030" y="387825"/>
                  </a:cubicBezTo>
                  <a:close/>
                  <a:moveTo>
                    <a:pt x="1370528" y="444"/>
                  </a:moveTo>
                  <a:cubicBezTo>
                    <a:pt x="1656892" y="8528"/>
                    <a:pt x="1907922" y="127327"/>
                    <a:pt x="2118871" y="366332"/>
                  </a:cubicBezTo>
                  <a:cubicBezTo>
                    <a:pt x="2287631" y="553787"/>
                    <a:pt x="2351384" y="782482"/>
                    <a:pt x="2355134" y="1026173"/>
                  </a:cubicBezTo>
                  <a:cubicBezTo>
                    <a:pt x="2355134" y="1138646"/>
                    <a:pt x="2355134" y="1251119"/>
                    <a:pt x="2355134" y="1363592"/>
                  </a:cubicBezTo>
                  <a:cubicBezTo>
                    <a:pt x="2355134" y="1404832"/>
                    <a:pt x="2362635" y="1423577"/>
                    <a:pt x="2407637" y="1434824"/>
                  </a:cubicBezTo>
                  <a:cubicBezTo>
                    <a:pt x="2546395" y="1472315"/>
                    <a:pt x="2628900" y="1584788"/>
                    <a:pt x="2628900" y="1727254"/>
                  </a:cubicBezTo>
                  <a:cubicBezTo>
                    <a:pt x="2628900" y="2207138"/>
                    <a:pt x="2628900" y="2687023"/>
                    <a:pt x="2628900" y="3166907"/>
                  </a:cubicBezTo>
                  <a:cubicBezTo>
                    <a:pt x="2628900" y="3399351"/>
                    <a:pt x="2508893" y="3519322"/>
                    <a:pt x="2272630" y="3519322"/>
                  </a:cubicBezTo>
                  <a:cubicBezTo>
                    <a:pt x="1953862" y="3519322"/>
                    <a:pt x="1635093" y="3519322"/>
                    <a:pt x="1312575" y="3519322"/>
                  </a:cubicBezTo>
                  <a:cubicBezTo>
                    <a:pt x="986306" y="3519322"/>
                    <a:pt x="656288" y="3519322"/>
                    <a:pt x="326269" y="3519322"/>
                  </a:cubicBezTo>
                  <a:cubicBezTo>
                    <a:pt x="131258" y="3519322"/>
                    <a:pt x="0" y="3388104"/>
                    <a:pt x="0" y="3196900"/>
                  </a:cubicBezTo>
                  <a:cubicBezTo>
                    <a:pt x="0" y="2713266"/>
                    <a:pt x="0" y="2233382"/>
                    <a:pt x="0" y="1749749"/>
                  </a:cubicBezTo>
                  <a:cubicBezTo>
                    <a:pt x="0" y="1584788"/>
                    <a:pt x="78755" y="1476065"/>
                    <a:pt x="240014" y="1434824"/>
                  </a:cubicBezTo>
                  <a:cubicBezTo>
                    <a:pt x="285016" y="1423577"/>
                    <a:pt x="285016" y="1401083"/>
                    <a:pt x="285016" y="1363592"/>
                  </a:cubicBezTo>
                  <a:cubicBezTo>
                    <a:pt x="288767" y="1202380"/>
                    <a:pt x="277516" y="1041169"/>
                    <a:pt x="296267" y="879958"/>
                  </a:cubicBezTo>
                  <a:cubicBezTo>
                    <a:pt x="345020" y="475056"/>
                    <a:pt x="671289" y="111393"/>
                    <a:pt x="1072561" y="28913"/>
                  </a:cubicBezTo>
                  <a:cubicBezTo>
                    <a:pt x="1175692" y="7356"/>
                    <a:pt x="1275073" y="-2251"/>
                    <a:pt x="1370528" y="4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90" name="Freeform 16"/>
            <p:cNvSpPr>
              <a:spLocks noEditPoints="1"/>
            </p:cNvSpPr>
            <p:nvPr/>
          </p:nvSpPr>
          <p:spPr bwMode="auto">
            <a:xfrm>
              <a:off x="4079748" y="3308317"/>
              <a:ext cx="317537" cy="308198"/>
            </a:xfrm>
            <a:custGeom>
              <a:avLst/>
              <a:gdLst>
                <a:gd name="T0" fmla="*/ 18 w 43"/>
                <a:gd name="T1" fmla="*/ 1 h 42"/>
                <a:gd name="T2" fmla="*/ 17 w 43"/>
                <a:gd name="T3" fmla="*/ 4 h 42"/>
                <a:gd name="T4" fmla="*/ 13 w 43"/>
                <a:gd name="T5" fmla="*/ 6 h 42"/>
                <a:gd name="T6" fmla="*/ 10 w 43"/>
                <a:gd name="T7" fmla="*/ 4 h 42"/>
                <a:gd name="T8" fmla="*/ 5 w 43"/>
                <a:gd name="T9" fmla="*/ 10 h 42"/>
                <a:gd name="T10" fmla="*/ 7 w 43"/>
                <a:gd name="T11" fmla="*/ 12 h 42"/>
                <a:gd name="T12" fmla="*/ 5 w 43"/>
                <a:gd name="T13" fmla="*/ 16 h 42"/>
                <a:gd name="T14" fmla="*/ 2 w 43"/>
                <a:gd name="T15" fmla="*/ 17 h 42"/>
                <a:gd name="T16" fmla="*/ 2 w 43"/>
                <a:gd name="T17" fmla="*/ 25 h 42"/>
                <a:gd name="T18" fmla="*/ 5 w 43"/>
                <a:gd name="T19" fmla="*/ 25 h 42"/>
                <a:gd name="T20" fmla="*/ 7 w 43"/>
                <a:gd name="T21" fmla="*/ 29 h 42"/>
                <a:gd name="T22" fmla="*/ 5 w 43"/>
                <a:gd name="T23" fmla="*/ 32 h 42"/>
                <a:gd name="T24" fmla="*/ 10 w 43"/>
                <a:gd name="T25" fmla="*/ 37 h 42"/>
                <a:gd name="T26" fmla="*/ 13 w 43"/>
                <a:gd name="T27" fmla="*/ 36 h 42"/>
                <a:gd name="T28" fmla="*/ 17 w 43"/>
                <a:gd name="T29" fmla="*/ 37 h 42"/>
                <a:gd name="T30" fmla="*/ 18 w 43"/>
                <a:gd name="T31" fmla="*/ 40 h 42"/>
                <a:gd name="T32" fmla="*/ 25 w 43"/>
                <a:gd name="T33" fmla="*/ 40 h 42"/>
                <a:gd name="T34" fmla="*/ 26 w 43"/>
                <a:gd name="T35" fmla="*/ 37 h 42"/>
                <a:gd name="T36" fmla="*/ 30 w 43"/>
                <a:gd name="T37" fmla="*/ 36 h 42"/>
                <a:gd name="T38" fmla="*/ 33 w 43"/>
                <a:gd name="T39" fmla="*/ 37 h 42"/>
                <a:gd name="T40" fmla="*/ 38 w 43"/>
                <a:gd name="T41" fmla="*/ 32 h 42"/>
                <a:gd name="T42" fmla="*/ 36 w 43"/>
                <a:gd name="T43" fmla="*/ 29 h 42"/>
                <a:gd name="T44" fmla="*/ 38 w 43"/>
                <a:gd name="T45" fmla="*/ 25 h 42"/>
                <a:gd name="T46" fmla="*/ 41 w 43"/>
                <a:gd name="T47" fmla="*/ 25 h 42"/>
                <a:gd name="T48" fmla="*/ 41 w 43"/>
                <a:gd name="T49" fmla="*/ 17 h 42"/>
                <a:gd name="T50" fmla="*/ 38 w 43"/>
                <a:gd name="T51" fmla="*/ 16 h 42"/>
                <a:gd name="T52" fmla="*/ 36 w 43"/>
                <a:gd name="T53" fmla="*/ 12 h 42"/>
                <a:gd name="T54" fmla="*/ 38 w 43"/>
                <a:gd name="T55" fmla="*/ 10 h 42"/>
                <a:gd name="T56" fmla="*/ 33 w 43"/>
                <a:gd name="T57" fmla="*/ 4 h 42"/>
                <a:gd name="T58" fmla="*/ 30 w 43"/>
                <a:gd name="T59" fmla="*/ 6 h 42"/>
                <a:gd name="T60" fmla="*/ 26 w 43"/>
                <a:gd name="T61" fmla="*/ 4 h 42"/>
                <a:gd name="T62" fmla="*/ 25 w 43"/>
                <a:gd name="T63" fmla="*/ 1 h 42"/>
                <a:gd name="T64" fmla="*/ 21 w 43"/>
                <a:gd name="T65" fmla="*/ 0 h 42"/>
                <a:gd name="T66" fmla="*/ 33 w 43"/>
                <a:gd name="T67" fmla="*/ 21 h 42"/>
                <a:gd name="T68" fmla="*/ 10 w 43"/>
                <a:gd name="T6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" h="42">
                  <a:moveTo>
                    <a:pt x="21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7" y="4"/>
                    <a:pt x="17" y="4"/>
                  </a:cubicBezTo>
                  <a:cubicBezTo>
                    <a:pt x="16" y="5"/>
                    <a:pt x="16" y="5"/>
                    <a:pt x="15" y="5"/>
                  </a:cubicBezTo>
                  <a:cubicBezTo>
                    <a:pt x="14" y="5"/>
                    <a:pt x="14" y="6"/>
                    <a:pt x="13" y="6"/>
                  </a:cubicBezTo>
                  <a:cubicBezTo>
                    <a:pt x="13" y="6"/>
                    <a:pt x="12" y="6"/>
                    <a:pt x="12" y="6"/>
                  </a:cubicBezTo>
                  <a:cubicBezTo>
                    <a:pt x="11" y="5"/>
                    <a:pt x="11" y="5"/>
                    <a:pt x="10" y="4"/>
                  </a:cubicBezTo>
                  <a:cubicBezTo>
                    <a:pt x="9" y="3"/>
                    <a:pt x="9" y="4"/>
                    <a:pt x="6" y="6"/>
                  </a:cubicBezTo>
                  <a:cubicBezTo>
                    <a:pt x="4" y="8"/>
                    <a:pt x="4" y="9"/>
                    <a:pt x="5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3"/>
                    <a:pt x="6" y="14"/>
                    <a:pt x="6" y="14"/>
                  </a:cubicBezTo>
                  <a:cubicBezTo>
                    <a:pt x="5" y="15"/>
                    <a:pt x="5" y="15"/>
                    <a:pt x="5" y="16"/>
                  </a:cubicBezTo>
                  <a:cubicBezTo>
                    <a:pt x="5" y="17"/>
                    <a:pt x="5" y="17"/>
                    <a:pt x="4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7"/>
                    <a:pt x="0" y="18"/>
                    <a:pt x="0" y="21"/>
                  </a:cubicBezTo>
                  <a:cubicBezTo>
                    <a:pt x="0" y="24"/>
                    <a:pt x="0" y="25"/>
                    <a:pt x="2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6"/>
                    <a:pt x="5" y="27"/>
                    <a:pt x="6" y="27"/>
                  </a:cubicBezTo>
                  <a:cubicBezTo>
                    <a:pt x="6" y="28"/>
                    <a:pt x="6" y="29"/>
                    <a:pt x="7" y="29"/>
                  </a:cubicBezTo>
                  <a:cubicBezTo>
                    <a:pt x="7" y="29"/>
                    <a:pt x="7" y="30"/>
                    <a:pt x="6" y="30"/>
                  </a:cubicBezTo>
                  <a:cubicBezTo>
                    <a:pt x="6" y="31"/>
                    <a:pt x="5" y="31"/>
                    <a:pt x="5" y="32"/>
                  </a:cubicBezTo>
                  <a:cubicBezTo>
                    <a:pt x="4" y="33"/>
                    <a:pt x="4" y="34"/>
                    <a:pt x="6" y="36"/>
                  </a:cubicBezTo>
                  <a:cubicBezTo>
                    <a:pt x="9" y="38"/>
                    <a:pt x="9" y="39"/>
                    <a:pt x="10" y="37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6"/>
                    <a:pt x="13" y="36"/>
                    <a:pt x="13" y="36"/>
                  </a:cubicBezTo>
                  <a:cubicBezTo>
                    <a:pt x="14" y="36"/>
                    <a:pt x="14" y="36"/>
                    <a:pt x="15" y="37"/>
                  </a:cubicBezTo>
                  <a:cubicBezTo>
                    <a:pt x="16" y="37"/>
                    <a:pt x="16" y="37"/>
                    <a:pt x="17" y="37"/>
                  </a:cubicBezTo>
                  <a:cubicBezTo>
                    <a:pt x="17" y="37"/>
                    <a:pt x="18" y="38"/>
                    <a:pt x="18" y="38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42"/>
                    <a:pt x="18" y="42"/>
                    <a:pt x="21" y="42"/>
                  </a:cubicBezTo>
                  <a:cubicBezTo>
                    <a:pt x="25" y="42"/>
                    <a:pt x="25" y="42"/>
                    <a:pt x="25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38"/>
                    <a:pt x="26" y="37"/>
                    <a:pt x="26" y="37"/>
                  </a:cubicBezTo>
                  <a:cubicBezTo>
                    <a:pt x="27" y="37"/>
                    <a:pt x="27" y="37"/>
                    <a:pt x="28" y="37"/>
                  </a:cubicBezTo>
                  <a:cubicBezTo>
                    <a:pt x="29" y="36"/>
                    <a:pt x="29" y="36"/>
                    <a:pt x="30" y="36"/>
                  </a:cubicBezTo>
                  <a:cubicBezTo>
                    <a:pt x="30" y="36"/>
                    <a:pt x="31" y="36"/>
                    <a:pt x="31" y="36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4" y="39"/>
                    <a:pt x="34" y="38"/>
                    <a:pt x="37" y="36"/>
                  </a:cubicBezTo>
                  <a:cubicBezTo>
                    <a:pt x="39" y="34"/>
                    <a:pt x="39" y="33"/>
                    <a:pt x="38" y="32"/>
                  </a:cubicBezTo>
                  <a:cubicBezTo>
                    <a:pt x="38" y="31"/>
                    <a:pt x="37" y="31"/>
                    <a:pt x="36" y="30"/>
                  </a:cubicBezTo>
                  <a:cubicBezTo>
                    <a:pt x="36" y="30"/>
                    <a:pt x="36" y="29"/>
                    <a:pt x="36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7" y="27"/>
                    <a:pt x="38" y="26"/>
                    <a:pt x="38" y="25"/>
                  </a:cubicBezTo>
                  <a:cubicBezTo>
                    <a:pt x="38" y="25"/>
                    <a:pt x="38" y="25"/>
                    <a:pt x="39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5"/>
                    <a:pt x="43" y="24"/>
                    <a:pt x="43" y="21"/>
                  </a:cubicBezTo>
                  <a:cubicBezTo>
                    <a:pt x="43" y="18"/>
                    <a:pt x="43" y="17"/>
                    <a:pt x="41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17"/>
                    <a:pt x="38" y="17"/>
                    <a:pt x="38" y="16"/>
                  </a:cubicBezTo>
                  <a:cubicBezTo>
                    <a:pt x="38" y="15"/>
                    <a:pt x="37" y="15"/>
                    <a:pt x="37" y="14"/>
                  </a:cubicBezTo>
                  <a:cubicBezTo>
                    <a:pt x="37" y="14"/>
                    <a:pt x="37" y="13"/>
                    <a:pt x="36" y="12"/>
                  </a:cubicBezTo>
                  <a:cubicBezTo>
                    <a:pt x="36" y="12"/>
                    <a:pt x="36" y="12"/>
                    <a:pt x="36" y="1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9" y="9"/>
                    <a:pt x="39" y="8"/>
                    <a:pt x="37" y="6"/>
                  </a:cubicBezTo>
                  <a:cubicBezTo>
                    <a:pt x="34" y="4"/>
                    <a:pt x="34" y="3"/>
                    <a:pt x="33" y="4"/>
                  </a:cubicBezTo>
                  <a:cubicBezTo>
                    <a:pt x="32" y="5"/>
                    <a:pt x="31" y="5"/>
                    <a:pt x="31" y="6"/>
                  </a:cubicBezTo>
                  <a:cubicBezTo>
                    <a:pt x="31" y="6"/>
                    <a:pt x="30" y="6"/>
                    <a:pt x="30" y="6"/>
                  </a:cubicBezTo>
                  <a:cubicBezTo>
                    <a:pt x="29" y="6"/>
                    <a:pt x="29" y="5"/>
                    <a:pt x="28" y="5"/>
                  </a:cubicBezTo>
                  <a:cubicBezTo>
                    <a:pt x="27" y="5"/>
                    <a:pt x="27" y="5"/>
                    <a:pt x="26" y="4"/>
                  </a:cubicBezTo>
                  <a:cubicBezTo>
                    <a:pt x="26" y="4"/>
                    <a:pt x="25" y="4"/>
                    <a:pt x="25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7"/>
                    <a:pt x="28" y="33"/>
                    <a:pt x="21" y="33"/>
                  </a:cubicBezTo>
                  <a:cubicBezTo>
                    <a:pt x="15" y="33"/>
                    <a:pt x="10" y="27"/>
                    <a:pt x="10" y="21"/>
                  </a:cubicBezTo>
                  <a:cubicBezTo>
                    <a:pt x="10" y="14"/>
                    <a:pt x="15" y="9"/>
                    <a:pt x="2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91" name="Freeform 186"/>
            <p:cNvSpPr>
              <a:spLocks/>
            </p:cNvSpPr>
            <p:nvPr/>
          </p:nvSpPr>
          <p:spPr bwMode="auto">
            <a:xfrm>
              <a:off x="4926331" y="3308317"/>
              <a:ext cx="326614" cy="267141"/>
            </a:xfrm>
            <a:custGeom>
              <a:avLst/>
              <a:gdLst/>
              <a:ahLst/>
              <a:cxnLst/>
              <a:rect l="l" t="t" r="r" b="b"/>
              <a:pathLst>
                <a:path w="5282962" h="4320992">
                  <a:moveTo>
                    <a:pt x="2642950" y="3360554"/>
                  </a:moveTo>
                  <a:cubicBezTo>
                    <a:pt x="2508111" y="3360554"/>
                    <a:pt x="2403237" y="3461683"/>
                    <a:pt x="2403237" y="3596521"/>
                  </a:cubicBezTo>
                  <a:cubicBezTo>
                    <a:pt x="2403237" y="3735105"/>
                    <a:pt x="2504366" y="3839979"/>
                    <a:pt x="2639204" y="3839979"/>
                  </a:cubicBezTo>
                  <a:cubicBezTo>
                    <a:pt x="2777788" y="3839979"/>
                    <a:pt x="2882662" y="3738851"/>
                    <a:pt x="2882662" y="3604012"/>
                  </a:cubicBezTo>
                  <a:cubicBezTo>
                    <a:pt x="2882662" y="3465428"/>
                    <a:pt x="2777788" y="3360554"/>
                    <a:pt x="2642950" y="3360554"/>
                  </a:cubicBezTo>
                  <a:close/>
                  <a:moveTo>
                    <a:pt x="2462282" y="960829"/>
                  </a:moveTo>
                  <a:cubicBezTo>
                    <a:pt x="2413488" y="957079"/>
                    <a:pt x="2402228" y="972077"/>
                    <a:pt x="2402228" y="1020820"/>
                  </a:cubicBezTo>
                  <a:cubicBezTo>
                    <a:pt x="2402228" y="1317028"/>
                    <a:pt x="2402228" y="1616985"/>
                    <a:pt x="2402228" y="1913193"/>
                  </a:cubicBezTo>
                  <a:cubicBezTo>
                    <a:pt x="2402228" y="2216899"/>
                    <a:pt x="2402228" y="2516857"/>
                    <a:pt x="2402228" y="2820563"/>
                  </a:cubicBezTo>
                  <a:cubicBezTo>
                    <a:pt x="2398474" y="2865557"/>
                    <a:pt x="2409734" y="2884304"/>
                    <a:pt x="2462282" y="2884304"/>
                  </a:cubicBezTo>
                  <a:cubicBezTo>
                    <a:pt x="2582391" y="2880555"/>
                    <a:pt x="2706253" y="2880555"/>
                    <a:pt x="2830115" y="2880555"/>
                  </a:cubicBezTo>
                  <a:cubicBezTo>
                    <a:pt x="2871402" y="2884304"/>
                    <a:pt x="2882662" y="2873056"/>
                    <a:pt x="2882662" y="2828062"/>
                  </a:cubicBezTo>
                  <a:cubicBezTo>
                    <a:pt x="2882662" y="2224398"/>
                    <a:pt x="2882662" y="1620734"/>
                    <a:pt x="2882662" y="1017071"/>
                  </a:cubicBezTo>
                  <a:cubicBezTo>
                    <a:pt x="2882662" y="964578"/>
                    <a:pt x="2863895" y="960829"/>
                    <a:pt x="2822608" y="960829"/>
                  </a:cubicBezTo>
                  <a:cubicBezTo>
                    <a:pt x="2702499" y="960829"/>
                    <a:pt x="2582391" y="964578"/>
                    <a:pt x="2462282" y="960829"/>
                  </a:cubicBezTo>
                  <a:close/>
                  <a:moveTo>
                    <a:pt x="2607512" y="1217"/>
                  </a:moveTo>
                  <a:cubicBezTo>
                    <a:pt x="2753962" y="-8967"/>
                    <a:pt x="2898398" y="44953"/>
                    <a:pt x="3017930" y="157480"/>
                  </a:cubicBezTo>
                  <a:cubicBezTo>
                    <a:pt x="3164183" y="288762"/>
                    <a:pt x="3254184" y="461304"/>
                    <a:pt x="3359185" y="622593"/>
                  </a:cubicBezTo>
                  <a:cubicBezTo>
                    <a:pt x="3801691" y="1316512"/>
                    <a:pt x="4244198" y="2017932"/>
                    <a:pt x="4686704" y="2715602"/>
                  </a:cubicBezTo>
                  <a:cubicBezTo>
                    <a:pt x="4799206" y="2895646"/>
                    <a:pt x="4915457" y="3075689"/>
                    <a:pt x="5031709" y="3255733"/>
                  </a:cubicBezTo>
                  <a:cubicBezTo>
                    <a:pt x="5132960" y="3417022"/>
                    <a:pt x="5241712" y="3574561"/>
                    <a:pt x="5282962" y="3765857"/>
                  </a:cubicBezTo>
                  <a:cubicBezTo>
                    <a:pt x="5282962" y="3822121"/>
                    <a:pt x="5282962" y="3874634"/>
                    <a:pt x="5282962" y="3930897"/>
                  </a:cubicBezTo>
                  <a:cubicBezTo>
                    <a:pt x="5237962" y="4163454"/>
                    <a:pt x="5065459" y="4305989"/>
                    <a:pt x="4821706" y="4313490"/>
                  </a:cubicBezTo>
                  <a:cubicBezTo>
                    <a:pt x="4806706" y="4313490"/>
                    <a:pt x="4787955" y="4305989"/>
                    <a:pt x="4772955" y="4320992"/>
                  </a:cubicBezTo>
                  <a:cubicBezTo>
                    <a:pt x="4506701" y="4320992"/>
                    <a:pt x="4244198" y="4320992"/>
                    <a:pt x="3977944" y="4320992"/>
                  </a:cubicBezTo>
                  <a:cubicBezTo>
                    <a:pt x="3962944" y="4309739"/>
                    <a:pt x="3944193" y="4313490"/>
                    <a:pt x="3929193" y="4313490"/>
                  </a:cubicBezTo>
                  <a:cubicBezTo>
                    <a:pt x="3610439" y="4313490"/>
                    <a:pt x="3295434" y="4313490"/>
                    <a:pt x="2976680" y="4313490"/>
                  </a:cubicBezTo>
                  <a:cubicBezTo>
                    <a:pt x="2961680" y="4313490"/>
                    <a:pt x="2942929" y="4309739"/>
                    <a:pt x="2927929" y="4320992"/>
                  </a:cubicBezTo>
                  <a:cubicBezTo>
                    <a:pt x="2117918" y="4320992"/>
                    <a:pt x="1307907" y="4320992"/>
                    <a:pt x="497895" y="4320992"/>
                  </a:cubicBezTo>
                  <a:cubicBezTo>
                    <a:pt x="449145" y="4309739"/>
                    <a:pt x="404144" y="4298487"/>
                    <a:pt x="355393" y="4283483"/>
                  </a:cubicBezTo>
                  <a:cubicBezTo>
                    <a:pt x="36639" y="4189710"/>
                    <a:pt x="-79613" y="3915894"/>
                    <a:pt x="55389" y="3593315"/>
                  </a:cubicBezTo>
                  <a:cubicBezTo>
                    <a:pt x="130390" y="3417022"/>
                    <a:pt x="254142" y="3270737"/>
                    <a:pt x="355393" y="3109448"/>
                  </a:cubicBezTo>
                  <a:cubicBezTo>
                    <a:pt x="745399" y="2483045"/>
                    <a:pt x="1139154" y="1864145"/>
                    <a:pt x="1532910" y="1241494"/>
                  </a:cubicBezTo>
                  <a:cubicBezTo>
                    <a:pt x="1716662" y="952673"/>
                    <a:pt x="1904165" y="667604"/>
                    <a:pt x="2076667" y="375033"/>
                  </a:cubicBezTo>
                  <a:cubicBezTo>
                    <a:pt x="2144168" y="258755"/>
                    <a:pt x="2234170" y="161231"/>
                    <a:pt x="2346671" y="89964"/>
                  </a:cubicBezTo>
                  <a:cubicBezTo>
                    <a:pt x="2431047" y="36513"/>
                    <a:pt x="2519642" y="7327"/>
                    <a:pt x="2607512" y="12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4222219" y="2539040"/>
              <a:ext cx="350131" cy="347407"/>
              <a:chOff x="-12877801" y="-3252787"/>
              <a:chExt cx="5929420" cy="5883275"/>
            </a:xfrm>
          </p:grpSpPr>
          <p:sp>
            <p:nvSpPr>
              <p:cNvPr id="93" name="Freeform 21"/>
              <p:cNvSpPr>
                <a:spLocks/>
              </p:cNvSpPr>
              <p:nvPr/>
            </p:nvSpPr>
            <p:spPr bwMode="auto">
              <a:xfrm>
                <a:off x="-12877801" y="-3252787"/>
                <a:ext cx="4995863" cy="2200275"/>
              </a:xfrm>
              <a:custGeom>
                <a:avLst/>
                <a:gdLst>
                  <a:gd name="T0" fmla="*/ 663 w 1332"/>
                  <a:gd name="T1" fmla="*/ 0 h 587"/>
                  <a:gd name="T2" fmla="*/ 1078 w 1332"/>
                  <a:gd name="T3" fmla="*/ 63 h 587"/>
                  <a:gd name="T4" fmla="*/ 1268 w 1332"/>
                  <a:gd name="T5" fmla="*/ 171 h 587"/>
                  <a:gd name="T6" fmla="*/ 1325 w 1332"/>
                  <a:gd name="T7" fmla="*/ 275 h 587"/>
                  <a:gd name="T8" fmla="*/ 1268 w 1332"/>
                  <a:gd name="T9" fmla="*/ 413 h 587"/>
                  <a:gd name="T10" fmla="*/ 1059 w 1332"/>
                  <a:gd name="T11" fmla="*/ 528 h 587"/>
                  <a:gd name="T12" fmla="*/ 837 w 1332"/>
                  <a:gd name="T13" fmla="*/ 575 h 587"/>
                  <a:gd name="T14" fmla="*/ 605 w 1332"/>
                  <a:gd name="T15" fmla="*/ 583 h 587"/>
                  <a:gd name="T16" fmla="*/ 209 w 1332"/>
                  <a:gd name="T17" fmla="*/ 501 h 587"/>
                  <a:gd name="T18" fmla="*/ 52 w 1332"/>
                  <a:gd name="T19" fmla="*/ 392 h 587"/>
                  <a:gd name="T20" fmla="*/ 49 w 1332"/>
                  <a:gd name="T21" fmla="*/ 197 h 587"/>
                  <a:gd name="T22" fmla="*/ 169 w 1332"/>
                  <a:gd name="T23" fmla="*/ 103 h 587"/>
                  <a:gd name="T24" fmla="*/ 435 w 1332"/>
                  <a:gd name="T25" fmla="*/ 19 h 587"/>
                  <a:gd name="T26" fmla="*/ 663 w 1332"/>
                  <a:gd name="T27" fmla="*/ 0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32" h="587">
                    <a:moveTo>
                      <a:pt x="663" y="0"/>
                    </a:moveTo>
                    <a:cubicBezTo>
                      <a:pt x="809" y="0"/>
                      <a:pt x="946" y="17"/>
                      <a:pt x="1078" y="63"/>
                    </a:cubicBezTo>
                    <a:cubicBezTo>
                      <a:pt x="1148" y="87"/>
                      <a:pt x="1214" y="119"/>
                      <a:pt x="1268" y="171"/>
                    </a:cubicBezTo>
                    <a:cubicBezTo>
                      <a:pt x="1297" y="200"/>
                      <a:pt x="1320" y="233"/>
                      <a:pt x="1325" y="275"/>
                    </a:cubicBezTo>
                    <a:cubicBezTo>
                      <a:pt x="1332" y="331"/>
                      <a:pt x="1307" y="375"/>
                      <a:pt x="1268" y="413"/>
                    </a:cubicBezTo>
                    <a:cubicBezTo>
                      <a:pt x="1209" y="470"/>
                      <a:pt x="1136" y="503"/>
                      <a:pt x="1059" y="528"/>
                    </a:cubicBezTo>
                    <a:cubicBezTo>
                      <a:pt x="987" y="552"/>
                      <a:pt x="912" y="566"/>
                      <a:pt x="837" y="575"/>
                    </a:cubicBezTo>
                    <a:cubicBezTo>
                      <a:pt x="760" y="585"/>
                      <a:pt x="682" y="587"/>
                      <a:pt x="605" y="583"/>
                    </a:cubicBezTo>
                    <a:cubicBezTo>
                      <a:pt x="468" y="577"/>
                      <a:pt x="335" y="556"/>
                      <a:pt x="209" y="501"/>
                    </a:cubicBezTo>
                    <a:cubicBezTo>
                      <a:pt x="150" y="475"/>
                      <a:pt x="94" y="443"/>
                      <a:pt x="52" y="392"/>
                    </a:cubicBezTo>
                    <a:cubicBezTo>
                      <a:pt x="1" y="331"/>
                      <a:pt x="0" y="261"/>
                      <a:pt x="49" y="197"/>
                    </a:cubicBezTo>
                    <a:cubicBezTo>
                      <a:pt x="81" y="155"/>
                      <a:pt x="123" y="127"/>
                      <a:pt x="169" y="103"/>
                    </a:cubicBezTo>
                    <a:cubicBezTo>
                      <a:pt x="253" y="59"/>
                      <a:pt x="342" y="35"/>
                      <a:pt x="435" y="19"/>
                    </a:cubicBezTo>
                    <a:cubicBezTo>
                      <a:pt x="513" y="5"/>
                      <a:pt x="591" y="0"/>
                      <a:pt x="663" y="0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4" name="Freeform 22"/>
              <p:cNvSpPr>
                <a:spLocks/>
              </p:cNvSpPr>
              <p:nvPr/>
            </p:nvSpPr>
            <p:spPr bwMode="auto">
              <a:xfrm>
                <a:off x="-12836526" y="-1798637"/>
                <a:ext cx="4938713" cy="1890713"/>
              </a:xfrm>
              <a:custGeom>
                <a:avLst/>
                <a:gdLst>
                  <a:gd name="T0" fmla="*/ 1 w 1317"/>
                  <a:gd name="T1" fmla="*/ 4 h 504"/>
                  <a:gd name="T2" fmla="*/ 19 w 1317"/>
                  <a:gd name="T3" fmla="*/ 49 h 504"/>
                  <a:gd name="T4" fmla="*/ 122 w 1317"/>
                  <a:gd name="T5" fmla="*/ 152 h 504"/>
                  <a:gd name="T6" fmla="*/ 379 w 1317"/>
                  <a:gd name="T7" fmla="*/ 248 h 504"/>
                  <a:gd name="T8" fmla="*/ 576 w 1317"/>
                  <a:gd name="T9" fmla="*/ 274 h 504"/>
                  <a:gd name="T10" fmla="*/ 1015 w 1317"/>
                  <a:gd name="T11" fmla="*/ 230 h 504"/>
                  <a:gd name="T12" fmla="*/ 1229 w 1317"/>
                  <a:gd name="T13" fmla="*/ 128 h 504"/>
                  <a:gd name="T14" fmla="*/ 1313 w 1317"/>
                  <a:gd name="T15" fmla="*/ 9 h 504"/>
                  <a:gd name="T16" fmla="*/ 1317 w 1317"/>
                  <a:gd name="T17" fmla="*/ 0 h 504"/>
                  <a:gd name="T18" fmla="*/ 1316 w 1317"/>
                  <a:gd name="T19" fmla="*/ 209 h 504"/>
                  <a:gd name="T20" fmla="*/ 1259 w 1317"/>
                  <a:gd name="T21" fmla="*/ 326 h 504"/>
                  <a:gd name="T22" fmla="*/ 1244 w 1317"/>
                  <a:gd name="T23" fmla="*/ 329 h 504"/>
                  <a:gd name="T24" fmla="*/ 1150 w 1317"/>
                  <a:gd name="T25" fmla="*/ 332 h 504"/>
                  <a:gd name="T26" fmla="*/ 1047 w 1317"/>
                  <a:gd name="T27" fmla="*/ 408 h 504"/>
                  <a:gd name="T28" fmla="*/ 1029 w 1317"/>
                  <a:gd name="T29" fmla="*/ 415 h 504"/>
                  <a:gd name="T30" fmla="*/ 904 w 1317"/>
                  <a:gd name="T31" fmla="*/ 432 h 504"/>
                  <a:gd name="T32" fmla="*/ 853 w 1317"/>
                  <a:gd name="T33" fmla="*/ 481 h 504"/>
                  <a:gd name="T34" fmla="*/ 835 w 1317"/>
                  <a:gd name="T35" fmla="*/ 489 h 504"/>
                  <a:gd name="T36" fmla="*/ 572 w 1317"/>
                  <a:gd name="T37" fmla="*/ 498 h 504"/>
                  <a:gd name="T38" fmla="*/ 160 w 1317"/>
                  <a:gd name="T39" fmla="*/ 399 h 504"/>
                  <a:gd name="T40" fmla="*/ 40 w 1317"/>
                  <a:gd name="T41" fmla="*/ 305 h 504"/>
                  <a:gd name="T42" fmla="*/ 1 w 1317"/>
                  <a:gd name="T43" fmla="*/ 198 h 504"/>
                  <a:gd name="T44" fmla="*/ 1 w 1317"/>
                  <a:gd name="T45" fmla="*/ 4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17" h="504">
                    <a:moveTo>
                      <a:pt x="1" y="4"/>
                    </a:moveTo>
                    <a:cubicBezTo>
                      <a:pt x="7" y="19"/>
                      <a:pt x="11" y="35"/>
                      <a:pt x="19" y="49"/>
                    </a:cubicBezTo>
                    <a:cubicBezTo>
                      <a:pt x="43" y="94"/>
                      <a:pt x="80" y="126"/>
                      <a:pt x="122" y="152"/>
                    </a:cubicBezTo>
                    <a:cubicBezTo>
                      <a:pt x="201" y="201"/>
                      <a:pt x="289" y="229"/>
                      <a:pt x="379" y="248"/>
                    </a:cubicBezTo>
                    <a:cubicBezTo>
                      <a:pt x="444" y="262"/>
                      <a:pt x="509" y="270"/>
                      <a:pt x="576" y="274"/>
                    </a:cubicBezTo>
                    <a:cubicBezTo>
                      <a:pt x="724" y="283"/>
                      <a:pt x="871" y="270"/>
                      <a:pt x="1015" y="230"/>
                    </a:cubicBezTo>
                    <a:cubicBezTo>
                      <a:pt x="1092" y="208"/>
                      <a:pt x="1165" y="178"/>
                      <a:pt x="1229" y="128"/>
                    </a:cubicBezTo>
                    <a:cubicBezTo>
                      <a:pt x="1269" y="97"/>
                      <a:pt x="1301" y="61"/>
                      <a:pt x="1313" y="9"/>
                    </a:cubicBezTo>
                    <a:cubicBezTo>
                      <a:pt x="1313" y="7"/>
                      <a:pt x="1315" y="5"/>
                      <a:pt x="1317" y="0"/>
                    </a:cubicBezTo>
                    <a:cubicBezTo>
                      <a:pt x="1317" y="72"/>
                      <a:pt x="1317" y="140"/>
                      <a:pt x="1316" y="209"/>
                    </a:cubicBezTo>
                    <a:cubicBezTo>
                      <a:pt x="1316" y="257"/>
                      <a:pt x="1292" y="294"/>
                      <a:pt x="1259" y="326"/>
                    </a:cubicBezTo>
                    <a:cubicBezTo>
                      <a:pt x="1254" y="331"/>
                      <a:pt x="1249" y="329"/>
                      <a:pt x="1244" y="329"/>
                    </a:cubicBezTo>
                    <a:cubicBezTo>
                      <a:pt x="1213" y="330"/>
                      <a:pt x="1182" y="330"/>
                      <a:pt x="1150" y="332"/>
                    </a:cubicBezTo>
                    <a:cubicBezTo>
                      <a:pt x="1100" y="335"/>
                      <a:pt x="1066" y="362"/>
                      <a:pt x="1047" y="408"/>
                    </a:cubicBezTo>
                    <a:cubicBezTo>
                      <a:pt x="1042" y="419"/>
                      <a:pt x="1039" y="419"/>
                      <a:pt x="1029" y="415"/>
                    </a:cubicBezTo>
                    <a:cubicBezTo>
                      <a:pt x="984" y="397"/>
                      <a:pt x="942" y="401"/>
                      <a:pt x="904" y="432"/>
                    </a:cubicBezTo>
                    <a:cubicBezTo>
                      <a:pt x="886" y="447"/>
                      <a:pt x="869" y="465"/>
                      <a:pt x="853" y="481"/>
                    </a:cubicBezTo>
                    <a:cubicBezTo>
                      <a:pt x="847" y="486"/>
                      <a:pt x="842" y="489"/>
                      <a:pt x="835" y="489"/>
                    </a:cubicBezTo>
                    <a:cubicBezTo>
                      <a:pt x="748" y="501"/>
                      <a:pt x="660" y="504"/>
                      <a:pt x="572" y="498"/>
                    </a:cubicBezTo>
                    <a:cubicBezTo>
                      <a:pt x="429" y="489"/>
                      <a:pt x="290" y="464"/>
                      <a:pt x="160" y="399"/>
                    </a:cubicBezTo>
                    <a:cubicBezTo>
                      <a:pt x="114" y="376"/>
                      <a:pt x="73" y="346"/>
                      <a:pt x="40" y="305"/>
                    </a:cubicBezTo>
                    <a:cubicBezTo>
                      <a:pt x="14" y="274"/>
                      <a:pt x="0" y="239"/>
                      <a:pt x="1" y="198"/>
                    </a:cubicBezTo>
                    <a:cubicBezTo>
                      <a:pt x="1" y="133"/>
                      <a:pt x="1" y="68"/>
                      <a:pt x="1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5" name="Freeform 23"/>
              <p:cNvSpPr>
                <a:spLocks/>
              </p:cNvSpPr>
              <p:nvPr/>
            </p:nvSpPr>
            <p:spPr bwMode="auto">
              <a:xfrm>
                <a:off x="-9686926" y="-111125"/>
                <a:ext cx="2738545" cy="2741613"/>
              </a:xfrm>
              <a:custGeom>
                <a:avLst/>
                <a:gdLst/>
                <a:ahLst/>
                <a:cxnLst/>
                <a:rect l="l" t="t" r="r" b="b"/>
                <a:pathLst>
                  <a:path w="2738545" h="2741613">
                    <a:moveTo>
                      <a:pt x="1373477" y="900113"/>
                    </a:moveTo>
                    <a:cubicBezTo>
                      <a:pt x="1110818" y="900113"/>
                      <a:pt x="896938" y="1110016"/>
                      <a:pt x="896938" y="1368646"/>
                    </a:cubicBezTo>
                    <a:cubicBezTo>
                      <a:pt x="900690" y="1619780"/>
                      <a:pt x="1084552" y="1844676"/>
                      <a:pt x="1369725" y="1844676"/>
                    </a:cubicBezTo>
                    <a:cubicBezTo>
                      <a:pt x="1643640" y="1844676"/>
                      <a:pt x="1846263" y="1642270"/>
                      <a:pt x="1846263" y="1368646"/>
                    </a:cubicBezTo>
                    <a:cubicBezTo>
                      <a:pt x="1846263" y="1102519"/>
                      <a:pt x="1643640" y="903861"/>
                      <a:pt x="1373477" y="900113"/>
                    </a:cubicBezTo>
                    <a:close/>
                    <a:moveTo>
                      <a:pt x="1241414" y="0"/>
                    </a:moveTo>
                    <a:cubicBezTo>
                      <a:pt x="1331426" y="3751"/>
                      <a:pt x="1417688" y="0"/>
                      <a:pt x="1507700" y="0"/>
                    </a:cubicBezTo>
                    <a:cubicBezTo>
                      <a:pt x="1533953" y="0"/>
                      <a:pt x="1541454" y="11251"/>
                      <a:pt x="1548955" y="37505"/>
                    </a:cubicBezTo>
                    <a:cubicBezTo>
                      <a:pt x="1563957" y="142519"/>
                      <a:pt x="1586460" y="247533"/>
                      <a:pt x="1601462" y="356297"/>
                    </a:cubicBezTo>
                    <a:cubicBezTo>
                      <a:pt x="1608963" y="393802"/>
                      <a:pt x="1620215" y="416305"/>
                      <a:pt x="1657720" y="423806"/>
                    </a:cubicBezTo>
                    <a:cubicBezTo>
                      <a:pt x="1721478" y="438808"/>
                      <a:pt x="1781486" y="465062"/>
                      <a:pt x="1837744" y="498816"/>
                    </a:cubicBezTo>
                    <a:cubicBezTo>
                      <a:pt x="1871498" y="521319"/>
                      <a:pt x="1894001" y="510068"/>
                      <a:pt x="1924005" y="491315"/>
                    </a:cubicBezTo>
                    <a:cubicBezTo>
                      <a:pt x="2010266" y="427557"/>
                      <a:pt x="2096528" y="367549"/>
                      <a:pt x="2182789" y="303790"/>
                    </a:cubicBezTo>
                    <a:cubicBezTo>
                      <a:pt x="2201542" y="288788"/>
                      <a:pt x="2216544" y="277537"/>
                      <a:pt x="2239047" y="303790"/>
                    </a:cubicBezTo>
                    <a:cubicBezTo>
                      <a:pt x="2302805" y="367549"/>
                      <a:pt x="2370314" y="435058"/>
                      <a:pt x="2437823" y="498816"/>
                    </a:cubicBezTo>
                    <a:lnTo>
                      <a:pt x="2456575" y="525070"/>
                    </a:lnTo>
                    <a:cubicBezTo>
                      <a:pt x="2449074" y="540072"/>
                      <a:pt x="2441573" y="551323"/>
                      <a:pt x="2434072" y="562575"/>
                    </a:cubicBezTo>
                    <a:cubicBezTo>
                      <a:pt x="2374064" y="648836"/>
                      <a:pt x="2314057" y="735097"/>
                      <a:pt x="2250298" y="821359"/>
                    </a:cubicBezTo>
                    <a:cubicBezTo>
                      <a:pt x="2227795" y="847612"/>
                      <a:pt x="2224045" y="873866"/>
                      <a:pt x="2242797" y="903870"/>
                    </a:cubicBezTo>
                    <a:cubicBezTo>
                      <a:pt x="2276552" y="960127"/>
                      <a:pt x="2302805" y="1023886"/>
                      <a:pt x="2317807" y="1087644"/>
                    </a:cubicBezTo>
                    <a:cubicBezTo>
                      <a:pt x="2329059" y="1121399"/>
                      <a:pt x="2344060" y="1132650"/>
                      <a:pt x="2374064" y="1136401"/>
                    </a:cubicBezTo>
                    <a:cubicBezTo>
                      <a:pt x="2479078" y="1151403"/>
                      <a:pt x="2584092" y="1173905"/>
                      <a:pt x="2692857" y="1188907"/>
                    </a:cubicBezTo>
                    <a:cubicBezTo>
                      <a:pt x="2730362" y="1192658"/>
                      <a:pt x="2741613" y="1203909"/>
                      <a:pt x="2737863" y="1241414"/>
                    </a:cubicBezTo>
                    <a:cubicBezTo>
                      <a:pt x="2737863" y="1327676"/>
                      <a:pt x="2737863" y="1413937"/>
                      <a:pt x="2737863" y="1503949"/>
                    </a:cubicBezTo>
                    <a:cubicBezTo>
                      <a:pt x="2737863" y="1533953"/>
                      <a:pt x="2730362" y="1545205"/>
                      <a:pt x="2700358" y="1548955"/>
                    </a:cubicBezTo>
                    <a:cubicBezTo>
                      <a:pt x="2591593" y="1563957"/>
                      <a:pt x="2482829" y="1586460"/>
                      <a:pt x="2374064" y="1605213"/>
                    </a:cubicBezTo>
                    <a:cubicBezTo>
                      <a:pt x="2344060" y="1608963"/>
                      <a:pt x="2329059" y="1620215"/>
                      <a:pt x="2321558" y="1653969"/>
                    </a:cubicBezTo>
                    <a:cubicBezTo>
                      <a:pt x="2302805" y="1717727"/>
                      <a:pt x="2276552" y="1785236"/>
                      <a:pt x="2239047" y="1841494"/>
                    </a:cubicBezTo>
                    <a:cubicBezTo>
                      <a:pt x="2224045" y="1871498"/>
                      <a:pt x="2227795" y="1890250"/>
                      <a:pt x="2246548" y="1916504"/>
                    </a:cubicBezTo>
                    <a:cubicBezTo>
                      <a:pt x="2310306" y="2002765"/>
                      <a:pt x="2374064" y="2092777"/>
                      <a:pt x="2441573" y="2182789"/>
                    </a:cubicBezTo>
                    <a:cubicBezTo>
                      <a:pt x="2460326" y="2205292"/>
                      <a:pt x="2460326" y="2224045"/>
                      <a:pt x="2437823" y="2242797"/>
                    </a:cubicBezTo>
                    <a:cubicBezTo>
                      <a:pt x="2370314" y="2306556"/>
                      <a:pt x="2310306" y="2370314"/>
                      <a:pt x="2246548" y="2434072"/>
                    </a:cubicBezTo>
                    <a:cubicBezTo>
                      <a:pt x="2227795" y="2456575"/>
                      <a:pt x="2212793" y="2456575"/>
                      <a:pt x="2186540" y="2437823"/>
                    </a:cubicBezTo>
                    <a:cubicBezTo>
                      <a:pt x="2096528" y="2374064"/>
                      <a:pt x="2006516" y="2310306"/>
                      <a:pt x="1916504" y="2246548"/>
                    </a:cubicBezTo>
                    <a:cubicBezTo>
                      <a:pt x="1890250" y="2227795"/>
                      <a:pt x="1871498" y="2224045"/>
                      <a:pt x="1845245" y="2242797"/>
                    </a:cubicBezTo>
                    <a:cubicBezTo>
                      <a:pt x="1785237" y="2276552"/>
                      <a:pt x="1721478" y="2302805"/>
                      <a:pt x="1653969" y="2321558"/>
                    </a:cubicBezTo>
                    <a:cubicBezTo>
                      <a:pt x="1620215" y="2329059"/>
                      <a:pt x="1608963" y="2351561"/>
                      <a:pt x="1605213" y="2381565"/>
                    </a:cubicBezTo>
                    <a:cubicBezTo>
                      <a:pt x="1586460" y="2490330"/>
                      <a:pt x="1563957" y="2599094"/>
                      <a:pt x="1548955" y="2707859"/>
                    </a:cubicBezTo>
                    <a:cubicBezTo>
                      <a:pt x="1541454" y="2734112"/>
                      <a:pt x="1530203" y="2741613"/>
                      <a:pt x="1507700" y="2737863"/>
                    </a:cubicBezTo>
                    <a:cubicBezTo>
                      <a:pt x="1413937" y="2737863"/>
                      <a:pt x="1323925" y="2737863"/>
                      <a:pt x="1233913" y="2741613"/>
                    </a:cubicBezTo>
                    <a:cubicBezTo>
                      <a:pt x="1203909" y="2741613"/>
                      <a:pt x="1192658" y="2730362"/>
                      <a:pt x="1188907" y="2696607"/>
                    </a:cubicBezTo>
                    <a:cubicBezTo>
                      <a:pt x="1170155" y="2591593"/>
                      <a:pt x="1151402" y="2482829"/>
                      <a:pt x="1132650" y="2374064"/>
                    </a:cubicBezTo>
                    <a:cubicBezTo>
                      <a:pt x="1128900" y="2344060"/>
                      <a:pt x="1117648" y="2329059"/>
                      <a:pt x="1091394" y="2325308"/>
                    </a:cubicBezTo>
                    <a:cubicBezTo>
                      <a:pt x="1020135" y="2306556"/>
                      <a:pt x="956377" y="2280302"/>
                      <a:pt x="896369" y="2242797"/>
                    </a:cubicBezTo>
                    <a:cubicBezTo>
                      <a:pt x="866365" y="2227795"/>
                      <a:pt x="847612" y="2231546"/>
                      <a:pt x="821359" y="2250298"/>
                    </a:cubicBezTo>
                    <a:cubicBezTo>
                      <a:pt x="735097" y="2314057"/>
                      <a:pt x="645085" y="2374064"/>
                      <a:pt x="558824" y="2437823"/>
                    </a:cubicBezTo>
                    <a:cubicBezTo>
                      <a:pt x="532570" y="2456575"/>
                      <a:pt x="517569" y="2456575"/>
                      <a:pt x="491315" y="2430322"/>
                    </a:cubicBezTo>
                    <a:cubicBezTo>
                      <a:pt x="431307" y="2366563"/>
                      <a:pt x="371299" y="2306556"/>
                      <a:pt x="307541" y="2246548"/>
                    </a:cubicBezTo>
                    <a:cubicBezTo>
                      <a:pt x="281287" y="2224045"/>
                      <a:pt x="285038" y="2205292"/>
                      <a:pt x="303790" y="2179039"/>
                    </a:cubicBezTo>
                    <a:cubicBezTo>
                      <a:pt x="367549" y="2096528"/>
                      <a:pt x="427557" y="2006516"/>
                      <a:pt x="491315" y="1924005"/>
                    </a:cubicBezTo>
                    <a:cubicBezTo>
                      <a:pt x="510068" y="1894001"/>
                      <a:pt x="513818" y="1871498"/>
                      <a:pt x="495066" y="1841494"/>
                    </a:cubicBezTo>
                    <a:cubicBezTo>
                      <a:pt x="457561" y="1781486"/>
                      <a:pt x="431307" y="1717727"/>
                      <a:pt x="412555" y="1650219"/>
                    </a:cubicBezTo>
                    <a:cubicBezTo>
                      <a:pt x="408804" y="1620215"/>
                      <a:pt x="393802" y="1608963"/>
                      <a:pt x="363798" y="1605213"/>
                    </a:cubicBezTo>
                    <a:cubicBezTo>
                      <a:pt x="255034" y="1586460"/>
                      <a:pt x="150020" y="1563957"/>
                      <a:pt x="41255" y="1548955"/>
                    </a:cubicBezTo>
                    <a:cubicBezTo>
                      <a:pt x="7501" y="1545205"/>
                      <a:pt x="0" y="1530203"/>
                      <a:pt x="0" y="1500199"/>
                    </a:cubicBezTo>
                    <a:cubicBezTo>
                      <a:pt x="0" y="1413937"/>
                      <a:pt x="0" y="1327676"/>
                      <a:pt x="0" y="1241414"/>
                    </a:cubicBezTo>
                    <a:cubicBezTo>
                      <a:pt x="0" y="1203909"/>
                      <a:pt x="15002" y="1192658"/>
                      <a:pt x="48756" y="1188907"/>
                    </a:cubicBezTo>
                    <a:cubicBezTo>
                      <a:pt x="150020" y="1173905"/>
                      <a:pt x="251283" y="1155153"/>
                      <a:pt x="352547" y="1140151"/>
                    </a:cubicBezTo>
                    <a:cubicBezTo>
                      <a:pt x="386301" y="1132650"/>
                      <a:pt x="412555" y="1121399"/>
                      <a:pt x="423806" y="1080143"/>
                    </a:cubicBezTo>
                    <a:cubicBezTo>
                      <a:pt x="435058" y="1016385"/>
                      <a:pt x="461311" y="960127"/>
                      <a:pt x="495066" y="903870"/>
                    </a:cubicBezTo>
                    <a:cubicBezTo>
                      <a:pt x="513818" y="870115"/>
                      <a:pt x="510068" y="843862"/>
                      <a:pt x="487565" y="813858"/>
                    </a:cubicBezTo>
                    <a:cubicBezTo>
                      <a:pt x="423806" y="731347"/>
                      <a:pt x="367549" y="641335"/>
                      <a:pt x="307541" y="558824"/>
                    </a:cubicBezTo>
                    <a:cubicBezTo>
                      <a:pt x="288788" y="532571"/>
                      <a:pt x="285038" y="517569"/>
                      <a:pt x="307541" y="495066"/>
                    </a:cubicBezTo>
                    <a:cubicBezTo>
                      <a:pt x="371299" y="435058"/>
                      <a:pt x="435058" y="375050"/>
                      <a:pt x="491315" y="311291"/>
                    </a:cubicBezTo>
                    <a:cubicBezTo>
                      <a:pt x="517569" y="285038"/>
                      <a:pt x="536321" y="281287"/>
                      <a:pt x="562574" y="303790"/>
                    </a:cubicBezTo>
                    <a:cubicBezTo>
                      <a:pt x="648836" y="367549"/>
                      <a:pt x="738848" y="427557"/>
                      <a:pt x="821359" y="491315"/>
                    </a:cubicBezTo>
                    <a:cubicBezTo>
                      <a:pt x="851363" y="513818"/>
                      <a:pt x="873866" y="513818"/>
                      <a:pt x="903870" y="495066"/>
                    </a:cubicBezTo>
                    <a:cubicBezTo>
                      <a:pt x="956377" y="465062"/>
                      <a:pt x="1012634" y="438808"/>
                      <a:pt x="1072642" y="427557"/>
                    </a:cubicBezTo>
                    <a:cubicBezTo>
                      <a:pt x="1121398" y="416305"/>
                      <a:pt x="1136400" y="390052"/>
                      <a:pt x="1140151" y="348796"/>
                    </a:cubicBezTo>
                    <a:cubicBezTo>
                      <a:pt x="1155153" y="251283"/>
                      <a:pt x="1173905" y="150020"/>
                      <a:pt x="1185157" y="52507"/>
                    </a:cubicBezTo>
                    <a:cubicBezTo>
                      <a:pt x="1192658" y="15002"/>
                      <a:pt x="1207660" y="0"/>
                      <a:pt x="12414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6" name="Freeform 24"/>
              <p:cNvSpPr>
                <a:spLocks/>
              </p:cNvSpPr>
              <p:nvPr/>
            </p:nvSpPr>
            <p:spPr bwMode="auto">
              <a:xfrm>
                <a:off x="-12836526" y="515938"/>
                <a:ext cx="3049588" cy="1844675"/>
              </a:xfrm>
              <a:custGeom>
                <a:avLst/>
                <a:gdLst>
                  <a:gd name="T0" fmla="*/ 810 w 813"/>
                  <a:gd name="T1" fmla="*/ 483 h 492"/>
                  <a:gd name="T2" fmla="*/ 663 w 813"/>
                  <a:gd name="T3" fmla="*/ 492 h 492"/>
                  <a:gd name="T4" fmla="*/ 457 w 813"/>
                  <a:gd name="T5" fmla="*/ 477 h 492"/>
                  <a:gd name="T6" fmla="*/ 160 w 813"/>
                  <a:gd name="T7" fmla="*/ 390 h 492"/>
                  <a:gd name="T8" fmla="*/ 36 w 813"/>
                  <a:gd name="T9" fmla="*/ 291 h 492"/>
                  <a:gd name="T10" fmla="*/ 2 w 813"/>
                  <a:gd name="T11" fmla="*/ 204 h 492"/>
                  <a:gd name="T12" fmla="*/ 2 w 813"/>
                  <a:gd name="T13" fmla="*/ 9 h 492"/>
                  <a:gd name="T14" fmla="*/ 3 w 813"/>
                  <a:gd name="T15" fmla="*/ 0 h 492"/>
                  <a:gd name="T16" fmla="*/ 120 w 813"/>
                  <a:gd name="T17" fmla="*/ 142 h 492"/>
                  <a:gd name="T18" fmla="*/ 380 w 813"/>
                  <a:gd name="T19" fmla="*/ 239 h 492"/>
                  <a:gd name="T20" fmla="*/ 710 w 813"/>
                  <a:gd name="T21" fmla="*/ 266 h 492"/>
                  <a:gd name="T22" fmla="*/ 725 w 813"/>
                  <a:gd name="T23" fmla="*/ 276 h 492"/>
                  <a:gd name="T24" fmla="*/ 801 w 813"/>
                  <a:gd name="T25" fmla="*/ 357 h 492"/>
                  <a:gd name="T26" fmla="*/ 808 w 813"/>
                  <a:gd name="T27" fmla="*/ 368 h 492"/>
                  <a:gd name="T28" fmla="*/ 810 w 813"/>
                  <a:gd name="T29" fmla="*/ 483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13" h="492">
                    <a:moveTo>
                      <a:pt x="810" y="483"/>
                    </a:moveTo>
                    <a:cubicBezTo>
                      <a:pt x="760" y="489"/>
                      <a:pt x="712" y="492"/>
                      <a:pt x="663" y="492"/>
                    </a:cubicBezTo>
                    <a:cubicBezTo>
                      <a:pt x="594" y="491"/>
                      <a:pt x="525" y="487"/>
                      <a:pt x="457" y="477"/>
                    </a:cubicBezTo>
                    <a:cubicBezTo>
                      <a:pt x="354" y="461"/>
                      <a:pt x="254" y="437"/>
                      <a:pt x="160" y="390"/>
                    </a:cubicBezTo>
                    <a:cubicBezTo>
                      <a:pt x="113" y="365"/>
                      <a:pt x="69" y="335"/>
                      <a:pt x="36" y="291"/>
                    </a:cubicBezTo>
                    <a:cubicBezTo>
                      <a:pt x="16" y="265"/>
                      <a:pt x="3" y="237"/>
                      <a:pt x="2" y="204"/>
                    </a:cubicBezTo>
                    <a:cubicBezTo>
                      <a:pt x="1" y="139"/>
                      <a:pt x="0" y="74"/>
                      <a:pt x="2" y="9"/>
                    </a:cubicBezTo>
                    <a:cubicBezTo>
                      <a:pt x="2" y="7"/>
                      <a:pt x="2" y="5"/>
                      <a:pt x="3" y="0"/>
                    </a:cubicBezTo>
                    <a:cubicBezTo>
                      <a:pt x="22" y="66"/>
                      <a:pt x="67" y="108"/>
                      <a:pt x="120" y="142"/>
                    </a:cubicBezTo>
                    <a:cubicBezTo>
                      <a:pt x="200" y="192"/>
                      <a:pt x="288" y="220"/>
                      <a:pt x="380" y="239"/>
                    </a:cubicBezTo>
                    <a:cubicBezTo>
                      <a:pt x="489" y="262"/>
                      <a:pt x="599" y="270"/>
                      <a:pt x="710" y="266"/>
                    </a:cubicBezTo>
                    <a:cubicBezTo>
                      <a:pt x="718" y="266"/>
                      <a:pt x="722" y="267"/>
                      <a:pt x="725" y="276"/>
                    </a:cubicBezTo>
                    <a:cubicBezTo>
                      <a:pt x="737" y="316"/>
                      <a:pt x="762" y="343"/>
                      <a:pt x="801" y="357"/>
                    </a:cubicBezTo>
                    <a:cubicBezTo>
                      <a:pt x="804" y="359"/>
                      <a:pt x="813" y="357"/>
                      <a:pt x="808" y="368"/>
                    </a:cubicBezTo>
                    <a:cubicBezTo>
                      <a:pt x="789" y="405"/>
                      <a:pt x="791" y="443"/>
                      <a:pt x="810" y="48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7" name="Freeform 25"/>
              <p:cNvSpPr>
                <a:spLocks/>
              </p:cNvSpPr>
              <p:nvPr/>
            </p:nvSpPr>
            <p:spPr bwMode="auto">
              <a:xfrm>
                <a:off x="-12828588" y="-609600"/>
                <a:ext cx="3033713" cy="1841500"/>
              </a:xfrm>
              <a:custGeom>
                <a:avLst/>
                <a:gdLst>
                  <a:gd name="T0" fmla="*/ 0 w 809"/>
                  <a:gd name="T1" fmla="*/ 0 h 491"/>
                  <a:gd name="T2" fmla="*/ 125 w 809"/>
                  <a:gd name="T3" fmla="*/ 142 h 491"/>
                  <a:gd name="T4" fmla="*/ 423 w 809"/>
                  <a:gd name="T5" fmla="*/ 244 h 491"/>
                  <a:gd name="T6" fmla="*/ 734 w 809"/>
                  <a:gd name="T7" fmla="*/ 261 h 491"/>
                  <a:gd name="T8" fmla="*/ 783 w 809"/>
                  <a:gd name="T9" fmla="*/ 258 h 491"/>
                  <a:gd name="T10" fmla="*/ 794 w 809"/>
                  <a:gd name="T11" fmla="*/ 268 h 491"/>
                  <a:gd name="T12" fmla="*/ 805 w 809"/>
                  <a:gd name="T13" fmla="*/ 324 h 491"/>
                  <a:gd name="T14" fmla="*/ 798 w 809"/>
                  <a:gd name="T15" fmla="*/ 339 h 491"/>
                  <a:gd name="T16" fmla="*/ 721 w 809"/>
                  <a:gd name="T17" fmla="*/ 427 h 491"/>
                  <a:gd name="T18" fmla="*/ 718 w 809"/>
                  <a:gd name="T19" fmla="*/ 476 h 491"/>
                  <a:gd name="T20" fmla="*/ 708 w 809"/>
                  <a:gd name="T21" fmla="*/ 487 h 491"/>
                  <a:gd name="T22" fmla="*/ 288 w 809"/>
                  <a:gd name="T23" fmla="*/ 437 h 491"/>
                  <a:gd name="T24" fmla="*/ 120 w 809"/>
                  <a:gd name="T25" fmla="*/ 364 h 491"/>
                  <a:gd name="T26" fmla="*/ 17 w 809"/>
                  <a:gd name="T27" fmla="*/ 262 h 491"/>
                  <a:gd name="T28" fmla="*/ 0 w 809"/>
                  <a:gd name="T29" fmla="*/ 202 h 491"/>
                  <a:gd name="T30" fmla="*/ 0 w 809"/>
                  <a:gd name="T31" fmla="*/ 0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09" h="491">
                    <a:moveTo>
                      <a:pt x="0" y="0"/>
                    </a:moveTo>
                    <a:cubicBezTo>
                      <a:pt x="21" y="66"/>
                      <a:pt x="68" y="109"/>
                      <a:pt x="125" y="142"/>
                    </a:cubicBezTo>
                    <a:cubicBezTo>
                      <a:pt x="217" y="197"/>
                      <a:pt x="318" y="225"/>
                      <a:pt x="423" y="244"/>
                    </a:cubicBezTo>
                    <a:cubicBezTo>
                      <a:pt x="526" y="262"/>
                      <a:pt x="630" y="264"/>
                      <a:pt x="734" y="261"/>
                    </a:cubicBezTo>
                    <a:cubicBezTo>
                      <a:pt x="751" y="261"/>
                      <a:pt x="767" y="260"/>
                      <a:pt x="783" y="258"/>
                    </a:cubicBezTo>
                    <a:cubicBezTo>
                      <a:pt x="792" y="257"/>
                      <a:pt x="794" y="259"/>
                      <a:pt x="794" y="268"/>
                    </a:cubicBezTo>
                    <a:cubicBezTo>
                      <a:pt x="792" y="287"/>
                      <a:pt x="796" y="306"/>
                      <a:pt x="805" y="324"/>
                    </a:cubicBezTo>
                    <a:cubicBezTo>
                      <a:pt x="809" y="333"/>
                      <a:pt x="807" y="336"/>
                      <a:pt x="798" y="339"/>
                    </a:cubicBezTo>
                    <a:cubicBezTo>
                      <a:pt x="757" y="355"/>
                      <a:pt x="731" y="384"/>
                      <a:pt x="721" y="427"/>
                    </a:cubicBezTo>
                    <a:cubicBezTo>
                      <a:pt x="717" y="443"/>
                      <a:pt x="718" y="460"/>
                      <a:pt x="718" y="476"/>
                    </a:cubicBezTo>
                    <a:cubicBezTo>
                      <a:pt x="718" y="484"/>
                      <a:pt x="716" y="487"/>
                      <a:pt x="708" y="487"/>
                    </a:cubicBezTo>
                    <a:cubicBezTo>
                      <a:pt x="565" y="491"/>
                      <a:pt x="425" y="478"/>
                      <a:pt x="288" y="437"/>
                    </a:cubicBezTo>
                    <a:cubicBezTo>
                      <a:pt x="229" y="420"/>
                      <a:pt x="172" y="397"/>
                      <a:pt x="120" y="364"/>
                    </a:cubicBezTo>
                    <a:cubicBezTo>
                      <a:pt x="79" y="337"/>
                      <a:pt x="41" y="306"/>
                      <a:pt x="17" y="262"/>
                    </a:cubicBezTo>
                    <a:cubicBezTo>
                      <a:pt x="7" y="243"/>
                      <a:pt x="0" y="223"/>
                      <a:pt x="0" y="202"/>
                    </a:cubicBezTo>
                    <a:cubicBezTo>
                      <a:pt x="0" y="135"/>
                      <a:pt x="0" y="67"/>
                      <a:pt x="0" y="0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4509470" y="3283003"/>
              <a:ext cx="292495" cy="292455"/>
              <a:chOff x="-14792785" y="-2537793"/>
              <a:chExt cx="7962233" cy="7961155"/>
            </a:xfrm>
          </p:grpSpPr>
          <p:sp>
            <p:nvSpPr>
              <p:cNvPr id="99" name="Freeform 32"/>
              <p:cNvSpPr>
                <a:spLocks/>
              </p:cNvSpPr>
              <p:nvPr/>
            </p:nvSpPr>
            <p:spPr bwMode="auto">
              <a:xfrm>
                <a:off x="-14792785" y="-2537793"/>
                <a:ext cx="7962233" cy="7961155"/>
              </a:xfrm>
              <a:custGeom>
                <a:avLst/>
                <a:gdLst/>
                <a:ahLst/>
                <a:cxnLst/>
                <a:rect l="l" t="t" r="r" b="b"/>
                <a:pathLst>
                  <a:path w="7962233" h="7961155">
                    <a:moveTo>
                      <a:pt x="3727989" y="697445"/>
                    </a:moveTo>
                    <a:cubicBezTo>
                      <a:pt x="3649238" y="712446"/>
                      <a:pt x="3566736" y="716196"/>
                      <a:pt x="3484236" y="727447"/>
                    </a:cubicBezTo>
                    <a:cubicBezTo>
                      <a:pt x="3135481" y="779951"/>
                      <a:pt x="2809226" y="888710"/>
                      <a:pt x="2494222" y="1042472"/>
                    </a:cubicBezTo>
                    <a:cubicBezTo>
                      <a:pt x="2445472" y="1068724"/>
                      <a:pt x="2441721" y="1091226"/>
                      <a:pt x="2471722" y="1132479"/>
                    </a:cubicBezTo>
                    <a:cubicBezTo>
                      <a:pt x="2501722" y="1177483"/>
                      <a:pt x="2527973" y="1229987"/>
                      <a:pt x="2554223" y="1274991"/>
                    </a:cubicBezTo>
                    <a:cubicBezTo>
                      <a:pt x="2640474" y="1428753"/>
                      <a:pt x="2640474" y="1428753"/>
                      <a:pt x="2482972" y="1515010"/>
                    </a:cubicBezTo>
                    <a:cubicBezTo>
                      <a:pt x="2441721" y="1537512"/>
                      <a:pt x="2422971" y="1526261"/>
                      <a:pt x="2404221" y="1488758"/>
                    </a:cubicBezTo>
                    <a:cubicBezTo>
                      <a:pt x="2355470" y="1402501"/>
                      <a:pt x="2306720" y="1319994"/>
                      <a:pt x="2257969" y="1237488"/>
                    </a:cubicBezTo>
                    <a:cubicBezTo>
                      <a:pt x="2239219" y="1199985"/>
                      <a:pt x="2224218" y="1199985"/>
                      <a:pt x="2190468" y="1218736"/>
                    </a:cubicBezTo>
                    <a:cubicBezTo>
                      <a:pt x="1796713" y="1477507"/>
                      <a:pt x="1474208" y="1800033"/>
                      <a:pt x="1215455" y="2193814"/>
                    </a:cubicBezTo>
                    <a:cubicBezTo>
                      <a:pt x="1192955" y="2231317"/>
                      <a:pt x="1204205" y="2242568"/>
                      <a:pt x="1237955" y="2261319"/>
                    </a:cubicBezTo>
                    <a:cubicBezTo>
                      <a:pt x="1290456" y="2291322"/>
                      <a:pt x="1339207" y="2321324"/>
                      <a:pt x="1391707" y="2351327"/>
                    </a:cubicBezTo>
                    <a:cubicBezTo>
                      <a:pt x="1552960" y="2441334"/>
                      <a:pt x="1549209" y="2441334"/>
                      <a:pt x="1447958" y="2598846"/>
                    </a:cubicBezTo>
                    <a:cubicBezTo>
                      <a:pt x="1425458" y="2632599"/>
                      <a:pt x="1410458" y="2636349"/>
                      <a:pt x="1376707" y="2617598"/>
                    </a:cubicBezTo>
                    <a:cubicBezTo>
                      <a:pt x="1294206" y="2565094"/>
                      <a:pt x="1207955" y="2520090"/>
                      <a:pt x="1125454" y="2467586"/>
                    </a:cubicBezTo>
                    <a:cubicBezTo>
                      <a:pt x="1087953" y="2445084"/>
                      <a:pt x="1065453" y="2448834"/>
                      <a:pt x="1042953" y="2490088"/>
                    </a:cubicBezTo>
                    <a:cubicBezTo>
                      <a:pt x="844200" y="2887619"/>
                      <a:pt x="727948" y="3303903"/>
                      <a:pt x="697948" y="3746438"/>
                    </a:cubicBezTo>
                    <a:cubicBezTo>
                      <a:pt x="694198" y="3791441"/>
                      <a:pt x="709198" y="3802692"/>
                      <a:pt x="750449" y="3802692"/>
                    </a:cubicBezTo>
                    <a:cubicBezTo>
                      <a:pt x="866700" y="3798942"/>
                      <a:pt x="982952" y="3802692"/>
                      <a:pt x="1095453" y="3802692"/>
                    </a:cubicBezTo>
                    <a:cubicBezTo>
                      <a:pt x="1140454" y="3798942"/>
                      <a:pt x="1159204" y="3813943"/>
                      <a:pt x="1155454" y="3858947"/>
                    </a:cubicBezTo>
                    <a:cubicBezTo>
                      <a:pt x="1151704" y="3941453"/>
                      <a:pt x="1151704" y="4020210"/>
                      <a:pt x="1155454" y="4098966"/>
                    </a:cubicBezTo>
                    <a:cubicBezTo>
                      <a:pt x="1159204" y="4151470"/>
                      <a:pt x="1140454" y="4162721"/>
                      <a:pt x="1091703" y="4162721"/>
                    </a:cubicBezTo>
                    <a:cubicBezTo>
                      <a:pt x="979202" y="4158971"/>
                      <a:pt x="866700" y="4162721"/>
                      <a:pt x="754199" y="4162721"/>
                    </a:cubicBezTo>
                    <a:cubicBezTo>
                      <a:pt x="709198" y="4158971"/>
                      <a:pt x="694198" y="4173972"/>
                      <a:pt x="697948" y="4222726"/>
                    </a:cubicBezTo>
                    <a:cubicBezTo>
                      <a:pt x="731699" y="4661511"/>
                      <a:pt x="847950" y="5081544"/>
                      <a:pt x="1046703" y="5475326"/>
                    </a:cubicBezTo>
                    <a:cubicBezTo>
                      <a:pt x="1069203" y="5516579"/>
                      <a:pt x="1087953" y="5516579"/>
                      <a:pt x="1121704" y="5497828"/>
                    </a:cubicBezTo>
                    <a:cubicBezTo>
                      <a:pt x="1189205" y="5456574"/>
                      <a:pt x="1260456" y="5415321"/>
                      <a:pt x="1327956" y="5377818"/>
                    </a:cubicBezTo>
                    <a:cubicBezTo>
                      <a:pt x="1425458" y="5321564"/>
                      <a:pt x="1414208" y="5302812"/>
                      <a:pt x="1474208" y="5415321"/>
                    </a:cubicBezTo>
                    <a:cubicBezTo>
                      <a:pt x="1537959" y="5531580"/>
                      <a:pt x="1537959" y="5527830"/>
                      <a:pt x="1429208" y="5591585"/>
                    </a:cubicBezTo>
                    <a:cubicBezTo>
                      <a:pt x="1395457" y="5610337"/>
                      <a:pt x="1361707" y="5629088"/>
                      <a:pt x="1331707" y="5647840"/>
                    </a:cubicBezTo>
                    <a:cubicBezTo>
                      <a:pt x="1189205" y="5730346"/>
                      <a:pt x="1189205" y="5730346"/>
                      <a:pt x="1282956" y="5865357"/>
                    </a:cubicBezTo>
                    <a:cubicBezTo>
                      <a:pt x="1522959" y="6214135"/>
                      <a:pt x="1822963" y="6499158"/>
                      <a:pt x="2175468" y="6735426"/>
                    </a:cubicBezTo>
                    <a:cubicBezTo>
                      <a:pt x="2224218" y="6765429"/>
                      <a:pt x="2246719" y="6761678"/>
                      <a:pt x="2269219" y="6712925"/>
                    </a:cubicBezTo>
                    <a:cubicBezTo>
                      <a:pt x="2291719" y="6660420"/>
                      <a:pt x="2325470" y="6615417"/>
                      <a:pt x="2351720" y="6566663"/>
                    </a:cubicBezTo>
                    <a:cubicBezTo>
                      <a:pt x="2441721" y="6416651"/>
                      <a:pt x="2437971" y="6420401"/>
                      <a:pt x="2591724" y="6514159"/>
                    </a:cubicBezTo>
                    <a:cubicBezTo>
                      <a:pt x="2629224" y="6532910"/>
                      <a:pt x="2636724" y="6551662"/>
                      <a:pt x="2614224" y="6589165"/>
                    </a:cubicBezTo>
                    <a:cubicBezTo>
                      <a:pt x="2565473" y="6667921"/>
                      <a:pt x="2524222" y="6750428"/>
                      <a:pt x="2471722" y="6825434"/>
                    </a:cubicBezTo>
                    <a:cubicBezTo>
                      <a:pt x="2445472" y="6870437"/>
                      <a:pt x="2445472" y="6896689"/>
                      <a:pt x="2497972" y="6922941"/>
                    </a:cubicBezTo>
                    <a:cubicBezTo>
                      <a:pt x="2887978" y="7117957"/>
                      <a:pt x="3304233" y="7230466"/>
                      <a:pt x="3739239" y="7267969"/>
                    </a:cubicBezTo>
                    <a:cubicBezTo>
                      <a:pt x="3787990" y="7271719"/>
                      <a:pt x="3799240" y="7256718"/>
                      <a:pt x="3799240" y="7207964"/>
                    </a:cubicBezTo>
                    <a:cubicBezTo>
                      <a:pt x="3795490" y="7099205"/>
                      <a:pt x="3799240" y="6990447"/>
                      <a:pt x="3799240" y="6877938"/>
                    </a:cubicBezTo>
                    <a:cubicBezTo>
                      <a:pt x="3795490" y="6825434"/>
                      <a:pt x="3810490" y="6802932"/>
                      <a:pt x="3866740" y="6806682"/>
                    </a:cubicBezTo>
                    <a:cubicBezTo>
                      <a:pt x="3941742" y="6810432"/>
                      <a:pt x="4016742" y="6810432"/>
                      <a:pt x="4091744" y="6806682"/>
                    </a:cubicBezTo>
                    <a:cubicBezTo>
                      <a:pt x="4144244" y="6802932"/>
                      <a:pt x="4162994" y="6821683"/>
                      <a:pt x="4159244" y="6874187"/>
                    </a:cubicBezTo>
                    <a:cubicBezTo>
                      <a:pt x="4159244" y="6982946"/>
                      <a:pt x="4162994" y="7095455"/>
                      <a:pt x="4159244" y="7204214"/>
                    </a:cubicBezTo>
                    <a:cubicBezTo>
                      <a:pt x="4159244" y="7249217"/>
                      <a:pt x="4166744" y="7271719"/>
                      <a:pt x="4222995" y="7267969"/>
                    </a:cubicBezTo>
                    <a:cubicBezTo>
                      <a:pt x="4658001" y="7230466"/>
                      <a:pt x="5070506" y="7117957"/>
                      <a:pt x="5464262" y="6922941"/>
                    </a:cubicBezTo>
                    <a:cubicBezTo>
                      <a:pt x="5516762" y="6896689"/>
                      <a:pt x="5516762" y="6874187"/>
                      <a:pt x="5486762" y="6829184"/>
                    </a:cubicBezTo>
                    <a:cubicBezTo>
                      <a:pt x="5438012" y="6746677"/>
                      <a:pt x="5393011" y="6664171"/>
                      <a:pt x="5344260" y="6581664"/>
                    </a:cubicBezTo>
                    <a:cubicBezTo>
                      <a:pt x="5329260" y="6559162"/>
                      <a:pt x="5321760" y="6532910"/>
                      <a:pt x="5355510" y="6521659"/>
                    </a:cubicBezTo>
                    <a:cubicBezTo>
                      <a:pt x="5419262" y="6499158"/>
                      <a:pt x="5460512" y="6424152"/>
                      <a:pt x="5539263" y="6446653"/>
                    </a:cubicBezTo>
                    <a:cubicBezTo>
                      <a:pt x="5546763" y="6446653"/>
                      <a:pt x="5550513" y="6465405"/>
                      <a:pt x="5558013" y="6476656"/>
                    </a:cubicBezTo>
                    <a:cubicBezTo>
                      <a:pt x="5599264" y="6551662"/>
                      <a:pt x="5648014" y="6626668"/>
                      <a:pt x="5685515" y="6705424"/>
                    </a:cubicBezTo>
                    <a:cubicBezTo>
                      <a:pt x="5715516" y="6757928"/>
                      <a:pt x="5738016" y="6769179"/>
                      <a:pt x="5794266" y="6731676"/>
                    </a:cubicBezTo>
                    <a:cubicBezTo>
                      <a:pt x="6161772" y="6484156"/>
                      <a:pt x="6469276" y="6172881"/>
                      <a:pt x="6720529" y="5805352"/>
                    </a:cubicBezTo>
                    <a:cubicBezTo>
                      <a:pt x="6765530" y="5741597"/>
                      <a:pt x="6761780" y="5711595"/>
                      <a:pt x="6690529" y="5681592"/>
                    </a:cubicBezTo>
                    <a:cubicBezTo>
                      <a:pt x="6649278" y="5666591"/>
                      <a:pt x="6611778" y="5636589"/>
                      <a:pt x="6574277" y="5614087"/>
                    </a:cubicBezTo>
                    <a:cubicBezTo>
                      <a:pt x="6413025" y="5524080"/>
                      <a:pt x="6416775" y="5524080"/>
                      <a:pt x="6510526" y="5370317"/>
                    </a:cubicBezTo>
                    <a:cubicBezTo>
                      <a:pt x="6536777" y="5329064"/>
                      <a:pt x="6555527" y="5332815"/>
                      <a:pt x="6593027" y="5351566"/>
                    </a:cubicBezTo>
                    <a:cubicBezTo>
                      <a:pt x="6675528" y="5404070"/>
                      <a:pt x="6758030" y="5449074"/>
                      <a:pt x="6840531" y="5497828"/>
                    </a:cubicBezTo>
                    <a:cubicBezTo>
                      <a:pt x="6874281" y="5516579"/>
                      <a:pt x="6893031" y="5520329"/>
                      <a:pt x="6911782" y="5479076"/>
                    </a:cubicBezTo>
                    <a:cubicBezTo>
                      <a:pt x="7114284" y="5081544"/>
                      <a:pt x="7230536" y="4665261"/>
                      <a:pt x="7264286" y="4222726"/>
                    </a:cubicBezTo>
                    <a:cubicBezTo>
                      <a:pt x="7268036" y="4177722"/>
                      <a:pt x="7253036" y="4158971"/>
                      <a:pt x="7208036" y="4162721"/>
                    </a:cubicBezTo>
                    <a:cubicBezTo>
                      <a:pt x="7091784" y="4162721"/>
                      <a:pt x="6975532" y="4162721"/>
                      <a:pt x="6863031" y="4162721"/>
                    </a:cubicBezTo>
                    <a:cubicBezTo>
                      <a:pt x="6821780" y="4162721"/>
                      <a:pt x="6803030" y="4151470"/>
                      <a:pt x="6803030" y="4106467"/>
                    </a:cubicBezTo>
                    <a:cubicBezTo>
                      <a:pt x="6806780" y="4023960"/>
                      <a:pt x="6806780" y="3941453"/>
                      <a:pt x="6803030" y="3858947"/>
                    </a:cubicBezTo>
                    <a:cubicBezTo>
                      <a:pt x="6803030" y="3813943"/>
                      <a:pt x="6818030" y="3798942"/>
                      <a:pt x="6866781" y="3798942"/>
                    </a:cubicBezTo>
                    <a:cubicBezTo>
                      <a:pt x="6979283" y="3802692"/>
                      <a:pt x="7091784" y="3798942"/>
                      <a:pt x="7204286" y="3802692"/>
                    </a:cubicBezTo>
                    <a:cubicBezTo>
                      <a:pt x="7253036" y="3802692"/>
                      <a:pt x="7268036" y="3783941"/>
                      <a:pt x="7264286" y="3738937"/>
                    </a:cubicBezTo>
                    <a:cubicBezTo>
                      <a:pt x="7256786" y="3678932"/>
                      <a:pt x="7253036" y="3622678"/>
                      <a:pt x="7245536" y="3566424"/>
                    </a:cubicBezTo>
                    <a:cubicBezTo>
                      <a:pt x="7196785" y="3191394"/>
                      <a:pt x="7088034" y="2835115"/>
                      <a:pt x="6919282" y="2497588"/>
                    </a:cubicBezTo>
                    <a:cubicBezTo>
                      <a:pt x="6896781" y="2452585"/>
                      <a:pt x="6878031" y="2441334"/>
                      <a:pt x="6833031" y="2471336"/>
                    </a:cubicBezTo>
                    <a:cubicBezTo>
                      <a:pt x="6788030" y="2501339"/>
                      <a:pt x="6739279" y="2523840"/>
                      <a:pt x="6690529" y="2553843"/>
                    </a:cubicBezTo>
                    <a:cubicBezTo>
                      <a:pt x="6529277" y="2643850"/>
                      <a:pt x="6529277" y="2643850"/>
                      <a:pt x="6443025" y="2478837"/>
                    </a:cubicBezTo>
                    <a:cubicBezTo>
                      <a:pt x="6424275" y="2441334"/>
                      <a:pt x="6435525" y="2426333"/>
                      <a:pt x="6465526" y="2407581"/>
                    </a:cubicBezTo>
                    <a:cubicBezTo>
                      <a:pt x="6548027" y="2362578"/>
                      <a:pt x="6630528" y="2313824"/>
                      <a:pt x="6713029" y="2268820"/>
                    </a:cubicBezTo>
                    <a:cubicBezTo>
                      <a:pt x="6761780" y="2242568"/>
                      <a:pt x="6765530" y="2220066"/>
                      <a:pt x="6735529" y="2178813"/>
                    </a:cubicBezTo>
                    <a:cubicBezTo>
                      <a:pt x="6503026" y="1830035"/>
                      <a:pt x="6221772" y="1533761"/>
                      <a:pt x="5880518" y="1293742"/>
                    </a:cubicBezTo>
                    <a:cubicBezTo>
                      <a:pt x="5730516" y="1188734"/>
                      <a:pt x="5726766" y="1188734"/>
                      <a:pt x="5636764" y="1349997"/>
                    </a:cubicBezTo>
                    <a:cubicBezTo>
                      <a:pt x="5629264" y="1364998"/>
                      <a:pt x="5621764" y="1376249"/>
                      <a:pt x="5614264" y="1391250"/>
                    </a:cubicBezTo>
                    <a:cubicBezTo>
                      <a:pt x="5520512" y="1545012"/>
                      <a:pt x="5524263" y="1545012"/>
                      <a:pt x="5370510" y="1451255"/>
                    </a:cubicBezTo>
                    <a:cubicBezTo>
                      <a:pt x="5325510" y="1428753"/>
                      <a:pt x="5329260" y="1406251"/>
                      <a:pt x="5351760" y="1368748"/>
                    </a:cubicBezTo>
                    <a:cubicBezTo>
                      <a:pt x="5400511" y="1289992"/>
                      <a:pt x="5441762" y="1211236"/>
                      <a:pt x="5490512" y="1132479"/>
                    </a:cubicBezTo>
                    <a:cubicBezTo>
                      <a:pt x="5516762" y="1091226"/>
                      <a:pt x="5516762" y="1068724"/>
                      <a:pt x="5468012" y="1046222"/>
                    </a:cubicBezTo>
                    <a:cubicBezTo>
                      <a:pt x="5078007" y="851207"/>
                      <a:pt x="4665501" y="734948"/>
                      <a:pt x="4226746" y="697445"/>
                    </a:cubicBezTo>
                    <a:cubicBezTo>
                      <a:pt x="4174245" y="693694"/>
                      <a:pt x="4159244" y="708696"/>
                      <a:pt x="4159244" y="761200"/>
                    </a:cubicBezTo>
                    <a:cubicBezTo>
                      <a:pt x="4162994" y="873709"/>
                      <a:pt x="4159244" y="986218"/>
                      <a:pt x="4159244" y="1098727"/>
                    </a:cubicBezTo>
                    <a:cubicBezTo>
                      <a:pt x="4159244" y="1139980"/>
                      <a:pt x="4147994" y="1158731"/>
                      <a:pt x="4106744" y="1158731"/>
                    </a:cubicBezTo>
                    <a:cubicBezTo>
                      <a:pt x="4020492" y="1154981"/>
                      <a:pt x="3934242" y="1154981"/>
                      <a:pt x="3851740" y="1158731"/>
                    </a:cubicBezTo>
                    <a:cubicBezTo>
                      <a:pt x="3810490" y="1158731"/>
                      <a:pt x="3795490" y="1143730"/>
                      <a:pt x="3799240" y="1106227"/>
                    </a:cubicBezTo>
                    <a:cubicBezTo>
                      <a:pt x="3799240" y="1046222"/>
                      <a:pt x="3799240" y="986218"/>
                      <a:pt x="3799240" y="926213"/>
                    </a:cubicBezTo>
                    <a:cubicBezTo>
                      <a:pt x="3799240" y="873709"/>
                      <a:pt x="3795490" y="821205"/>
                      <a:pt x="3799240" y="768700"/>
                    </a:cubicBezTo>
                    <a:cubicBezTo>
                      <a:pt x="3802990" y="712446"/>
                      <a:pt x="3787990" y="689944"/>
                      <a:pt x="3727989" y="697445"/>
                    </a:cubicBezTo>
                    <a:close/>
                    <a:moveTo>
                      <a:pt x="3979242" y="94"/>
                    </a:moveTo>
                    <a:cubicBezTo>
                      <a:pt x="6192002" y="11343"/>
                      <a:pt x="7969711" y="1788796"/>
                      <a:pt x="7962210" y="3986238"/>
                    </a:cubicBezTo>
                    <a:cubicBezTo>
                      <a:pt x="7958460" y="6194929"/>
                      <a:pt x="6173250" y="7968632"/>
                      <a:pt x="3960490" y="7961132"/>
                    </a:cubicBezTo>
                    <a:cubicBezTo>
                      <a:pt x="1766482" y="7957382"/>
                      <a:pt x="-7477" y="6168680"/>
                      <a:pt x="24" y="3967488"/>
                    </a:cubicBezTo>
                    <a:cubicBezTo>
                      <a:pt x="3774" y="1777546"/>
                      <a:pt x="1800236" y="-14906"/>
                      <a:pt x="3979242" y="9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00" name="Freeform 34"/>
              <p:cNvSpPr>
                <a:spLocks/>
              </p:cNvSpPr>
              <p:nvPr/>
            </p:nvSpPr>
            <p:spPr bwMode="auto">
              <a:xfrm>
                <a:off x="-11106150" y="-768350"/>
                <a:ext cx="1882775" cy="2508250"/>
              </a:xfrm>
              <a:custGeom>
                <a:avLst/>
                <a:gdLst>
                  <a:gd name="T0" fmla="*/ 112 w 502"/>
                  <a:gd name="T1" fmla="*/ 289 h 669"/>
                  <a:gd name="T2" fmla="*/ 112 w 502"/>
                  <a:gd name="T3" fmla="*/ 507 h 669"/>
                  <a:gd name="T4" fmla="*/ 125 w 502"/>
                  <a:gd name="T5" fmla="*/ 539 h 669"/>
                  <a:gd name="T6" fmla="*/ 195 w 502"/>
                  <a:gd name="T7" fmla="*/ 566 h 669"/>
                  <a:gd name="T8" fmla="*/ 431 w 502"/>
                  <a:gd name="T9" fmla="*/ 565 h 669"/>
                  <a:gd name="T10" fmla="*/ 495 w 502"/>
                  <a:gd name="T11" fmla="*/ 594 h 669"/>
                  <a:gd name="T12" fmla="*/ 493 w 502"/>
                  <a:gd name="T13" fmla="*/ 605 h 669"/>
                  <a:gd name="T14" fmla="*/ 419 w 502"/>
                  <a:gd name="T15" fmla="*/ 633 h 669"/>
                  <a:gd name="T16" fmla="*/ 155 w 502"/>
                  <a:gd name="T17" fmla="*/ 632 h 669"/>
                  <a:gd name="T18" fmla="*/ 124 w 502"/>
                  <a:gd name="T19" fmla="*/ 643 h 669"/>
                  <a:gd name="T20" fmla="*/ 26 w 502"/>
                  <a:gd name="T21" fmla="*/ 636 h 669"/>
                  <a:gd name="T22" fmla="*/ 32 w 502"/>
                  <a:gd name="T23" fmla="*/ 538 h 669"/>
                  <a:gd name="T24" fmla="*/ 45 w 502"/>
                  <a:gd name="T25" fmla="*/ 507 h 669"/>
                  <a:gd name="T26" fmla="*/ 44 w 502"/>
                  <a:gd name="T27" fmla="*/ 71 h 669"/>
                  <a:gd name="T28" fmla="*/ 71 w 502"/>
                  <a:gd name="T29" fmla="*/ 8 h 669"/>
                  <a:gd name="T30" fmla="*/ 83 w 502"/>
                  <a:gd name="T31" fmla="*/ 10 h 669"/>
                  <a:gd name="T32" fmla="*/ 113 w 502"/>
                  <a:gd name="T33" fmla="*/ 83 h 669"/>
                  <a:gd name="T34" fmla="*/ 112 w 502"/>
                  <a:gd name="T35" fmla="*/ 289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02" h="669">
                    <a:moveTo>
                      <a:pt x="112" y="289"/>
                    </a:moveTo>
                    <a:cubicBezTo>
                      <a:pt x="112" y="361"/>
                      <a:pt x="113" y="434"/>
                      <a:pt x="112" y="507"/>
                    </a:cubicBezTo>
                    <a:cubicBezTo>
                      <a:pt x="112" y="520"/>
                      <a:pt x="119" y="528"/>
                      <a:pt x="125" y="539"/>
                    </a:cubicBezTo>
                    <a:cubicBezTo>
                      <a:pt x="143" y="569"/>
                      <a:pt x="168" y="566"/>
                      <a:pt x="195" y="566"/>
                    </a:cubicBezTo>
                    <a:cubicBezTo>
                      <a:pt x="274" y="565"/>
                      <a:pt x="352" y="567"/>
                      <a:pt x="431" y="565"/>
                    </a:cubicBezTo>
                    <a:cubicBezTo>
                      <a:pt x="458" y="565"/>
                      <a:pt x="474" y="583"/>
                      <a:pt x="495" y="594"/>
                    </a:cubicBezTo>
                    <a:cubicBezTo>
                      <a:pt x="502" y="598"/>
                      <a:pt x="497" y="602"/>
                      <a:pt x="493" y="605"/>
                    </a:cubicBezTo>
                    <a:cubicBezTo>
                      <a:pt x="470" y="619"/>
                      <a:pt x="450" y="634"/>
                      <a:pt x="419" y="633"/>
                    </a:cubicBezTo>
                    <a:cubicBezTo>
                      <a:pt x="331" y="631"/>
                      <a:pt x="243" y="632"/>
                      <a:pt x="155" y="632"/>
                    </a:cubicBezTo>
                    <a:cubicBezTo>
                      <a:pt x="143" y="632"/>
                      <a:pt x="134" y="634"/>
                      <a:pt x="124" y="643"/>
                    </a:cubicBezTo>
                    <a:cubicBezTo>
                      <a:pt x="94" y="669"/>
                      <a:pt x="51" y="665"/>
                      <a:pt x="26" y="636"/>
                    </a:cubicBezTo>
                    <a:cubicBezTo>
                      <a:pt x="0" y="606"/>
                      <a:pt x="2" y="564"/>
                      <a:pt x="32" y="538"/>
                    </a:cubicBezTo>
                    <a:cubicBezTo>
                      <a:pt x="43" y="529"/>
                      <a:pt x="45" y="519"/>
                      <a:pt x="45" y="507"/>
                    </a:cubicBezTo>
                    <a:cubicBezTo>
                      <a:pt x="45" y="361"/>
                      <a:pt x="46" y="216"/>
                      <a:pt x="44" y="71"/>
                    </a:cubicBezTo>
                    <a:cubicBezTo>
                      <a:pt x="44" y="44"/>
                      <a:pt x="59" y="28"/>
                      <a:pt x="71" y="8"/>
                    </a:cubicBezTo>
                    <a:cubicBezTo>
                      <a:pt x="76" y="0"/>
                      <a:pt x="80" y="6"/>
                      <a:pt x="83" y="10"/>
                    </a:cubicBezTo>
                    <a:cubicBezTo>
                      <a:pt x="100" y="31"/>
                      <a:pt x="115" y="52"/>
                      <a:pt x="113" y="83"/>
                    </a:cubicBezTo>
                    <a:cubicBezTo>
                      <a:pt x="110" y="151"/>
                      <a:pt x="112" y="220"/>
                      <a:pt x="112" y="2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835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E2C3-56A7-47C3-8383-C9ECF598A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6705600" cy="381000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#4: API level attack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3B3047-0EA3-4B46-BD4C-F5BF4C8187B5}"/>
              </a:ext>
            </a:extLst>
          </p:cNvPr>
          <p:cNvCxnSpPr>
            <a:cxnSpLocks/>
            <a:endCxn id="1036" idx="1"/>
          </p:cNvCxnSpPr>
          <p:nvPr/>
        </p:nvCxnSpPr>
        <p:spPr>
          <a:xfrm>
            <a:off x="6294136" y="1582680"/>
            <a:ext cx="7070" cy="17464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0DEA569-E775-4038-921A-D88AF78B63E6}"/>
              </a:ext>
            </a:extLst>
          </p:cNvPr>
          <p:cNvSpPr txBox="1"/>
          <p:nvPr/>
        </p:nvSpPr>
        <p:spPr>
          <a:xfrm>
            <a:off x="3277619" y="862606"/>
            <a:ext cx="2588763" cy="646331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Hijack an API session in order to </a:t>
            </a:r>
            <a:r>
              <a:rPr lang="en-US" sz="1200" b="1" dirty="0">
                <a:solidFill>
                  <a:schemeClr val="bg1"/>
                </a:solidFill>
              </a:rPr>
              <a:t>gain programmatic access to a specific user account</a:t>
            </a:r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AEAC2763-21AB-4750-AA9A-CEA326EA63DF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40384" y="2409788"/>
            <a:ext cx="1245065" cy="715724"/>
          </a:xfrm>
          <a:prstGeom prst="bentConnector3">
            <a:avLst>
              <a:gd name="adj1" fmla="val 31365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9D5E143E-E84E-4ADB-9036-9DB57A22D5E1}"/>
              </a:ext>
            </a:extLst>
          </p:cNvPr>
          <p:cNvCxnSpPr>
            <a:cxnSpLocks/>
          </p:cNvCxnSpPr>
          <p:nvPr/>
        </p:nvCxnSpPr>
        <p:spPr>
          <a:xfrm rot="10800000">
            <a:off x="5952650" y="3462416"/>
            <a:ext cx="1032800" cy="660113"/>
          </a:xfrm>
          <a:prstGeom prst="bentConnector3">
            <a:avLst>
              <a:gd name="adj1" fmla="val 38107"/>
            </a:avLst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92B0F2D-C977-48F2-8E5D-CCC2620D943E}"/>
              </a:ext>
            </a:extLst>
          </p:cNvPr>
          <p:cNvCxnSpPr>
            <a:cxnSpLocks/>
          </p:cNvCxnSpPr>
          <p:nvPr/>
        </p:nvCxnSpPr>
        <p:spPr>
          <a:xfrm flipH="1">
            <a:off x="2514476" y="3175644"/>
            <a:ext cx="1219324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>
            <a:extLst>
              <a:ext uri="{FF2B5EF4-FFF2-40B4-BE49-F238E27FC236}">
                <a16:creationId xmlns:a16="http://schemas.microsoft.com/office/drawing/2014/main" id="{B8394AED-F8E3-4CFF-98B1-EAFD13513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81825" flipH="1">
            <a:off x="6173298" y="3329145"/>
            <a:ext cx="257175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7F27FBB-12BC-41C0-B061-5A7B4AEC2FBF}"/>
              </a:ext>
            </a:extLst>
          </p:cNvPr>
          <p:cNvCxnSpPr>
            <a:cxnSpLocks/>
          </p:cNvCxnSpPr>
          <p:nvPr/>
        </p:nvCxnSpPr>
        <p:spPr>
          <a:xfrm flipV="1">
            <a:off x="967037" y="3175644"/>
            <a:ext cx="594939" cy="82270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A0359F-B66F-9142-9283-7ADB62544640}"/>
              </a:ext>
            </a:extLst>
          </p:cNvPr>
          <p:cNvGrpSpPr/>
          <p:nvPr/>
        </p:nvGrpSpPr>
        <p:grpSpPr>
          <a:xfrm>
            <a:off x="1546765" y="2699394"/>
            <a:ext cx="967711" cy="1141519"/>
            <a:chOff x="1546765" y="2699394"/>
            <a:chExt cx="967711" cy="114151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62BAC64-EB85-48A4-AD40-DF20207325B2}"/>
                </a:ext>
              </a:extLst>
            </p:cNvPr>
            <p:cNvSpPr txBox="1"/>
            <p:nvPr/>
          </p:nvSpPr>
          <p:spPr>
            <a:xfrm>
              <a:off x="1546765" y="3586997"/>
              <a:ext cx="95939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solidFill>
                    <a:schemeClr val="accent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Device</a:t>
              </a: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AC84EEB9-FC68-764A-9F71-C1EA5FC5E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61976" y="2699394"/>
              <a:ext cx="952500" cy="95250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5987455" y="824328"/>
            <a:ext cx="620432" cy="653921"/>
            <a:chOff x="-8916705" y="-2273952"/>
            <a:chExt cx="7064695" cy="7446027"/>
          </a:xfrm>
          <a:solidFill>
            <a:schemeClr val="bg1"/>
          </a:solidFill>
        </p:grpSpPr>
        <p:sp>
          <p:nvSpPr>
            <p:cNvPr id="31" name="Freeform 7"/>
            <p:cNvSpPr>
              <a:spLocks/>
            </p:cNvSpPr>
            <p:nvPr/>
          </p:nvSpPr>
          <p:spPr bwMode="auto">
            <a:xfrm>
              <a:off x="-8916705" y="-2273952"/>
              <a:ext cx="7064695" cy="6996865"/>
            </a:xfrm>
            <a:custGeom>
              <a:avLst/>
              <a:gdLst/>
              <a:ahLst/>
              <a:cxnLst/>
              <a:rect l="l" t="t" r="r" b="b"/>
              <a:pathLst>
                <a:path w="7064695" h="6996865">
                  <a:moveTo>
                    <a:pt x="3529953" y="1104988"/>
                  </a:moveTo>
                  <a:cubicBezTo>
                    <a:pt x="3462479" y="1103582"/>
                    <a:pt x="3395942" y="1121388"/>
                    <a:pt x="3326594" y="1162623"/>
                  </a:cubicBezTo>
                  <a:cubicBezTo>
                    <a:pt x="3259120" y="1203858"/>
                    <a:pt x="3187898" y="1230098"/>
                    <a:pt x="3116676" y="1267585"/>
                  </a:cubicBezTo>
                  <a:cubicBezTo>
                    <a:pt x="2869271" y="1402536"/>
                    <a:pt x="2644359" y="1563727"/>
                    <a:pt x="2475674" y="1792394"/>
                  </a:cubicBezTo>
                  <a:cubicBezTo>
                    <a:pt x="2411949" y="1878612"/>
                    <a:pt x="2348223" y="1961082"/>
                    <a:pt x="2284498" y="2043552"/>
                  </a:cubicBezTo>
                  <a:cubicBezTo>
                    <a:pt x="2202030" y="2148514"/>
                    <a:pt x="2127059" y="2257224"/>
                    <a:pt x="2074579" y="2384678"/>
                  </a:cubicBezTo>
                  <a:cubicBezTo>
                    <a:pt x="2190784" y="2294711"/>
                    <a:pt x="2303241" y="2193498"/>
                    <a:pt x="2434440" y="2114776"/>
                  </a:cubicBezTo>
                  <a:cubicBezTo>
                    <a:pt x="2464428" y="2365935"/>
                    <a:pt x="2501914" y="2605847"/>
                    <a:pt x="2573136" y="2842011"/>
                  </a:cubicBezTo>
                  <a:cubicBezTo>
                    <a:pt x="2689341" y="3235618"/>
                    <a:pt x="2925500" y="3524263"/>
                    <a:pt x="3307852" y="3685454"/>
                  </a:cubicBezTo>
                  <a:cubicBezTo>
                    <a:pt x="3405314" y="3722940"/>
                    <a:pt x="3506525" y="3756678"/>
                    <a:pt x="3615233" y="3726689"/>
                  </a:cubicBezTo>
                  <a:cubicBezTo>
                    <a:pt x="4020076" y="3621727"/>
                    <a:pt x="4293720" y="3363072"/>
                    <a:pt x="4443662" y="2976962"/>
                  </a:cubicBezTo>
                  <a:cubicBezTo>
                    <a:pt x="4552370" y="2703312"/>
                    <a:pt x="4597352" y="2414667"/>
                    <a:pt x="4631089" y="2111028"/>
                  </a:cubicBezTo>
                  <a:cubicBezTo>
                    <a:pt x="4758540" y="2193498"/>
                    <a:pt x="4863499" y="2279716"/>
                    <a:pt x="4968458" y="2373432"/>
                  </a:cubicBezTo>
                  <a:cubicBezTo>
                    <a:pt x="4979704" y="2335946"/>
                    <a:pt x="4960961" y="2313454"/>
                    <a:pt x="4949716" y="2290962"/>
                  </a:cubicBezTo>
                  <a:cubicBezTo>
                    <a:pt x="4811019" y="2066044"/>
                    <a:pt x="4649832" y="1859869"/>
                    <a:pt x="4477399" y="1661191"/>
                  </a:cubicBezTo>
                  <a:cubicBezTo>
                    <a:pt x="4274977" y="1432525"/>
                    <a:pt x="4008830" y="1293825"/>
                    <a:pt x="3738935" y="1162623"/>
                  </a:cubicBezTo>
                  <a:cubicBezTo>
                    <a:pt x="3665838" y="1127011"/>
                    <a:pt x="3597427" y="1106394"/>
                    <a:pt x="3529953" y="1104988"/>
                  </a:cubicBezTo>
                  <a:close/>
                  <a:moveTo>
                    <a:pt x="3540711" y="39"/>
                  </a:moveTo>
                  <a:cubicBezTo>
                    <a:pt x="3694192" y="918"/>
                    <a:pt x="3846091" y="17088"/>
                    <a:pt x="3997990" y="56460"/>
                  </a:cubicBezTo>
                  <a:cubicBezTo>
                    <a:pt x="4395553" y="157703"/>
                    <a:pt x="4669346" y="401435"/>
                    <a:pt x="4823121" y="780158"/>
                  </a:cubicBezTo>
                  <a:cubicBezTo>
                    <a:pt x="4920636" y="1023890"/>
                    <a:pt x="5010651" y="1263872"/>
                    <a:pt x="5108166" y="1503855"/>
                  </a:cubicBezTo>
                  <a:cubicBezTo>
                    <a:pt x="5201931" y="1743837"/>
                    <a:pt x="5329451" y="1957572"/>
                    <a:pt x="5509480" y="2141308"/>
                  </a:cubicBezTo>
                  <a:cubicBezTo>
                    <a:pt x="5588242" y="2227552"/>
                    <a:pt x="5659503" y="2321295"/>
                    <a:pt x="5715762" y="2422538"/>
                  </a:cubicBezTo>
                  <a:cubicBezTo>
                    <a:pt x="5903292" y="2756263"/>
                    <a:pt x="5862036" y="3078740"/>
                    <a:pt x="5599494" y="3356220"/>
                  </a:cubicBezTo>
                  <a:cubicBezTo>
                    <a:pt x="5513230" y="3446213"/>
                    <a:pt x="5411964" y="3521208"/>
                    <a:pt x="5299446" y="3599952"/>
                  </a:cubicBezTo>
                  <a:cubicBezTo>
                    <a:pt x="5348204" y="3614951"/>
                    <a:pt x="5389461" y="3626200"/>
                    <a:pt x="5430717" y="3637449"/>
                  </a:cubicBezTo>
                  <a:cubicBezTo>
                    <a:pt x="5910793" y="3787438"/>
                    <a:pt x="6233344" y="4098665"/>
                    <a:pt x="6432126" y="4559882"/>
                  </a:cubicBezTo>
                  <a:cubicBezTo>
                    <a:pt x="6642159" y="5047346"/>
                    <a:pt x="6788432" y="5557309"/>
                    <a:pt x="6953459" y="6063522"/>
                  </a:cubicBezTo>
                  <a:cubicBezTo>
                    <a:pt x="6998466" y="6206012"/>
                    <a:pt x="7050974" y="6352251"/>
                    <a:pt x="7062226" y="6505990"/>
                  </a:cubicBezTo>
                  <a:cubicBezTo>
                    <a:pt x="7084729" y="6790969"/>
                    <a:pt x="6953459" y="6944708"/>
                    <a:pt x="6668413" y="6978455"/>
                  </a:cubicBezTo>
                  <a:cubicBezTo>
                    <a:pt x="6488385" y="7000954"/>
                    <a:pt x="6312107" y="6989705"/>
                    <a:pt x="6135829" y="6993454"/>
                  </a:cubicBezTo>
                  <a:cubicBezTo>
                    <a:pt x="6087071" y="6993454"/>
                    <a:pt x="6038314" y="6985955"/>
                    <a:pt x="5993306" y="6993454"/>
                  </a:cubicBezTo>
                  <a:cubicBezTo>
                    <a:pt x="5884539" y="7004703"/>
                    <a:pt x="5794525" y="6993454"/>
                    <a:pt x="5742017" y="6877213"/>
                  </a:cubicBezTo>
                  <a:cubicBezTo>
                    <a:pt x="5727014" y="6847215"/>
                    <a:pt x="5693259" y="6820967"/>
                    <a:pt x="5659503" y="6805968"/>
                  </a:cubicBezTo>
                  <a:cubicBezTo>
                    <a:pt x="5595743" y="6775970"/>
                    <a:pt x="5591993" y="6734723"/>
                    <a:pt x="5603245" y="6674728"/>
                  </a:cubicBezTo>
                  <a:cubicBezTo>
                    <a:pt x="5682007" y="6146016"/>
                    <a:pt x="5760770" y="5617305"/>
                    <a:pt x="5835781" y="5088593"/>
                  </a:cubicBezTo>
                  <a:cubicBezTo>
                    <a:pt x="5862036" y="4908606"/>
                    <a:pt x="5895791" y="4728620"/>
                    <a:pt x="5914544" y="4548633"/>
                  </a:cubicBezTo>
                  <a:cubicBezTo>
                    <a:pt x="5948299" y="4263654"/>
                    <a:pt x="5745767" y="4042420"/>
                    <a:pt x="5449470" y="4042420"/>
                  </a:cubicBezTo>
                  <a:cubicBezTo>
                    <a:pt x="4249280" y="4042420"/>
                    <a:pt x="3049089" y="4042420"/>
                    <a:pt x="1848899" y="4042420"/>
                  </a:cubicBezTo>
                  <a:cubicBezTo>
                    <a:pt x="1740132" y="4042420"/>
                    <a:pt x="1635115" y="4031170"/>
                    <a:pt x="1526348" y="4049919"/>
                  </a:cubicBezTo>
                  <a:cubicBezTo>
                    <a:pt x="1275058" y="4091166"/>
                    <a:pt x="1113783" y="4304901"/>
                    <a:pt x="1151289" y="4556132"/>
                  </a:cubicBezTo>
                  <a:cubicBezTo>
                    <a:pt x="1245053" y="5216084"/>
                    <a:pt x="1342569" y="5876036"/>
                    <a:pt x="1443835" y="6535988"/>
                  </a:cubicBezTo>
                  <a:cubicBezTo>
                    <a:pt x="1462588" y="6663478"/>
                    <a:pt x="1500094" y="6787219"/>
                    <a:pt x="1342569" y="6858464"/>
                  </a:cubicBezTo>
                  <a:cubicBezTo>
                    <a:pt x="1327567" y="6862214"/>
                    <a:pt x="1316315" y="6880962"/>
                    <a:pt x="1308814" y="6895961"/>
                  </a:cubicBezTo>
                  <a:cubicBezTo>
                    <a:pt x="1271308" y="6993454"/>
                    <a:pt x="1192545" y="6997204"/>
                    <a:pt x="1102531" y="6993454"/>
                  </a:cubicBezTo>
                  <a:cubicBezTo>
                    <a:pt x="869994" y="6982205"/>
                    <a:pt x="637457" y="7004703"/>
                    <a:pt x="404920" y="6978455"/>
                  </a:cubicBezTo>
                  <a:cubicBezTo>
                    <a:pt x="329908" y="6970956"/>
                    <a:pt x="258647" y="6952207"/>
                    <a:pt x="191136" y="6918460"/>
                  </a:cubicBezTo>
                  <a:cubicBezTo>
                    <a:pt x="82369" y="6862214"/>
                    <a:pt x="22359" y="6775970"/>
                    <a:pt x="7357" y="6655979"/>
                  </a:cubicBezTo>
                  <a:cubicBezTo>
                    <a:pt x="-11396" y="6528488"/>
                    <a:pt x="7357" y="6404747"/>
                    <a:pt x="44863" y="6284756"/>
                  </a:cubicBezTo>
                  <a:cubicBezTo>
                    <a:pt x="198637" y="5793542"/>
                    <a:pt x="337409" y="5294828"/>
                    <a:pt x="528690" y="4814863"/>
                  </a:cubicBezTo>
                  <a:cubicBezTo>
                    <a:pt x="581198" y="4676123"/>
                    <a:pt x="644958" y="4541133"/>
                    <a:pt x="712469" y="4406143"/>
                  </a:cubicBezTo>
                  <a:cubicBezTo>
                    <a:pt x="918752" y="3982424"/>
                    <a:pt x="1263806" y="3742441"/>
                    <a:pt x="1706377" y="3618700"/>
                  </a:cubicBezTo>
                  <a:cubicBezTo>
                    <a:pt x="1721379" y="3614951"/>
                    <a:pt x="1740132" y="3607451"/>
                    <a:pt x="1766386" y="3599952"/>
                  </a:cubicBezTo>
                  <a:cubicBezTo>
                    <a:pt x="1635115" y="3509958"/>
                    <a:pt x="1518847" y="3419965"/>
                    <a:pt x="1421331" y="3307473"/>
                  </a:cubicBezTo>
                  <a:cubicBezTo>
                    <a:pt x="1207547" y="3048742"/>
                    <a:pt x="1173792" y="2771262"/>
                    <a:pt x="1323816" y="2471284"/>
                  </a:cubicBezTo>
                  <a:cubicBezTo>
                    <a:pt x="1376324" y="2362542"/>
                    <a:pt x="1440084" y="2265049"/>
                    <a:pt x="1522597" y="2182555"/>
                  </a:cubicBezTo>
                  <a:cubicBezTo>
                    <a:pt x="1766386" y="1935073"/>
                    <a:pt x="1920160" y="1635095"/>
                    <a:pt x="2036429" y="1312619"/>
                  </a:cubicBezTo>
                  <a:cubicBezTo>
                    <a:pt x="2100189" y="1140131"/>
                    <a:pt x="2167700" y="971394"/>
                    <a:pt x="2231460" y="802656"/>
                  </a:cubicBezTo>
                  <a:cubicBezTo>
                    <a:pt x="2437742" y="281444"/>
                    <a:pt x="2846557" y="41462"/>
                    <a:pt x="3386643" y="3964"/>
                  </a:cubicBezTo>
                  <a:cubicBezTo>
                    <a:pt x="3438214" y="1152"/>
                    <a:pt x="3489550" y="-254"/>
                    <a:pt x="3540711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2" name="Freeform 8"/>
            <p:cNvSpPr>
              <a:spLocks/>
            </p:cNvSpPr>
            <p:nvPr/>
          </p:nvSpPr>
          <p:spPr bwMode="auto">
            <a:xfrm>
              <a:off x="-7501551" y="2033587"/>
              <a:ext cx="4236944" cy="3138488"/>
            </a:xfrm>
            <a:custGeom>
              <a:avLst/>
              <a:gdLst/>
              <a:ahLst/>
              <a:cxnLst/>
              <a:rect l="l" t="t" r="r" b="b"/>
              <a:pathLst>
                <a:path w="4236944" h="3138488">
                  <a:moveTo>
                    <a:pt x="980670" y="2625725"/>
                  </a:moveTo>
                  <a:cubicBezTo>
                    <a:pt x="958158" y="2625725"/>
                    <a:pt x="939398" y="2625725"/>
                    <a:pt x="920637" y="2629458"/>
                  </a:cubicBezTo>
                  <a:cubicBezTo>
                    <a:pt x="879365" y="2633191"/>
                    <a:pt x="853100" y="2655588"/>
                    <a:pt x="853100" y="2696648"/>
                  </a:cubicBezTo>
                  <a:cubicBezTo>
                    <a:pt x="856852" y="2737709"/>
                    <a:pt x="879365" y="2760105"/>
                    <a:pt x="920637" y="2760105"/>
                  </a:cubicBezTo>
                  <a:cubicBezTo>
                    <a:pt x="939398" y="2763838"/>
                    <a:pt x="954406" y="2760105"/>
                    <a:pt x="973166" y="2760105"/>
                  </a:cubicBezTo>
                  <a:cubicBezTo>
                    <a:pt x="1352124" y="2760105"/>
                    <a:pt x="1731082" y="2760105"/>
                    <a:pt x="2113792" y="2760105"/>
                  </a:cubicBezTo>
                  <a:cubicBezTo>
                    <a:pt x="2496502" y="2760105"/>
                    <a:pt x="2879212" y="2760105"/>
                    <a:pt x="3261922" y="2760105"/>
                  </a:cubicBezTo>
                  <a:cubicBezTo>
                    <a:pt x="3280683" y="2760105"/>
                    <a:pt x="3299443" y="2763838"/>
                    <a:pt x="3321955" y="2760105"/>
                  </a:cubicBezTo>
                  <a:cubicBezTo>
                    <a:pt x="3359476" y="2756373"/>
                    <a:pt x="3378236" y="2737709"/>
                    <a:pt x="3381988" y="2696648"/>
                  </a:cubicBezTo>
                  <a:cubicBezTo>
                    <a:pt x="3381988" y="2659320"/>
                    <a:pt x="3359476" y="2636924"/>
                    <a:pt x="3325707" y="2629458"/>
                  </a:cubicBezTo>
                  <a:cubicBezTo>
                    <a:pt x="3306947" y="2625725"/>
                    <a:pt x="3284435" y="2625725"/>
                    <a:pt x="3265674" y="2625725"/>
                  </a:cubicBezTo>
                  <a:cubicBezTo>
                    <a:pt x="2504006" y="2625725"/>
                    <a:pt x="1742338" y="2625725"/>
                    <a:pt x="980670" y="2625725"/>
                  </a:cubicBezTo>
                  <a:close/>
                  <a:moveTo>
                    <a:pt x="2116886" y="411515"/>
                  </a:moveTo>
                  <a:cubicBezTo>
                    <a:pt x="1921910" y="411515"/>
                    <a:pt x="1726935" y="470604"/>
                    <a:pt x="1573205" y="588783"/>
                  </a:cubicBezTo>
                  <a:cubicBezTo>
                    <a:pt x="1475717" y="663817"/>
                    <a:pt x="1393228" y="757610"/>
                    <a:pt x="1370731" y="881416"/>
                  </a:cubicBezTo>
                  <a:cubicBezTo>
                    <a:pt x="1318237" y="1144036"/>
                    <a:pt x="1321987" y="1399152"/>
                    <a:pt x="1471968" y="1631758"/>
                  </a:cubicBezTo>
                  <a:cubicBezTo>
                    <a:pt x="1501964" y="1676778"/>
                    <a:pt x="1509463" y="1706792"/>
                    <a:pt x="1471968" y="1751813"/>
                  </a:cubicBezTo>
                  <a:cubicBezTo>
                    <a:pt x="1426973" y="1800585"/>
                    <a:pt x="1385729" y="1864364"/>
                    <a:pt x="1419474" y="1935646"/>
                  </a:cubicBezTo>
                  <a:cubicBezTo>
                    <a:pt x="1453220" y="1999425"/>
                    <a:pt x="1524461" y="1988170"/>
                    <a:pt x="1580704" y="1995674"/>
                  </a:cubicBezTo>
                  <a:cubicBezTo>
                    <a:pt x="1689440" y="2006929"/>
                    <a:pt x="1715687" y="2021936"/>
                    <a:pt x="1734434" y="2130735"/>
                  </a:cubicBezTo>
                  <a:cubicBezTo>
                    <a:pt x="1749432" y="2202018"/>
                    <a:pt x="1790677" y="2243287"/>
                    <a:pt x="1861918" y="2258293"/>
                  </a:cubicBezTo>
                  <a:cubicBezTo>
                    <a:pt x="1948157" y="2273300"/>
                    <a:pt x="2030647" y="2265797"/>
                    <a:pt x="2116886" y="2269548"/>
                  </a:cubicBezTo>
                  <a:cubicBezTo>
                    <a:pt x="2206874" y="2265797"/>
                    <a:pt x="2296863" y="2273300"/>
                    <a:pt x="2386852" y="2254542"/>
                  </a:cubicBezTo>
                  <a:cubicBezTo>
                    <a:pt x="2443094" y="2239535"/>
                    <a:pt x="2476840" y="2205769"/>
                    <a:pt x="2491838" y="2149494"/>
                  </a:cubicBezTo>
                  <a:cubicBezTo>
                    <a:pt x="2533083" y="2006929"/>
                    <a:pt x="2533083" y="2010681"/>
                    <a:pt x="2683064" y="1991922"/>
                  </a:cubicBezTo>
                  <a:cubicBezTo>
                    <a:pt x="2829295" y="1976915"/>
                    <a:pt x="2863041" y="1905633"/>
                    <a:pt x="2784301" y="1781826"/>
                  </a:cubicBezTo>
                  <a:cubicBezTo>
                    <a:pt x="2776802" y="1766819"/>
                    <a:pt x="2765553" y="1748061"/>
                    <a:pt x="2754305" y="1736806"/>
                  </a:cubicBezTo>
                  <a:cubicBezTo>
                    <a:pt x="2724309" y="1710544"/>
                    <a:pt x="2728058" y="1684282"/>
                    <a:pt x="2750555" y="1654268"/>
                  </a:cubicBezTo>
                  <a:cubicBezTo>
                    <a:pt x="2889288" y="1470434"/>
                    <a:pt x="2893037" y="1252835"/>
                    <a:pt x="2889288" y="1038988"/>
                  </a:cubicBezTo>
                  <a:cubicBezTo>
                    <a:pt x="2889288" y="851402"/>
                    <a:pt x="2806798" y="701334"/>
                    <a:pt x="2660567" y="588783"/>
                  </a:cubicBezTo>
                  <a:cubicBezTo>
                    <a:pt x="2506836" y="470604"/>
                    <a:pt x="2311861" y="411515"/>
                    <a:pt x="2116886" y="411515"/>
                  </a:cubicBezTo>
                  <a:close/>
                  <a:moveTo>
                    <a:pt x="213026" y="0"/>
                  </a:moveTo>
                  <a:lnTo>
                    <a:pt x="2117831" y="0"/>
                  </a:lnTo>
                  <a:cubicBezTo>
                    <a:pt x="2747767" y="0"/>
                    <a:pt x="3377703" y="0"/>
                    <a:pt x="4007638" y="0"/>
                  </a:cubicBezTo>
                  <a:cubicBezTo>
                    <a:pt x="4191370" y="0"/>
                    <a:pt x="4255113" y="71244"/>
                    <a:pt x="4232615" y="254979"/>
                  </a:cubicBezTo>
                  <a:cubicBezTo>
                    <a:pt x="4176371" y="641197"/>
                    <a:pt x="4116377" y="1031164"/>
                    <a:pt x="4060133" y="1417382"/>
                  </a:cubicBezTo>
                  <a:cubicBezTo>
                    <a:pt x="4000139" y="1826098"/>
                    <a:pt x="3940145" y="2231064"/>
                    <a:pt x="3880151" y="2639780"/>
                  </a:cubicBezTo>
                  <a:cubicBezTo>
                    <a:pt x="3872652" y="2681026"/>
                    <a:pt x="3891400" y="2684776"/>
                    <a:pt x="3921397" y="2684776"/>
                  </a:cubicBezTo>
                  <a:cubicBezTo>
                    <a:pt x="3966393" y="2684776"/>
                    <a:pt x="4011388" y="2677277"/>
                    <a:pt x="4056383" y="2692275"/>
                  </a:cubicBezTo>
                  <a:cubicBezTo>
                    <a:pt x="4157623" y="2729772"/>
                    <a:pt x="4206368" y="2831014"/>
                    <a:pt x="4183870" y="2966003"/>
                  </a:cubicBezTo>
                  <a:cubicBezTo>
                    <a:pt x="4168872" y="3070994"/>
                    <a:pt x="4093880" y="3134738"/>
                    <a:pt x="3981391" y="3138488"/>
                  </a:cubicBezTo>
                  <a:cubicBezTo>
                    <a:pt x="3355205" y="3138488"/>
                    <a:pt x="2725269" y="3138488"/>
                    <a:pt x="2099083" y="3138488"/>
                  </a:cubicBezTo>
                  <a:cubicBezTo>
                    <a:pt x="1491645" y="3138488"/>
                    <a:pt x="884208" y="3138488"/>
                    <a:pt x="276770" y="3138488"/>
                  </a:cubicBezTo>
                  <a:cubicBezTo>
                    <a:pt x="81790" y="3138488"/>
                    <a:pt x="-23200" y="2951004"/>
                    <a:pt x="74290" y="2778518"/>
                  </a:cubicBezTo>
                  <a:cubicBezTo>
                    <a:pt x="126785" y="2692275"/>
                    <a:pt x="205527" y="2677277"/>
                    <a:pt x="295518" y="2684776"/>
                  </a:cubicBezTo>
                  <a:cubicBezTo>
                    <a:pt x="348012" y="2688526"/>
                    <a:pt x="359261" y="2673527"/>
                    <a:pt x="351762" y="2617282"/>
                  </a:cubicBezTo>
                  <a:cubicBezTo>
                    <a:pt x="254272" y="1976085"/>
                    <a:pt x="160531" y="1331139"/>
                    <a:pt x="66791" y="686193"/>
                  </a:cubicBezTo>
                  <a:cubicBezTo>
                    <a:pt x="44293" y="536205"/>
                    <a:pt x="21796" y="386218"/>
                    <a:pt x="3048" y="232481"/>
                  </a:cubicBezTo>
                  <a:cubicBezTo>
                    <a:pt x="-15701" y="74994"/>
                    <a:pt x="51793" y="0"/>
                    <a:pt x="213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-5954714" y="3114675"/>
              <a:ext cx="500063" cy="358775"/>
            </a:xfrm>
            <a:custGeom>
              <a:avLst/>
              <a:gdLst>
                <a:gd name="T0" fmla="*/ 74 w 133"/>
                <a:gd name="T1" fmla="*/ 96 h 96"/>
                <a:gd name="T2" fmla="*/ 8 w 133"/>
                <a:gd name="T3" fmla="*/ 22 h 96"/>
                <a:gd name="T4" fmla="*/ 31 w 133"/>
                <a:gd name="T5" fmla="*/ 10 h 96"/>
                <a:gd name="T6" fmla="*/ 120 w 133"/>
                <a:gd name="T7" fmla="*/ 44 h 96"/>
                <a:gd name="T8" fmla="*/ 128 w 133"/>
                <a:gd name="T9" fmla="*/ 60 h 96"/>
                <a:gd name="T10" fmla="*/ 74 w 133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96">
                  <a:moveTo>
                    <a:pt x="74" y="96"/>
                  </a:moveTo>
                  <a:cubicBezTo>
                    <a:pt x="28" y="96"/>
                    <a:pt x="0" y="64"/>
                    <a:pt x="8" y="22"/>
                  </a:cubicBezTo>
                  <a:cubicBezTo>
                    <a:pt x="10" y="7"/>
                    <a:pt x="15" y="0"/>
                    <a:pt x="31" y="10"/>
                  </a:cubicBezTo>
                  <a:cubicBezTo>
                    <a:pt x="59" y="26"/>
                    <a:pt x="89" y="37"/>
                    <a:pt x="120" y="44"/>
                  </a:cubicBezTo>
                  <a:cubicBezTo>
                    <a:pt x="131" y="46"/>
                    <a:pt x="133" y="50"/>
                    <a:pt x="128" y="60"/>
                  </a:cubicBezTo>
                  <a:cubicBezTo>
                    <a:pt x="117" y="84"/>
                    <a:pt x="99" y="96"/>
                    <a:pt x="74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4" name="Freeform 13"/>
            <p:cNvSpPr>
              <a:spLocks/>
            </p:cNvSpPr>
            <p:nvPr/>
          </p:nvSpPr>
          <p:spPr bwMode="auto">
            <a:xfrm>
              <a:off x="-5308601" y="3114675"/>
              <a:ext cx="501650" cy="358775"/>
            </a:xfrm>
            <a:custGeom>
              <a:avLst/>
              <a:gdLst>
                <a:gd name="T0" fmla="*/ 58 w 134"/>
                <a:gd name="T1" fmla="*/ 96 h 96"/>
                <a:gd name="T2" fmla="*/ 2 w 134"/>
                <a:gd name="T3" fmla="*/ 56 h 96"/>
                <a:gd name="T4" fmla="*/ 8 w 134"/>
                <a:gd name="T5" fmla="*/ 44 h 96"/>
                <a:gd name="T6" fmla="*/ 106 w 134"/>
                <a:gd name="T7" fmla="*/ 7 h 96"/>
                <a:gd name="T8" fmla="*/ 124 w 134"/>
                <a:gd name="T9" fmla="*/ 20 h 96"/>
                <a:gd name="T10" fmla="*/ 58 w 13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" h="96">
                  <a:moveTo>
                    <a:pt x="58" y="96"/>
                  </a:moveTo>
                  <a:cubicBezTo>
                    <a:pt x="31" y="96"/>
                    <a:pt x="10" y="80"/>
                    <a:pt x="2" y="56"/>
                  </a:cubicBezTo>
                  <a:cubicBezTo>
                    <a:pt x="0" y="48"/>
                    <a:pt x="2" y="46"/>
                    <a:pt x="8" y="44"/>
                  </a:cubicBezTo>
                  <a:cubicBezTo>
                    <a:pt x="43" y="37"/>
                    <a:pt x="75" y="24"/>
                    <a:pt x="106" y="7"/>
                  </a:cubicBezTo>
                  <a:cubicBezTo>
                    <a:pt x="120" y="0"/>
                    <a:pt x="122" y="12"/>
                    <a:pt x="124" y="20"/>
                  </a:cubicBezTo>
                  <a:cubicBezTo>
                    <a:pt x="134" y="63"/>
                    <a:pt x="105" y="96"/>
                    <a:pt x="58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5" name="Freeform 14"/>
            <p:cNvSpPr>
              <a:spLocks/>
            </p:cNvSpPr>
            <p:nvPr/>
          </p:nvSpPr>
          <p:spPr bwMode="auto">
            <a:xfrm>
              <a:off x="-5635626" y="3635375"/>
              <a:ext cx="184150" cy="273050"/>
            </a:xfrm>
            <a:custGeom>
              <a:avLst/>
              <a:gdLst>
                <a:gd name="T0" fmla="*/ 0 w 49"/>
                <a:gd name="T1" fmla="*/ 49 h 73"/>
                <a:gd name="T2" fmla="*/ 39 w 49"/>
                <a:gd name="T3" fmla="*/ 1 h 73"/>
                <a:gd name="T4" fmla="*/ 47 w 49"/>
                <a:gd name="T5" fmla="*/ 10 h 73"/>
                <a:gd name="T6" fmla="*/ 35 w 49"/>
                <a:gd name="T7" fmla="*/ 62 h 73"/>
                <a:gd name="T8" fmla="*/ 19 w 49"/>
                <a:gd name="T9" fmla="*/ 70 h 73"/>
                <a:gd name="T10" fmla="*/ 0 w 49"/>
                <a:gd name="T11" fmla="*/ 4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3">
                  <a:moveTo>
                    <a:pt x="0" y="49"/>
                  </a:moveTo>
                  <a:cubicBezTo>
                    <a:pt x="0" y="27"/>
                    <a:pt x="20" y="4"/>
                    <a:pt x="39" y="1"/>
                  </a:cubicBezTo>
                  <a:cubicBezTo>
                    <a:pt x="46" y="0"/>
                    <a:pt x="49" y="3"/>
                    <a:pt x="47" y="10"/>
                  </a:cubicBezTo>
                  <a:cubicBezTo>
                    <a:pt x="43" y="27"/>
                    <a:pt x="39" y="45"/>
                    <a:pt x="35" y="62"/>
                  </a:cubicBezTo>
                  <a:cubicBezTo>
                    <a:pt x="33" y="73"/>
                    <a:pt x="26" y="72"/>
                    <a:pt x="19" y="70"/>
                  </a:cubicBezTo>
                  <a:cubicBezTo>
                    <a:pt x="5" y="68"/>
                    <a:pt x="0" y="59"/>
                    <a:pt x="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46" name="Freeform 15"/>
            <p:cNvSpPr>
              <a:spLocks/>
            </p:cNvSpPr>
            <p:nvPr/>
          </p:nvSpPr>
          <p:spPr bwMode="auto">
            <a:xfrm>
              <a:off x="-5316539" y="3632200"/>
              <a:ext cx="187325" cy="276225"/>
            </a:xfrm>
            <a:custGeom>
              <a:avLst/>
              <a:gdLst>
                <a:gd name="T0" fmla="*/ 49 w 50"/>
                <a:gd name="T1" fmla="*/ 51 h 74"/>
                <a:gd name="T2" fmla="*/ 27 w 50"/>
                <a:gd name="T3" fmla="*/ 72 h 74"/>
                <a:gd name="T4" fmla="*/ 12 w 50"/>
                <a:gd name="T5" fmla="*/ 54 h 74"/>
                <a:gd name="T6" fmla="*/ 3 w 50"/>
                <a:gd name="T7" fmla="*/ 13 h 74"/>
                <a:gd name="T8" fmla="*/ 13 w 50"/>
                <a:gd name="T9" fmla="*/ 3 h 74"/>
                <a:gd name="T10" fmla="*/ 49 w 50"/>
                <a:gd name="T11" fmla="*/ 5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74">
                  <a:moveTo>
                    <a:pt x="49" y="51"/>
                  </a:moveTo>
                  <a:cubicBezTo>
                    <a:pt x="48" y="63"/>
                    <a:pt x="40" y="71"/>
                    <a:pt x="27" y="72"/>
                  </a:cubicBezTo>
                  <a:cubicBezTo>
                    <a:pt x="13" y="74"/>
                    <a:pt x="14" y="63"/>
                    <a:pt x="12" y="54"/>
                  </a:cubicBezTo>
                  <a:cubicBezTo>
                    <a:pt x="9" y="40"/>
                    <a:pt x="6" y="27"/>
                    <a:pt x="3" y="13"/>
                  </a:cubicBezTo>
                  <a:cubicBezTo>
                    <a:pt x="0" y="3"/>
                    <a:pt x="3" y="0"/>
                    <a:pt x="13" y="3"/>
                  </a:cubicBezTo>
                  <a:cubicBezTo>
                    <a:pt x="33" y="10"/>
                    <a:pt x="50" y="30"/>
                    <a:pt x="49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29593F2-A97E-4398-8CDB-0C9D57E0FE03}"/>
              </a:ext>
            </a:extLst>
          </p:cNvPr>
          <p:cNvSpPr txBox="1"/>
          <p:nvPr/>
        </p:nvSpPr>
        <p:spPr>
          <a:xfrm>
            <a:off x="6823490" y="2699394"/>
            <a:ext cx="9593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Browser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03C926E-AFFA-4D4D-AE97-2B8D0B84F643}"/>
              </a:ext>
            </a:extLst>
          </p:cNvPr>
          <p:cNvSpPr txBox="1"/>
          <p:nvPr/>
        </p:nvSpPr>
        <p:spPr>
          <a:xfrm>
            <a:off x="6555606" y="4429844"/>
            <a:ext cx="1404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Programmatic Access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6997061" y="3850998"/>
            <a:ext cx="521745" cy="502628"/>
            <a:chOff x="-5105401" y="1616075"/>
            <a:chExt cx="3552825" cy="3422650"/>
          </a:xfrm>
        </p:grpSpPr>
        <p:sp>
          <p:nvSpPr>
            <p:cNvPr id="54" name="Freeform 8"/>
            <p:cNvSpPr>
              <a:spLocks/>
            </p:cNvSpPr>
            <p:nvPr/>
          </p:nvSpPr>
          <p:spPr bwMode="auto">
            <a:xfrm>
              <a:off x="-5105401" y="1616075"/>
              <a:ext cx="3552825" cy="3422650"/>
            </a:xfrm>
            <a:custGeom>
              <a:avLst/>
              <a:gdLst/>
              <a:ahLst/>
              <a:cxnLst/>
              <a:rect l="l" t="t" r="r" b="b"/>
              <a:pathLst>
                <a:path w="3552825" h="3422650">
                  <a:moveTo>
                    <a:pt x="185720" y="3135313"/>
                  </a:moveTo>
                  <a:cubicBezTo>
                    <a:pt x="111125" y="3135313"/>
                    <a:pt x="111125" y="3135313"/>
                    <a:pt x="118064" y="3210254"/>
                  </a:cubicBezTo>
                  <a:cubicBezTo>
                    <a:pt x="121534" y="3260795"/>
                    <a:pt x="157964" y="3295651"/>
                    <a:pt x="204802" y="3295651"/>
                  </a:cubicBezTo>
                  <a:cubicBezTo>
                    <a:pt x="1252592" y="3295651"/>
                    <a:pt x="2300381" y="3295651"/>
                    <a:pt x="3348171" y="3295651"/>
                  </a:cubicBezTo>
                  <a:cubicBezTo>
                    <a:pt x="3393275" y="3295651"/>
                    <a:pt x="3415827" y="3274738"/>
                    <a:pt x="3427970" y="3229425"/>
                  </a:cubicBezTo>
                  <a:cubicBezTo>
                    <a:pt x="3433174" y="3210254"/>
                    <a:pt x="3433174" y="3191083"/>
                    <a:pt x="3434909" y="3171912"/>
                  </a:cubicBezTo>
                  <a:cubicBezTo>
                    <a:pt x="3440113" y="3140542"/>
                    <a:pt x="3427970" y="3135313"/>
                    <a:pt x="3398479" y="3135313"/>
                  </a:cubicBezTo>
                  <a:cubicBezTo>
                    <a:pt x="2857237" y="3135313"/>
                    <a:pt x="2317729" y="3135313"/>
                    <a:pt x="1778221" y="3135313"/>
                  </a:cubicBezTo>
                  <a:close/>
                  <a:moveTo>
                    <a:pt x="470572" y="1311275"/>
                  </a:moveTo>
                  <a:cubicBezTo>
                    <a:pt x="422010" y="1311275"/>
                    <a:pt x="409869" y="1323418"/>
                    <a:pt x="409869" y="1373727"/>
                  </a:cubicBezTo>
                  <a:cubicBezTo>
                    <a:pt x="409869" y="1906298"/>
                    <a:pt x="409869" y="2440604"/>
                    <a:pt x="409869" y="2973176"/>
                  </a:cubicBezTo>
                  <a:cubicBezTo>
                    <a:pt x="409869" y="2976645"/>
                    <a:pt x="409869" y="2981850"/>
                    <a:pt x="409869" y="2987054"/>
                  </a:cubicBezTo>
                  <a:cubicBezTo>
                    <a:pt x="406400" y="3006136"/>
                    <a:pt x="415072" y="3013075"/>
                    <a:pt x="434150" y="3011340"/>
                  </a:cubicBezTo>
                  <a:cubicBezTo>
                    <a:pt x="484447" y="3009606"/>
                    <a:pt x="533010" y="3011340"/>
                    <a:pt x="583307" y="3011340"/>
                  </a:cubicBezTo>
                  <a:lnTo>
                    <a:pt x="583307" y="3009591"/>
                  </a:lnTo>
                  <a:lnTo>
                    <a:pt x="2969812" y="3009591"/>
                  </a:lnTo>
                  <a:cubicBezTo>
                    <a:pt x="2969812" y="3009596"/>
                    <a:pt x="2969812" y="3009601"/>
                    <a:pt x="2969812" y="3009606"/>
                  </a:cubicBezTo>
                  <a:cubicBezTo>
                    <a:pt x="3016640" y="3011340"/>
                    <a:pt x="3061734" y="3009606"/>
                    <a:pt x="3108562" y="3011340"/>
                  </a:cubicBezTo>
                  <a:cubicBezTo>
                    <a:pt x="3138047" y="3013075"/>
                    <a:pt x="3143250" y="3004401"/>
                    <a:pt x="3143250" y="2976645"/>
                  </a:cubicBezTo>
                  <a:cubicBezTo>
                    <a:pt x="3143250" y="2442339"/>
                    <a:pt x="3143250" y="1908033"/>
                    <a:pt x="3143250" y="1373727"/>
                  </a:cubicBezTo>
                  <a:cubicBezTo>
                    <a:pt x="3143250" y="1323418"/>
                    <a:pt x="3131109" y="1311275"/>
                    <a:pt x="3082547" y="1311275"/>
                  </a:cubicBezTo>
                  <a:cubicBezTo>
                    <a:pt x="2211889" y="1311275"/>
                    <a:pt x="1341230" y="1311275"/>
                    <a:pt x="470572" y="1311275"/>
                  </a:cubicBezTo>
                  <a:close/>
                  <a:moveTo>
                    <a:pt x="1762352" y="978760"/>
                  </a:moveTo>
                  <a:cubicBezTo>
                    <a:pt x="1656292" y="999528"/>
                    <a:pt x="1585005" y="1054912"/>
                    <a:pt x="1564141" y="1165679"/>
                  </a:cubicBezTo>
                  <a:cubicBezTo>
                    <a:pt x="1558925" y="1189909"/>
                    <a:pt x="1564141" y="1193371"/>
                    <a:pt x="1586744" y="1193371"/>
                  </a:cubicBezTo>
                  <a:cubicBezTo>
                    <a:pt x="1649337" y="1193371"/>
                    <a:pt x="1711930" y="1193371"/>
                    <a:pt x="1774523" y="1193371"/>
                  </a:cubicBezTo>
                  <a:cubicBezTo>
                    <a:pt x="1837116" y="1193371"/>
                    <a:pt x="1899708" y="1193371"/>
                    <a:pt x="1962301" y="1193371"/>
                  </a:cubicBezTo>
                  <a:cubicBezTo>
                    <a:pt x="1981427" y="1193371"/>
                    <a:pt x="1997075" y="1198563"/>
                    <a:pt x="1986643" y="1165679"/>
                  </a:cubicBezTo>
                  <a:cubicBezTo>
                    <a:pt x="1977950" y="1137987"/>
                    <a:pt x="1970995" y="1110296"/>
                    <a:pt x="1957085" y="1084334"/>
                  </a:cubicBezTo>
                  <a:cubicBezTo>
                    <a:pt x="1922311" y="1022028"/>
                    <a:pt x="1821467" y="968375"/>
                    <a:pt x="1762352" y="978760"/>
                  </a:cubicBezTo>
                  <a:close/>
                  <a:moveTo>
                    <a:pt x="1738028" y="117475"/>
                  </a:moveTo>
                  <a:cubicBezTo>
                    <a:pt x="1727620" y="117475"/>
                    <a:pt x="1722416" y="117475"/>
                    <a:pt x="1720681" y="131361"/>
                  </a:cubicBezTo>
                  <a:cubicBezTo>
                    <a:pt x="1712008" y="193849"/>
                    <a:pt x="1703334" y="256337"/>
                    <a:pt x="1692926" y="318824"/>
                  </a:cubicBezTo>
                  <a:cubicBezTo>
                    <a:pt x="1687722" y="339654"/>
                    <a:pt x="1694661" y="369162"/>
                    <a:pt x="1658232" y="372633"/>
                  </a:cubicBezTo>
                  <a:cubicBezTo>
                    <a:pt x="1587109" y="379576"/>
                    <a:pt x="1519456" y="398670"/>
                    <a:pt x="1453537" y="428178"/>
                  </a:cubicBezTo>
                  <a:cubicBezTo>
                    <a:pt x="1446598" y="431649"/>
                    <a:pt x="1437925" y="429914"/>
                    <a:pt x="1432720" y="422971"/>
                  </a:cubicBezTo>
                  <a:cubicBezTo>
                    <a:pt x="1394557" y="374369"/>
                    <a:pt x="1354659" y="325767"/>
                    <a:pt x="1318230" y="275430"/>
                  </a:cubicBezTo>
                  <a:cubicBezTo>
                    <a:pt x="1287005" y="232036"/>
                    <a:pt x="1287005" y="232036"/>
                    <a:pt x="1240168" y="261544"/>
                  </a:cubicBezTo>
                  <a:cubicBezTo>
                    <a:pt x="1229760" y="266751"/>
                    <a:pt x="1221087" y="271959"/>
                    <a:pt x="1210679" y="277166"/>
                  </a:cubicBezTo>
                  <a:cubicBezTo>
                    <a:pt x="1193332" y="282373"/>
                    <a:pt x="1191597" y="291052"/>
                    <a:pt x="1198536" y="308410"/>
                  </a:cubicBezTo>
                  <a:cubicBezTo>
                    <a:pt x="1226291" y="374369"/>
                    <a:pt x="1250577" y="443800"/>
                    <a:pt x="1278332" y="509759"/>
                  </a:cubicBezTo>
                  <a:cubicBezTo>
                    <a:pt x="1285271" y="523645"/>
                    <a:pt x="1280067" y="527117"/>
                    <a:pt x="1271393" y="534060"/>
                  </a:cubicBezTo>
                  <a:cubicBezTo>
                    <a:pt x="1214148" y="573983"/>
                    <a:pt x="1163842" y="624320"/>
                    <a:pt x="1122209" y="679865"/>
                  </a:cubicBezTo>
                  <a:cubicBezTo>
                    <a:pt x="1104862" y="704165"/>
                    <a:pt x="1092719" y="697222"/>
                    <a:pt x="1073637" y="690279"/>
                  </a:cubicBezTo>
                  <a:cubicBezTo>
                    <a:pt x="1011188" y="665978"/>
                    <a:pt x="948738" y="641678"/>
                    <a:pt x="886289" y="617377"/>
                  </a:cubicBezTo>
                  <a:cubicBezTo>
                    <a:pt x="875881" y="612170"/>
                    <a:pt x="868942" y="608698"/>
                    <a:pt x="862003" y="620848"/>
                  </a:cubicBezTo>
                  <a:cubicBezTo>
                    <a:pt x="848126" y="643413"/>
                    <a:pt x="837718" y="667714"/>
                    <a:pt x="823840" y="692015"/>
                  </a:cubicBezTo>
                  <a:cubicBezTo>
                    <a:pt x="815166" y="702430"/>
                    <a:pt x="822105" y="707637"/>
                    <a:pt x="829044" y="714580"/>
                  </a:cubicBezTo>
                  <a:cubicBezTo>
                    <a:pt x="884555" y="759710"/>
                    <a:pt x="941800" y="804840"/>
                    <a:pt x="999045" y="848234"/>
                  </a:cubicBezTo>
                  <a:cubicBezTo>
                    <a:pt x="1012922" y="858649"/>
                    <a:pt x="1009453" y="865592"/>
                    <a:pt x="1005984" y="877742"/>
                  </a:cubicBezTo>
                  <a:cubicBezTo>
                    <a:pt x="985167" y="938494"/>
                    <a:pt x="962616" y="999246"/>
                    <a:pt x="955677" y="1065205"/>
                  </a:cubicBezTo>
                  <a:cubicBezTo>
                    <a:pt x="953943" y="1087770"/>
                    <a:pt x="945269" y="1108600"/>
                    <a:pt x="915779" y="1110335"/>
                  </a:cubicBezTo>
                  <a:cubicBezTo>
                    <a:pt x="849860" y="1113807"/>
                    <a:pt x="787411" y="1131165"/>
                    <a:pt x="721492" y="1136372"/>
                  </a:cubicBezTo>
                  <a:cubicBezTo>
                    <a:pt x="693737" y="1139844"/>
                    <a:pt x="702411" y="1155465"/>
                    <a:pt x="700676" y="1169352"/>
                  </a:cubicBezTo>
                  <a:cubicBezTo>
                    <a:pt x="698941" y="1184974"/>
                    <a:pt x="700676" y="1193652"/>
                    <a:pt x="721492" y="1193652"/>
                  </a:cubicBezTo>
                  <a:cubicBezTo>
                    <a:pt x="858534" y="1193652"/>
                    <a:pt x="993841" y="1193652"/>
                    <a:pt x="1130882" y="1191917"/>
                  </a:cubicBezTo>
                  <a:cubicBezTo>
                    <a:pt x="1146495" y="1172823"/>
                    <a:pt x="1137821" y="1150258"/>
                    <a:pt x="1141290" y="1129429"/>
                  </a:cubicBezTo>
                  <a:cubicBezTo>
                    <a:pt x="1177719" y="766653"/>
                    <a:pt x="1515986" y="506288"/>
                    <a:pt x="1876804" y="565304"/>
                  </a:cubicBezTo>
                  <a:cubicBezTo>
                    <a:pt x="2175173" y="613905"/>
                    <a:pt x="2398950" y="860385"/>
                    <a:pt x="2412828" y="1160673"/>
                  </a:cubicBezTo>
                  <a:cubicBezTo>
                    <a:pt x="2412828" y="1171087"/>
                    <a:pt x="2412828" y="1183238"/>
                    <a:pt x="2421501" y="1191917"/>
                  </a:cubicBezTo>
                  <a:cubicBezTo>
                    <a:pt x="2525583" y="1193652"/>
                    <a:pt x="2629665" y="1193652"/>
                    <a:pt x="2733747" y="1193652"/>
                  </a:cubicBezTo>
                  <a:cubicBezTo>
                    <a:pt x="2766707" y="1193652"/>
                    <a:pt x="2801401" y="1193652"/>
                    <a:pt x="2834360" y="1193652"/>
                  </a:cubicBezTo>
                  <a:cubicBezTo>
                    <a:pt x="2851707" y="1195388"/>
                    <a:pt x="2855177" y="1184974"/>
                    <a:pt x="2851707" y="1172823"/>
                  </a:cubicBezTo>
                  <a:cubicBezTo>
                    <a:pt x="2848238" y="1160673"/>
                    <a:pt x="2863850" y="1141579"/>
                    <a:pt x="2837830" y="1138108"/>
                  </a:cubicBezTo>
                  <a:cubicBezTo>
                    <a:pt x="2771911" y="1131165"/>
                    <a:pt x="2709462" y="1115543"/>
                    <a:pt x="2643543" y="1108600"/>
                  </a:cubicBezTo>
                  <a:cubicBezTo>
                    <a:pt x="2631400" y="1108600"/>
                    <a:pt x="2605379" y="1115543"/>
                    <a:pt x="2601910" y="1091242"/>
                  </a:cubicBezTo>
                  <a:cubicBezTo>
                    <a:pt x="2593237" y="1014868"/>
                    <a:pt x="2568951" y="943702"/>
                    <a:pt x="2544665" y="874271"/>
                  </a:cubicBezTo>
                  <a:cubicBezTo>
                    <a:pt x="2539461" y="858649"/>
                    <a:pt x="2542930" y="856913"/>
                    <a:pt x="2553338" y="848234"/>
                  </a:cubicBezTo>
                  <a:cubicBezTo>
                    <a:pt x="2594971" y="815255"/>
                    <a:pt x="2636604" y="780539"/>
                    <a:pt x="2676502" y="747560"/>
                  </a:cubicBezTo>
                  <a:cubicBezTo>
                    <a:pt x="2695584" y="731938"/>
                    <a:pt x="2723339" y="721523"/>
                    <a:pt x="2730278" y="702430"/>
                  </a:cubicBezTo>
                  <a:cubicBezTo>
                    <a:pt x="2737217" y="683336"/>
                    <a:pt x="2707727" y="664243"/>
                    <a:pt x="2700788" y="641678"/>
                  </a:cubicBezTo>
                  <a:cubicBezTo>
                    <a:pt x="2690380" y="606962"/>
                    <a:pt x="2673033" y="612170"/>
                    <a:pt x="2647012" y="622584"/>
                  </a:cubicBezTo>
                  <a:cubicBezTo>
                    <a:pt x="2586298" y="648621"/>
                    <a:pt x="2523848" y="669450"/>
                    <a:pt x="2461399" y="693751"/>
                  </a:cubicBezTo>
                  <a:cubicBezTo>
                    <a:pt x="2450991" y="698958"/>
                    <a:pt x="2444052" y="702430"/>
                    <a:pt x="2437113" y="690279"/>
                  </a:cubicBezTo>
                  <a:cubicBezTo>
                    <a:pt x="2393746" y="629527"/>
                    <a:pt x="2339970" y="575718"/>
                    <a:pt x="2277521" y="532324"/>
                  </a:cubicBezTo>
                  <a:cubicBezTo>
                    <a:pt x="2268847" y="527117"/>
                    <a:pt x="2268847" y="520174"/>
                    <a:pt x="2274051" y="509759"/>
                  </a:cubicBezTo>
                  <a:cubicBezTo>
                    <a:pt x="2301807" y="442064"/>
                    <a:pt x="2326092" y="374369"/>
                    <a:pt x="2353848" y="308410"/>
                  </a:cubicBezTo>
                  <a:cubicBezTo>
                    <a:pt x="2360786" y="292788"/>
                    <a:pt x="2360786" y="284109"/>
                    <a:pt x="2345174" y="277166"/>
                  </a:cubicBezTo>
                  <a:cubicBezTo>
                    <a:pt x="2324358" y="265016"/>
                    <a:pt x="2301807" y="254601"/>
                    <a:pt x="2280990" y="242450"/>
                  </a:cubicBezTo>
                  <a:cubicBezTo>
                    <a:pt x="2274051" y="238979"/>
                    <a:pt x="2270582" y="232036"/>
                    <a:pt x="2260174" y="244186"/>
                  </a:cubicBezTo>
                  <a:cubicBezTo>
                    <a:pt x="2216806" y="303202"/>
                    <a:pt x="2168234" y="360483"/>
                    <a:pt x="2123132" y="417763"/>
                  </a:cubicBezTo>
                  <a:cubicBezTo>
                    <a:pt x="2114459" y="428178"/>
                    <a:pt x="2109255" y="433385"/>
                    <a:pt x="2095377" y="426442"/>
                  </a:cubicBezTo>
                  <a:cubicBezTo>
                    <a:pt x="2027724" y="395198"/>
                    <a:pt x="1954866" y="379576"/>
                    <a:pt x="1882008" y="367426"/>
                  </a:cubicBezTo>
                  <a:cubicBezTo>
                    <a:pt x="1869866" y="365690"/>
                    <a:pt x="1868131" y="363954"/>
                    <a:pt x="1866396" y="351804"/>
                  </a:cubicBezTo>
                  <a:cubicBezTo>
                    <a:pt x="1857723" y="289316"/>
                    <a:pt x="1847314" y="226829"/>
                    <a:pt x="1838641" y="164341"/>
                  </a:cubicBezTo>
                  <a:cubicBezTo>
                    <a:pt x="1831702" y="117475"/>
                    <a:pt x="1831702" y="117475"/>
                    <a:pt x="1783130" y="117475"/>
                  </a:cubicBezTo>
                  <a:cubicBezTo>
                    <a:pt x="1767518" y="117475"/>
                    <a:pt x="1753640" y="117475"/>
                    <a:pt x="1738028" y="117475"/>
                  </a:cubicBezTo>
                  <a:close/>
                  <a:moveTo>
                    <a:pt x="1635896" y="0"/>
                  </a:moveTo>
                  <a:cubicBezTo>
                    <a:pt x="1729574" y="0"/>
                    <a:pt x="1823252" y="0"/>
                    <a:pt x="1916930" y="0"/>
                  </a:cubicBezTo>
                  <a:cubicBezTo>
                    <a:pt x="1927338" y="0"/>
                    <a:pt x="1934277" y="0"/>
                    <a:pt x="1936012" y="15605"/>
                  </a:cubicBezTo>
                  <a:cubicBezTo>
                    <a:pt x="1946421" y="93629"/>
                    <a:pt x="1958564" y="171653"/>
                    <a:pt x="1970708" y="249677"/>
                  </a:cubicBezTo>
                  <a:cubicBezTo>
                    <a:pt x="1970708" y="253144"/>
                    <a:pt x="1970708" y="256612"/>
                    <a:pt x="1972443" y="260080"/>
                  </a:cubicBezTo>
                  <a:cubicBezTo>
                    <a:pt x="1986321" y="279152"/>
                    <a:pt x="2073060" y="284354"/>
                    <a:pt x="2090407" y="265281"/>
                  </a:cubicBezTo>
                  <a:cubicBezTo>
                    <a:pt x="2132042" y="214999"/>
                    <a:pt x="2173677" y="164717"/>
                    <a:pt x="2211842" y="112701"/>
                  </a:cubicBezTo>
                  <a:cubicBezTo>
                    <a:pt x="2230924" y="88427"/>
                    <a:pt x="2241333" y="78024"/>
                    <a:pt x="2270824" y="97097"/>
                  </a:cubicBezTo>
                  <a:cubicBezTo>
                    <a:pt x="2343685" y="142177"/>
                    <a:pt x="2418280" y="185524"/>
                    <a:pt x="2494611" y="227136"/>
                  </a:cubicBezTo>
                  <a:cubicBezTo>
                    <a:pt x="2510224" y="235806"/>
                    <a:pt x="2508489" y="242741"/>
                    <a:pt x="2503285" y="254878"/>
                  </a:cubicBezTo>
                  <a:cubicBezTo>
                    <a:pt x="2475528" y="324233"/>
                    <a:pt x="2449506" y="393587"/>
                    <a:pt x="2421750" y="462942"/>
                  </a:cubicBezTo>
                  <a:cubicBezTo>
                    <a:pt x="2413076" y="480281"/>
                    <a:pt x="2418280" y="488950"/>
                    <a:pt x="2428689" y="504555"/>
                  </a:cubicBezTo>
                  <a:cubicBezTo>
                    <a:pt x="2461650" y="547902"/>
                    <a:pt x="2496345" y="560039"/>
                    <a:pt x="2548389" y="534031"/>
                  </a:cubicBezTo>
                  <a:cubicBezTo>
                    <a:pt x="2598697" y="509757"/>
                    <a:pt x="2652475" y="494152"/>
                    <a:pt x="2704519" y="471611"/>
                  </a:cubicBezTo>
                  <a:cubicBezTo>
                    <a:pt x="2728806" y="459474"/>
                    <a:pt x="2740949" y="466410"/>
                    <a:pt x="2753093" y="487216"/>
                  </a:cubicBezTo>
                  <a:cubicBezTo>
                    <a:pt x="2796462" y="563506"/>
                    <a:pt x="2839831" y="638063"/>
                    <a:pt x="2883201" y="714353"/>
                  </a:cubicBezTo>
                  <a:cubicBezTo>
                    <a:pt x="2891875" y="729957"/>
                    <a:pt x="2881466" y="738627"/>
                    <a:pt x="2872792" y="745562"/>
                  </a:cubicBezTo>
                  <a:cubicBezTo>
                    <a:pt x="2831158" y="780240"/>
                    <a:pt x="2789523" y="813183"/>
                    <a:pt x="2747888" y="846126"/>
                  </a:cubicBezTo>
                  <a:cubicBezTo>
                    <a:pt x="2732275" y="856530"/>
                    <a:pt x="2720132" y="872134"/>
                    <a:pt x="2702784" y="882538"/>
                  </a:cubicBezTo>
                  <a:cubicBezTo>
                    <a:pt x="2687171" y="891207"/>
                    <a:pt x="2687171" y="905078"/>
                    <a:pt x="2688906" y="925884"/>
                  </a:cubicBezTo>
                  <a:cubicBezTo>
                    <a:pt x="2694110" y="983102"/>
                    <a:pt x="2718397" y="1005642"/>
                    <a:pt x="2779114" y="1007376"/>
                  </a:cubicBezTo>
                  <a:cubicBezTo>
                    <a:pt x="2838097" y="1009110"/>
                    <a:pt x="2897079" y="1024715"/>
                    <a:pt x="2956062" y="1033384"/>
                  </a:cubicBezTo>
                  <a:cubicBezTo>
                    <a:pt x="2973409" y="1035118"/>
                    <a:pt x="2976879" y="1043787"/>
                    <a:pt x="2976879" y="1057658"/>
                  </a:cubicBezTo>
                  <a:cubicBezTo>
                    <a:pt x="2976879" y="1094069"/>
                    <a:pt x="2978614" y="1130480"/>
                    <a:pt x="2976879" y="1165158"/>
                  </a:cubicBezTo>
                  <a:cubicBezTo>
                    <a:pt x="2975144" y="1189432"/>
                    <a:pt x="2983818" y="1192899"/>
                    <a:pt x="3004635" y="1192899"/>
                  </a:cubicBezTo>
                  <a:cubicBezTo>
                    <a:pt x="3051474" y="1194633"/>
                    <a:pt x="3098313" y="1189432"/>
                    <a:pt x="3145152" y="1198101"/>
                  </a:cubicBezTo>
                  <a:cubicBezTo>
                    <a:pt x="3204135" y="1210238"/>
                    <a:pt x="3263117" y="1286528"/>
                    <a:pt x="3263117" y="1345480"/>
                  </a:cubicBezTo>
                  <a:cubicBezTo>
                    <a:pt x="3261382" y="1888179"/>
                    <a:pt x="3261382" y="2429145"/>
                    <a:pt x="3261382" y="2971845"/>
                  </a:cubicBezTo>
                  <a:cubicBezTo>
                    <a:pt x="3261382" y="3003055"/>
                    <a:pt x="3268322" y="3011724"/>
                    <a:pt x="3299548" y="3009990"/>
                  </a:cubicBezTo>
                  <a:cubicBezTo>
                    <a:pt x="3384552" y="3008256"/>
                    <a:pt x="3467821" y="3009990"/>
                    <a:pt x="3552825" y="3009990"/>
                  </a:cubicBezTo>
                  <a:cubicBezTo>
                    <a:pt x="3552825" y="3086280"/>
                    <a:pt x="3552825" y="3162570"/>
                    <a:pt x="3552825" y="3238860"/>
                  </a:cubicBezTo>
                  <a:cubicBezTo>
                    <a:pt x="3549356" y="3306481"/>
                    <a:pt x="3519864" y="3356763"/>
                    <a:pt x="3462617" y="3393174"/>
                  </a:cubicBezTo>
                  <a:cubicBezTo>
                    <a:pt x="3429656" y="3412247"/>
                    <a:pt x="3396695" y="3422650"/>
                    <a:pt x="3358530" y="3422650"/>
                  </a:cubicBezTo>
                  <a:cubicBezTo>
                    <a:pt x="2303785" y="3422650"/>
                    <a:pt x="1249040" y="3422650"/>
                    <a:pt x="194295" y="3422650"/>
                  </a:cubicBezTo>
                  <a:cubicBezTo>
                    <a:pt x="90209" y="3422650"/>
                    <a:pt x="22552" y="3360231"/>
                    <a:pt x="0" y="3245796"/>
                  </a:cubicBezTo>
                  <a:cubicBezTo>
                    <a:pt x="0" y="3167772"/>
                    <a:pt x="0" y="3088014"/>
                    <a:pt x="0" y="3009990"/>
                  </a:cubicBezTo>
                  <a:cubicBezTo>
                    <a:pt x="85004" y="3009990"/>
                    <a:pt x="171743" y="3008256"/>
                    <a:pt x="256747" y="3009990"/>
                  </a:cubicBezTo>
                  <a:cubicBezTo>
                    <a:pt x="286239" y="3011724"/>
                    <a:pt x="291443" y="3003055"/>
                    <a:pt x="291443" y="2975313"/>
                  </a:cubicBezTo>
                  <a:cubicBezTo>
                    <a:pt x="291443" y="2432613"/>
                    <a:pt x="293178" y="1891647"/>
                    <a:pt x="289708" y="1348947"/>
                  </a:cubicBezTo>
                  <a:cubicBezTo>
                    <a:pt x="289708" y="1269190"/>
                    <a:pt x="367773" y="1185964"/>
                    <a:pt x="447573" y="1192899"/>
                  </a:cubicBezTo>
                  <a:cubicBezTo>
                    <a:pt x="478799" y="1194633"/>
                    <a:pt x="511760" y="1191166"/>
                    <a:pt x="542986" y="1192899"/>
                  </a:cubicBezTo>
                  <a:cubicBezTo>
                    <a:pt x="569007" y="1194633"/>
                    <a:pt x="579416" y="1189432"/>
                    <a:pt x="575946" y="1161690"/>
                  </a:cubicBezTo>
                  <a:cubicBezTo>
                    <a:pt x="574212" y="1128746"/>
                    <a:pt x="575946" y="1095803"/>
                    <a:pt x="575946" y="1061126"/>
                  </a:cubicBezTo>
                  <a:cubicBezTo>
                    <a:pt x="574212" y="1040319"/>
                    <a:pt x="582886" y="1035118"/>
                    <a:pt x="603703" y="1033384"/>
                  </a:cubicBezTo>
                  <a:cubicBezTo>
                    <a:pt x="680033" y="1022981"/>
                    <a:pt x="758098" y="1010844"/>
                    <a:pt x="834428" y="998707"/>
                  </a:cubicBezTo>
                  <a:lnTo>
                    <a:pt x="841367" y="998707"/>
                  </a:lnTo>
                  <a:cubicBezTo>
                    <a:pt x="858715" y="988303"/>
                    <a:pt x="869124" y="896408"/>
                    <a:pt x="851776" y="884271"/>
                  </a:cubicBezTo>
                  <a:cubicBezTo>
                    <a:pt x="801468" y="842659"/>
                    <a:pt x="749424" y="802780"/>
                    <a:pt x="697381" y="762901"/>
                  </a:cubicBezTo>
                  <a:cubicBezTo>
                    <a:pt x="662685" y="736893"/>
                    <a:pt x="660951" y="729957"/>
                    <a:pt x="685237" y="691812"/>
                  </a:cubicBezTo>
                  <a:cubicBezTo>
                    <a:pt x="721668" y="627659"/>
                    <a:pt x="761568" y="563506"/>
                    <a:pt x="796263" y="495886"/>
                  </a:cubicBezTo>
                  <a:cubicBezTo>
                    <a:pt x="813611" y="462942"/>
                    <a:pt x="830959" y="461208"/>
                    <a:pt x="862185" y="475079"/>
                  </a:cubicBezTo>
                  <a:cubicBezTo>
                    <a:pt x="921167" y="501087"/>
                    <a:pt x="981884" y="523627"/>
                    <a:pt x="1040867" y="547902"/>
                  </a:cubicBezTo>
                  <a:cubicBezTo>
                    <a:pt x="1061684" y="556571"/>
                    <a:pt x="1073828" y="554837"/>
                    <a:pt x="1089441" y="539232"/>
                  </a:cubicBezTo>
                  <a:cubicBezTo>
                    <a:pt x="1141484" y="485482"/>
                    <a:pt x="1143219" y="485482"/>
                    <a:pt x="1113728" y="416128"/>
                  </a:cubicBezTo>
                  <a:cubicBezTo>
                    <a:pt x="1091175" y="360644"/>
                    <a:pt x="1070358" y="306894"/>
                    <a:pt x="1047806" y="251411"/>
                  </a:cubicBezTo>
                  <a:cubicBezTo>
                    <a:pt x="1044336" y="241007"/>
                    <a:pt x="1042602" y="235806"/>
                    <a:pt x="1054745" y="228870"/>
                  </a:cubicBezTo>
                  <a:cubicBezTo>
                    <a:pt x="1136280" y="182056"/>
                    <a:pt x="1217814" y="133508"/>
                    <a:pt x="1299349" y="86693"/>
                  </a:cubicBezTo>
                  <a:cubicBezTo>
                    <a:pt x="1314962" y="76290"/>
                    <a:pt x="1321901" y="90161"/>
                    <a:pt x="1330575" y="98830"/>
                  </a:cubicBezTo>
                  <a:cubicBezTo>
                    <a:pt x="1370475" y="147379"/>
                    <a:pt x="1413844" y="194193"/>
                    <a:pt x="1448540" y="247943"/>
                  </a:cubicBezTo>
                  <a:cubicBezTo>
                    <a:pt x="1469357" y="279152"/>
                    <a:pt x="1491909" y="286088"/>
                    <a:pt x="1526605" y="277419"/>
                  </a:cubicBezTo>
                  <a:cubicBezTo>
                    <a:pt x="1561300" y="270483"/>
                    <a:pt x="1587322" y="258346"/>
                    <a:pt x="1589057" y="216733"/>
                  </a:cubicBezTo>
                  <a:cubicBezTo>
                    <a:pt x="1592526" y="150846"/>
                    <a:pt x="1608139" y="84959"/>
                    <a:pt x="1616813" y="19073"/>
                  </a:cubicBezTo>
                  <a:cubicBezTo>
                    <a:pt x="1618548" y="5202"/>
                    <a:pt x="1620283" y="0"/>
                    <a:pt x="163589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6" name="Freeform 14"/>
            <p:cNvSpPr>
              <a:spLocks/>
            </p:cNvSpPr>
            <p:nvPr/>
          </p:nvSpPr>
          <p:spPr bwMode="auto">
            <a:xfrm>
              <a:off x="-3981451" y="2144713"/>
              <a:ext cx="1298575" cy="669925"/>
            </a:xfrm>
            <a:custGeom>
              <a:avLst/>
              <a:gdLst>
                <a:gd name="T0" fmla="*/ 4 w 749"/>
                <a:gd name="T1" fmla="*/ 382 h 386"/>
                <a:gd name="T2" fmla="*/ 395 w 749"/>
                <a:gd name="T3" fmla="*/ 11 h 386"/>
                <a:gd name="T4" fmla="*/ 748 w 749"/>
                <a:gd name="T5" fmla="*/ 382 h 386"/>
                <a:gd name="T6" fmla="*/ 629 w 749"/>
                <a:gd name="T7" fmla="*/ 381 h 386"/>
                <a:gd name="T8" fmla="*/ 584 w 749"/>
                <a:gd name="T9" fmla="*/ 383 h 386"/>
                <a:gd name="T10" fmla="*/ 568 w 749"/>
                <a:gd name="T11" fmla="*/ 368 h 386"/>
                <a:gd name="T12" fmla="*/ 452 w 749"/>
                <a:gd name="T13" fmla="*/ 206 h 386"/>
                <a:gd name="T14" fmla="*/ 258 w 749"/>
                <a:gd name="T15" fmla="*/ 232 h 386"/>
                <a:gd name="T16" fmla="*/ 184 w 749"/>
                <a:gd name="T17" fmla="*/ 369 h 386"/>
                <a:gd name="T18" fmla="*/ 168 w 749"/>
                <a:gd name="T19" fmla="*/ 383 h 386"/>
                <a:gd name="T20" fmla="*/ 67 w 749"/>
                <a:gd name="T21" fmla="*/ 381 h 386"/>
                <a:gd name="T22" fmla="*/ 4 w 749"/>
                <a:gd name="T23" fmla="*/ 382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49" h="386">
                  <a:moveTo>
                    <a:pt x="4" y="382"/>
                  </a:moveTo>
                  <a:cubicBezTo>
                    <a:pt x="0" y="185"/>
                    <a:pt x="170" y="0"/>
                    <a:pt x="395" y="11"/>
                  </a:cubicBezTo>
                  <a:cubicBezTo>
                    <a:pt x="582" y="20"/>
                    <a:pt x="749" y="176"/>
                    <a:pt x="748" y="382"/>
                  </a:cubicBezTo>
                  <a:cubicBezTo>
                    <a:pt x="708" y="380"/>
                    <a:pt x="669" y="386"/>
                    <a:pt x="629" y="381"/>
                  </a:cubicBezTo>
                  <a:cubicBezTo>
                    <a:pt x="614" y="379"/>
                    <a:pt x="599" y="382"/>
                    <a:pt x="584" y="383"/>
                  </a:cubicBezTo>
                  <a:cubicBezTo>
                    <a:pt x="573" y="384"/>
                    <a:pt x="569" y="380"/>
                    <a:pt x="568" y="368"/>
                  </a:cubicBezTo>
                  <a:cubicBezTo>
                    <a:pt x="561" y="292"/>
                    <a:pt x="522" y="236"/>
                    <a:pt x="452" y="206"/>
                  </a:cubicBezTo>
                  <a:cubicBezTo>
                    <a:pt x="383" y="177"/>
                    <a:pt x="317" y="185"/>
                    <a:pt x="258" y="232"/>
                  </a:cubicBezTo>
                  <a:cubicBezTo>
                    <a:pt x="213" y="266"/>
                    <a:pt x="187" y="312"/>
                    <a:pt x="184" y="369"/>
                  </a:cubicBezTo>
                  <a:cubicBezTo>
                    <a:pt x="184" y="381"/>
                    <a:pt x="179" y="384"/>
                    <a:pt x="168" y="383"/>
                  </a:cubicBezTo>
                  <a:cubicBezTo>
                    <a:pt x="135" y="378"/>
                    <a:pt x="101" y="385"/>
                    <a:pt x="67" y="381"/>
                  </a:cubicBezTo>
                  <a:cubicBezTo>
                    <a:pt x="47" y="379"/>
                    <a:pt x="25" y="384"/>
                    <a:pt x="4" y="3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7" name="Freeform 8"/>
            <p:cNvSpPr>
              <a:spLocks/>
            </p:cNvSpPr>
            <p:nvPr/>
          </p:nvSpPr>
          <p:spPr bwMode="auto">
            <a:xfrm>
              <a:off x="-4525508" y="3035773"/>
              <a:ext cx="2386688" cy="1432508"/>
            </a:xfrm>
            <a:custGeom>
              <a:avLst/>
              <a:gdLst/>
              <a:ahLst/>
              <a:cxnLst/>
              <a:rect l="l" t="t" r="r" b="b"/>
              <a:pathLst>
                <a:path w="2386688" h="1432508">
                  <a:moveTo>
                    <a:pt x="2123979" y="700249"/>
                  </a:moveTo>
                  <a:cubicBezTo>
                    <a:pt x="2097189" y="701476"/>
                    <a:pt x="2102060" y="710306"/>
                    <a:pt x="2102060" y="761327"/>
                  </a:cubicBezTo>
                  <a:cubicBezTo>
                    <a:pt x="2102060" y="834587"/>
                    <a:pt x="2093401" y="825866"/>
                    <a:pt x="2164406" y="825866"/>
                  </a:cubicBezTo>
                  <a:cubicBezTo>
                    <a:pt x="2226751" y="825866"/>
                    <a:pt x="2226751" y="825866"/>
                    <a:pt x="2226751" y="763071"/>
                  </a:cubicBezTo>
                  <a:cubicBezTo>
                    <a:pt x="2226751" y="700276"/>
                    <a:pt x="2226751" y="700276"/>
                    <a:pt x="2166137" y="700276"/>
                  </a:cubicBezTo>
                  <a:cubicBezTo>
                    <a:pt x="2164406" y="700276"/>
                    <a:pt x="2164406" y="700276"/>
                    <a:pt x="2162674" y="700276"/>
                  </a:cubicBezTo>
                  <a:cubicBezTo>
                    <a:pt x="2145356" y="700276"/>
                    <a:pt x="2132908" y="699840"/>
                    <a:pt x="2123979" y="700249"/>
                  </a:cubicBezTo>
                  <a:close/>
                  <a:moveTo>
                    <a:pt x="261868" y="700152"/>
                  </a:moveTo>
                  <a:cubicBezTo>
                    <a:pt x="253020" y="699880"/>
                    <a:pt x="240789" y="700424"/>
                    <a:pt x="223904" y="700424"/>
                  </a:cubicBezTo>
                  <a:cubicBezTo>
                    <a:pt x="159826" y="700424"/>
                    <a:pt x="159826" y="700424"/>
                    <a:pt x="159826" y="763150"/>
                  </a:cubicBezTo>
                  <a:cubicBezTo>
                    <a:pt x="159826" y="825875"/>
                    <a:pt x="159826" y="825875"/>
                    <a:pt x="220440" y="825875"/>
                  </a:cubicBezTo>
                  <a:cubicBezTo>
                    <a:pt x="293176" y="825875"/>
                    <a:pt x="284517" y="834587"/>
                    <a:pt x="284517" y="761407"/>
                  </a:cubicBezTo>
                  <a:cubicBezTo>
                    <a:pt x="284517" y="709136"/>
                    <a:pt x="288414" y="700969"/>
                    <a:pt x="261868" y="700152"/>
                  </a:cubicBezTo>
                  <a:close/>
                  <a:moveTo>
                    <a:pt x="1280337" y="547640"/>
                  </a:moveTo>
                  <a:cubicBezTo>
                    <a:pt x="1307972" y="546987"/>
                    <a:pt x="1335824" y="547857"/>
                    <a:pt x="1363677" y="554815"/>
                  </a:cubicBezTo>
                  <a:cubicBezTo>
                    <a:pt x="1410678" y="565252"/>
                    <a:pt x="1429826" y="594824"/>
                    <a:pt x="1422863" y="640051"/>
                  </a:cubicBezTo>
                  <a:cubicBezTo>
                    <a:pt x="1417641" y="678320"/>
                    <a:pt x="1388047" y="700933"/>
                    <a:pt x="1344528" y="700933"/>
                  </a:cubicBezTo>
                  <a:cubicBezTo>
                    <a:pt x="1323639" y="700933"/>
                    <a:pt x="1302749" y="700933"/>
                    <a:pt x="1281860" y="700933"/>
                  </a:cubicBezTo>
                  <a:cubicBezTo>
                    <a:pt x="1259230" y="700933"/>
                    <a:pt x="1234859" y="699194"/>
                    <a:pt x="1212229" y="700933"/>
                  </a:cubicBezTo>
                  <a:cubicBezTo>
                    <a:pt x="1182635" y="704412"/>
                    <a:pt x="1177413" y="692236"/>
                    <a:pt x="1179154" y="666143"/>
                  </a:cubicBezTo>
                  <a:cubicBezTo>
                    <a:pt x="1180895" y="634832"/>
                    <a:pt x="1179154" y="603521"/>
                    <a:pt x="1179154" y="572210"/>
                  </a:cubicBezTo>
                  <a:cubicBezTo>
                    <a:pt x="1179154" y="560034"/>
                    <a:pt x="1182635" y="547857"/>
                    <a:pt x="1198302" y="549597"/>
                  </a:cubicBezTo>
                  <a:cubicBezTo>
                    <a:pt x="1225285" y="550466"/>
                    <a:pt x="1252702" y="548292"/>
                    <a:pt x="1280337" y="547640"/>
                  </a:cubicBezTo>
                  <a:close/>
                  <a:moveTo>
                    <a:pt x="687378" y="545328"/>
                  </a:moveTo>
                  <a:cubicBezTo>
                    <a:pt x="715071" y="545980"/>
                    <a:pt x="742764" y="552497"/>
                    <a:pt x="769592" y="563794"/>
                  </a:cubicBezTo>
                  <a:cubicBezTo>
                    <a:pt x="797285" y="574221"/>
                    <a:pt x="805939" y="602027"/>
                    <a:pt x="804208" y="631571"/>
                  </a:cubicBezTo>
                  <a:cubicBezTo>
                    <a:pt x="804208" y="701087"/>
                    <a:pt x="804208" y="701087"/>
                    <a:pt x="736706" y="701087"/>
                  </a:cubicBezTo>
                  <a:cubicBezTo>
                    <a:pt x="719398" y="701087"/>
                    <a:pt x="700359" y="701087"/>
                    <a:pt x="681320" y="701087"/>
                  </a:cubicBezTo>
                  <a:cubicBezTo>
                    <a:pt x="650165" y="701087"/>
                    <a:pt x="619011" y="699349"/>
                    <a:pt x="589587" y="701087"/>
                  </a:cubicBezTo>
                  <a:cubicBezTo>
                    <a:pt x="567086" y="702825"/>
                    <a:pt x="561894" y="694136"/>
                    <a:pt x="561894" y="673281"/>
                  </a:cubicBezTo>
                  <a:cubicBezTo>
                    <a:pt x="563624" y="631571"/>
                    <a:pt x="556701" y="584648"/>
                    <a:pt x="605164" y="562056"/>
                  </a:cubicBezTo>
                  <a:cubicBezTo>
                    <a:pt x="631992" y="549890"/>
                    <a:pt x="659685" y="544677"/>
                    <a:pt x="687378" y="545328"/>
                  </a:cubicBezTo>
                  <a:close/>
                  <a:moveTo>
                    <a:pt x="1752007" y="429923"/>
                  </a:moveTo>
                  <a:cubicBezTo>
                    <a:pt x="1679348" y="429923"/>
                    <a:pt x="1681078" y="429923"/>
                    <a:pt x="1677618" y="504552"/>
                  </a:cubicBezTo>
                  <a:cubicBezTo>
                    <a:pt x="1677618" y="537527"/>
                    <a:pt x="1684538" y="556618"/>
                    <a:pt x="1722597" y="549676"/>
                  </a:cubicBezTo>
                  <a:cubicBezTo>
                    <a:pt x="1736437" y="546205"/>
                    <a:pt x="1748547" y="546205"/>
                    <a:pt x="1748547" y="568767"/>
                  </a:cubicBezTo>
                  <a:cubicBezTo>
                    <a:pt x="1748547" y="698934"/>
                    <a:pt x="1748547" y="827365"/>
                    <a:pt x="1748547" y="957532"/>
                  </a:cubicBezTo>
                  <a:cubicBezTo>
                    <a:pt x="1748547" y="971416"/>
                    <a:pt x="1743357" y="976623"/>
                    <a:pt x="1729517" y="978359"/>
                  </a:cubicBezTo>
                  <a:cubicBezTo>
                    <a:pt x="1679348" y="980094"/>
                    <a:pt x="1679348" y="981830"/>
                    <a:pt x="1679348" y="1032161"/>
                  </a:cubicBezTo>
                  <a:cubicBezTo>
                    <a:pt x="1679348" y="1046045"/>
                    <a:pt x="1679348" y="1058194"/>
                    <a:pt x="1679348" y="1070343"/>
                  </a:cubicBezTo>
                  <a:cubicBezTo>
                    <a:pt x="1675888" y="1089434"/>
                    <a:pt x="1682808" y="1098112"/>
                    <a:pt x="1703568" y="1096377"/>
                  </a:cubicBezTo>
                  <a:cubicBezTo>
                    <a:pt x="1738167" y="1094641"/>
                    <a:pt x="1774496" y="1096377"/>
                    <a:pt x="1810826" y="1096377"/>
                  </a:cubicBezTo>
                  <a:cubicBezTo>
                    <a:pt x="1828125" y="1096377"/>
                    <a:pt x="1847155" y="1096377"/>
                    <a:pt x="1866185" y="1096377"/>
                  </a:cubicBezTo>
                  <a:cubicBezTo>
                    <a:pt x="1942303" y="1096377"/>
                    <a:pt x="1940573" y="1096377"/>
                    <a:pt x="1944033" y="1020012"/>
                  </a:cubicBezTo>
                  <a:cubicBezTo>
                    <a:pt x="1944033" y="983565"/>
                    <a:pt x="1933653" y="971416"/>
                    <a:pt x="1899054" y="976623"/>
                  </a:cubicBezTo>
                  <a:cubicBezTo>
                    <a:pt x="1883484" y="980094"/>
                    <a:pt x="1867915" y="978359"/>
                    <a:pt x="1867915" y="954061"/>
                  </a:cubicBezTo>
                  <a:cubicBezTo>
                    <a:pt x="1867915" y="827365"/>
                    <a:pt x="1867915" y="698934"/>
                    <a:pt x="1867915" y="572238"/>
                  </a:cubicBezTo>
                  <a:cubicBezTo>
                    <a:pt x="1867915" y="556618"/>
                    <a:pt x="1873104" y="549676"/>
                    <a:pt x="1888674" y="547941"/>
                  </a:cubicBezTo>
                  <a:cubicBezTo>
                    <a:pt x="1905974" y="547941"/>
                    <a:pt x="1930193" y="556618"/>
                    <a:pt x="1938843" y="542734"/>
                  </a:cubicBezTo>
                  <a:cubicBezTo>
                    <a:pt x="1945763" y="530585"/>
                    <a:pt x="1942303" y="508023"/>
                    <a:pt x="1942303" y="488932"/>
                  </a:cubicBezTo>
                  <a:cubicBezTo>
                    <a:pt x="1942303" y="478518"/>
                    <a:pt x="1940573" y="466369"/>
                    <a:pt x="1942303" y="454220"/>
                  </a:cubicBezTo>
                  <a:cubicBezTo>
                    <a:pt x="1944033" y="435129"/>
                    <a:pt x="1937113" y="428187"/>
                    <a:pt x="1918084" y="429923"/>
                  </a:cubicBezTo>
                  <a:cubicBezTo>
                    <a:pt x="1862725" y="429923"/>
                    <a:pt x="1807366" y="429923"/>
                    <a:pt x="1752007" y="429923"/>
                  </a:cubicBezTo>
                  <a:close/>
                  <a:moveTo>
                    <a:pt x="1089285" y="429922"/>
                  </a:moveTo>
                  <a:cubicBezTo>
                    <a:pt x="1066731" y="428187"/>
                    <a:pt x="1061526" y="436863"/>
                    <a:pt x="1061526" y="459420"/>
                  </a:cubicBezTo>
                  <a:cubicBezTo>
                    <a:pt x="1061526" y="560060"/>
                    <a:pt x="1061526" y="662436"/>
                    <a:pt x="1061526" y="763076"/>
                  </a:cubicBezTo>
                  <a:cubicBezTo>
                    <a:pt x="1061526" y="844629"/>
                    <a:pt x="1061526" y="926183"/>
                    <a:pt x="1061526" y="1006001"/>
                  </a:cubicBezTo>
                  <a:cubicBezTo>
                    <a:pt x="1061526" y="1099700"/>
                    <a:pt x="1061526" y="1097965"/>
                    <a:pt x="1153476" y="1096230"/>
                  </a:cubicBezTo>
                  <a:cubicBezTo>
                    <a:pt x="1176030" y="1096230"/>
                    <a:pt x="1181235" y="1089289"/>
                    <a:pt x="1179500" y="1068467"/>
                  </a:cubicBezTo>
                  <a:cubicBezTo>
                    <a:pt x="1179500" y="997325"/>
                    <a:pt x="1181235" y="926183"/>
                    <a:pt x="1179500" y="853305"/>
                  </a:cubicBezTo>
                  <a:cubicBezTo>
                    <a:pt x="1179500" y="830748"/>
                    <a:pt x="1186440" y="825542"/>
                    <a:pt x="1208994" y="825542"/>
                  </a:cubicBezTo>
                  <a:cubicBezTo>
                    <a:pt x="1264511" y="823807"/>
                    <a:pt x="1321763" y="829013"/>
                    <a:pt x="1377280" y="820337"/>
                  </a:cubicBezTo>
                  <a:cubicBezTo>
                    <a:pt x="1483109" y="802985"/>
                    <a:pt x="1547301" y="719697"/>
                    <a:pt x="1540362" y="598234"/>
                  </a:cubicBezTo>
                  <a:cubicBezTo>
                    <a:pt x="1535157" y="513211"/>
                    <a:pt x="1444941" y="429922"/>
                    <a:pt x="1352991" y="429922"/>
                  </a:cubicBezTo>
                  <a:cubicBezTo>
                    <a:pt x="1266246" y="429922"/>
                    <a:pt x="1177765" y="429922"/>
                    <a:pt x="1089285" y="429922"/>
                  </a:cubicBezTo>
                  <a:close/>
                  <a:moveTo>
                    <a:pt x="710433" y="429417"/>
                  </a:moveTo>
                  <a:cubicBezTo>
                    <a:pt x="690271" y="429200"/>
                    <a:pt x="670326" y="430067"/>
                    <a:pt x="650380" y="430067"/>
                  </a:cubicBezTo>
                  <a:cubicBezTo>
                    <a:pt x="528973" y="430067"/>
                    <a:pt x="443988" y="513265"/>
                    <a:pt x="443988" y="636328"/>
                  </a:cubicBezTo>
                  <a:cubicBezTo>
                    <a:pt x="443988" y="759392"/>
                    <a:pt x="443988" y="884189"/>
                    <a:pt x="443988" y="1007253"/>
                  </a:cubicBezTo>
                  <a:cubicBezTo>
                    <a:pt x="443988" y="1099117"/>
                    <a:pt x="443988" y="1097384"/>
                    <a:pt x="537645" y="1095650"/>
                  </a:cubicBezTo>
                  <a:cubicBezTo>
                    <a:pt x="558458" y="1095650"/>
                    <a:pt x="563661" y="1088717"/>
                    <a:pt x="563661" y="1067918"/>
                  </a:cubicBezTo>
                  <a:cubicBezTo>
                    <a:pt x="561927" y="996853"/>
                    <a:pt x="563661" y="925788"/>
                    <a:pt x="561927" y="852990"/>
                  </a:cubicBezTo>
                  <a:cubicBezTo>
                    <a:pt x="561927" y="830457"/>
                    <a:pt x="568864" y="823524"/>
                    <a:pt x="591411" y="825257"/>
                  </a:cubicBezTo>
                  <a:cubicBezTo>
                    <a:pt x="653849" y="826990"/>
                    <a:pt x="716287" y="826990"/>
                    <a:pt x="778725" y="825257"/>
                  </a:cubicBezTo>
                  <a:cubicBezTo>
                    <a:pt x="801272" y="823524"/>
                    <a:pt x="806475" y="832190"/>
                    <a:pt x="804741" y="852990"/>
                  </a:cubicBezTo>
                  <a:cubicBezTo>
                    <a:pt x="803006" y="901522"/>
                    <a:pt x="803006" y="951787"/>
                    <a:pt x="804741" y="1002053"/>
                  </a:cubicBezTo>
                  <a:cubicBezTo>
                    <a:pt x="806475" y="1031519"/>
                    <a:pt x="790866" y="1073118"/>
                    <a:pt x="811678" y="1090451"/>
                  </a:cubicBezTo>
                  <a:cubicBezTo>
                    <a:pt x="830757" y="1106050"/>
                    <a:pt x="870648" y="1093917"/>
                    <a:pt x="901867" y="1095650"/>
                  </a:cubicBezTo>
                  <a:cubicBezTo>
                    <a:pt x="926148" y="1097384"/>
                    <a:pt x="929617" y="1086984"/>
                    <a:pt x="929617" y="1066184"/>
                  </a:cubicBezTo>
                  <a:cubicBezTo>
                    <a:pt x="929617" y="995120"/>
                    <a:pt x="929617" y="924055"/>
                    <a:pt x="929617" y="851256"/>
                  </a:cubicBezTo>
                  <a:lnTo>
                    <a:pt x="929617" y="636328"/>
                  </a:lnTo>
                  <a:cubicBezTo>
                    <a:pt x="927882" y="534064"/>
                    <a:pt x="860241" y="452599"/>
                    <a:pt x="771787" y="435267"/>
                  </a:cubicBezTo>
                  <a:cubicBezTo>
                    <a:pt x="750975" y="430933"/>
                    <a:pt x="730596" y="429633"/>
                    <a:pt x="710433" y="429417"/>
                  </a:cubicBezTo>
                  <a:close/>
                  <a:moveTo>
                    <a:pt x="40074" y="0"/>
                  </a:moveTo>
                  <a:lnTo>
                    <a:pt x="1722271" y="0"/>
                  </a:lnTo>
                  <a:lnTo>
                    <a:pt x="2386688" y="319060"/>
                  </a:lnTo>
                  <a:lnTo>
                    <a:pt x="2386688" y="1432508"/>
                  </a:lnTo>
                  <a:lnTo>
                    <a:pt x="183" y="1432508"/>
                  </a:lnTo>
                  <a:cubicBezTo>
                    <a:pt x="183" y="967727"/>
                    <a:pt x="183" y="502946"/>
                    <a:pt x="183" y="38165"/>
                  </a:cubicBezTo>
                  <a:cubicBezTo>
                    <a:pt x="-1551" y="5204"/>
                    <a:pt x="8855" y="0"/>
                    <a:pt x="40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58" name="Group 185"/>
          <p:cNvGrpSpPr>
            <a:grpSpLocks noChangeAspect="1"/>
          </p:cNvGrpSpPr>
          <p:nvPr/>
        </p:nvGrpSpPr>
        <p:grpSpPr bwMode="auto">
          <a:xfrm>
            <a:off x="7033616" y="2248923"/>
            <a:ext cx="543275" cy="429118"/>
            <a:chOff x="2681" y="2006"/>
            <a:chExt cx="395" cy="312"/>
          </a:xfrm>
        </p:grpSpPr>
        <p:sp>
          <p:nvSpPr>
            <p:cNvPr id="59" name="Freeform 187"/>
            <p:cNvSpPr>
              <a:spLocks/>
            </p:cNvSpPr>
            <p:nvPr/>
          </p:nvSpPr>
          <p:spPr bwMode="auto">
            <a:xfrm>
              <a:off x="2820" y="2264"/>
              <a:ext cx="116" cy="40"/>
            </a:xfrm>
            <a:custGeom>
              <a:avLst/>
              <a:gdLst>
                <a:gd name="T0" fmla="*/ 0 w 49"/>
                <a:gd name="T1" fmla="*/ 0 h 17"/>
                <a:gd name="T2" fmla="*/ 0 w 49"/>
                <a:gd name="T3" fmla="*/ 13 h 17"/>
                <a:gd name="T4" fmla="*/ 3 w 49"/>
                <a:gd name="T5" fmla="*/ 17 h 17"/>
                <a:gd name="T6" fmla="*/ 47 w 49"/>
                <a:gd name="T7" fmla="*/ 17 h 17"/>
                <a:gd name="T8" fmla="*/ 49 w 49"/>
                <a:gd name="T9" fmla="*/ 13 h 17"/>
                <a:gd name="T10" fmla="*/ 49 w 49"/>
                <a:gd name="T11" fmla="*/ 0 h 17"/>
                <a:gd name="T12" fmla="*/ 0 w 49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7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7"/>
                    <a:pt x="3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9" y="16"/>
                    <a:pt x="49" y="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1"/>
                    <a:pt x="17" y="0"/>
                    <a:pt x="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0" name="Freeform 188"/>
            <p:cNvSpPr>
              <a:spLocks/>
            </p:cNvSpPr>
            <p:nvPr/>
          </p:nvSpPr>
          <p:spPr bwMode="auto">
            <a:xfrm>
              <a:off x="2785" y="2297"/>
              <a:ext cx="189" cy="21"/>
            </a:xfrm>
            <a:custGeom>
              <a:avLst/>
              <a:gdLst>
                <a:gd name="T0" fmla="*/ 5 w 80"/>
                <a:gd name="T1" fmla="*/ 0 h 9"/>
                <a:gd name="T2" fmla="*/ 0 w 80"/>
                <a:gd name="T3" fmla="*/ 4 h 9"/>
                <a:gd name="T4" fmla="*/ 5 w 80"/>
                <a:gd name="T5" fmla="*/ 9 h 9"/>
                <a:gd name="T6" fmla="*/ 74 w 80"/>
                <a:gd name="T7" fmla="*/ 9 h 9"/>
                <a:gd name="T8" fmla="*/ 80 w 80"/>
                <a:gd name="T9" fmla="*/ 4 h 9"/>
                <a:gd name="T10" fmla="*/ 74 w 80"/>
                <a:gd name="T11" fmla="*/ 0 h 9"/>
                <a:gd name="T12" fmla="*/ 5 w 80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9">
                  <a:moveTo>
                    <a:pt x="5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7" y="9"/>
                    <a:pt x="80" y="7"/>
                    <a:pt x="80" y="4"/>
                  </a:cubicBezTo>
                  <a:cubicBezTo>
                    <a:pt x="80" y="2"/>
                    <a:pt x="77" y="0"/>
                    <a:pt x="74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1" name="Freeform 189"/>
            <p:cNvSpPr>
              <a:spLocks noEditPoints="1"/>
            </p:cNvSpPr>
            <p:nvPr/>
          </p:nvSpPr>
          <p:spPr bwMode="auto">
            <a:xfrm>
              <a:off x="2681" y="2006"/>
              <a:ext cx="395" cy="253"/>
            </a:xfrm>
            <a:custGeom>
              <a:avLst/>
              <a:gdLst>
                <a:gd name="T0" fmla="*/ 11 w 167"/>
                <a:gd name="T1" fmla="*/ 0 h 107"/>
                <a:gd name="T2" fmla="*/ 0 w 167"/>
                <a:gd name="T3" fmla="*/ 11 h 107"/>
                <a:gd name="T4" fmla="*/ 0 w 167"/>
                <a:gd name="T5" fmla="*/ 96 h 107"/>
                <a:gd name="T6" fmla="*/ 11 w 167"/>
                <a:gd name="T7" fmla="*/ 107 h 107"/>
                <a:gd name="T8" fmla="*/ 156 w 167"/>
                <a:gd name="T9" fmla="*/ 107 h 107"/>
                <a:gd name="T10" fmla="*/ 167 w 167"/>
                <a:gd name="T11" fmla="*/ 96 h 107"/>
                <a:gd name="T12" fmla="*/ 167 w 167"/>
                <a:gd name="T13" fmla="*/ 11 h 107"/>
                <a:gd name="T14" fmla="*/ 156 w 167"/>
                <a:gd name="T15" fmla="*/ 0 h 107"/>
                <a:gd name="T16" fmla="*/ 11 w 167"/>
                <a:gd name="T17" fmla="*/ 0 h 107"/>
                <a:gd name="T18" fmla="*/ 11 w 167"/>
                <a:gd name="T19" fmla="*/ 6 h 107"/>
                <a:gd name="T20" fmla="*/ 156 w 167"/>
                <a:gd name="T21" fmla="*/ 6 h 107"/>
                <a:gd name="T22" fmla="*/ 162 w 167"/>
                <a:gd name="T23" fmla="*/ 11 h 107"/>
                <a:gd name="T24" fmla="*/ 162 w 167"/>
                <a:gd name="T25" fmla="*/ 96 h 107"/>
                <a:gd name="T26" fmla="*/ 156 w 167"/>
                <a:gd name="T27" fmla="*/ 102 h 107"/>
                <a:gd name="T28" fmla="*/ 11 w 167"/>
                <a:gd name="T29" fmla="*/ 102 h 107"/>
                <a:gd name="T30" fmla="*/ 5 w 167"/>
                <a:gd name="T31" fmla="*/ 96 h 107"/>
                <a:gd name="T32" fmla="*/ 5 w 167"/>
                <a:gd name="T33" fmla="*/ 11 h 107"/>
                <a:gd name="T34" fmla="*/ 11 w 167"/>
                <a:gd name="T35" fmla="*/ 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7" h="107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5" y="107"/>
                    <a:pt x="11" y="107"/>
                  </a:cubicBezTo>
                  <a:cubicBezTo>
                    <a:pt x="156" y="107"/>
                    <a:pt x="156" y="107"/>
                    <a:pt x="156" y="107"/>
                  </a:cubicBezTo>
                  <a:cubicBezTo>
                    <a:pt x="162" y="107"/>
                    <a:pt x="167" y="102"/>
                    <a:pt x="167" y="96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67" y="5"/>
                    <a:pt x="162" y="0"/>
                    <a:pt x="156" y="0"/>
                  </a:cubicBezTo>
                  <a:lnTo>
                    <a:pt x="11" y="0"/>
                  </a:lnTo>
                  <a:close/>
                  <a:moveTo>
                    <a:pt x="11" y="6"/>
                  </a:moveTo>
                  <a:cubicBezTo>
                    <a:pt x="156" y="6"/>
                    <a:pt x="156" y="6"/>
                    <a:pt x="156" y="6"/>
                  </a:cubicBezTo>
                  <a:cubicBezTo>
                    <a:pt x="160" y="6"/>
                    <a:pt x="162" y="8"/>
                    <a:pt x="162" y="11"/>
                  </a:cubicBezTo>
                  <a:cubicBezTo>
                    <a:pt x="162" y="96"/>
                    <a:pt x="162" y="96"/>
                    <a:pt x="162" y="96"/>
                  </a:cubicBezTo>
                  <a:cubicBezTo>
                    <a:pt x="162" y="100"/>
                    <a:pt x="160" y="102"/>
                    <a:pt x="156" y="102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8" y="102"/>
                    <a:pt x="5" y="100"/>
                    <a:pt x="5" y="96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8"/>
                    <a:pt x="8" y="6"/>
                    <a:pt x="11" y="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62" name="Group 14"/>
          <p:cNvGrpSpPr>
            <a:grpSpLocks noChangeAspect="1"/>
          </p:cNvGrpSpPr>
          <p:nvPr/>
        </p:nvGrpSpPr>
        <p:grpSpPr bwMode="auto">
          <a:xfrm>
            <a:off x="7217985" y="2340726"/>
            <a:ext cx="170408" cy="164364"/>
            <a:chOff x="2125" y="116"/>
            <a:chExt cx="1748" cy="1686"/>
          </a:xfrm>
          <a:solidFill>
            <a:schemeClr val="accent1"/>
          </a:solidFill>
        </p:grpSpPr>
        <p:sp>
          <p:nvSpPr>
            <p:cNvPr id="63" name="Freeform 21"/>
            <p:cNvSpPr>
              <a:spLocks/>
            </p:cNvSpPr>
            <p:nvPr/>
          </p:nvSpPr>
          <p:spPr bwMode="auto">
            <a:xfrm>
              <a:off x="2555" y="475"/>
              <a:ext cx="409" cy="448"/>
            </a:xfrm>
            <a:custGeom>
              <a:avLst/>
              <a:gdLst>
                <a:gd name="T0" fmla="*/ 173 w 173"/>
                <a:gd name="T1" fmla="*/ 103 h 190"/>
                <a:gd name="T2" fmla="*/ 173 w 173"/>
                <a:gd name="T3" fmla="*/ 175 h 190"/>
                <a:gd name="T4" fmla="*/ 159 w 173"/>
                <a:gd name="T5" fmla="*/ 190 h 190"/>
                <a:gd name="T6" fmla="*/ 14 w 173"/>
                <a:gd name="T7" fmla="*/ 190 h 190"/>
                <a:gd name="T8" fmla="*/ 0 w 173"/>
                <a:gd name="T9" fmla="*/ 176 h 190"/>
                <a:gd name="T10" fmla="*/ 30 w 173"/>
                <a:gd name="T11" fmla="*/ 11 h 190"/>
                <a:gd name="T12" fmla="*/ 46 w 173"/>
                <a:gd name="T13" fmla="*/ 2 h 190"/>
                <a:gd name="T14" fmla="*/ 161 w 173"/>
                <a:gd name="T15" fmla="*/ 14 h 190"/>
                <a:gd name="T16" fmla="*/ 173 w 173"/>
                <a:gd name="T17" fmla="*/ 29 h 190"/>
                <a:gd name="T18" fmla="*/ 173 w 173"/>
                <a:gd name="T19" fmla="*/ 10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90">
                  <a:moveTo>
                    <a:pt x="173" y="103"/>
                  </a:moveTo>
                  <a:cubicBezTo>
                    <a:pt x="173" y="127"/>
                    <a:pt x="173" y="151"/>
                    <a:pt x="173" y="175"/>
                  </a:cubicBezTo>
                  <a:cubicBezTo>
                    <a:pt x="173" y="185"/>
                    <a:pt x="172" y="190"/>
                    <a:pt x="159" y="190"/>
                  </a:cubicBezTo>
                  <a:cubicBezTo>
                    <a:pt x="111" y="189"/>
                    <a:pt x="62" y="190"/>
                    <a:pt x="14" y="190"/>
                  </a:cubicBezTo>
                  <a:cubicBezTo>
                    <a:pt x="3" y="190"/>
                    <a:pt x="0" y="187"/>
                    <a:pt x="0" y="176"/>
                  </a:cubicBezTo>
                  <a:cubicBezTo>
                    <a:pt x="2" y="119"/>
                    <a:pt x="12" y="64"/>
                    <a:pt x="30" y="11"/>
                  </a:cubicBezTo>
                  <a:cubicBezTo>
                    <a:pt x="33" y="3"/>
                    <a:pt x="36" y="0"/>
                    <a:pt x="46" y="2"/>
                  </a:cubicBezTo>
                  <a:cubicBezTo>
                    <a:pt x="84" y="9"/>
                    <a:pt x="122" y="14"/>
                    <a:pt x="161" y="14"/>
                  </a:cubicBezTo>
                  <a:cubicBezTo>
                    <a:pt x="172" y="15"/>
                    <a:pt x="173" y="20"/>
                    <a:pt x="173" y="29"/>
                  </a:cubicBezTo>
                  <a:cubicBezTo>
                    <a:pt x="173" y="54"/>
                    <a:pt x="173" y="78"/>
                    <a:pt x="173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4" name="Freeform 22"/>
            <p:cNvSpPr>
              <a:spLocks/>
            </p:cNvSpPr>
            <p:nvPr/>
          </p:nvSpPr>
          <p:spPr bwMode="auto">
            <a:xfrm>
              <a:off x="2555" y="992"/>
              <a:ext cx="411" cy="451"/>
            </a:xfrm>
            <a:custGeom>
              <a:avLst/>
              <a:gdLst>
                <a:gd name="T0" fmla="*/ 173 w 174"/>
                <a:gd name="T1" fmla="*/ 89 h 191"/>
                <a:gd name="T2" fmla="*/ 173 w 174"/>
                <a:gd name="T3" fmla="*/ 163 h 191"/>
                <a:gd name="T4" fmla="*/ 160 w 174"/>
                <a:gd name="T5" fmla="*/ 176 h 191"/>
                <a:gd name="T6" fmla="*/ 53 w 174"/>
                <a:gd name="T7" fmla="*/ 188 h 191"/>
                <a:gd name="T8" fmla="*/ 28 w 174"/>
                <a:gd name="T9" fmla="*/ 172 h 191"/>
                <a:gd name="T10" fmla="*/ 0 w 174"/>
                <a:gd name="T11" fmla="*/ 16 h 191"/>
                <a:gd name="T12" fmla="*/ 15 w 174"/>
                <a:gd name="T13" fmla="*/ 0 h 191"/>
                <a:gd name="T14" fmla="*/ 159 w 174"/>
                <a:gd name="T15" fmla="*/ 0 h 191"/>
                <a:gd name="T16" fmla="*/ 173 w 174"/>
                <a:gd name="T17" fmla="*/ 15 h 191"/>
                <a:gd name="T18" fmla="*/ 173 w 174"/>
                <a:gd name="T19" fmla="*/ 89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4" h="191">
                  <a:moveTo>
                    <a:pt x="173" y="89"/>
                  </a:moveTo>
                  <a:cubicBezTo>
                    <a:pt x="173" y="113"/>
                    <a:pt x="173" y="138"/>
                    <a:pt x="173" y="163"/>
                  </a:cubicBezTo>
                  <a:cubicBezTo>
                    <a:pt x="174" y="173"/>
                    <a:pt x="170" y="176"/>
                    <a:pt x="160" y="176"/>
                  </a:cubicBezTo>
                  <a:cubicBezTo>
                    <a:pt x="124" y="176"/>
                    <a:pt x="88" y="181"/>
                    <a:pt x="53" y="188"/>
                  </a:cubicBezTo>
                  <a:cubicBezTo>
                    <a:pt x="39" y="191"/>
                    <a:pt x="32" y="187"/>
                    <a:pt x="28" y="172"/>
                  </a:cubicBezTo>
                  <a:cubicBezTo>
                    <a:pt x="12" y="121"/>
                    <a:pt x="2" y="70"/>
                    <a:pt x="0" y="16"/>
                  </a:cubicBezTo>
                  <a:cubicBezTo>
                    <a:pt x="0" y="4"/>
                    <a:pt x="3" y="0"/>
                    <a:pt x="15" y="0"/>
                  </a:cubicBezTo>
                  <a:cubicBezTo>
                    <a:pt x="63" y="1"/>
                    <a:pt x="111" y="1"/>
                    <a:pt x="159" y="0"/>
                  </a:cubicBezTo>
                  <a:cubicBezTo>
                    <a:pt x="171" y="0"/>
                    <a:pt x="174" y="4"/>
                    <a:pt x="173" y="15"/>
                  </a:cubicBezTo>
                  <a:cubicBezTo>
                    <a:pt x="173" y="40"/>
                    <a:pt x="173" y="64"/>
                    <a:pt x="173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5" name="Freeform 23"/>
            <p:cNvSpPr>
              <a:spLocks/>
            </p:cNvSpPr>
            <p:nvPr/>
          </p:nvSpPr>
          <p:spPr bwMode="auto">
            <a:xfrm>
              <a:off x="3035" y="475"/>
              <a:ext cx="413" cy="448"/>
            </a:xfrm>
            <a:custGeom>
              <a:avLst/>
              <a:gdLst>
                <a:gd name="T0" fmla="*/ 87 w 175"/>
                <a:gd name="T1" fmla="*/ 190 h 190"/>
                <a:gd name="T2" fmla="*/ 15 w 175"/>
                <a:gd name="T3" fmla="*/ 190 h 190"/>
                <a:gd name="T4" fmla="*/ 0 w 175"/>
                <a:gd name="T5" fmla="*/ 175 h 190"/>
                <a:gd name="T6" fmla="*/ 0 w 175"/>
                <a:gd name="T7" fmla="*/ 29 h 190"/>
                <a:gd name="T8" fmla="*/ 13 w 175"/>
                <a:gd name="T9" fmla="*/ 14 h 190"/>
                <a:gd name="T10" fmla="*/ 126 w 175"/>
                <a:gd name="T11" fmla="*/ 2 h 190"/>
                <a:gd name="T12" fmla="*/ 143 w 175"/>
                <a:gd name="T13" fmla="*/ 12 h 190"/>
                <a:gd name="T14" fmla="*/ 174 w 175"/>
                <a:gd name="T15" fmla="*/ 176 h 190"/>
                <a:gd name="T16" fmla="*/ 159 w 175"/>
                <a:gd name="T17" fmla="*/ 190 h 190"/>
                <a:gd name="T18" fmla="*/ 87 w 175"/>
                <a:gd name="T19" fmla="*/ 190 h 190"/>
                <a:gd name="T20" fmla="*/ 87 w 175"/>
                <a:gd name="T2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90">
                  <a:moveTo>
                    <a:pt x="87" y="190"/>
                  </a:moveTo>
                  <a:cubicBezTo>
                    <a:pt x="63" y="190"/>
                    <a:pt x="39" y="189"/>
                    <a:pt x="15" y="190"/>
                  </a:cubicBezTo>
                  <a:cubicBezTo>
                    <a:pt x="4" y="190"/>
                    <a:pt x="0" y="187"/>
                    <a:pt x="0" y="175"/>
                  </a:cubicBezTo>
                  <a:cubicBezTo>
                    <a:pt x="1" y="127"/>
                    <a:pt x="1" y="78"/>
                    <a:pt x="0" y="29"/>
                  </a:cubicBezTo>
                  <a:cubicBezTo>
                    <a:pt x="0" y="20"/>
                    <a:pt x="1" y="15"/>
                    <a:pt x="13" y="14"/>
                  </a:cubicBezTo>
                  <a:cubicBezTo>
                    <a:pt x="51" y="13"/>
                    <a:pt x="89" y="9"/>
                    <a:pt x="126" y="2"/>
                  </a:cubicBezTo>
                  <a:cubicBezTo>
                    <a:pt x="136" y="0"/>
                    <a:pt x="139" y="2"/>
                    <a:pt x="143" y="12"/>
                  </a:cubicBezTo>
                  <a:cubicBezTo>
                    <a:pt x="162" y="65"/>
                    <a:pt x="169" y="120"/>
                    <a:pt x="174" y="176"/>
                  </a:cubicBezTo>
                  <a:cubicBezTo>
                    <a:pt x="175" y="187"/>
                    <a:pt x="170" y="190"/>
                    <a:pt x="159" y="190"/>
                  </a:cubicBezTo>
                  <a:cubicBezTo>
                    <a:pt x="135" y="189"/>
                    <a:pt x="111" y="190"/>
                    <a:pt x="87" y="190"/>
                  </a:cubicBezTo>
                  <a:cubicBezTo>
                    <a:pt x="87" y="190"/>
                    <a:pt x="87" y="190"/>
                    <a:pt x="87" y="1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6" name="Freeform 24"/>
            <p:cNvSpPr>
              <a:spLocks/>
            </p:cNvSpPr>
            <p:nvPr/>
          </p:nvSpPr>
          <p:spPr bwMode="auto">
            <a:xfrm>
              <a:off x="3434" y="380"/>
              <a:ext cx="435" cy="543"/>
            </a:xfrm>
            <a:custGeom>
              <a:avLst/>
              <a:gdLst>
                <a:gd name="T0" fmla="*/ 108 w 184"/>
                <a:gd name="T1" fmla="*/ 230 h 230"/>
                <a:gd name="T2" fmla="*/ 50 w 184"/>
                <a:gd name="T3" fmla="*/ 230 h 230"/>
                <a:gd name="T4" fmla="*/ 34 w 184"/>
                <a:gd name="T5" fmla="*/ 216 h 230"/>
                <a:gd name="T6" fmla="*/ 2 w 184"/>
                <a:gd name="T7" fmla="*/ 42 h 230"/>
                <a:gd name="T8" fmla="*/ 9 w 184"/>
                <a:gd name="T9" fmla="*/ 30 h 230"/>
                <a:gd name="T10" fmla="*/ 82 w 184"/>
                <a:gd name="T11" fmla="*/ 3 h 230"/>
                <a:gd name="T12" fmla="*/ 97 w 184"/>
                <a:gd name="T13" fmla="*/ 8 h 230"/>
                <a:gd name="T14" fmla="*/ 183 w 184"/>
                <a:gd name="T15" fmla="*/ 218 h 230"/>
                <a:gd name="T16" fmla="*/ 170 w 184"/>
                <a:gd name="T17" fmla="*/ 230 h 230"/>
                <a:gd name="T18" fmla="*/ 108 w 184"/>
                <a:gd name="T19" fmla="*/ 230 h 230"/>
                <a:gd name="T20" fmla="*/ 108 w 184"/>
                <a:gd name="T21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4" h="230">
                  <a:moveTo>
                    <a:pt x="108" y="230"/>
                  </a:moveTo>
                  <a:cubicBezTo>
                    <a:pt x="89" y="230"/>
                    <a:pt x="69" y="229"/>
                    <a:pt x="50" y="230"/>
                  </a:cubicBezTo>
                  <a:cubicBezTo>
                    <a:pt x="39" y="230"/>
                    <a:pt x="34" y="227"/>
                    <a:pt x="34" y="216"/>
                  </a:cubicBezTo>
                  <a:cubicBezTo>
                    <a:pt x="33" y="156"/>
                    <a:pt x="22" y="98"/>
                    <a:pt x="2" y="42"/>
                  </a:cubicBezTo>
                  <a:cubicBezTo>
                    <a:pt x="0" y="35"/>
                    <a:pt x="2" y="32"/>
                    <a:pt x="9" y="30"/>
                  </a:cubicBezTo>
                  <a:cubicBezTo>
                    <a:pt x="34" y="23"/>
                    <a:pt x="59" y="15"/>
                    <a:pt x="82" y="3"/>
                  </a:cubicBezTo>
                  <a:cubicBezTo>
                    <a:pt x="89" y="0"/>
                    <a:pt x="93" y="2"/>
                    <a:pt x="97" y="8"/>
                  </a:cubicBezTo>
                  <a:cubicBezTo>
                    <a:pt x="148" y="69"/>
                    <a:pt x="176" y="139"/>
                    <a:pt x="183" y="218"/>
                  </a:cubicBezTo>
                  <a:cubicBezTo>
                    <a:pt x="184" y="229"/>
                    <a:pt x="178" y="230"/>
                    <a:pt x="170" y="230"/>
                  </a:cubicBezTo>
                  <a:cubicBezTo>
                    <a:pt x="149" y="230"/>
                    <a:pt x="128" y="230"/>
                    <a:pt x="108" y="230"/>
                  </a:cubicBezTo>
                  <a:cubicBezTo>
                    <a:pt x="108" y="230"/>
                    <a:pt x="108" y="230"/>
                    <a:pt x="108" y="2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7" name="Freeform 25"/>
            <p:cNvSpPr>
              <a:spLocks/>
            </p:cNvSpPr>
            <p:nvPr/>
          </p:nvSpPr>
          <p:spPr bwMode="auto">
            <a:xfrm>
              <a:off x="3035" y="992"/>
              <a:ext cx="413" cy="449"/>
            </a:xfrm>
            <a:custGeom>
              <a:avLst/>
              <a:gdLst>
                <a:gd name="T0" fmla="*/ 1 w 175"/>
                <a:gd name="T1" fmla="*/ 86 h 190"/>
                <a:gd name="T2" fmla="*/ 0 w 175"/>
                <a:gd name="T3" fmla="*/ 16 h 190"/>
                <a:gd name="T4" fmla="*/ 15 w 175"/>
                <a:gd name="T5" fmla="*/ 0 h 190"/>
                <a:gd name="T6" fmla="*/ 159 w 175"/>
                <a:gd name="T7" fmla="*/ 0 h 190"/>
                <a:gd name="T8" fmla="*/ 174 w 175"/>
                <a:gd name="T9" fmla="*/ 14 h 190"/>
                <a:gd name="T10" fmla="*/ 144 w 175"/>
                <a:gd name="T11" fmla="*/ 176 h 190"/>
                <a:gd name="T12" fmla="*/ 124 w 175"/>
                <a:gd name="T13" fmla="*/ 188 h 190"/>
                <a:gd name="T14" fmla="*/ 11 w 175"/>
                <a:gd name="T15" fmla="*/ 176 h 190"/>
                <a:gd name="T16" fmla="*/ 0 w 175"/>
                <a:gd name="T17" fmla="*/ 162 h 190"/>
                <a:gd name="T18" fmla="*/ 0 w 175"/>
                <a:gd name="T19" fmla="*/ 86 h 190"/>
                <a:gd name="T20" fmla="*/ 1 w 175"/>
                <a:gd name="T21" fmla="*/ 8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90">
                  <a:moveTo>
                    <a:pt x="1" y="86"/>
                  </a:moveTo>
                  <a:cubicBezTo>
                    <a:pt x="1" y="63"/>
                    <a:pt x="1" y="40"/>
                    <a:pt x="0" y="16"/>
                  </a:cubicBezTo>
                  <a:cubicBezTo>
                    <a:pt x="0" y="5"/>
                    <a:pt x="2" y="0"/>
                    <a:pt x="15" y="0"/>
                  </a:cubicBezTo>
                  <a:cubicBezTo>
                    <a:pt x="63" y="1"/>
                    <a:pt x="111" y="1"/>
                    <a:pt x="159" y="0"/>
                  </a:cubicBezTo>
                  <a:cubicBezTo>
                    <a:pt x="170" y="0"/>
                    <a:pt x="175" y="2"/>
                    <a:pt x="174" y="14"/>
                  </a:cubicBezTo>
                  <a:cubicBezTo>
                    <a:pt x="169" y="69"/>
                    <a:pt x="162" y="123"/>
                    <a:pt x="144" y="176"/>
                  </a:cubicBezTo>
                  <a:cubicBezTo>
                    <a:pt x="140" y="187"/>
                    <a:pt x="135" y="190"/>
                    <a:pt x="124" y="188"/>
                  </a:cubicBezTo>
                  <a:cubicBezTo>
                    <a:pt x="87" y="181"/>
                    <a:pt x="49" y="176"/>
                    <a:pt x="11" y="176"/>
                  </a:cubicBezTo>
                  <a:cubicBezTo>
                    <a:pt x="0" y="176"/>
                    <a:pt x="0" y="170"/>
                    <a:pt x="0" y="162"/>
                  </a:cubicBezTo>
                  <a:cubicBezTo>
                    <a:pt x="1" y="137"/>
                    <a:pt x="0" y="112"/>
                    <a:pt x="0" y="86"/>
                  </a:cubicBezTo>
                  <a:cubicBezTo>
                    <a:pt x="0" y="86"/>
                    <a:pt x="1" y="86"/>
                    <a:pt x="1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8" name="Freeform 26"/>
            <p:cNvSpPr>
              <a:spLocks/>
            </p:cNvSpPr>
            <p:nvPr/>
          </p:nvSpPr>
          <p:spPr bwMode="auto">
            <a:xfrm>
              <a:off x="3434" y="992"/>
              <a:ext cx="439" cy="543"/>
            </a:xfrm>
            <a:custGeom>
              <a:avLst/>
              <a:gdLst>
                <a:gd name="T0" fmla="*/ 183 w 186"/>
                <a:gd name="T1" fmla="*/ 15 h 230"/>
                <a:gd name="T2" fmla="*/ 100 w 186"/>
                <a:gd name="T3" fmla="*/ 219 h 230"/>
                <a:gd name="T4" fmla="*/ 78 w 186"/>
                <a:gd name="T5" fmla="*/ 225 h 230"/>
                <a:gd name="T6" fmla="*/ 11 w 186"/>
                <a:gd name="T7" fmla="*/ 201 h 230"/>
                <a:gd name="T8" fmla="*/ 3 w 186"/>
                <a:gd name="T9" fmla="*/ 186 h 230"/>
                <a:gd name="T10" fmla="*/ 34 w 186"/>
                <a:gd name="T11" fmla="*/ 16 h 230"/>
                <a:gd name="T12" fmla="*/ 52 w 186"/>
                <a:gd name="T13" fmla="*/ 0 h 230"/>
                <a:gd name="T14" fmla="*/ 163 w 186"/>
                <a:gd name="T15" fmla="*/ 0 h 230"/>
                <a:gd name="T16" fmla="*/ 183 w 186"/>
                <a:gd name="T17" fmla="*/ 15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" h="230">
                  <a:moveTo>
                    <a:pt x="183" y="15"/>
                  </a:moveTo>
                  <a:cubicBezTo>
                    <a:pt x="175" y="95"/>
                    <a:pt x="147" y="161"/>
                    <a:pt x="100" y="219"/>
                  </a:cubicBezTo>
                  <a:cubicBezTo>
                    <a:pt x="94" y="227"/>
                    <a:pt x="89" y="230"/>
                    <a:pt x="78" y="225"/>
                  </a:cubicBezTo>
                  <a:cubicBezTo>
                    <a:pt x="56" y="216"/>
                    <a:pt x="34" y="208"/>
                    <a:pt x="11" y="201"/>
                  </a:cubicBezTo>
                  <a:cubicBezTo>
                    <a:pt x="1" y="198"/>
                    <a:pt x="0" y="195"/>
                    <a:pt x="3" y="186"/>
                  </a:cubicBezTo>
                  <a:cubicBezTo>
                    <a:pt x="22" y="131"/>
                    <a:pt x="33" y="75"/>
                    <a:pt x="34" y="16"/>
                  </a:cubicBezTo>
                  <a:cubicBezTo>
                    <a:pt x="34" y="3"/>
                    <a:pt x="39" y="0"/>
                    <a:pt x="52" y="0"/>
                  </a:cubicBezTo>
                  <a:cubicBezTo>
                    <a:pt x="89" y="1"/>
                    <a:pt x="126" y="1"/>
                    <a:pt x="163" y="0"/>
                  </a:cubicBezTo>
                  <a:cubicBezTo>
                    <a:pt x="179" y="0"/>
                    <a:pt x="186" y="4"/>
                    <a:pt x="18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9" name="Freeform 27"/>
            <p:cNvSpPr>
              <a:spLocks/>
            </p:cNvSpPr>
            <p:nvPr/>
          </p:nvSpPr>
          <p:spPr bwMode="auto">
            <a:xfrm>
              <a:off x="2125" y="992"/>
              <a:ext cx="440" cy="541"/>
            </a:xfrm>
            <a:custGeom>
              <a:avLst/>
              <a:gdLst>
                <a:gd name="T0" fmla="*/ 77 w 186"/>
                <a:gd name="T1" fmla="*/ 0 h 229"/>
                <a:gd name="T2" fmla="*/ 137 w 186"/>
                <a:gd name="T3" fmla="*/ 0 h 229"/>
                <a:gd name="T4" fmla="*/ 151 w 186"/>
                <a:gd name="T5" fmla="*/ 13 h 229"/>
                <a:gd name="T6" fmla="*/ 182 w 186"/>
                <a:gd name="T7" fmla="*/ 185 h 229"/>
                <a:gd name="T8" fmla="*/ 173 w 186"/>
                <a:gd name="T9" fmla="*/ 202 h 229"/>
                <a:gd name="T10" fmla="*/ 111 w 186"/>
                <a:gd name="T11" fmla="*/ 224 h 229"/>
                <a:gd name="T12" fmla="*/ 87 w 186"/>
                <a:gd name="T13" fmla="*/ 219 h 229"/>
                <a:gd name="T14" fmla="*/ 7 w 186"/>
                <a:gd name="T15" fmla="*/ 45 h 229"/>
                <a:gd name="T16" fmla="*/ 47 w 186"/>
                <a:gd name="T17" fmla="*/ 0 h 229"/>
                <a:gd name="T18" fmla="*/ 77 w 186"/>
                <a:gd name="T19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229">
                  <a:moveTo>
                    <a:pt x="77" y="0"/>
                  </a:moveTo>
                  <a:cubicBezTo>
                    <a:pt x="97" y="0"/>
                    <a:pt x="117" y="1"/>
                    <a:pt x="137" y="0"/>
                  </a:cubicBezTo>
                  <a:cubicBezTo>
                    <a:pt x="147" y="0"/>
                    <a:pt x="151" y="2"/>
                    <a:pt x="151" y="13"/>
                  </a:cubicBezTo>
                  <a:cubicBezTo>
                    <a:pt x="153" y="72"/>
                    <a:pt x="163" y="129"/>
                    <a:pt x="182" y="185"/>
                  </a:cubicBezTo>
                  <a:cubicBezTo>
                    <a:pt x="186" y="196"/>
                    <a:pt x="183" y="199"/>
                    <a:pt x="173" y="202"/>
                  </a:cubicBezTo>
                  <a:cubicBezTo>
                    <a:pt x="152" y="208"/>
                    <a:pt x="131" y="215"/>
                    <a:pt x="111" y="224"/>
                  </a:cubicBezTo>
                  <a:cubicBezTo>
                    <a:pt x="100" y="229"/>
                    <a:pt x="94" y="227"/>
                    <a:pt x="87" y="219"/>
                  </a:cubicBezTo>
                  <a:cubicBezTo>
                    <a:pt x="43" y="169"/>
                    <a:pt x="18" y="110"/>
                    <a:pt x="7" y="45"/>
                  </a:cubicBezTo>
                  <a:cubicBezTo>
                    <a:pt x="0" y="0"/>
                    <a:pt x="2" y="0"/>
                    <a:pt x="47" y="0"/>
                  </a:cubicBezTo>
                  <a:cubicBezTo>
                    <a:pt x="57" y="0"/>
                    <a:pt x="67" y="0"/>
                    <a:pt x="7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0" name="Freeform 28"/>
            <p:cNvSpPr>
              <a:spLocks/>
            </p:cNvSpPr>
            <p:nvPr/>
          </p:nvSpPr>
          <p:spPr bwMode="auto">
            <a:xfrm>
              <a:off x="2128" y="383"/>
              <a:ext cx="441" cy="543"/>
            </a:xfrm>
            <a:custGeom>
              <a:avLst/>
              <a:gdLst>
                <a:gd name="T0" fmla="*/ 76 w 187"/>
                <a:gd name="T1" fmla="*/ 229 h 230"/>
                <a:gd name="T2" fmla="*/ 20 w 187"/>
                <a:gd name="T3" fmla="*/ 229 h 230"/>
                <a:gd name="T4" fmla="*/ 2 w 187"/>
                <a:gd name="T5" fmla="*/ 210 h 230"/>
                <a:gd name="T6" fmla="*/ 68 w 187"/>
                <a:gd name="T7" fmla="*/ 34 h 230"/>
                <a:gd name="T8" fmla="*/ 130 w 187"/>
                <a:gd name="T9" fmla="*/ 14 h 230"/>
                <a:gd name="T10" fmla="*/ 149 w 187"/>
                <a:gd name="T11" fmla="*/ 21 h 230"/>
                <a:gd name="T12" fmla="*/ 183 w 187"/>
                <a:gd name="T13" fmla="*/ 34 h 230"/>
                <a:gd name="T14" fmla="*/ 174 w 187"/>
                <a:gd name="T15" fmla="*/ 67 h 230"/>
                <a:gd name="T16" fmla="*/ 150 w 187"/>
                <a:gd name="T17" fmla="*/ 214 h 230"/>
                <a:gd name="T18" fmla="*/ 134 w 187"/>
                <a:gd name="T19" fmla="*/ 229 h 230"/>
                <a:gd name="T20" fmla="*/ 76 w 187"/>
                <a:gd name="T21" fmla="*/ 229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7" h="230">
                  <a:moveTo>
                    <a:pt x="76" y="229"/>
                  </a:moveTo>
                  <a:cubicBezTo>
                    <a:pt x="57" y="229"/>
                    <a:pt x="39" y="228"/>
                    <a:pt x="20" y="229"/>
                  </a:cubicBezTo>
                  <a:cubicBezTo>
                    <a:pt x="5" y="230"/>
                    <a:pt x="0" y="225"/>
                    <a:pt x="2" y="210"/>
                  </a:cubicBezTo>
                  <a:cubicBezTo>
                    <a:pt x="12" y="147"/>
                    <a:pt x="30" y="87"/>
                    <a:pt x="68" y="34"/>
                  </a:cubicBezTo>
                  <a:cubicBezTo>
                    <a:pt x="92" y="0"/>
                    <a:pt x="92" y="0"/>
                    <a:pt x="130" y="14"/>
                  </a:cubicBezTo>
                  <a:cubicBezTo>
                    <a:pt x="137" y="16"/>
                    <a:pt x="143" y="19"/>
                    <a:pt x="149" y="21"/>
                  </a:cubicBezTo>
                  <a:cubicBezTo>
                    <a:pt x="161" y="25"/>
                    <a:pt x="177" y="26"/>
                    <a:pt x="183" y="34"/>
                  </a:cubicBezTo>
                  <a:cubicBezTo>
                    <a:pt x="187" y="40"/>
                    <a:pt x="177" y="56"/>
                    <a:pt x="174" y="67"/>
                  </a:cubicBezTo>
                  <a:cubicBezTo>
                    <a:pt x="160" y="115"/>
                    <a:pt x="152" y="164"/>
                    <a:pt x="150" y="214"/>
                  </a:cubicBezTo>
                  <a:cubicBezTo>
                    <a:pt x="150" y="227"/>
                    <a:pt x="145" y="229"/>
                    <a:pt x="134" y="229"/>
                  </a:cubicBezTo>
                  <a:cubicBezTo>
                    <a:pt x="115" y="228"/>
                    <a:pt x="95" y="229"/>
                    <a:pt x="76" y="2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2" name="Freeform 29"/>
            <p:cNvSpPr>
              <a:spLocks/>
            </p:cNvSpPr>
            <p:nvPr/>
          </p:nvSpPr>
          <p:spPr bwMode="auto">
            <a:xfrm>
              <a:off x="2659" y="118"/>
              <a:ext cx="305" cy="319"/>
            </a:xfrm>
            <a:custGeom>
              <a:avLst/>
              <a:gdLst>
                <a:gd name="T0" fmla="*/ 129 w 129"/>
                <a:gd name="T1" fmla="*/ 69 h 135"/>
                <a:gd name="T2" fmla="*/ 129 w 129"/>
                <a:gd name="T3" fmla="*/ 120 h 135"/>
                <a:gd name="T4" fmla="*/ 116 w 129"/>
                <a:gd name="T5" fmla="*/ 135 h 135"/>
                <a:gd name="T6" fmla="*/ 18 w 129"/>
                <a:gd name="T7" fmla="*/ 125 h 135"/>
                <a:gd name="T8" fmla="*/ 7 w 129"/>
                <a:gd name="T9" fmla="*/ 112 h 135"/>
                <a:gd name="T10" fmla="*/ 107 w 129"/>
                <a:gd name="T11" fmla="*/ 9 h 135"/>
                <a:gd name="T12" fmla="*/ 129 w 129"/>
                <a:gd name="T13" fmla="*/ 23 h 135"/>
                <a:gd name="T14" fmla="*/ 129 w 129"/>
                <a:gd name="T15" fmla="*/ 6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35">
                  <a:moveTo>
                    <a:pt x="129" y="69"/>
                  </a:moveTo>
                  <a:cubicBezTo>
                    <a:pt x="129" y="86"/>
                    <a:pt x="129" y="103"/>
                    <a:pt x="129" y="120"/>
                  </a:cubicBezTo>
                  <a:cubicBezTo>
                    <a:pt x="129" y="130"/>
                    <a:pt x="128" y="135"/>
                    <a:pt x="116" y="135"/>
                  </a:cubicBezTo>
                  <a:cubicBezTo>
                    <a:pt x="83" y="134"/>
                    <a:pt x="50" y="129"/>
                    <a:pt x="18" y="125"/>
                  </a:cubicBezTo>
                  <a:cubicBezTo>
                    <a:pt x="13" y="124"/>
                    <a:pt x="0" y="125"/>
                    <a:pt x="7" y="112"/>
                  </a:cubicBezTo>
                  <a:cubicBezTo>
                    <a:pt x="31" y="68"/>
                    <a:pt x="59" y="29"/>
                    <a:pt x="107" y="9"/>
                  </a:cubicBezTo>
                  <a:cubicBezTo>
                    <a:pt x="129" y="0"/>
                    <a:pt x="129" y="1"/>
                    <a:pt x="129" y="23"/>
                  </a:cubicBezTo>
                  <a:cubicBezTo>
                    <a:pt x="129" y="38"/>
                    <a:pt x="129" y="53"/>
                    <a:pt x="12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3" name="Freeform 30"/>
            <p:cNvSpPr>
              <a:spLocks/>
            </p:cNvSpPr>
            <p:nvPr/>
          </p:nvSpPr>
          <p:spPr bwMode="auto">
            <a:xfrm>
              <a:off x="2643" y="1479"/>
              <a:ext cx="323" cy="311"/>
            </a:xfrm>
            <a:custGeom>
              <a:avLst/>
              <a:gdLst>
                <a:gd name="T0" fmla="*/ 136 w 137"/>
                <a:gd name="T1" fmla="*/ 67 h 132"/>
                <a:gd name="T2" fmla="*/ 136 w 137"/>
                <a:gd name="T3" fmla="*/ 115 h 132"/>
                <a:gd name="T4" fmla="*/ 118 w 137"/>
                <a:gd name="T5" fmla="*/ 128 h 132"/>
                <a:gd name="T6" fmla="*/ 35 w 137"/>
                <a:gd name="T7" fmla="*/ 57 h 132"/>
                <a:gd name="T8" fmla="*/ 59 w 137"/>
                <a:gd name="T9" fmla="*/ 6 h 132"/>
                <a:gd name="T10" fmla="*/ 118 w 137"/>
                <a:gd name="T11" fmla="*/ 1 h 132"/>
                <a:gd name="T12" fmla="*/ 136 w 137"/>
                <a:gd name="T13" fmla="*/ 18 h 132"/>
                <a:gd name="T14" fmla="*/ 136 w 137"/>
                <a:gd name="T15" fmla="*/ 6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132">
                  <a:moveTo>
                    <a:pt x="136" y="67"/>
                  </a:moveTo>
                  <a:cubicBezTo>
                    <a:pt x="136" y="83"/>
                    <a:pt x="135" y="99"/>
                    <a:pt x="136" y="115"/>
                  </a:cubicBezTo>
                  <a:cubicBezTo>
                    <a:pt x="137" y="132"/>
                    <a:pt x="131" y="132"/>
                    <a:pt x="118" y="128"/>
                  </a:cubicBezTo>
                  <a:cubicBezTo>
                    <a:pt x="81" y="115"/>
                    <a:pt x="55" y="88"/>
                    <a:pt x="35" y="57"/>
                  </a:cubicBezTo>
                  <a:cubicBezTo>
                    <a:pt x="0" y="2"/>
                    <a:pt x="5" y="16"/>
                    <a:pt x="59" y="6"/>
                  </a:cubicBezTo>
                  <a:cubicBezTo>
                    <a:pt x="78" y="2"/>
                    <a:pt x="98" y="2"/>
                    <a:pt x="118" y="1"/>
                  </a:cubicBezTo>
                  <a:cubicBezTo>
                    <a:pt x="132" y="0"/>
                    <a:pt x="137" y="3"/>
                    <a:pt x="136" y="18"/>
                  </a:cubicBezTo>
                  <a:cubicBezTo>
                    <a:pt x="135" y="34"/>
                    <a:pt x="136" y="51"/>
                    <a:pt x="136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4" name="Freeform 31"/>
            <p:cNvSpPr>
              <a:spLocks/>
            </p:cNvSpPr>
            <p:nvPr/>
          </p:nvSpPr>
          <p:spPr bwMode="auto">
            <a:xfrm>
              <a:off x="3035" y="125"/>
              <a:ext cx="297" cy="312"/>
            </a:xfrm>
            <a:custGeom>
              <a:avLst/>
              <a:gdLst>
                <a:gd name="T0" fmla="*/ 126 w 126"/>
                <a:gd name="T1" fmla="*/ 118 h 132"/>
                <a:gd name="T2" fmla="*/ 13 w 126"/>
                <a:gd name="T3" fmla="*/ 131 h 132"/>
                <a:gd name="T4" fmla="*/ 0 w 126"/>
                <a:gd name="T5" fmla="*/ 119 h 132"/>
                <a:gd name="T6" fmla="*/ 0 w 126"/>
                <a:gd name="T7" fmla="*/ 15 h 132"/>
                <a:gd name="T8" fmla="*/ 15 w 126"/>
                <a:gd name="T9" fmla="*/ 3 h 132"/>
                <a:gd name="T10" fmla="*/ 76 w 126"/>
                <a:gd name="T11" fmla="*/ 44 h 132"/>
                <a:gd name="T12" fmla="*/ 126 w 126"/>
                <a:gd name="T13" fmla="*/ 11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32">
                  <a:moveTo>
                    <a:pt x="126" y="118"/>
                  </a:moveTo>
                  <a:cubicBezTo>
                    <a:pt x="87" y="126"/>
                    <a:pt x="50" y="131"/>
                    <a:pt x="13" y="131"/>
                  </a:cubicBezTo>
                  <a:cubicBezTo>
                    <a:pt x="3" y="132"/>
                    <a:pt x="0" y="128"/>
                    <a:pt x="0" y="119"/>
                  </a:cubicBezTo>
                  <a:cubicBezTo>
                    <a:pt x="1" y="84"/>
                    <a:pt x="1" y="49"/>
                    <a:pt x="0" y="15"/>
                  </a:cubicBezTo>
                  <a:cubicBezTo>
                    <a:pt x="0" y="2"/>
                    <a:pt x="6" y="0"/>
                    <a:pt x="15" y="3"/>
                  </a:cubicBezTo>
                  <a:cubicBezTo>
                    <a:pt x="39" y="11"/>
                    <a:pt x="59" y="26"/>
                    <a:pt x="76" y="44"/>
                  </a:cubicBezTo>
                  <a:cubicBezTo>
                    <a:pt x="96" y="65"/>
                    <a:pt x="112" y="90"/>
                    <a:pt x="126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5" name="Freeform 32"/>
            <p:cNvSpPr>
              <a:spLocks/>
            </p:cNvSpPr>
            <p:nvPr/>
          </p:nvSpPr>
          <p:spPr bwMode="auto">
            <a:xfrm>
              <a:off x="3030" y="1481"/>
              <a:ext cx="302" cy="316"/>
            </a:xfrm>
            <a:custGeom>
              <a:avLst/>
              <a:gdLst>
                <a:gd name="T0" fmla="*/ 128 w 128"/>
                <a:gd name="T1" fmla="*/ 13 h 134"/>
                <a:gd name="T2" fmla="*/ 26 w 128"/>
                <a:gd name="T3" fmla="*/ 124 h 134"/>
                <a:gd name="T4" fmla="*/ 2 w 128"/>
                <a:gd name="T5" fmla="*/ 109 h 134"/>
                <a:gd name="T6" fmla="*/ 3 w 128"/>
                <a:gd name="T7" fmla="*/ 15 h 134"/>
                <a:gd name="T8" fmla="*/ 10 w 128"/>
                <a:gd name="T9" fmla="*/ 0 h 134"/>
                <a:gd name="T10" fmla="*/ 128 w 128"/>
                <a:gd name="T11" fmla="*/ 1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4">
                  <a:moveTo>
                    <a:pt x="128" y="13"/>
                  </a:moveTo>
                  <a:cubicBezTo>
                    <a:pt x="104" y="61"/>
                    <a:pt x="76" y="102"/>
                    <a:pt x="26" y="124"/>
                  </a:cubicBezTo>
                  <a:cubicBezTo>
                    <a:pt x="5" y="134"/>
                    <a:pt x="3" y="132"/>
                    <a:pt x="2" y="109"/>
                  </a:cubicBezTo>
                  <a:cubicBezTo>
                    <a:pt x="2" y="78"/>
                    <a:pt x="2" y="47"/>
                    <a:pt x="3" y="15"/>
                  </a:cubicBezTo>
                  <a:cubicBezTo>
                    <a:pt x="3" y="10"/>
                    <a:pt x="0" y="0"/>
                    <a:pt x="10" y="0"/>
                  </a:cubicBezTo>
                  <a:cubicBezTo>
                    <a:pt x="49" y="0"/>
                    <a:pt x="88" y="4"/>
                    <a:pt x="128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6" name="Freeform 33"/>
            <p:cNvSpPr>
              <a:spLocks/>
            </p:cNvSpPr>
            <p:nvPr/>
          </p:nvSpPr>
          <p:spPr bwMode="auto">
            <a:xfrm>
              <a:off x="2406" y="116"/>
              <a:ext cx="390" cy="271"/>
            </a:xfrm>
            <a:custGeom>
              <a:avLst/>
              <a:gdLst>
                <a:gd name="T0" fmla="*/ 0 w 165"/>
                <a:gd name="T1" fmla="*/ 89 h 115"/>
                <a:gd name="T2" fmla="*/ 165 w 165"/>
                <a:gd name="T3" fmla="*/ 0 h 115"/>
                <a:gd name="T4" fmla="*/ 84 w 165"/>
                <a:gd name="T5" fmla="*/ 108 h 115"/>
                <a:gd name="T6" fmla="*/ 67 w 165"/>
                <a:gd name="T7" fmla="*/ 113 h 115"/>
                <a:gd name="T8" fmla="*/ 0 w 165"/>
                <a:gd name="T9" fmla="*/ 8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15">
                  <a:moveTo>
                    <a:pt x="0" y="89"/>
                  </a:moveTo>
                  <a:cubicBezTo>
                    <a:pt x="48" y="43"/>
                    <a:pt x="102" y="15"/>
                    <a:pt x="165" y="0"/>
                  </a:cubicBezTo>
                  <a:cubicBezTo>
                    <a:pt x="130" y="30"/>
                    <a:pt x="103" y="66"/>
                    <a:pt x="84" y="108"/>
                  </a:cubicBezTo>
                  <a:cubicBezTo>
                    <a:pt x="80" y="115"/>
                    <a:pt x="75" y="115"/>
                    <a:pt x="67" y="113"/>
                  </a:cubicBezTo>
                  <a:cubicBezTo>
                    <a:pt x="45" y="106"/>
                    <a:pt x="23" y="99"/>
                    <a:pt x="0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7" name="Freeform 34"/>
            <p:cNvSpPr>
              <a:spLocks/>
            </p:cNvSpPr>
            <p:nvPr/>
          </p:nvSpPr>
          <p:spPr bwMode="auto">
            <a:xfrm>
              <a:off x="3200" y="118"/>
              <a:ext cx="387" cy="272"/>
            </a:xfrm>
            <a:custGeom>
              <a:avLst/>
              <a:gdLst>
                <a:gd name="T0" fmla="*/ 164 w 164"/>
                <a:gd name="T1" fmla="*/ 88 h 115"/>
                <a:gd name="T2" fmla="*/ 96 w 164"/>
                <a:gd name="T3" fmla="*/ 113 h 115"/>
                <a:gd name="T4" fmla="*/ 82 w 164"/>
                <a:gd name="T5" fmla="*/ 106 h 115"/>
                <a:gd name="T6" fmla="*/ 0 w 164"/>
                <a:gd name="T7" fmla="*/ 0 h 115"/>
                <a:gd name="T8" fmla="*/ 164 w 164"/>
                <a:gd name="T9" fmla="*/ 8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115">
                  <a:moveTo>
                    <a:pt x="164" y="88"/>
                  </a:moveTo>
                  <a:cubicBezTo>
                    <a:pt x="142" y="100"/>
                    <a:pt x="119" y="105"/>
                    <a:pt x="96" y="113"/>
                  </a:cubicBezTo>
                  <a:cubicBezTo>
                    <a:pt x="89" y="115"/>
                    <a:pt x="85" y="113"/>
                    <a:pt x="82" y="106"/>
                  </a:cubicBezTo>
                  <a:cubicBezTo>
                    <a:pt x="63" y="65"/>
                    <a:pt x="37" y="29"/>
                    <a:pt x="0" y="0"/>
                  </a:cubicBezTo>
                  <a:cubicBezTo>
                    <a:pt x="46" y="3"/>
                    <a:pt x="131" y="49"/>
                    <a:pt x="16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8" name="Freeform 35"/>
            <p:cNvSpPr>
              <a:spLocks/>
            </p:cNvSpPr>
            <p:nvPr/>
          </p:nvSpPr>
          <p:spPr bwMode="auto">
            <a:xfrm>
              <a:off x="3212" y="1526"/>
              <a:ext cx="378" cy="269"/>
            </a:xfrm>
            <a:custGeom>
              <a:avLst/>
              <a:gdLst>
                <a:gd name="T0" fmla="*/ 0 w 160"/>
                <a:gd name="T1" fmla="*/ 114 h 114"/>
                <a:gd name="T2" fmla="*/ 77 w 160"/>
                <a:gd name="T3" fmla="*/ 10 h 114"/>
                <a:gd name="T4" fmla="*/ 91 w 160"/>
                <a:gd name="T5" fmla="*/ 2 h 114"/>
                <a:gd name="T6" fmla="*/ 160 w 160"/>
                <a:gd name="T7" fmla="*/ 28 h 114"/>
                <a:gd name="T8" fmla="*/ 0 w 16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14">
                  <a:moveTo>
                    <a:pt x="0" y="114"/>
                  </a:moveTo>
                  <a:cubicBezTo>
                    <a:pt x="33" y="84"/>
                    <a:pt x="58" y="49"/>
                    <a:pt x="77" y="10"/>
                  </a:cubicBezTo>
                  <a:cubicBezTo>
                    <a:pt x="80" y="3"/>
                    <a:pt x="84" y="0"/>
                    <a:pt x="91" y="2"/>
                  </a:cubicBezTo>
                  <a:cubicBezTo>
                    <a:pt x="114" y="10"/>
                    <a:pt x="137" y="15"/>
                    <a:pt x="160" y="28"/>
                  </a:cubicBezTo>
                  <a:cubicBezTo>
                    <a:pt x="114" y="72"/>
                    <a:pt x="61" y="100"/>
                    <a:pt x="0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9" name="Freeform 36"/>
            <p:cNvSpPr>
              <a:spLocks/>
            </p:cNvSpPr>
            <p:nvPr/>
          </p:nvSpPr>
          <p:spPr bwMode="auto">
            <a:xfrm>
              <a:off x="2413" y="1526"/>
              <a:ext cx="395" cy="276"/>
            </a:xfrm>
            <a:custGeom>
              <a:avLst/>
              <a:gdLst>
                <a:gd name="T0" fmla="*/ 167 w 167"/>
                <a:gd name="T1" fmla="*/ 117 h 117"/>
                <a:gd name="T2" fmla="*/ 6 w 167"/>
                <a:gd name="T3" fmla="*/ 35 h 117"/>
                <a:gd name="T4" fmla="*/ 8 w 167"/>
                <a:gd name="T5" fmla="*/ 22 h 117"/>
                <a:gd name="T6" fmla="*/ 66 w 167"/>
                <a:gd name="T7" fmla="*/ 3 h 117"/>
                <a:gd name="T8" fmla="*/ 82 w 167"/>
                <a:gd name="T9" fmla="*/ 11 h 117"/>
                <a:gd name="T10" fmla="*/ 167 w 167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117">
                  <a:moveTo>
                    <a:pt x="167" y="117"/>
                  </a:moveTo>
                  <a:cubicBezTo>
                    <a:pt x="102" y="105"/>
                    <a:pt x="52" y="74"/>
                    <a:pt x="6" y="35"/>
                  </a:cubicBezTo>
                  <a:cubicBezTo>
                    <a:pt x="0" y="29"/>
                    <a:pt x="0" y="25"/>
                    <a:pt x="8" y="22"/>
                  </a:cubicBezTo>
                  <a:cubicBezTo>
                    <a:pt x="27" y="16"/>
                    <a:pt x="47" y="9"/>
                    <a:pt x="66" y="3"/>
                  </a:cubicBezTo>
                  <a:cubicBezTo>
                    <a:pt x="74" y="0"/>
                    <a:pt x="78" y="4"/>
                    <a:pt x="82" y="11"/>
                  </a:cubicBezTo>
                  <a:cubicBezTo>
                    <a:pt x="102" y="51"/>
                    <a:pt x="127" y="88"/>
                    <a:pt x="167" y="1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94715" y="3801813"/>
            <a:ext cx="331618" cy="555040"/>
            <a:chOff x="594715" y="3801813"/>
            <a:chExt cx="331618" cy="555040"/>
          </a:xfrm>
        </p:grpSpPr>
        <p:grpSp>
          <p:nvGrpSpPr>
            <p:cNvPr id="81" name="Group 312"/>
            <p:cNvGrpSpPr>
              <a:grpSpLocks noChangeAspect="1"/>
            </p:cNvGrpSpPr>
            <p:nvPr/>
          </p:nvGrpSpPr>
          <p:grpSpPr bwMode="auto">
            <a:xfrm>
              <a:off x="594715" y="3801813"/>
              <a:ext cx="331618" cy="555040"/>
              <a:chOff x="2761" y="1423"/>
              <a:chExt cx="236" cy="395"/>
            </a:xfrm>
          </p:grpSpPr>
          <p:sp>
            <p:nvSpPr>
              <p:cNvPr id="88" name="Freeform 313"/>
              <p:cNvSpPr>
                <a:spLocks noEditPoints="1"/>
              </p:cNvSpPr>
              <p:nvPr/>
            </p:nvSpPr>
            <p:spPr bwMode="auto">
              <a:xfrm>
                <a:off x="2761" y="1423"/>
                <a:ext cx="236" cy="395"/>
              </a:xfrm>
              <a:custGeom>
                <a:avLst/>
                <a:gdLst>
                  <a:gd name="T0" fmla="*/ 87 w 100"/>
                  <a:gd name="T1" fmla="*/ 0 h 167"/>
                  <a:gd name="T2" fmla="*/ 13 w 100"/>
                  <a:gd name="T3" fmla="*/ 0 h 167"/>
                  <a:gd name="T4" fmla="*/ 0 w 100"/>
                  <a:gd name="T5" fmla="*/ 12 h 167"/>
                  <a:gd name="T6" fmla="*/ 0 w 100"/>
                  <a:gd name="T7" fmla="*/ 154 h 167"/>
                  <a:gd name="T8" fmla="*/ 13 w 100"/>
                  <a:gd name="T9" fmla="*/ 167 h 167"/>
                  <a:gd name="T10" fmla="*/ 87 w 100"/>
                  <a:gd name="T11" fmla="*/ 167 h 167"/>
                  <a:gd name="T12" fmla="*/ 100 w 100"/>
                  <a:gd name="T13" fmla="*/ 154 h 167"/>
                  <a:gd name="T14" fmla="*/ 100 w 100"/>
                  <a:gd name="T15" fmla="*/ 12 h 167"/>
                  <a:gd name="T16" fmla="*/ 87 w 100"/>
                  <a:gd name="T17" fmla="*/ 0 h 167"/>
                  <a:gd name="T18" fmla="*/ 39 w 100"/>
                  <a:gd name="T19" fmla="*/ 6 h 167"/>
                  <a:gd name="T20" fmla="*/ 61 w 100"/>
                  <a:gd name="T21" fmla="*/ 6 h 167"/>
                  <a:gd name="T22" fmla="*/ 63 w 100"/>
                  <a:gd name="T23" fmla="*/ 9 h 167"/>
                  <a:gd name="T24" fmla="*/ 61 w 100"/>
                  <a:gd name="T25" fmla="*/ 11 h 167"/>
                  <a:gd name="T26" fmla="*/ 61 w 100"/>
                  <a:gd name="T27" fmla="*/ 11 h 167"/>
                  <a:gd name="T28" fmla="*/ 40 w 100"/>
                  <a:gd name="T29" fmla="*/ 11 h 167"/>
                  <a:gd name="T30" fmla="*/ 40 w 100"/>
                  <a:gd name="T31" fmla="*/ 11 h 167"/>
                  <a:gd name="T32" fmla="*/ 37 w 100"/>
                  <a:gd name="T33" fmla="*/ 9 h 167"/>
                  <a:gd name="T34" fmla="*/ 39 w 100"/>
                  <a:gd name="T35" fmla="*/ 6 h 167"/>
                  <a:gd name="T36" fmla="*/ 50 w 100"/>
                  <a:gd name="T37" fmla="*/ 162 h 167"/>
                  <a:gd name="T38" fmla="*/ 42 w 100"/>
                  <a:gd name="T39" fmla="*/ 154 h 167"/>
                  <a:gd name="T40" fmla="*/ 50 w 100"/>
                  <a:gd name="T41" fmla="*/ 146 h 167"/>
                  <a:gd name="T42" fmla="*/ 58 w 100"/>
                  <a:gd name="T43" fmla="*/ 154 h 167"/>
                  <a:gd name="T44" fmla="*/ 50 w 100"/>
                  <a:gd name="T45" fmla="*/ 162 h 167"/>
                  <a:gd name="T46" fmla="*/ 95 w 100"/>
                  <a:gd name="T47" fmla="*/ 141 h 167"/>
                  <a:gd name="T48" fmla="*/ 5 w 100"/>
                  <a:gd name="T49" fmla="*/ 141 h 167"/>
                  <a:gd name="T50" fmla="*/ 5 w 100"/>
                  <a:gd name="T51" fmla="*/ 18 h 167"/>
                  <a:gd name="T52" fmla="*/ 95 w 100"/>
                  <a:gd name="T53" fmla="*/ 18 h 167"/>
                  <a:gd name="T54" fmla="*/ 95 w 100"/>
                  <a:gd name="T55" fmla="*/ 141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0" h="167">
                    <a:moveTo>
                      <a:pt x="87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161"/>
                      <a:pt x="6" y="167"/>
                      <a:pt x="13" y="167"/>
                    </a:cubicBezTo>
                    <a:cubicBezTo>
                      <a:pt x="87" y="167"/>
                      <a:pt x="87" y="167"/>
                      <a:pt x="87" y="167"/>
                    </a:cubicBezTo>
                    <a:cubicBezTo>
                      <a:pt x="94" y="167"/>
                      <a:pt x="100" y="161"/>
                      <a:pt x="100" y="15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5"/>
                      <a:pt x="94" y="0"/>
                      <a:pt x="87" y="0"/>
                    </a:cubicBezTo>
                    <a:close/>
                    <a:moveTo>
                      <a:pt x="39" y="6"/>
                    </a:moveTo>
                    <a:cubicBezTo>
                      <a:pt x="61" y="6"/>
                      <a:pt x="61" y="6"/>
                      <a:pt x="61" y="6"/>
                    </a:cubicBezTo>
                    <a:cubicBezTo>
                      <a:pt x="62" y="6"/>
                      <a:pt x="63" y="7"/>
                      <a:pt x="63" y="9"/>
                    </a:cubicBezTo>
                    <a:cubicBezTo>
                      <a:pt x="63" y="10"/>
                      <a:pt x="62" y="11"/>
                      <a:pt x="61" y="11"/>
                    </a:cubicBezTo>
                    <a:cubicBezTo>
                      <a:pt x="61" y="11"/>
                      <a:pt x="61" y="11"/>
                      <a:pt x="61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38" y="11"/>
                      <a:pt x="37" y="10"/>
                      <a:pt x="37" y="9"/>
                    </a:cubicBezTo>
                    <a:cubicBezTo>
                      <a:pt x="37" y="7"/>
                      <a:pt x="38" y="6"/>
                      <a:pt x="39" y="6"/>
                    </a:cubicBezTo>
                    <a:close/>
                    <a:moveTo>
                      <a:pt x="50" y="162"/>
                    </a:moveTo>
                    <a:cubicBezTo>
                      <a:pt x="46" y="162"/>
                      <a:pt x="42" y="158"/>
                      <a:pt x="42" y="154"/>
                    </a:cubicBezTo>
                    <a:cubicBezTo>
                      <a:pt x="42" y="150"/>
                      <a:pt x="46" y="146"/>
                      <a:pt x="50" y="146"/>
                    </a:cubicBezTo>
                    <a:cubicBezTo>
                      <a:pt x="54" y="146"/>
                      <a:pt x="58" y="150"/>
                      <a:pt x="58" y="154"/>
                    </a:cubicBezTo>
                    <a:cubicBezTo>
                      <a:pt x="58" y="158"/>
                      <a:pt x="54" y="162"/>
                      <a:pt x="50" y="162"/>
                    </a:cubicBezTo>
                    <a:close/>
                    <a:moveTo>
                      <a:pt x="95" y="141"/>
                    </a:moveTo>
                    <a:cubicBezTo>
                      <a:pt x="5" y="141"/>
                      <a:pt x="5" y="141"/>
                      <a:pt x="5" y="14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95" y="18"/>
                      <a:pt x="95" y="18"/>
                      <a:pt x="95" y="18"/>
                    </a:cubicBezTo>
                    <a:lnTo>
                      <a:pt x="95" y="141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89" name="Freeform 319"/>
              <p:cNvSpPr>
                <a:spLocks/>
              </p:cNvSpPr>
              <p:nvPr/>
            </p:nvSpPr>
            <p:spPr bwMode="auto">
              <a:xfrm>
                <a:off x="2791" y="1690"/>
                <a:ext cx="175" cy="15"/>
              </a:xfrm>
              <a:custGeom>
                <a:avLst/>
                <a:gdLst>
                  <a:gd name="T0" fmla="*/ 2 w 74"/>
                  <a:gd name="T1" fmla="*/ 0 h 6"/>
                  <a:gd name="T2" fmla="*/ 71 w 74"/>
                  <a:gd name="T3" fmla="*/ 0 h 6"/>
                  <a:gd name="T4" fmla="*/ 74 w 74"/>
                  <a:gd name="T5" fmla="*/ 3 h 6"/>
                  <a:gd name="T6" fmla="*/ 74 w 74"/>
                  <a:gd name="T7" fmla="*/ 3 h 6"/>
                  <a:gd name="T8" fmla="*/ 71 w 74"/>
                  <a:gd name="T9" fmla="*/ 6 h 6"/>
                  <a:gd name="T10" fmla="*/ 2 w 74"/>
                  <a:gd name="T11" fmla="*/ 6 h 6"/>
                  <a:gd name="T12" fmla="*/ 0 w 74"/>
                  <a:gd name="T13" fmla="*/ 3 h 6"/>
                  <a:gd name="T14" fmla="*/ 0 w 74"/>
                  <a:gd name="T15" fmla="*/ 3 h 6"/>
                  <a:gd name="T16" fmla="*/ 2 w 74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6">
                    <a:moveTo>
                      <a:pt x="2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73" y="0"/>
                      <a:pt x="74" y="2"/>
                      <a:pt x="74" y="3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74" y="5"/>
                      <a:pt x="73" y="6"/>
                      <a:pt x="7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0" name="Freeform 320"/>
              <p:cNvSpPr>
                <a:spLocks/>
              </p:cNvSpPr>
              <p:nvPr/>
            </p:nvSpPr>
            <p:spPr bwMode="auto">
              <a:xfrm>
                <a:off x="2791" y="1721"/>
                <a:ext cx="175" cy="14"/>
              </a:xfrm>
              <a:custGeom>
                <a:avLst/>
                <a:gdLst>
                  <a:gd name="T0" fmla="*/ 2 w 74"/>
                  <a:gd name="T1" fmla="*/ 0 h 6"/>
                  <a:gd name="T2" fmla="*/ 71 w 74"/>
                  <a:gd name="T3" fmla="*/ 0 h 6"/>
                  <a:gd name="T4" fmla="*/ 74 w 74"/>
                  <a:gd name="T5" fmla="*/ 3 h 6"/>
                  <a:gd name="T6" fmla="*/ 74 w 74"/>
                  <a:gd name="T7" fmla="*/ 3 h 6"/>
                  <a:gd name="T8" fmla="*/ 71 w 74"/>
                  <a:gd name="T9" fmla="*/ 6 h 6"/>
                  <a:gd name="T10" fmla="*/ 2 w 74"/>
                  <a:gd name="T11" fmla="*/ 6 h 6"/>
                  <a:gd name="T12" fmla="*/ 0 w 74"/>
                  <a:gd name="T13" fmla="*/ 3 h 6"/>
                  <a:gd name="T14" fmla="*/ 0 w 74"/>
                  <a:gd name="T15" fmla="*/ 3 h 6"/>
                  <a:gd name="T16" fmla="*/ 2 w 74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6">
                    <a:moveTo>
                      <a:pt x="2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73" y="0"/>
                      <a:pt x="74" y="2"/>
                      <a:pt x="74" y="3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74" y="5"/>
                      <a:pt x="73" y="6"/>
                      <a:pt x="7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673211" y="3904929"/>
              <a:ext cx="174626" cy="244164"/>
              <a:chOff x="-9611173" y="-2947988"/>
              <a:chExt cx="3296017" cy="4608513"/>
            </a:xfrm>
          </p:grpSpPr>
          <p:sp>
            <p:nvSpPr>
              <p:cNvPr id="83" name="Freeform 6"/>
              <p:cNvSpPr>
                <a:spLocks/>
              </p:cNvSpPr>
              <p:nvPr/>
            </p:nvSpPr>
            <p:spPr bwMode="auto">
              <a:xfrm>
                <a:off x="-9611173" y="-2947988"/>
                <a:ext cx="3296017" cy="4608513"/>
              </a:xfrm>
              <a:custGeom>
                <a:avLst/>
                <a:gdLst/>
                <a:ahLst/>
                <a:cxnLst/>
                <a:rect l="l" t="t" r="r" b="b"/>
                <a:pathLst>
                  <a:path w="3296017" h="4608513">
                    <a:moveTo>
                      <a:pt x="1671682" y="386794"/>
                    </a:moveTo>
                    <a:cubicBezTo>
                      <a:pt x="1656741" y="385036"/>
                      <a:pt x="1641273" y="385036"/>
                      <a:pt x="1625337" y="386911"/>
                    </a:cubicBezTo>
                    <a:cubicBezTo>
                      <a:pt x="1524092" y="398157"/>
                      <a:pt x="1456596" y="480630"/>
                      <a:pt x="1456596" y="600591"/>
                    </a:cubicBezTo>
                    <a:cubicBezTo>
                      <a:pt x="1456596" y="994213"/>
                      <a:pt x="1456596" y="1387834"/>
                      <a:pt x="1456596" y="1781456"/>
                    </a:cubicBezTo>
                    <a:cubicBezTo>
                      <a:pt x="1456596" y="1796451"/>
                      <a:pt x="1456596" y="1815195"/>
                      <a:pt x="1456596" y="1841436"/>
                    </a:cubicBezTo>
                    <a:cubicBezTo>
                      <a:pt x="1284106" y="1668992"/>
                      <a:pt x="1119115" y="1504046"/>
                      <a:pt x="954125" y="1339100"/>
                    </a:cubicBezTo>
                    <a:cubicBezTo>
                      <a:pt x="939126" y="1324105"/>
                      <a:pt x="920377" y="1305361"/>
                      <a:pt x="901628" y="1290366"/>
                    </a:cubicBezTo>
                    <a:cubicBezTo>
                      <a:pt x="789134" y="1204144"/>
                      <a:pt x="631643" y="1260376"/>
                      <a:pt x="597895" y="1399080"/>
                    </a:cubicBezTo>
                    <a:cubicBezTo>
                      <a:pt x="579146" y="1477805"/>
                      <a:pt x="609145" y="1537785"/>
                      <a:pt x="665392" y="1594017"/>
                    </a:cubicBezTo>
                    <a:cubicBezTo>
                      <a:pt x="894128" y="1818943"/>
                      <a:pt x="1119115" y="2047619"/>
                      <a:pt x="1347853" y="2276294"/>
                    </a:cubicBezTo>
                    <a:cubicBezTo>
                      <a:pt x="1374101" y="2298787"/>
                      <a:pt x="1374101" y="2310033"/>
                      <a:pt x="1347853" y="2336275"/>
                    </a:cubicBezTo>
                    <a:cubicBezTo>
                      <a:pt x="1122865" y="2557453"/>
                      <a:pt x="897878" y="2782379"/>
                      <a:pt x="672891" y="3007306"/>
                    </a:cubicBezTo>
                    <a:cubicBezTo>
                      <a:pt x="657892" y="3026050"/>
                      <a:pt x="639143" y="3041045"/>
                      <a:pt x="627894" y="3063538"/>
                    </a:cubicBezTo>
                    <a:cubicBezTo>
                      <a:pt x="552898" y="3172252"/>
                      <a:pt x="605395" y="3318454"/>
                      <a:pt x="732888" y="3355942"/>
                    </a:cubicBezTo>
                    <a:cubicBezTo>
                      <a:pt x="811633" y="3378435"/>
                      <a:pt x="879129" y="3348445"/>
                      <a:pt x="935376" y="3292213"/>
                    </a:cubicBezTo>
                    <a:cubicBezTo>
                      <a:pt x="1096617" y="3131016"/>
                      <a:pt x="1254108" y="2969818"/>
                      <a:pt x="1415349" y="2812369"/>
                    </a:cubicBezTo>
                    <a:cubicBezTo>
                      <a:pt x="1426598" y="2801123"/>
                      <a:pt x="1437847" y="2786128"/>
                      <a:pt x="1456596" y="2763635"/>
                    </a:cubicBezTo>
                    <a:cubicBezTo>
                      <a:pt x="1456596" y="2793626"/>
                      <a:pt x="1456596" y="2808621"/>
                      <a:pt x="1456596" y="2823616"/>
                    </a:cubicBezTo>
                    <a:cubicBezTo>
                      <a:pt x="1456596" y="3048542"/>
                      <a:pt x="1456596" y="3273469"/>
                      <a:pt x="1456596" y="3498396"/>
                    </a:cubicBezTo>
                    <a:cubicBezTo>
                      <a:pt x="1456596" y="3674588"/>
                      <a:pt x="1456596" y="3850781"/>
                      <a:pt x="1456596" y="4023224"/>
                    </a:cubicBezTo>
                    <a:cubicBezTo>
                      <a:pt x="1456596" y="4158180"/>
                      <a:pt x="1565340" y="4248151"/>
                      <a:pt x="1689083" y="4221910"/>
                    </a:cubicBezTo>
                    <a:cubicBezTo>
                      <a:pt x="1737830" y="4210663"/>
                      <a:pt x="1771578" y="4180673"/>
                      <a:pt x="1809076" y="4146934"/>
                    </a:cubicBezTo>
                    <a:cubicBezTo>
                      <a:pt x="2079060" y="3873273"/>
                      <a:pt x="2352795" y="3599613"/>
                      <a:pt x="2626529" y="3325952"/>
                    </a:cubicBezTo>
                    <a:cubicBezTo>
                      <a:pt x="2727773" y="3224735"/>
                      <a:pt x="2727773" y="3112272"/>
                      <a:pt x="2626529" y="3011055"/>
                    </a:cubicBezTo>
                    <a:cubicBezTo>
                      <a:pt x="2401542" y="2786128"/>
                      <a:pt x="2176555" y="2561201"/>
                      <a:pt x="1951568" y="2336275"/>
                    </a:cubicBezTo>
                    <a:cubicBezTo>
                      <a:pt x="1925319" y="2313782"/>
                      <a:pt x="1925319" y="2298787"/>
                      <a:pt x="1951568" y="2276294"/>
                    </a:cubicBezTo>
                    <a:cubicBezTo>
                      <a:pt x="2176555" y="2051368"/>
                      <a:pt x="2401542" y="1826441"/>
                      <a:pt x="2626529" y="1601514"/>
                    </a:cubicBezTo>
                    <a:cubicBezTo>
                      <a:pt x="2727773" y="1496549"/>
                      <a:pt x="2727773" y="1384085"/>
                      <a:pt x="2626529" y="1282868"/>
                    </a:cubicBezTo>
                    <a:cubicBezTo>
                      <a:pt x="2401542" y="1057942"/>
                      <a:pt x="2172805" y="829266"/>
                      <a:pt x="1947818" y="604340"/>
                    </a:cubicBezTo>
                    <a:cubicBezTo>
                      <a:pt x="1895321" y="551857"/>
                      <a:pt x="1842824" y="499374"/>
                      <a:pt x="1790327" y="446891"/>
                    </a:cubicBezTo>
                    <a:cubicBezTo>
                      <a:pt x="1756579" y="413152"/>
                      <a:pt x="1716503" y="392065"/>
                      <a:pt x="1671682" y="386794"/>
                    </a:cubicBezTo>
                    <a:close/>
                    <a:moveTo>
                      <a:pt x="1437202" y="0"/>
                    </a:moveTo>
                    <a:lnTo>
                      <a:pt x="1452201" y="0"/>
                    </a:lnTo>
                    <a:cubicBezTo>
                      <a:pt x="1485950" y="7500"/>
                      <a:pt x="1519698" y="7500"/>
                      <a:pt x="1553446" y="0"/>
                    </a:cubicBezTo>
                    <a:cubicBezTo>
                      <a:pt x="1624693" y="0"/>
                      <a:pt x="1695939" y="0"/>
                      <a:pt x="1767186" y="0"/>
                    </a:cubicBezTo>
                    <a:cubicBezTo>
                      <a:pt x="1797184" y="7500"/>
                      <a:pt x="1827183" y="7500"/>
                      <a:pt x="1857181" y="0"/>
                    </a:cubicBezTo>
                    <a:cubicBezTo>
                      <a:pt x="1868431" y="0"/>
                      <a:pt x="1875930" y="0"/>
                      <a:pt x="1887180" y="0"/>
                    </a:cubicBezTo>
                    <a:cubicBezTo>
                      <a:pt x="1969676" y="11250"/>
                      <a:pt x="2059671" y="11250"/>
                      <a:pt x="2142167" y="26249"/>
                    </a:cubicBezTo>
                    <a:cubicBezTo>
                      <a:pt x="2400905" y="71246"/>
                      <a:pt x="2633393" y="168741"/>
                      <a:pt x="2817134" y="359982"/>
                    </a:cubicBezTo>
                    <a:cubicBezTo>
                      <a:pt x="2955877" y="506224"/>
                      <a:pt x="3042123" y="678715"/>
                      <a:pt x="3109620" y="866206"/>
                    </a:cubicBezTo>
                    <a:cubicBezTo>
                      <a:pt x="3192115" y="1094944"/>
                      <a:pt x="3229614" y="1331182"/>
                      <a:pt x="3259612" y="1567419"/>
                    </a:cubicBezTo>
                    <a:cubicBezTo>
                      <a:pt x="3293360" y="1882403"/>
                      <a:pt x="3300860" y="2201137"/>
                      <a:pt x="3293360" y="2516121"/>
                    </a:cubicBezTo>
                    <a:cubicBezTo>
                      <a:pt x="3282111" y="2846104"/>
                      <a:pt x="3259612" y="3176087"/>
                      <a:pt x="3180866" y="3498570"/>
                    </a:cubicBezTo>
                    <a:cubicBezTo>
                      <a:pt x="3139618" y="3678561"/>
                      <a:pt x="3079621" y="3851052"/>
                      <a:pt x="2989625" y="4012294"/>
                    </a:cubicBezTo>
                    <a:cubicBezTo>
                      <a:pt x="2824634" y="4301029"/>
                      <a:pt x="2577146" y="4481020"/>
                      <a:pt x="2254662" y="4559766"/>
                    </a:cubicBezTo>
                    <a:cubicBezTo>
                      <a:pt x="2138417" y="4589764"/>
                      <a:pt x="2022173" y="4604763"/>
                      <a:pt x="1902179" y="4604763"/>
                    </a:cubicBezTo>
                    <a:cubicBezTo>
                      <a:pt x="1887180" y="4604763"/>
                      <a:pt x="1872181" y="4601014"/>
                      <a:pt x="1857181" y="4608513"/>
                    </a:cubicBezTo>
                    <a:cubicBezTo>
                      <a:pt x="1707189" y="4608513"/>
                      <a:pt x="1557196" y="4608513"/>
                      <a:pt x="1407204" y="4608513"/>
                    </a:cubicBezTo>
                    <a:cubicBezTo>
                      <a:pt x="1373455" y="4601014"/>
                      <a:pt x="1339707" y="4604763"/>
                      <a:pt x="1305959" y="4601014"/>
                    </a:cubicBezTo>
                    <a:cubicBezTo>
                      <a:pt x="1039722" y="4582265"/>
                      <a:pt x="792234" y="4507268"/>
                      <a:pt x="578494" y="4334777"/>
                    </a:cubicBezTo>
                    <a:cubicBezTo>
                      <a:pt x="413502" y="4203534"/>
                      <a:pt x="304758" y="4031043"/>
                      <a:pt x="226012" y="3839803"/>
                    </a:cubicBezTo>
                    <a:cubicBezTo>
                      <a:pt x="128517" y="3603565"/>
                      <a:pt x="76019" y="3352328"/>
                      <a:pt x="46021" y="3101091"/>
                    </a:cubicBezTo>
                    <a:cubicBezTo>
                      <a:pt x="23522" y="2906101"/>
                      <a:pt x="12272" y="2714860"/>
                      <a:pt x="8522" y="2523620"/>
                    </a:cubicBezTo>
                    <a:cubicBezTo>
                      <a:pt x="4773" y="2418626"/>
                      <a:pt x="-2727" y="2317381"/>
                      <a:pt x="1023" y="2216136"/>
                    </a:cubicBezTo>
                    <a:cubicBezTo>
                      <a:pt x="16022" y="1829906"/>
                      <a:pt x="31021" y="1443676"/>
                      <a:pt x="132266" y="1068695"/>
                    </a:cubicBezTo>
                    <a:cubicBezTo>
                      <a:pt x="192263" y="847457"/>
                      <a:pt x="274759" y="641217"/>
                      <a:pt x="413502" y="461226"/>
                    </a:cubicBezTo>
                    <a:cubicBezTo>
                      <a:pt x="570995" y="254987"/>
                      <a:pt x="780984" y="131243"/>
                      <a:pt x="1028472" y="59997"/>
                    </a:cubicBezTo>
                    <a:cubicBezTo>
                      <a:pt x="1155966" y="26249"/>
                      <a:pt x="1283460" y="7500"/>
                      <a:pt x="1414703" y="7500"/>
                    </a:cubicBezTo>
                    <a:cubicBezTo>
                      <a:pt x="1422203" y="7500"/>
                      <a:pt x="1429702" y="7500"/>
                      <a:pt x="14372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84" name="Freeform 9"/>
              <p:cNvSpPr>
                <a:spLocks/>
              </p:cNvSpPr>
              <p:nvPr/>
            </p:nvSpPr>
            <p:spPr bwMode="auto">
              <a:xfrm>
                <a:off x="-8158163" y="-2947988"/>
                <a:ext cx="100012" cy="23813"/>
              </a:xfrm>
              <a:custGeom>
                <a:avLst/>
                <a:gdLst>
                  <a:gd name="T0" fmla="*/ 27 w 27"/>
                  <a:gd name="T1" fmla="*/ 0 h 6"/>
                  <a:gd name="T2" fmla="*/ 0 w 27"/>
                  <a:gd name="T3" fmla="*/ 0 h 6"/>
                  <a:gd name="T4" fmla="*/ 27 w 27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" h="6">
                    <a:moveTo>
                      <a:pt x="27" y="0"/>
                    </a:moveTo>
                    <a:cubicBezTo>
                      <a:pt x="18" y="3"/>
                      <a:pt x="9" y="6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lose/>
                  </a:path>
                </a:pathLst>
              </a:custGeom>
              <a:solidFill>
                <a:srgbClr val="61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85" name="Freeform 10"/>
              <p:cNvSpPr>
                <a:spLocks/>
              </p:cNvSpPr>
              <p:nvPr/>
            </p:nvSpPr>
            <p:spPr bwMode="auto">
              <a:xfrm>
                <a:off x="-7843838" y="-2947988"/>
                <a:ext cx="90487" cy="19050"/>
              </a:xfrm>
              <a:custGeom>
                <a:avLst/>
                <a:gdLst>
                  <a:gd name="T0" fmla="*/ 24 w 24"/>
                  <a:gd name="T1" fmla="*/ 0 h 5"/>
                  <a:gd name="T2" fmla="*/ 0 w 24"/>
                  <a:gd name="T3" fmla="*/ 0 h 5"/>
                  <a:gd name="T4" fmla="*/ 24 w 2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">
                    <a:moveTo>
                      <a:pt x="24" y="0"/>
                    </a:moveTo>
                    <a:cubicBezTo>
                      <a:pt x="16" y="5"/>
                      <a:pt x="8" y="3"/>
                      <a:pt x="0" y="0"/>
                    </a:cubicBezTo>
                    <a:cubicBezTo>
                      <a:pt x="8" y="0"/>
                      <a:pt x="16" y="0"/>
                      <a:pt x="24" y="0"/>
                    </a:cubicBezTo>
                    <a:close/>
                  </a:path>
                </a:pathLst>
              </a:custGeom>
              <a:solidFill>
                <a:srgbClr val="535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86" name="Freeform 12"/>
              <p:cNvSpPr>
                <a:spLocks/>
              </p:cNvSpPr>
              <p:nvPr/>
            </p:nvSpPr>
            <p:spPr bwMode="auto">
              <a:xfrm>
                <a:off x="-7764463" y="-1901825"/>
                <a:ext cx="388937" cy="792163"/>
              </a:xfrm>
              <a:custGeom>
                <a:avLst/>
                <a:gdLst>
                  <a:gd name="T0" fmla="*/ 0 w 104"/>
                  <a:gd name="T1" fmla="*/ 0 h 211"/>
                  <a:gd name="T2" fmla="*/ 100 w 104"/>
                  <a:gd name="T3" fmla="*/ 100 h 211"/>
                  <a:gd name="T4" fmla="*/ 100 w 104"/>
                  <a:gd name="T5" fmla="*/ 111 h 211"/>
                  <a:gd name="T6" fmla="*/ 0 w 104"/>
                  <a:gd name="T7" fmla="*/ 211 h 211"/>
                  <a:gd name="T8" fmla="*/ 0 w 104"/>
                  <a:gd name="T9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211">
                    <a:moveTo>
                      <a:pt x="0" y="0"/>
                    </a:moveTo>
                    <a:cubicBezTo>
                      <a:pt x="34" y="34"/>
                      <a:pt x="67" y="67"/>
                      <a:pt x="100" y="100"/>
                    </a:cubicBezTo>
                    <a:cubicBezTo>
                      <a:pt x="104" y="104"/>
                      <a:pt x="104" y="107"/>
                      <a:pt x="100" y="111"/>
                    </a:cubicBezTo>
                    <a:cubicBezTo>
                      <a:pt x="67" y="144"/>
                      <a:pt x="34" y="177"/>
                      <a:pt x="0" y="211"/>
                    </a:cubicBezTo>
                    <a:cubicBezTo>
                      <a:pt x="0" y="140"/>
                      <a:pt x="0" y="71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87" name="Freeform 13"/>
              <p:cNvSpPr>
                <a:spLocks/>
              </p:cNvSpPr>
              <p:nvPr/>
            </p:nvSpPr>
            <p:spPr bwMode="auto">
              <a:xfrm>
                <a:off x="-7764463" y="-176213"/>
                <a:ext cx="393700" cy="795338"/>
              </a:xfrm>
              <a:custGeom>
                <a:avLst/>
                <a:gdLst>
                  <a:gd name="T0" fmla="*/ 0 w 105"/>
                  <a:gd name="T1" fmla="*/ 0 h 212"/>
                  <a:gd name="T2" fmla="*/ 100 w 105"/>
                  <a:gd name="T3" fmla="*/ 100 h 212"/>
                  <a:gd name="T4" fmla="*/ 99 w 105"/>
                  <a:gd name="T5" fmla="*/ 113 h 212"/>
                  <a:gd name="T6" fmla="*/ 0 w 105"/>
                  <a:gd name="T7" fmla="*/ 212 h 212"/>
                  <a:gd name="T8" fmla="*/ 0 w 105"/>
                  <a:gd name="T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212">
                    <a:moveTo>
                      <a:pt x="0" y="0"/>
                    </a:moveTo>
                    <a:cubicBezTo>
                      <a:pt x="34" y="34"/>
                      <a:pt x="66" y="68"/>
                      <a:pt x="100" y="100"/>
                    </a:cubicBezTo>
                    <a:cubicBezTo>
                      <a:pt x="105" y="106"/>
                      <a:pt x="103" y="108"/>
                      <a:pt x="99" y="113"/>
                    </a:cubicBezTo>
                    <a:cubicBezTo>
                      <a:pt x="66" y="145"/>
                      <a:pt x="33" y="178"/>
                      <a:pt x="0" y="212"/>
                    </a:cubicBezTo>
                    <a:cubicBezTo>
                      <a:pt x="0" y="141"/>
                      <a:pt x="0" y="72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</p:grpSp>
      <p:grpSp>
        <p:nvGrpSpPr>
          <p:cNvPr id="91" name="Group 90"/>
          <p:cNvGrpSpPr/>
          <p:nvPr/>
        </p:nvGrpSpPr>
        <p:grpSpPr>
          <a:xfrm>
            <a:off x="3733800" y="2075293"/>
            <a:ext cx="2177228" cy="2200701"/>
            <a:chOff x="3733800" y="2075293"/>
            <a:chExt cx="2177228" cy="2200701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64C642BF-58E0-497E-AB18-6C37A3BB4235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3800" y="2075293"/>
              <a:ext cx="2177228" cy="2200701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CDB6AFF-E87D-4F5F-99F0-E0E7CAE23DB1}"/>
                </a:ext>
              </a:extLst>
            </p:cNvPr>
            <p:cNvSpPr txBox="1"/>
            <p:nvPr/>
          </p:nvSpPr>
          <p:spPr>
            <a:xfrm>
              <a:off x="5183413" y="3348257"/>
              <a:ext cx="484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en-AU" sz="1200" dirty="0"/>
                <a:t>{api}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AB6E8F7B-CA34-430D-A4AF-027E31B3EA09}"/>
                </a:ext>
              </a:extLst>
            </p:cNvPr>
            <p:cNvSpPr txBox="1"/>
            <p:nvPr/>
          </p:nvSpPr>
          <p:spPr>
            <a:xfrm>
              <a:off x="3924049" y="3840913"/>
              <a:ext cx="185327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accent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Software Platform</a:t>
              </a:r>
            </a:p>
          </p:txBody>
        </p:sp>
        <p:sp>
          <p:nvSpPr>
            <p:cNvPr id="95" name="Freeform 311"/>
            <p:cNvSpPr>
              <a:spLocks/>
            </p:cNvSpPr>
            <p:nvPr/>
          </p:nvSpPr>
          <p:spPr bwMode="auto">
            <a:xfrm>
              <a:off x="4974432" y="2867188"/>
              <a:ext cx="230413" cy="308455"/>
            </a:xfrm>
            <a:custGeom>
              <a:avLst/>
              <a:gdLst/>
              <a:ahLst/>
              <a:cxnLst/>
              <a:rect l="l" t="t" r="r" b="b"/>
              <a:pathLst>
                <a:path w="2628900" h="3519322">
                  <a:moveTo>
                    <a:pt x="1279030" y="387825"/>
                  </a:moveTo>
                  <a:cubicBezTo>
                    <a:pt x="989923" y="410376"/>
                    <a:pt x="744608" y="608005"/>
                    <a:pt x="688817" y="880256"/>
                  </a:cubicBezTo>
                  <a:cubicBezTo>
                    <a:pt x="658812" y="1037703"/>
                    <a:pt x="662563" y="1198898"/>
                    <a:pt x="658812" y="1356345"/>
                  </a:cubicBezTo>
                  <a:cubicBezTo>
                    <a:pt x="658812" y="1412576"/>
                    <a:pt x="673815" y="1423822"/>
                    <a:pt x="726324" y="1423822"/>
                  </a:cubicBezTo>
                  <a:cubicBezTo>
                    <a:pt x="925107" y="1423822"/>
                    <a:pt x="1120141" y="1423822"/>
                    <a:pt x="1318924" y="1423822"/>
                  </a:cubicBezTo>
                  <a:cubicBezTo>
                    <a:pt x="1517708" y="1423822"/>
                    <a:pt x="1720243" y="1423822"/>
                    <a:pt x="1919026" y="1423822"/>
                  </a:cubicBezTo>
                  <a:cubicBezTo>
                    <a:pt x="1964034" y="1423822"/>
                    <a:pt x="1979037" y="1412576"/>
                    <a:pt x="1979037" y="1363842"/>
                  </a:cubicBezTo>
                  <a:cubicBezTo>
                    <a:pt x="1975286" y="1240134"/>
                    <a:pt x="1982787" y="1116426"/>
                    <a:pt x="1975286" y="988969"/>
                  </a:cubicBezTo>
                  <a:cubicBezTo>
                    <a:pt x="1967785" y="685322"/>
                    <a:pt x="1705240" y="415414"/>
                    <a:pt x="1405189" y="389173"/>
                  </a:cubicBezTo>
                  <a:cubicBezTo>
                    <a:pt x="1362526" y="384955"/>
                    <a:pt x="1320331" y="384604"/>
                    <a:pt x="1279030" y="387825"/>
                  </a:cubicBezTo>
                  <a:close/>
                  <a:moveTo>
                    <a:pt x="1370528" y="444"/>
                  </a:moveTo>
                  <a:cubicBezTo>
                    <a:pt x="1656892" y="8528"/>
                    <a:pt x="1907922" y="127327"/>
                    <a:pt x="2118871" y="366332"/>
                  </a:cubicBezTo>
                  <a:cubicBezTo>
                    <a:pt x="2287631" y="553787"/>
                    <a:pt x="2351384" y="782482"/>
                    <a:pt x="2355134" y="1026173"/>
                  </a:cubicBezTo>
                  <a:cubicBezTo>
                    <a:pt x="2355134" y="1138646"/>
                    <a:pt x="2355134" y="1251119"/>
                    <a:pt x="2355134" y="1363592"/>
                  </a:cubicBezTo>
                  <a:cubicBezTo>
                    <a:pt x="2355134" y="1404832"/>
                    <a:pt x="2362635" y="1423577"/>
                    <a:pt x="2407637" y="1434824"/>
                  </a:cubicBezTo>
                  <a:cubicBezTo>
                    <a:pt x="2546395" y="1472315"/>
                    <a:pt x="2628900" y="1584788"/>
                    <a:pt x="2628900" y="1727254"/>
                  </a:cubicBezTo>
                  <a:cubicBezTo>
                    <a:pt x="2628900" y="2207138"/>
                    <a:pt x="2628900" y="2687023"/>
                    <a:pt x="2628900" y="3166907"/>
                  </a:cubicBezTo>
                  <a:cubicBezTo>
                    <a:pt x="2628900" y="3399351"/>
                    <a:pt x="2508893" y="3519322"/>
                    <a:pt x="2272630" y="3519322"/>
                  </a:cubicBezTo>
                  <a:cubicBezTo>
                    <a:pt x="1953862" y="3519322"/>
                    <a:pt x="1635093" y="3519322"/>
                    <a:pt x="1312575" y="3519322"/>
                  </a:cubicBezTo>
                  <a:cubicBezTo>
                    <a:pt x="986306" y="3519322"/>
                    <a:pt x="656288" y="3519322"/>
                    <a:pt x="326269" y="3519322"/>
                  </a:cubicBezTo>
                  <a:cubicBezTo>
                    <a:pt x="131258" y="3519322"/>
                    <a:pt x="0" y="3388104"/>
                    <a:pt x="0" y="3196900"/>
                  </a:cubicBezTo>
                  <a:cubicBezTo>
                    <a:pt x="0" y="2713266"/>
                    <a:pt x="0" y="2233382"/>
                    <a:pt x="0" y="1749749"/>
                  </a:cubicBezTo>
                  <a:cubicBezTo>
                    <a:pt x="0" y="1584788"/>
                    <a:pt x="78755" y="1476065"/>
                    <a:pt x="240014" y="1434824"/>
                  </a:cubicBezTo>
                  <a:cubicBezTo>
                    <a:pt x="285016" y="1423577"/>
                    <a:pt x="285016" y="1401083"/>
                    <a:pt x="285016" y="1363592"/>
                  </a:cubicBezTo>
                  <a:cubicBezTo>
                    <a:pt x="288767" y="1202380"/>
                    <a:pt x="277516" y="1041169"/>
                    <a:pt x="296267" y="879958"/>
                  </a:cubicBezTo>
                  <a:cubicBezTo>
                    <a:pt x="345020" y="475056"/>
                    <a:pt x="671289" y="111393"/>
                    <a:pt x="1072561" y="28913"/>
                  </a:cubicBezTo>
                  <a:cubicBezTo>
                    <a:pt x="1175692" y="7356"/>
                    <a:pt x="1275073" y="-2251"/>
                    <a:pt x="1370528" y="4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96" name="Freeform 16"/>
            <p:cNvSpPr>
              <a:spLocks noEditPoints="1"/>
            </p:cNvSpPr>
            <p:nvPr/>
          </p:nvSpPr>
          <p:spPr bwMode="auto">
            <a:xfrm>
              <a:off x="4079748" y="3308317"/>
              <a:ext cx="317537" cy="308198"/>
            </a:xfrm>
            <a:custGeom>
              <a:avLst/>
              <a:gdLst>
                <a:gd name="T0" fmla="*/ 18 w 43"/>
                <a:gd name="T1" fmla="*/ 1 h 42"/>
                <a:gd name="T2" fmla="*/ 17 w 43"/>
                <a:gd name="T3" fmla="*/ 4 h 42"/>
                <a:gd name="T4" fmla="*/ 13 w 43"/>
                <a:gd name="T5" fmla="*/ 6 h 42"/>
                <a:gd name="T6" fmla="*/ 10 w 43"/>
                <a:gd name="T7" fmla="*/ 4 h 42"/>
                <a:gd name="T8" fmla="*/ 5 w 43"/>
                <a:gd name="T9" fmla="*/ 10 h 42"/>
                <a:gd name="T10" fmla="*/ 7 w 43"/>
                <a:gd name="T11" fmla="*/ 12 h 42"/>
                <a:gd name="T12" fmla="*/ 5 w 43"/>
                <a:gd name="T13" fmla="*/ 16 h 42"/>
                <a:gd name="T14" fmla="*/ 2 w 43"/>
                <a:gd name="T15" fmla="*/ 17 h 42"/>
                <a:gd name="T16" fmla="*/ 2 w 43"/>
                <a:gd name="T17" fmla="*/ 25 h 42"/>
                <a:gd name="T18" fmla="*/ 5 w 43"/>
                <a:gd name="T19" fmla="*/ 25 h 42"/>
                <a:gd name="T20" fmla="*/ 7 w 43"/>
                <a:gd name="T21" fmla="*/ 29 h 42"/>
                <a:gd name="T22" fmla="*/ 5 w 43"/>
                <a:gd name="T23" fmla="*/ 32 h 42"/>
                <a:gd name="T24" fmla="*/ 10 w 43"/>
                <a:gd name="T25" fmla="*/ 37 h 42"/>
                <a:gd name="T26" fmla="*/ 13 w 43"/>
                <a:gd name="T27" fmla="*/ 36 h 42"/>
                <a:gd name="T28" fmla="*/ 17 w 43"/>
                <a:gd name="T29" fmla="*/ 37 h 42"/>
                <a:gd name="T30" fmla="*/ 18 w 43"/>
                <a:gd name="T31" fmla="*/ 40 h 42"/>
                <a:gd name="T32" fmla="*/ 25 w 43"/>
                <a:gd name="T33" fmla="*/ 40 h 42"/>
                <a:gd name="T34" fmla="*/ 26 w 43"/>
                <a:gd name="T35" fmla="*/ 37 h 42"/>
                <a:gd name="T36" fmla="*/ 30 w 43"/>
                <a:gd name="T37" fmla="*/ 36 h 42"/>
                <a:gd name="T38" fmla="*/ 33 w 43"/>
                <a:gd name="T39" fmla="*/ 37 h 42"/>
                <a:gd name="T40" fmla="*/ 38 w 43"/>
                <a:gd name="T41" fmla="*/ 32 h 42"/>
                <a:gd name="T42" fmla="*/ 36 w 43"/>
                <a:gd name="T43" fmla="*/ 29 h 42"/>
                <a:gd name="T44" fmla="*/ 38 w 43"/>
                <a:gd name="T45" fmla="*/ 25 h 42"/>
                <a:gd name="T46" fmla="*/ 41 w 43"/>
                <a:gd name="T47" fmla="*/ 25 h 42"/>
                <a:gd name="T48" fmla="*/ 41 w 43"/>
                <a:gd name="T49" fmla="*/ 17 h 42"/>
                <a:gd name="T50" fmla="*/ 38 w 43"/>
                <a:gd name="T51" fmla="*/ 16 h 42"/>
                <a:gd name="T52" fmla="*/ 36 w 43"/>
                <a:gd name="T53" fmla="*/ 12 h 42"/>
                <a:gd name="T54" fmla="*/ 38 w 43"/>
                <a:gd name="T55" fmla="*/ 10 h 42"/>
                <a:gd name="T56" fmla="*/ 33 w 43"/>
                <a:gd name="T57" fmla="*/ 4 h 42"/>
                <a:gd name="T58" fmla="*/ 30 w 43"/>
                <a:gd name="T59" fmla="*/ 6 h 42"/>
                <a:gd name="T60" fmla="*/ 26 w 43"/>
                <a:gd name="T61" fmla="*/ 4 h 42"/>
                <a:gd name="T62" fmla="*/ 25 w 43"/>
                <a:gd name="T63" fmla="*/ 1 h 42"/>
                <a:gd name="T64" fmla="*/ 21 w 43"/>
                <a:gd name="T65" fmla="*/ 0 h 42"/>
                <a:gd name="T66" fmla="*/ 33 w 43"/>
                <a:gd name="T67" fmla="*/ 21 h 42"/>
                <a:gd name="T68" fmla="*/ 10 w 43"/>
                <a:gd name="T6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" h="42">
                  <a:moveTo>
                    <a:pt x="21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7" y="4"/>
                    <a:pt x="17" y="4"/>
                  </a:cubicBezTo>
                  <a:cubicBezTo>
                    <a:pt x="16" y="5"/>
                    <a:pt x="16" y="5"/>
                    <a:pt x="15" y="5"/>
                  </a:cubicBezTo>
                  <a:cubicBezTo>
                    <a:pt x="14" y="5"/>
                    <a:pt x="14" y="6"/>
                    <a:pt x="13" y="6"/>
                  </a:cubicBezTo>
                  <a:cubicBezTo>
                    <a:pt x="13" y="6"/>
                    <a:pt x="12" y="6"/>
                    <a:pt x="12" y="6"/>
                  </a:cubicBezTo>
                  <a:cubicBezTo>
                    <a:pt x="11" y="5"/>
                    <a:pt x="11" y="5"/>
                    <a:pt x="10" y="4"/>
                  </a:cubicBezTo>
                  <a:cubicBezTo>
                    <a:pt x="9" y="3"/>
                    <a:pt x="9" y="4"/>
                    <a:pt x="6" y="6"/>
                  </a:cubicBezTo>
                  <a:cubicBezTo>
                    <a:pt x="4" y="8"/>
                    <a:pt x="4" y="9"/>
                    <a:pt x="5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3"/>
                    <a:pt x="6" y="14"/>
                    <a:pt x="6" y="14"/>
                  </a:cubicBezTo>
                  <a:cubicBezTo>
                    <a:pt x="5" y="15"/>
                    <a:pt x="5" y="15"/>
                    <a:pt x="5" y="16"/>
                  </a:cubicBezTo>
                  <a:cubicBezTo>
                    <a:pt x="5" y="17"/>
                    <a:pt x="5" y="17"/>
                    <a:pt x="4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7"/>
                    <a:pt x="0" y="18"/>
                    <a:pt x="0" y="21"/>
                  </a:cubicBezTo>
                  <a:cubicBezTo>
                    <a:pt x="0" y="24"/>
                    <a:pt x="0" y="25"/>
                    <a:pt x="2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6"/>
                    <a:pt x="5" y="27"/>
                    <a:pt x="6" y="27"/>
                  </a:cubicBezTo>
                  <a:cubicBezTo>
                    <a:pt x="6" y="28"/>
                    <a:pt x="6" y="29"/>
                    <a:pt x="7" y="29"/>
                  </a:cubicBezTo>
                  <a:cubicBezTo>
                    <a:pt x="7" y="29"/>
                    <a:pt x="7" y="30"/>
                    <a:pt x="6" y="30"/>
                  </a:cubicBezTo>
                  <a:cubicBezTo>
                    <a:pt x="6" y="31"/>
                    <a:pt x="5" y="31"/>
                    <a:pt x="5" y="32"/>
                  </a:cubicBezTo>
                  <a:cubicBezTo>
                    <a:pt x="4" y="33"/>
                    <a:pt x="4" y="34"/>
                    <a:pt x="6" y="36"/>
                  </a:cubicBezTo>
                  <a:cubicBezTo>
                    <a:pt x="9" y="38"/>
                    <a:pt x="9" y="39"/>
                    <a:pt x="10" y="37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6"/>
                    <a:pt x="13" y="36"/>
                    <a:pt x="13" y="36"/>
                  </a:cubicBezTo>
                  <a:cubicBezTo>
                    <a:pt x="14" y="36"/>
                    <a:pt x="14" y="36"/>
                    <a:pt x="15" y="37"/>
                  </a:cubicBezTo>
                  <a:cubicBezTo>
                    <a:pt x="16" y="37"/>
                    <a:pt x="16" y="37"/>
                    <a:pt x="17" y="37"/>
                  </a:cubicBezTo>
                  <a:cubicBezTo>
                    <a:pt x="17" y="37"/>
                    <a:pt x="18" y="38"/>
                    <a:pt x="18" y="38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42"/>
                    <a:pt x="18" y="42"/>
                    <a:pt x="21" y="42"/>
                  </a:cubicBezTo>
                  <a:cubicBezTo>
                    <a:pt x="25" y="42"/>
                    <a:pt x="25" y="42"/>
                    <a:pt x="25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38"/>
                    <a:pt x="26" y="37"/>
                    <a:pt x="26" y="37"/>
                  </a:cubicBezTo>
                  <a:cubicBezTo>
                    <a:pt x="27" y="37"/>
                    <a:pt x="27" y="37"/>
                    <a:pt x="28" y="37"/>
                  </a:cubicBezTo>
                  <a:cubicBezTo>
                    <a:pt x="29" y="36"/>
                    <a:pt x="29" y="36"/>
                    <a:pt x="30" y="36"/>
                  </a:cubicBezTo>
                  <a:cubicBezTo>
                    <a:pt x="30" y="36"/>
                    <a:pt x="31" y="36"/>
                    <a:pt x="31" y="36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4" y="39"/>
                    <a:pt x="34" y="38"/>
                    <a:pt x="37" y="36"/>
                  </a:cubicBezTo>
                  <a:cubicBezTo>
                    <a:pt x="39" y="34"/>
                    <a:pt x="39" y="33"/>
                    <a:pt x="38" y="32"/>
                  </a:cubicBezTo>
                  <a:cubicBezTo>
                    <a:pt x="38" y="31"/>
                    <a:pt x="37" y="31"/>
                    <a:pt x="36" y="30"/>
                  </a:cubicBezTo>
                  <a:cubicBezTo>
                    <a:pt x="36" y="30"/>
                    <a:pt x="36" y="29"/>
                    <a:pt x="36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7" y="27"/>
                    <a:pt x="38" y="26"/>
                    <a:pt x="38" y="25"/>
                  </a:cubicBezTo>
                  <a:cubicBezTo>
                    <a:pt x="38" y="25"/>
                    <a:pt x="38" y="25"/>
                    <a:pt x="39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5"/>
                    <a:pt x="43" y="24"/>
                    <a:pt x="43" y="21"/>
                  </a:cubicBezTo>
                  <a:cubicBezTo>
                    <a:pt x="43" y="18"/>
                    <a:pt x="43" y="17"/>
                    <a:pt x="41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17"/>
                    <a:pt x="38" y="17"/>
                    <a:pt x="38" y="16"/>
                  </a:cubicBezTo>
                  <a:cubicBezTo>
                    <a:pt x="38" y="15"/>
                    <a:pt x="37" y="15"/>
                    <a:pt x="37" y="14"/>
                  </a:cubicBezTo>
                  <a:cubicBezTo>
                    <a:pt x="37" y="14"/>
                    <a:pt x="37" y="13"/>
                    <a:pt x="36" y="12"/>
                  </a:cubicBezTo>
                  <a:cubicBezTo>
                    <a:pt x="36" y="12"/>
                    <a:pt x="36" y="12"/>
                    <a:pt x="36" y="1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9" y="9"/>
                    <a:pt x="39" y="8"/>
                    <a:pt x="37" y="6"/>
                  </a:cubicBezTo>
                  <a:cubicBezTo>
                    <a:pt x="34" y="4"/>
                    <a:pt x="34" y="3"/>
                    <a:pt x="33" y="4"/>
                  </a:cubicBezTo>
                  <a:cubicBezTo>
                    <a:pt x="32" y="5"/>
                    <a:pt x="31" y="5"/>
                    <a:pt x="31" y="6"/>
                  </a:cubicBezTo>
                  <a:cubicBezTo>
                    <a:pt x="31" y="6"/>
                    <a:pt x="30" y="6"/>
                    <a:pt x="30" y="6"/>
                  </a:cubicBezTo>
                  <a:cubicBezTo>
                    <a:pt x="29" y="6"/>
                    <a:pt x="29" y="5"/>
                    <a:pt x="28" y="5"/>
                  </a:cubicBezTo>
                  <a:cubicBezTo>
                    <a:pt x="27" y="5"/>
                    <a:pt x="27" y="5"/>
                    <a:pt x="26" y="4"/>
                  </a:cubicBezTo>
                  <a:cubicBezTo>
                    <a:pt x="26" y="4"/>
                    <a:pt x="25" y="4"/>
                    <a:pt x="25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7"/>
                    <a:pt x="28" y="33"/>
                    <a:pt x="21" y="33"/>
                  </a:cubicBezTo>
                  <a:cubicBezTo>
                    <a:pt x="15" y="33"/>
                    <a:pt x="10" y="27"/>
                    <a:pt x="10" y="21"/>
                  </a:cubicBezTo>
                  <a:cubicBezTo>
                    <a:pt x="10" y="14"/>
                    <a:pt x="15" y="9"/>
                    <a:pt x="2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97" name="Freeform 186"/>
            <p:cNvSpPr>
              <a:spLocks/>
            </p:cNvSpPr>
            <p:nvPr/>
          </p:nvSpPr>
          <p:spPr bwMode="auto">
            <a:xfrm>
              <a:off x="4926331" y="3308317"/>
              <a:ext cx="326614" cy="267141"/>
            </a:xfrm>
            <a:custGeom>
              <a:avLst/>
              <a:gdLst/>
              <a:ahLst/>
              <a:cxnLst/>
              <a:rect l="l" t="t" r="r" b="b"/>
              <a:pathLst>
                <a:path w="5282962" h="4320992">
                  <a:moveTo>
                    <a:pt x="2642950" y="3360554"/>
                  </a:moveTo>
                  <a:cubicBezTo>
                    <a:pt x="2508111" y="3360554"/>
                    <a:pt x="2403237" y="3461683"/>
                    <a:pt x="2403237" y="3596521"/>
                  </a:cubicBezTo>
                  <a:cubicBezTo>
                    <a:pt x="2403237" y="3735105"/>
                    <a:pt x="2504366" y="3839979"/>
                    <a:pt x="2639204" y="3839979"/>
                  </a:cubicBezTo>
                  <a:cubicBezTo>
                    <a:pt x="2777788" y="3839979"/>
                    <a:pt x="2882662" y="3738851"/>
                    <a:pt x="2882662" y="3604012"/>
                  </a:cubicBezTo>
                  <a:cubicBezTo>
                    <a:pt x="2882662" y="3465428"/>
                    <a:pt x="2777788" y="3360554"/>
                    <a:pt x="2642950" y="3360554"/>
                  </a:cubicBezTo>
                  <a:close/>
                  <a:moveTo>
                    <a:pt x="2462282" y="960829"/>
                  </a:moveTo>
                  <a:cubicBezTo>
                    <a:pt x="2413488" y="957079"/>
                    <a:pt x="2402228" y="972077"/>
                    <a:pt x="2402228" y="1020820"/>
                  </a:cubicBezTo>
                  <a:cubicBezTo>
                    <a:pt x="2402228" y="1317028"/>
                    <a:pt x="2402228" y="1616985"/>
                    <a:pt x="2402228" y="1913193"/>
                  </a:cubicBezTo>
                  <a:cubicBezTo>
                    <a:pt x="2402228" y="2216899"/>
                    <a:pt x="2402228" y="2516857"/>
                    <a:pt x="2402228" y="2820563"/>
                  </a:cubicBezTo>
                  <a:cubicBezTo>
                    <a:pt x="2398474" y="2865557"/>
                    <a:pt x="2409734" y="2884304"/>
                    <a:pt x="2462282" y="2884304"/>
                  </a:cubicBezTo>
                  <a:cubicBezTo>
                    <a:pt x="2582391" y="2880555"/>
                    <a:pt x="2706253" y="2880555"/>
                    <a:pt x="2830115" y="2880555"/>
                  </a:cubicBezTo>
                  <a:cubicBezTo>
                    <a:pt x="2871402" y="2884304"/>
                    <a:pt x="2882662" y="2873056"/>
                    <a:pt x="2882662" y="2828062"/>
                  </a:cubicBezTo>
                  <a:cubicBezTo>
                    <a:pt x="2882662" y="2224398"/>
                    <a:pt x="2882662" y="1620734"/>
                    <a:pt x="2882662" y="1017071"/>
                  </a:cubicBezTo>
                  <a:cubicBezTo>
                    <a:pt x="2882662" y="964578"/>
                    <a:pt x="2863895" y="960829"/>
                    <a:pt x="2822608" y="960829"/>
                  </a:cubicBezTo>
                  <a:cubicBezTo>
                    <a:pt x="2702499" y="960829"/>
                    <a:pt x="2582391" y="964578"/>
                    <a:pt x="2462282" y="960829"/>
                  </a:cubicBezTo>
                  <a:close/>
                  <a:moveTo>
                    <a:pt x="2607512" y="1217"/>
                  </a:moveTo>
                  <a:cubicBezTo>
                    <a:pt x="2753962" y="-8967"/>
                    <a:pt x="2898398" y="44953"/>
                    <a:pt x="3017930" y="157480"/>
                  </a:cubicBezTo>
                  <a:cubicBezTo>
                    <a:pt x="3164183" y="288762"/>
                    <a:pt x="3254184" y="461304"/>
                    <a:pt x="3359185" y="622593"/>
                  </a:cubicBezTo>
                  <a:cubicBezTo>
                    <a:pt x="3801691" y="1316512"/>
                    <a:pt x="4244198" y="2017932"/>
                    <a:pt x="4686704" y="2715602"/>
                  </a:cubicBezTo>
                  <a:cubicBezTo>
                    <a:pt x="4799206" y="2895646"/>
                    <a:pt x="4915457" y="3075689"/>
                    <a:pt x="5031709" y="3255733"/>
                  </a:cubicBezTo>
                  <a:cubicBezTo>
                    <a:pt x="5132960" y="3417022"/>
                    <a:pt x="5241712" y="3574561"/>
                    <a:pt x="5282962" y="3765857"/>
                  </a:cubicBezTo>
                  <a:cubicBezTo>
                    <a:pt x="5282962" y="3822121"/>
                    <a:pt x="5282962" y="3874634"/>
                    <a:pt x="5282962" y="3930897"/>
                  </a:cubicBezTo>
                  <a:cubicBezTo>
                    <a:pt x="5237962" y="4163454"/>
                    <a:pt x="5065459" y="4305989"/>
                    <a:pt x="4821706" y="4313490"/>
                  </a:cubicBezTo>
                  <a:cubicBezTo>
                    <a:pt x="4806706" y="4313490"/>
                    <a:pt x="4787955" y="4305989"/>
                    <a:pt x="4772955" y="4320992"/>
                  </a:cubicBezTo>
                  <a:cubicBezTo>
                    <a:pt x="4506701" y="4320992"/>
                    <a:pt x="4244198" y="4320992"/>
                    <a:pt x="3977944" y="4320992"/>
                  </a:cubicBezTo>
                  <a:cubicBezTo>
                    <a:pt x="3962944" y="4309739"/>
                    <a:pt x="3944193" y="4313490"/>
                    <a:pt x="3929193" y="4313490"/>
                  </a:cubicBezTo>
                  <a:cubicBezTo>
                    <a:pt x="3610439" y="4313490"/>
                    <a:pt x="3295434" y="4313490"/>
                    <a:pt x="2976680" y="4313490"/>
                  </a:cubicBezTo>
                  <a:cubicBezTo>
                    <a:pt x="2961680" y="4313490"/>
                    <a:pt x="2942929" y="4309739"/>
                    <a:pt x="2927929" y="4320992"/>
                  </a:cubicBezTo>
                  <a:cubicBezTo>
                    <a:pt x="2117918" y="4320992"/>
                    <a:pt x="1307907" y="4320992"/>
                    <a:pt x="497895" y="4320992"/>
                  </a:cubicBezTo>
                  <a:cubicBezTo>
                    <a:pt x="449145" y="4309739"/>
                    <a:pt x="404144" y="4298487"/>
                    <a:pt x="355393" y="4283483"/>
                  </a:cubicBezTo>
                  <a:cubicBezTo>
                    <a:pt x="36639" y="4189710"/>
                    <a:pt x="-79613" y="3915894"/>
                    <a:pt x="55389" y="3593315"/>
                  </a:cubicBezTo>
                  <a:cubicBezTo>
                    <a:pt x="130390" y="3417022"/>
                    <a:pt x="254142" y="3270737"/>
                    <a:pt x="355393" y="3109448"/>
                  </a:cubicBezTo>
                  <a:cubicBezTo>
                    <a:pt x="745399" y="2483045"/>
                    <a:pt x="1139154" y="1864145"/>
                    <a:pt x="1532910" y="1241494"/>
                  </a:cubicBezTo>
                  <a:cubicBezTo>
                    <a:pt x="1716662" y="952673"/>
                    <a:pt x="1904165" y="667604"/>
                    <a:pt x="2076667" y="375033"/>
                  </a:cubicBezTo>
                  <a:cubicBezTo>
                    <a:pt x="2144168" y="258755"/>
                    <a:pt x="2234170" y="161231"/>
                    <a:pt x="2346671" y="89964"/>
                  </a:cubicBezTo>
                  <a:cubicBezTo>
                    <a:pt x="2431047" y="36513"/>
                    <a:pt x="2519642" y="7327"/>
                    <a:pt x="2607512" y="12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4222219" y="2539040"/>
              <a:ext cx="350131" cy="347407"/>
              <a:chOff x="-12877801" y="-3252787"/>
              <a:chExt cx="5929420" cy="5883275"/>
            </a:xfrm>
          </p:grpSpPr>
          <p:sp>
            <p:nvSpPr>
              <p:cNvPr id="102" name="Freeform 21"/>
              <p:cNvSpPr>
                <a:spLocks/>
              </p:cNvSpPr>
              <p:nvPr/>
            </p:nvSpPr>
            <p:spPr bwMode="auto">
              <a:xfrm>
                <a:off x="-12877801" y="-3252787"/>
                <a:ext cx="4995863" cy="2200275"/>
              </a:xfrm>
              <a:custGeom>
                <a:avLst/>
                <a:gdLst>
                  <a:gd name="T0" fmla="*/ 663 w 1332"/>
                  <a:gd name="T1" fmla="*/ 0 h 587"/>
                  <a:gd name="T2" fmla="*/ 1078 w 1332"/>
                  <a:gd name="T3" fmla="*/ 63 h 587"/>
                  <a:gd name="T4" fmla="*/ 1268 w 1332"/>
                  <a:gd name="T5" fmla="*/ 171 h 587"/>
                  <a:gd name="T6" fmla="*/ 1325 w 1332"/>
                  <a:gd name="T7" fmla="*/ 275 h 587"/>
                  <a:gd name="T8" fmla="*/ 1268 w 1332"/>
                  <a:gd name="T9" fmla="*/ 413 h 587"/>
                  <a:gd name="T10" fmla="*/ 1059 w 1332"/>
                  <a:gd name="T11" fmla="*/ 528 h 587"/>
                  <a:gd name="T12" fmla="*/ 837 w 1332"/>
                  <a:gd name="T13" fmla="*/ 575 h 587"/>
                  <a:gd name="T14" fmla="*/ 605 w 1332"/>
                  <a:gd name="T15" fmla="*/ 583 h 587"/>
                  <a:gd name="T16" fmla="*/ 209 w 1332"/>
                  <a:gd name="T17" fmla="*/ 501 h 587"/>
                  <a:gd name="T18" fmla="*/ 52 w 1332"/>
                  <a:gd name="T19" fmla="*/ 392 h 587"/>
                  <a:gd name="T20" fmla="*/ 49 w 1332"/>
                  <a:gd name="T21" fmla="*/ 197 h 587"/>
                  <a:gd name="T22" fmla="*/ 169 w 1332"/>
                  <a:gd name="T23" fmla="*/ 103 h 587"/>
                  <a:gd name="T24" fmla="*/ 435 w 1332"/>
                  <a:gd name="T25" fmla="*/ 19 h 587"/>
                  <a:gd name="T26" fmla="*/ 663 w 1332"/>
                  <a:gd name="T27" fmla="*/ 0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32" h="587">
                    <a:moveTo>
                      <a:pt x="663" y="0"/>
                    </a:moveTo>
                    <a:cubicBezTo>
                      <a:pt x="809" y="0"/>
                      <a:pt x="946" y="17"/>
                      <a:pt x="1078" y="63"/>
                    </a:cubicBezTo>
                    <a:cubicBezTo>
                      <a:pt x="1148" y="87"/>
                      <a:pt x="1214" y="119"/>
                      <a:pt x="1268" y="171"/>
                    </a:cubicBezTo>
                    <a:cubicBezTo>
                      <a:pt x="1297" y="200"/>
                      <a:pt x="1320" y="233"/>
                      <a:pt x="1325" y="275"/>
                    </a:cubicBezTo>
                    <a:cubicBezTo>
                      <a:pt x="1332" y="331"/>
                      <a:pt x="1307" y="375"/>
                      <a:pt x="1268" y="413"/>
                    </a:cubicBezTo>
                    <a:cubicBezTo>
                      <a:pt x="1209" y="470"/>
                      <a:pt x="1136" y="503"/>
                      <a:pt x="1059" y="528"/>
                    </a:cubicBezTo>
                    <a:cubicBezTo>
                      <a:pt x="987" y="552"/>
                      <a:pt x="912" y="566"/>
                      <a:pt x="837" y="575"/>
                    </a:cubicBezTo>
                    <a:cubicBezTo>
                      <a:pt x="760" y="585"/>
                      <a:pt x="682" y="587"/>
                      <a:pt x="605" y="583"/>
                    </a:cubicBezTo>
                    <a:cubicBezTo>
                      <a:pt x="468" y="577"/>
                      <a:pt x="335" y="556"/>
                      <a:pt x="209" y="501"/>
                    </a:cubicBezTo>
                    <a:cubicBezTo>
                      <a:pt x="150" y="475"/>
                      <a:pt x="94" y="443"/>
                      <a:pt x="52" y="392"/>
                    </a:cubicBezTo>
                    <a:cubicBezTo>
                      <a:pt x="1" y="331"/>
                      <a:pt x="0" y="261"/>
                      <a:pt x="49" y="197"/>
                    </a:cubicBezTo>
                    <a:cubicBezTo>
                      <a:pt x="81" y="155"/>
                      <a:pt x="123" y="127"/>
                      <a:pt x="169" y="103"/>
                    </a:cubicBezTo>
                    <a:cubicBezTo>
                      <a:pt x="253" y="59"/>
                      <a:pt x="342" y="35"/>
                      <a:pt x="435" y="19"/>
                    </a:cubicBezTo>
                    <a:cubicBezTo>
                      <a:pt x="513" y="5"/>
                      <a:pt x="591" y="0"/>
                      <a:pt x="663" y="0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03" name="Freeform 22"/>
              <p:cNvSpPr>
                <a:spLocks/>
              </p:cNvSpPr>
              <p:nvPr/>
            </p:nvSpPr>
            <p:spPr bwMode="auto">
              <a:xfrm>
                <a:off x="-12836526" y="-1798637"/>
                <a:ext cx="4938713" cy="1890713"/>
              </a:xfrm>
              <a:custGeom>
                <a:avLst/>
                <a:gdLst>
                  <a:gd name="T0" fmla="*/ 1 w 1317"/>
                  <a:gd name="T1" fmla="*/ 4 h 504"/>
                  <a:gd name="T2" fmla="*/ 19 w 1317"/>
                  <a:gd name="T3" fmla="*/ 49 h 504"/>
                  <a:gd name="T4" fmla="*/ 122 w 1317"/>
                  <a:gd name="T5" fmla="*/ 152 h 504"/>
                  <a:gd name="T6" fmla="*/ 379 w 1317"/>
                  <a:gd name="T7" fmla="*/ 248 h 504"/>
                  <a:gd name="T8" fmla="*/ 576 w 1317"/>
                  <a:gd name="T9" fmla="*/ 274 h 504"/>
                  <a:gd name="T10" fmla="*/ 1015 w 1317"/>
                  <a:gd name="T11" fmla="*/ 230 h 504"/>
                  <a:gd name="T12" fmla="*/ 1229 w 1317"/>
                  <a:gd name="T13" fmla="*/ 128 h 504"/>
                  <a:gd name="T14" fmla="*/ 1313 w 1317"/>
                  <a:gd name="T15" fmla="*/ 9 h 504"/>
                  <a:gd name="T16" fmla="*/ 1317 w 1317"/>
                  <a:gd name="T17" fmla="*/ 0 h 504"/>
                  <a:gd name="T18" fmla="*/ 1316 w 1317"/>
                  <a:gd name="T19" fmla="*/ 209 h 504"/>
                  <a:gd name="T20" fmla="*/ 1259 w 1317"/>
                  <a:gd name="T21" fmla="*/ 326 h 504"/>
                  <a:gd name="T22" fmla="*/ 1244 w 1317"/>
                  <a:gd name="T23" fmla="*/ 329 h 504"/>
                  <a:gd name="T24" fmla="*/ 1150 w 1317"/>
                  <a:gd name="T25" fmla="*/ 332 h 504"/>
                  <a:gd name="T26" fmla="*/ 1047 w 1317"/>
                  <a:gd name="T27" fmla="*/ 408 h 504"/>
                  <a:gd name="T28" fmla="*/ 1029 w 1317"/>
                  <a:gd name="T29" fmla="*/ 415 h 504"/>
                  <a:gd name="T30" fmla="*/ 904 w 1317"/>
                  <a:gd name="T31" fmla="*/ 432 h 504"/>
                  <a:gd name="T32" fmla="*/ 853 w 1317"/>
                  <a:gd name="T33" fmla="*/ 481 h 504"/>
                  <a:gd name="T34" fmla="*/ 835 w 1317"/>
                  <a:gd name="T35" fmla="*/ 489 h 504"/>
                  <a:gd name="T36" fmla="*/ 572 w 1317"/>
                  <a:gd name="T37" fmla="*/ 498 h 504"/>
                  <a:gd name="T38" fmla="*/ 160 w 1317"/>
                  <a:gd name="T39" fmla="*/ 399 h 504"/>
                  <a:gd name="T40" fmla="*/ 40 w 1317"/>
                  <a:gd name="T41" fmla="*/ 305 h 504"/>
                  <a:gd name="T42" fmla="*/ 1 w 1317"/>
                  <a:gd name="T43" fmla="*/ 198 h 504"/>
                  <a:gd name="T44" fmla="*/ 1 w 1317"/>
                  <a:gd name="T45" fmla="*/ 4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17" h="504">
                    <a:moveTo>
                      <a:pt x="1" y="4"/>
                    </a:moveTo>
                    <a:cubicBezTo>
                      <a:pt x="7" y="19"/>
                      <a:pt x="11" y="35"/>
                      <a:pt x="19" y="49"/>
                    </a:cubicBezTo>
                    <a:cubicBezTo>
                      <a:pt x="43" y="94"/>
                      <a:pt x="80" y="126"/>
                      <a:pt x="122" y="152"/>
                    </a:cubicBezTo>
                    <a:cubicBezTo>
                      <a:pt x="201" y="201"/>
                      <a:pt x="289" y="229"/>
                      <a:pt x="379" y="248"/>
                    </a:cubicBezTo>
                    <a:cubicBezTo>
                      <a:pt x="444" y="262"/>
                      <a:pt x="509" y="270"/>
                      <a:pt x="576" y="274"/>
                    </a:cubicBezTo>
                    <a:cubicBezTo>
                      <a:pt x="724" y="283"/>
                      <a:pt x="871" y="270"/>
                      <a:pt x="1015" y="230"/>
                    </a:cubicBezTo>
                    <a:cubicBezTo>
                      <a:pt x="1092" y="208"/>
                      <a:pt x="1165" y="178"/>
                      <a:pt x="1229" y="128"/>
                    </a:cubicBezTo>
                    <a:cubicBezTo>
                      <a:pt x="1269" y="97"/>
                      <a:pt x="1301" y="61"/>
                      <a:pt x="1313" y="9"/>
                    </a:cubicBezTo>
                    <a:cubicBezTo>
                      <a:pt x="1313" y="7"/>
                      <a:pt x="1315" y="5"/>
                      <a:pt x="1317" y="0"/>
                    </a:cubicBezTo>
                    <a:cubicBezTo>
                      <a:pt x="1317" y="72"/>
                      <a:pt x="1317" y="140"/>
                      <a:pt x="1316" y="209"/>
                    </a:cubicBezTo>
                    <a:cubicBezTo>
                      <a:pt x="1316" y="257"/>
                      <a:pt x="1292" y="294"/>
                      <a:pt x="1259" y="326"/>
                    </a:cubicBezTo>
                    <a:cubicBezTo>
                      <a:pt x="1254" y="331"/>
                      <a:pt x="1249" y="329"/>
                      <a:pt x="1244" y="329"/>
                    </a:cubicBezTo>
                    <a:cubicBezTo>
                      <a:pt x="1213" y="330"/>
                      <a:pt x="1182" y="330"/>
                      <a:pt x="1150" y="332"/>
                    </a:cubicBezTo>
                    <a:cubicBezTo>
                      <a:pt x="1100" y="335"/>
                      <a:pt x="1066" y="362"/>
                      <a:pt x="1047" y="408"/>
                    </a:cubicBezTo>
                    <a:cubicBezTo>
                      <a:pt x="1042" y="419"/>
                      <a:pt x="1039" y="419"/>
                      <a:pt x="1029" y="415"/>
                    </a:cubicBezTo>
                    <a:cubicBezTo>
                      <a:pt x="984" y="397"/>
                      <a:pt x="942" y="401"/>
                      <a:pt x="904" y="432"/>
                    </a:cubicBezTo>
                    <a:cubicBezTo>
                      <a:pt x="886" y="447"/>
                      <a:pt x="869" y="465"/>
                      <a:pt x="853" y="481"/>
                    </a:cubicBezTo>
                    <a:cubicBezTo>
                      <a:pt x="847" y="486"/>
                      <a:pt x="842" y="489"/>
                      <a:pt x="835" y="489"/>
                    </a:cubicBezTo>
                    <a:cubicBezTo>
                      <a:pt x="748" y="501"/>
                      <a:pt x="660" y="504"/>
                      <a:pt x="572" y="498"/>
                    </a:cubicBezTo>
                    <a:cubicBezTo>
                      <a:pt x="429" y="489"/>
                      <a:pt x="290" y="464"/>
                      <a:pt x="160" y="399"/>
                    </a:cubicBezTo>
                    <a:cubicBezTo>
                      <a:pt x="114" y="376"/>
                      <a:pt x="73" y="346"/>
                      <a:pt x="40" y="305"/>
                    </a:cubicBezTo>
                    <a:cubicBezTo>
                      <a:pt x="14" y="274"/>
                      <a:pt x="0" y="239"/>
                      <a:pt x="1" y="198"/>
                    </a:cubicBezTo>
                    <a:cubicBezTo>
                      <a:pt x="1" y="133"/>
                      <a:pt x="1" y="68"/>
                      <a:pt x="1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04" name="Freeform 23"/>
              <p:cNvSpPr>
                <a:spLocks/>
              </p:cNvSpPr>
              <p:nvPr/>
            </p:nvSpPr>
            <p:spPr bwMode="auto">
              <a:xfrm>
                <a:off x="-9686926" y="-111125"/>
                <a:ext cx="2738545" cy="2741613"/>
              </a:xfrm>
              <a:custGeom>
                <a:avLst/>
                <a:gdLst/>
                <a:ahLst/>
                <a:cxnLst/>
                <a:rect l="l" t="t" r="r" b="b"/>
                <a:pathLst>
                  <a:path w="2738545" h="2741613">
                    <a:moveTo>
                      <a:pt x="1373477" y="900113"/>
                    </a:moveTo>
                    <a:cubicBezTo>
                      <a:pt x="1110818" y="900113"/>
                      <a:pt x="896938" y="1110016"/>
                      <a:pt x="896938" y="1368646"/>
                    </a:cubicBezTo>
                    <a:cubicBezTo>
                      <a:pt x="900690" y="1619780"/>
                      <a:pt x="1084552" y="1844676"/>
                      <a:pt x="1369725" y="1844676"/>
                    </a:cubicBezTo>
                    <a:cubicBezTo>
                      <a:pt x="1643640" y="1844676"/>
                      <a:pt x="1846263" y="1642270"/>
                      <a:pt x="1846263" y="1368646"/>
                    </a:cubicBezTo>
                    <a:cubicBezTo>
                      <a:pt x="1846263" y="1102519"/>
                      <a:pt x="1643640" y="903861"/>
                      <a:pt x="1373477" y="900113"/>
                    </a:cubicBezTo>
                    <a:close/>
                    <a:moveTo>
                      <a:pt x="1241414" y="0"/>
                    </a:moveTo>
                    <a:cubicBezTo>
                      <a:pt x="1331426" y="3751"/>
                      <a:pt x="1417688" y="0"/>
                      <a:pt x="1507700" y="0"/>
                    </a:cubicBezTo>
                    <a:cubicBezTo>
                      <a:pt x="1533953" y="0"/>
                      <a:pt x="1541454" y="11251"/>
                      <a:pt x="1548955" y="37505"/>
                    </a:cubicBezTo>
                    <a:cubicBezTo>
                      <a:pt x="1563957" y="142519"/>
                      <a:pt x="1586460" y="247533"/>
                      <a:pt x="1601462" y="356297"/>
                    </a:cubicBezTo>
                    <a:cubicBezTo>
                      <a:pt x="1608963" y="393802"/>
                      <a:pt x="1620215" y="416305"/>
                      <a:pt x="1657720" y="423806"/>
                    </a:cubicBezTo>
                    <a:cubicBezTo>
                      <a:pt x="1721478" y="438808"/>
                      <a:pt x="1781486" y="465062"/>
                      <a:pt x="1837744" y="498816"/>
                    </a:cubicBezTo>
                    <a:cubicBezTo>
                      <a:pt x="1871498" y="521319"/>
                      <a:pt x="1894001" y="510068"/>
                      <a:pt x="1924005" y="491315"/>
                    </a:cubicBezTo>
                    <a:cubicBezTo>
                      <a:pt x="2010266" y="427557"/>
                      <a:pt x="2096528" y="367549"/>
                      <a:pt x="2182789" y="303790"/>
                    </a:cubicBezTo>
                    <a:cubicBezTo>
                      <a:pt x="2201542" y="288788"/>
                      <a:pt x="2216544" y="277537"/>
                      <a:pt x="2239047" y="303790"/>
                    </a:cubicBezTo>
                    <a:cubicBezTo>
                      <a:pt x="2302805" y="367549"/>
                      <a:pt x="2370314" y="435058"/>
                      <a:pt x="2437823" y="498816"/>
                    </a:cubicBezTo>
                    <a:lnTo>
                      <a:pt x="2456575" y="525070"/>
                    </a:lnTo>
                    <a:cubicBezTo>
                      <a:pt x="2449074" y="540072"/>
                      <a:pt x="2441573" y="551323"/>
                      <a:pt x="2434072" y="562575"/>
                    </a:cubicBezTo>
                    <a:cubicBezTo>
                      <a:pt x="2374064" y="648836"/>
                      <a:pt x="2314057" y="735097"/>
                      <a:pt x="2250298" y="821359"/>
                    </a:cubicBezTo>
                    <a:cubicBezTo>
                      <a:pt x="2227795" y="847612"/>
                      <a:pt x="2224045" y="873866"/>
                      <a:pt x="2242797" y="903870"/>
                    </a:cubicBezTo>
                    <a:cubicBezTo>
                      <a:pt x="2276552" y="960127"/>
                      <a:pt x="2302805" y="1023886"/>
                      <a:pt x="2317807" y="1087644"/>
                    </a:cubicBezTo>
                    <a:cubicBezTo>
                      <a:pt x="2329059" y="1121399"/>
                      <a:pt x="2344060" y="1132650"/>
                      <a:pt x="2374064" y="1136401"/>
                    </a:cubicBezTo>
                    <a:cubicBezTo>
                      <a:pt x="2479078" y="1151403"/>
                      <a:pt x="2584092" y="1173905"/>
                      <a:pt x="2692857" y="1188907"/>
                    </a:cubicBezTo>
                    <a:cubicBezTo>
                      <a:pt x="2730362" y="1192658"/>
                      <a:pt x="2741613" y="1203909"/>
                      <a:pt x="2737863" y="1241414"/>
                    </a:cubicBezTo>
                    <a:cubicBezTo>
                      <a:pt x="2737863" y="1327676"/>
                      <a:pt x="2737863" y="1413937"/>
                      <a:pt x="2737863" y="1503949"/>
                    </a:cubicBezTo>
                    <a:cubicBezTo>
                      <a:pt x="2737863" y="1533953"/>
                      <a:pt x="2730362" y="1545205"/>
                      <a:pt x="2700358" y="1548955"/>
                    </a:cubicBezTo>
                    <a:cubicBezTo>
                      <a:pt x="2591593" y="1563957"/>
                      <a:pt x="2482829" y="1586460"/>
                      <a:pt x="2374064" y="1605213"/>
                    </a:cubicBezTo>
                    <a:cubicBezTo>
                      <a:pt x="2344060" y="1608963"/>
                      <a:pt x="2329059" y="1620215"/>
                      <a:pt x="2321558" y="1653969"/>
                    </a:cubicBezTo>
                    <a:cubicBezTo>
                      <a:pt x="2302805" y="1717727"/>
                      <a:pt x="2276552" y="1785236"/>
                      <a:pt x="2239047" y="1841494"/>
                    </a:cubicBezTo>
                    <a:cubicBezTo>
                      <a:pt x="2224045" y="1871498"/>
                      <a:pt x="2227795" y="1890250"/>
                      <a:pt x="2246548" y="1916504"/>
                    </a:cubicBezTo>
                    <a:cubicBezTo>
                      <a:pt x="2310306" y="2002765"/>
                      <a:pt x="2374064" y="2092777"/>
                      <a:pt x="2441573" y="2182789"/>
                    </a:cubicBezTo>
                    <a:cubicBezTo>
                      <a:pt x="2460326" y="2205292"/>
                      <a:pt x="2460326" y="2224045"/>
                      <a:pt x="2437823" y="2242797"/>
                    </a:cubicBezTo>
                    <a:cubicBezTo>
                      <a:pt x="2370314" y="2306556"/>
                      <a:pt x="2310306" y="2370314"/>
                      <a:pt x="2246548" y="2434072"/>
                    </a:cubicBezTo>
                    <a:cubicBezTo>
                      <a:pt x="2227795" y="2456575"/>
                      <a:pt x="2212793" y="2456575"/>
                      <a:pt x="2186540" y="2437823"/>
                    </a:cubicBezTo>
                    <a:cubicBezTo>
                      <a:pt x="2096528" y="2374064"/>
                      <a:pt x="2006516" y="2310306"/>
                      <a:pt x="1916504" y="2246548"/>
                    </a:cubicBezTo>
                    <a:cubicBezTo>
                      <a:pt x="1890250" y="2227795"/>
                      <a:pt x="1871498" y="2224045"/>
                      <a:pt x="1845245" y="2242797"/>
                    </a:cubicBezTo>
                    <a:cubicBezTo>
                      <a:pt x="1785237" y="2276552"/>
                      <a:pt x="1721478" y="2302805"/>
                      <a:pt x="1653969" y="2321558"/>
                    </a:cubicBezTo>
                    <a:cubicBezTo>
                      <a:pt x="1620215" y="2329059"/>
                      <a:pt x="1608963" y="2351561"/>
                      <a:pt x="1605213" y="2381565"/>
                    </a:cubicBezTo>
                    <a:cubicBezTo>
                      <a:pt x="1586460" y="2490330"/>
                      <a:pt x="1563957" y="2599094"/>
                      <a:pt x="1548955" y="2707859"/>
                    </a:cubicBezTo>
                    <a:cubicBezTo>
                      <a:pt x="1541454" y="2734112"/>
                      <a:pt x="1530203" y="2741613"/>
                      <a:pt x="1507700" y="2737863"/>
                    </a:cubicBezTo>
                    <a:cubicBezTo>
                      <a:pt x="1413937" y="2737863"/>
                      <a:pt x="1323925" y="2737863"/>
                      <a:pt x="1233913" y="2741613"/>
                    </a:cubicBezTo>
                    <a:cubicBezTo>
                      <a:pt x="1203909" y="2741613"/>
                      <a:pt x="1192658" y="2730362"/>
                      <a:pt x="1188907" y="2696607"/>
                    </a:cubicBezTo>
                    <a:cubicBezTo>
                      <a:pt x="1170155" y="2591593"/>
                      <a:pt x="1151402" y="2482829"/>
                      <a:pt x="1132650" y="2374064"/>
                    </a:cubicBezTo>
                    <a:cubicBezTo>
                      <a:pt x="1128900" y="2344060"/>
                      <a:pt x="1117648" y="2329059"/>
                      <a:pt x="1091394" y="2325308"/>
                    </a:cubicBezTo>
                    <a:cubicBezTo>
                      <a:pt x="1020135" y="2306556"/>
                      <a:pt x="956377" y="2280302"/>
                      <a:pt x="896369" y="2242797"/>
                    </a:cubicBezTo>
                    <a:cubicBezTo>
                      <a:pt x="866365" y="2227795"/>
                      <a:pt x="847612" y="2231546"/>
                      <a:pt x="821359" y="2250298"/>
                    </a:cubicBezTo>
                    <a:cubicBezTo>
                      <a:pt x="735097" y="2314057"/>
                      <a:pt x="645085" y="2374064"/>
                      <a:pt x="558824" y="2437823"/>
                    </a:cubicBezTo>
                    <a:cubicBezTo>
                      <a:pt x="532570" y="2456575"/>
                      <a:pt x="517569" y="2456575"/>
                      <a:pt x="491315" y="2430322"/>
                    </a:cubicBezTo>
                    <a:cubicBezTo>
                      <a:pt x="431307" y="2366563"/>
                      <a:pt x="371299" y="2306556"/>
                      <a:pt x="307541" y="2246548"/>
                    </a:cubicBezTo>
                    <a:cubicBezTo>
                      <a:pt x="281287" y="2224045"/>
                      <a:pt x="285038" y="2205292"/>
                      <a:pt x="303790" y="2179039"/>
                    </a:cubicBezTo>
                    <a:cubicBezTo>
                      <a:pt x="367549" y="2096528"/>
                      <a:pt x="427557" y="2006516"/>
                      <a:pt x="491315" y="1924005"/>
                    </a:cubicBezTo>
                    <a:cubicBezTo>
                      <a:pt x="510068" y="1894001"/>
                      <a:pt x="513818" y="1871498"/>
                      <a:pt x="495066" y="1841494"/>
                    </a:cubicBezTo>
                    <a:cubicBezTo>
                      <a:pt x="457561" y="1781486"/>
                      <a:pt x="431307" y="1717727"/>
                      <a:pt x="412555" y="1650219"/>
                    </a:cubicBezTo>
                    <a:cubicBezTo>
                      <a:pt x="408804" y="1620215"/>
                      <a:pt x="393802" y="1608963"/>
                      <a:pt x="363798" y="1605213"/>
                    </a:cubicBezTo>
                    <a:cubicBezTo>
                      <a:pt x="255034" y="1586460"/>
                      <a:pt x="150020" y="1563957"/>
                      <a:pt x="41255" y="1548955"/>
                    </a:cubicBezTo>
                    <a:cubicBezTo>
                      <a:pt x="7501" y="1545205"/>
                      <a:pt x="0" y="1530203"/>
                      <a:pt x="0" y="1500199"/>
                    </a:cubicBezTo>
                    <a:cubicBezTo>
                      <a:pt x="0" y="1413937"/>
                      <a:pt x="0" y="1327676"/>
                      <a:pt x="0" y="1241414"/>
                    </a:cubicBezTo>
                    <a:cubicBezTo>
                      <a:pt x="0" y="1203909"/>
                      <a:pt x="15002" y="1192658"/>
                      <a:pt x="48756" y="1188907"/>
                    </a:cubicBezTo>
                    <a:cubicBezTo>
                      <a:pt x="150020" y="1173905"/>
                      <a:pt x="251283" y="1155153"/>
                      <a:pt x="352547" y="1140151"/>
                    </a:cubicBezTo>
                    <a:cubicBezTo>
                      <a:pt x="386301" y="1132650"/>
                      <a:pt x="412555" y="1121399"/>
                      <a:pt x="423806" y="1080143"/>
                    </a:cubicBezTo>
                    <a:cubicBezTo>
                      <a:pt x="435058" y="1016385"/>
                      <a:pt x="461311" y="960127"/>
                      <a:pt x="495066" y="903870"/>
                    </a:cubicBezTo>
                    <a:cubicBezTo>
                      <a:pt x="513818" y="870115"/>
                      <a:pt x="510068" y="843862"/>
                      <a:pt x="487565" y="813858"/>
                    </a:cubicBezTo>
                    <a:cubicBezTo>
                      <a:pt x="423806" y="731347"/>
                      <a:pt x="367549" y="641335"/>
                      <a:pt x="307541" y="558824"/>
                    </a:cubicBezTo>
                    <a:cubicBezTo>
                      <a:pt x="288788" y="532571"/>
                      <a:pt x="285038" y="517569"/>
                      <a:pt x="307541" y="495066"/>
                    </a:cubicBezTo>
                    <a:cubicBezTo>
                      <a:pt x="371299" y="435058"/>
                      <a:pt x="435058" y="375050"/>
                      <a:pt x="491315" y="311291"/>
                    </a:cubicBezTo>
                    <a:cubicBezTo>
                      <a:pt x="517569" y="285038"/>
                      <a:pt x="536321" y="281287"/>
                      <a:pt x="562574" y="303790"/>
                    </a:cubicBezTo>
                    <a:cubicBezTo>
                      <a:pt x="648836" y="367549"/>
                      <a:pt x="738848" y="427557"/>
                      <a:pt x="821359" y="491315"/>
                    </a:cubicBezTo>
                    <a:cubicBezTo>
                      <a:pt x="851363" y="513818"/>
                      <a:pt x="873866" y="513818"/>
                      <a:pt x="903870" y="495066"/>
                    </a:cubicBezTo>
                    <a:cubicBezTo>
                      <a:pt x="956377" y="465062"/>
                      <a:pt x="1012634" y="438808"/>
                      <a:pt x="1072642" y="427557"/>
                    </a:cubicBezTo>
                    <a:cubicBezTo>
                      <a:pt x="1121398" y="416305"/>
                      <a:pt x="1136400" y="390052"/>
                      <a:pt x="1140151" y="348796"/>
                    </a:cubicBezTo>
                    <a:cubicBezTo>
                      <a:pt x="1155153" y="251283"/>
                      <a:pt x="1173905" y="150020"/>
                      <a:pt x="1185157" y="52507"/>
                    </a:cubicBezTo>
                    <a:cubicBezTo>
                      <a:pt x="1192658" y="15002"/>
                      <a:pt x="1207660" y="0"/>
                      <a:pt x="12414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05" name="Freeform 24"/>
              <p:cNvSpPr>
                <a:spLocks/>
              </p:cNvSpPr>
              <p:nvPr/>
            </p:nvSpPr>
            <p:spPr bwMode="auto">
              <a:xfrm>
                <a:off x="-12836526" y="515938"/>
                <a:ext cx="3049588" cy="1844675"/>
              </a:xfrm>
              <a:custGeom>
                <a:avLst/>
                <a:gdLst>
                  <a:gd name="T0" fmla="*/ 810 w 813"/>
                  <a:gd name="T1" fmla="*/ 483 h 492"/>
                  <a:gd name="T2" fmla="*/ 663 w 813"/>
                  <a:gd name="T3" fmla="*/ 492 h 492"/>
                  <a:gd name="T4" fmla="*/ 457 w 813"/>
                  <a:gd name="T5" fmla="*/ 477 h 492"/>
                  <a:gd name="T6" fmla="*/ 160 w 813"/>
                  <a:gd name="T7" fmla="*/ 390 h 492"/>
                  <a:gd name="T8" fmla="*/ 36 w 813"/>
                  <a:gd name="T9" fmla="*/ 291 h 492"/>
                  <a:gd name="T10" fmla="*/ 2 w 813"/>
                  <a:gd name="T11" fmla="*/ 204 h 492"/>
                  <a:gd name="T12" fmla="*/ 2 w 813"/>
                  <a:gd name="T13" fmla="*/ 9 h 492"/>
                  <a:gd name="T14" fmla="*/ 3 w 813"/>
                  <a:gd name="T15" fmla="*/ 0 h 492"/>
                  <a:gd name="T16" fmla="*/ 120 w 813"/>
                  <a:gd name="T17" fmla="*/ 142 h 492"/>
                  <a:gd name="T18" fmla="*/ 380 w 813"/>
                  <a:gd name="T19" fmla="*/ 239 h 492"/>
                  <a:gd name="T20" fmla="*/ 710 w 813"/>
                  <a:gd name="T21" fmla="*/ 266 h 492"/>
                  <a:gd name="T22" fmla="*/ 725 w 813"/>
                  <a:gd name="T23" fmla="*/ 276 h 492"/>
                  <a:gd name="T24" fmla="*/ 801 w 813"/>
                  <a:gd name="T25" fmla="*/ 357 h 492"/>
                  <a:gd name="T26" fmla="*/ 808 w 813"/>
                  <a:gd name="T27" fmla="*/ 368 h 492"/>
                  <a:gd name="T28" fmla="*/ 810 w 813"/>
                  <a:gd name="T29" fmla="*/ 483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13" h="492">
                    <a:moveTo>
                      <a:pt x="810" y="483"/>
                    </a:moveTo>
                    <a:cubicBezTo>
                      <a:pt x="760" y="489"/>
                      <a:pt x="712" y="492"/>
                      <a:pt x="663" y="492"/>
                    </a:cubicBezTo>
                    <a:cubicBezTo>
                      <a:pt x="594" y="491"/>
                      <a:pt x="525" y="487"/>
                      <a:pt x="457" y="477"/>
                    </a:cubicBezTo>
                    <a:cubicBezTo>
                      <a:pt x="354" y="461"/>
                      <a:pt x="254" y="437"/>
                      <a:pt x="160" y="390"/>
                    </a:cubicBezTo>
                    <a:cubicBezTo>
                      <a:pt x="113" y="365"/>
                      <a:pt x="69" y="335"/>
                      <a:pt x="36" y="291"/>
                    </a:cubicBezTo>
                    <a:cubicBezTo>
                      <a:pt x="16" y="265"/>
                      <a:pt x="3" y="237"/>
                      <a:pt x="2" y="204"/>
                    </a:cubicBezTo>
                    <a:cubicBezTo>
                      <a:pt x="1" y="139"/>
                      <a:pt x="0" y="74"/>
                      <a:pt x="2" y="9"/>
                    </a:cubicBezTo>
                    <a:cubicBezTo>
                      <a:pt x="2" y="7"/>
                      <a:pt x="2" y="5"/>
                      <a:pt x="3" y="0"/>
                    </a:cubicBezTo>
                    <a:cubicBezTo>
                      <a:pt x="22" y="66"/>
                      <a:pt x="67" y="108"/>
                      <a:pt x="120" y="142"/>
                    </a:cubicBezTo>
                    <a:cubicBezTo>
                      <a:pt x="200" y="192"/>
                      <a:pt x="288" y="220"/>
                      <a:pt x="380" y="239"/>
                    </a:cubicBezTo>
                    <a:cubicBezTo>
                      <a:pt x="489" y="262"/>
                      <a:pt x="599" y="270"/>
                      <a:pt x="710" y="266"/>
                    </a:cubicBezTo>
                    <a:cubicBezTo>
                      <a:pt x="718" y="266"/>
                      <a:pt x="722" y="267"/>
                      <a:pt x="725" y="276"/>
                    </a:cubicBezTo>
                    <a:cubicBezTo>
                      <a:pt x="737" y="316"/>
                      <a:pt x="762" y="343"/>
                      <a:pt x="801" y="357"/>
                    </a:cubicBezTo>
                    <a:cubicBezTo>
                      <a:pt x="804" y="359"/>
                      <a:pt x="813" y="357"/>
                      <a:pt x="808" y="368"/>
                    </a:cubicBezTo>
                    <a:cubicBezTo>
                      <a:pt x="789" y="405"/>
                      <a:pt x="791" y="443"/>
                      <a:pt x="810" y="48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06" name="Freeform 25"/>
              <p:cNvSpPr>
                <a:spLocks/>
              </p:cNvSpPr>
              <p:nvPr/>
            </p:nvSpPr>
            <p:spPr bwMode="auto">
              <a:xfrm>
                <a:off x="-12828588" y="-609600"/>
                <a:ext cx="3033713" cy="1841500"/>
              </a:xfrm>
              <a:custGeom>
                <a:avLst/>
                <a:gdLst>
                  <a:gd name="T0" fmla="*/ 0 w 809"/>
                  <a:gd name="T1" fmla="*/ 0 h 491"/>
                  <a:gd name="T2" fmla="*/ 125 w 809"/>
                  <a:gd name="T3" fmla="*/ 142 h 491"/>
                  <a:gd name="T4" fmla="*/ 423 w 809"/>
                  <a:gd name="T5" fmla="*/ 244 h 491"/>
                  <a:gd name="T6" fmla="*/ 734 w 809"/>
                  <a:gd name="T7" fmla="*/ 261 h 491"/>
                  <a:gd name="T8" fmla="*/ 783 w 809"/>
                  <a:gd name="T9" fmla="*/ 258 h 491"/>
                  <a:gd name="T10" fmla="*/ 794 w 809"/>
                  <a:gd name="T11" fmla="*/ 268 h 491"/>
                  <a:gd name="T12" fmla="*/ 805 w 809"/>
                  <a:gd name="T13" fmla="*/ 324 h 491"/>
                  <a:gd name="T14" fmla="*/ 798 w 809"/>
                  <a:gd name="T15" fmla="*/ 339 h 491"/>
                  <a:gd name="T16" fmla="*/ 721 w 809"/>
                  <a:gd name="T17" fmla="*/ 427 h 491"/>
                  <a:gd name="T18" fmla="*/ 718 w 809"/>
                  <a:gd name="T19" fmla="*/ 476 h 491"/>
                  <a:gd name="T20" fmla="*/ 708 w 809"/>
                  <a:gd name="T21" fmla="*/ 487 h 491"/>
                  <a:gd name="T22" fmla="*/ 288 w 809"/>
                  <a:gd name="T23" fmla="*/ 437 h 491"/>
                  <a:gd name="T24" fmla="*/ 120 w 809"/>
                  <a:gd name="T25" fmla="*/ 364 h 491"/>
                  <a:gd name="T26" fmla="*/ 17 w 809"/>
                  <a:gd name="T27" fmla="*/ 262 h 491"/>
                  <a:gd name="T28" fmla="*/ 0 w 809"/>
                  <a:gd name="T29" fmla="*/ 202 h 491"/>
                  <a:gd name="T30" fmla="*/ 0 w 809"/>
                  <a:gd name="T31" fmla="*/ 0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09" h="491">
                    <a:moveTo>
                      <a:pt x="0" y="0"/>
                    </a:moveTo>
                    <a:cubicBezTo>
                      <a:pt x="21" y="66"/>
                      <a:pt x="68" y="109"/>
                      <a:pt x="125" y="142"/>
                    </a:cubicBezTo>
                    <a:cubicBezTo>
                      <a:pt x="217" y="197"/>
                      <a:pt x="318" y="225"/>
                      <a:pt x="423" y="244"/>
                    </a:cubicBezTo>
                    <a:cubicBezTo>
                      <a:pt x="526" y="262"/>
                      <a:pt x="630" y="264"/>
                      <a:pt x="734" y="261"/>
                    </a:cubicBezTo>
                    <a:cubicBezTo>
                      <a:pt x="751" y="261"/>
                      <a:pt x="767" y="260"/>
                      <a:pt x="783" y="258"/>
                    </a:cubicBezTo>
                    <a:cubicBezTo>
                      <a:pt x="792" y="257"/>
                      <a:pt x="794" y="259"/>
                      <a:pt x="794" y="268"/>
                    </a:cubicBezTo>
                    <a:cubicBezTo>
                      <a:pt x="792" y="287"/>
                      <a:pt x="796" y="306"/>
                      <a:pt x="805" y="324"/>
                    </a:cubicBezTo>
                    <a:cubicBezTo>
                      <a:pt x="809" y="333"/>
                      <a:pt x="807" y="336"/>
                      <a:pt x="798" y="339"/>
                    </a:cubicBezTo>
                    <a:cubicBezTo>
                      <a:pt x="757" y="355"/>
                      <a:pt x="731" y="384"/>
                      <a:pt x="721" y="427"/>
                    </a:cubicBezTo>
                    <a:cubicBezTo>
                      <a:pt x="717" y="443"/>
                      <a:pt x="718" y="460"/>
                      <a:pt x="718" y="476"/>
                    </a:cubicBezTo>
                    <a:cubicBezTo>
                      <a:pt x="718" y="484"/>
                      <a:pt x="716" y="487"/>
                      <a:pt x="708" y="487"/>
                    </a:cubicBezTo>
                    <a:cubicBezTo>
                      <a:pt x="565" y="491"/>
                      <a:pt x="425" y="478"/>
                      <a:pt x="288" y="437"/>
                    </a:cubicBezTo>
                    <a:cubicBezTo>
                      <a:pt x="229" y="420"/>
                      <a:pt x="172" y="397"/>
                      <a:pt x="120" y="364"/>
                    </a:cubicBezTo>
                    <a:cubicBezTo>
                      <a:pt x="79" y="337"/>
                      <a:pt x="41" y="306"/>
                      <a:pt x="17" y="262"/>
                    </a:cubicBezTo>
                    <a:cubicBezTo>
                      <a:pt x="7" y="243"/>
                      <a:pt x="0" y="223"/>
                      <a:pt x="0" y="202"/>
                    </a:cubicBezTo>
                    <a:cubicBezTo>
                      <a:pt x="0" y="135"/>
                      <a:pt x="0" y="67"/>
                      <a:pt x="0" y="0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4509470" y="3283003"/>
              <a:ext cx="292495" cy="292455"/>
              <a:chOff x="-14792785" y="-2537793"/>
              <a:chExt cx="7962233" cy="7961155"/>
            </a:xfrm>
          </p:grpSpPr>
          <p:sp>
            <p:nvSpPr>
              <p:cNvPr id="100" name="Freeform 32"/>
              <p:cNvSpPr>
                <a:spLocks/>
              </p:cNvSpPr>
              <p:nvPr/>
            </p:nvSpPr>
            <p:spPr bwMode="auto">
              <a:xfrm>
                <a:off x="-14792785" y="-2537793"/>
                <a:ext cx="7962233" cy="7961155"/>
              </a:xfrm>
              <a:custGeom>
                <a:avLst/>
                <a:gdLst/>
                <a:ahLst/>
                <a:cxnLst/>
                <a:rect l="l" t="t" r="r" b="b"/>
                <a:pathLst>
                  <a:path w="7962233" h="7961155">
                    <a:moveTo>
                      <a:pt x="3727989" y="697445"/>
                    </a:moveTo>
                    <a:cubicBezTo>
                      <a:pt x="3649238" y="712446"/>
                      <a:pt x="3566736" y="716196"/>
                      <a:pt x="3484236" y="727447"/>
                    </a:cubicBezTo>
                    <a:cubicBezTo>
                      <a:pt x="3135481" y="779951"/>
                      <a:pt x="2809226" y="888710"/>
                      <a:pt x="2494222" y="1042472"/>
                    </a:cubicBezTo>
                    <a:cubicBezTo>
                      <a:pt x="2445472" y="1068724"/>
                      <a:pt x="2441721" y="1091226"/>
                      <a:pt x="2471722" y="1132479"/>
                    </a:cubicBezTo>
                    <a:cubicBezTo>
                      <a:pt x="2501722" y="1177483"/>
                      <a:pt x="2527973" y="1229987"/>
                      <a:pt x="2554223" y="1274991"/>
                    </a:cubicBezTo>
                    <a:cubicBezTo>
                      <a:pt x="2640474" y="1428753"/>
                      <a:pt x="2640474" y="1428753"/>
                      <a:pt x="2482972" y="1515010"/>
                    </a:cubicBezTo>
                    <a:cubicBezTo>
                      <a:pt x="2441721" y="1537512"/>
                      <a:pt x="2422971" y="1526261"/>
                      <a:pt x="2404221" y="1488758"/>
                    </a:cubicBezTo>
                    <a:cubicBezTo>
                      <a:pt x="2355470" y="1402501"/>
                      <a:pt x="2306720" y="1319994"/>
                      <a:pt x="2257969" y="1237488"/>
                    </a:cubicBezTo>
                    <a:cubicBezTo>
                      <a:pt x="2239219" y="1199985"/>
                      <a:pt x="2224218" y="1199985"/>
                      <a:pt x="2190468" y="1218736"/>
                    </a:cubicBezTo>
                    <a:cubicBezTo>
                      <a:pt x="1796713" y="1477507"/>
                      <a:pt x="1474208" y="1800033"/>
                      <a:pt x="1215455" y="2193814"/>
                    </a:cubicBezTo>
                    <a:cubicBezTo>
                      <a:pt x="1192955" y="2231317"/>
                      <a:pt x="1204205" y="2242568"/>
                      <a:pt x="1237955" y="2261319"/>
                    </a:cubicBezTo>
                    <a:cubicBezTo>
                      <a:pt x="1290456" y="2291322"/>
                      <a:pt x="1339207" y="2321324"/>
                      <a:pt x="1391707" y="2351327"/>
                    </a:cubicBezTo>
                    <a:cubicBezTo>
                      <a:pt x="1552960" y="2441334"/>
                      <a:pt x="1549209" y="2441334"/>
                      <a:pt x="1447958" y="2598846"/>
                    </a:cubicBezTo>
                    <a:cubicBezTo>
                      <a:pt x="1425458" y="2632599"/>
                      <a:pt x="1410458" y="2636349"/>
                      <a:pt x="1376707" y="2617598"/>
                    </a:cubicBezTo>
                    <a:cubicBezTo>
                      <a:pt x="1294206" y="2565094"/>
                      <a:pt x="1207955" y="2520090"/>
                      <a:pt x="1125454" y="2467586"/>
                    </a:cubicBezTo>
                    <a:cubicBezTo>
                      <a:pt x="1087953" y="2445084"/>
                      <a:pt x="1065453" y="2448834"/>
                      <a:pt x="1042953" y="2490088"/>
                    </a:cubicBezTo>
                    <a:cubicBezTo>
                      <a:pt x="844200" y="2887619"/>
                      <a:pt x="727948" y="3303903"/>
                      <a:pt x="697948" y="3746438"/>
                    </a:cubicBezTo>
                    <a:cubicBezTo>
                      <a:pt x="694198" y="3791441"/>
                      <a:pt x="709198" y="3802692"/>
                      <a:pt x="750449" y="3802692"/>
                    </a:cubicBezTo>
                    <a:cubicBezTo>
                      <a:pt x="866700" y="3798942"/>
                      <a:pt x="982952" y="3802692"/>
                      <a:pt x="1095453" y="3802692"/>
                    </a:cubicBezTo>
                    <a:cubicBezTo>
                      <a:pt x="1140454" y="3798942"/>
                      <a:pt x="1159204" y="3813943"/>
                      <a:pt x="1155454" y="3858947"/>
                    </a:cubicBezTo>
                    <a:cubicBezTo>
                      <a:pt x="1151704" y="3941453"/>
                      <a:pt x="1151704" y="4020210"/>
                      <a:pt x="1155454" y="4098966"/>
                    </a:cubicBezTo>
                    <a:cubicBezTo>
                      <a:pt x="1159204" y="4151470"/>
                      <a:pt x="1140454" y="4162721"/>
                      <a:pt x="1091703" y="4162721"/>
                    </a:cubicBezTo>
                    <a:cubicBezTo>
                      <a:pt x="979202" y="4158971"/>
                      <a:pt x="866700" y="4162721"/>
                      <a:pt x="754199" y="4162721"/>
                    </a:cubicBezTo>
                    <a:cubicBezTo>
                      <a:pt x="709198" y="4158971"/>
                      <a:pt x="694198" y="4173972"/>
                      <a:pt x="697948" y="4222726"/>
                    </a:cubicBezTo>
                    <a:cubicBezTo>
                      <a:pt x="731699" y="4661511"/>
                      <a:pt x="847950" y="5081544"/>
                      <a:pt x="1046703" y="5475326"/>
                    </a:cubicBezTo>
                    <a:cubicBezTo>
                      <a:pt x="1069203" y="5516579"/>
                      <a:pt x="1087953" y="5516579"/>
                      <a:pt x="1121704" y="5497828"/>
                    </a:cubicBezTo>
                    <a:cubicBezTo>
                      <a:pt x="1189205" y="5456574"/>
                      <a:pt x="1260456" y="5415321"/>
                      <a:pt x="1327956" y="5377818"/>
                    </a:cubicBezTo>
                    <a:cubicBezTo>
                      <a:pt x="1425458" y="5321564"/>
                      <a:pt x="1414208" y="5302812"/>
                      <a:pt x="1474208" y="5415321"/>
                    </a:cubicBezTo>
                    <a:cubicBezTo>
                      <a:pt x="1537959" y="5531580"/>
                      <a:pt x="1537959" y="5527830"/>
                      <a:pt x="1429208" y="5591585"/>
                    </a:cubicBezTo>
                    <a:cubicBezTo>
                      <a:pt x="1395457" y="5610337"/>
                      <a:pt x="1361707" y="5629088"/>
                      <a:pt x="1331707" y="5647840"/>
                    </a:cubicBezTo>
                    <a:cubicBezTo>
                      <a:pt x="1189205" y="5730346"/>
                      <a:pt x="1189205" y="5730346"/>
                      <a:pt x="1282956" y="5865357"/>
                    </a:cubicBezTo>
                    <a:cubicBezTo>
                      <a:pt x="1522959" y="6214135"/>
                      <a:pt x="1822963" y="6499158"/>
                      <a:pt x="2175468" y="6735426"/>
                    </a:cubicBezTo>
                    <a:cubicBezTo>
                      <a:pt x="2224218" y="6765429"/>
                      <a:pt x="2246719" y="6761678"/>
                      <a:pt x="2269219" y="6712925"/>
                    </a:cubicBezTo>
                    <a:cubicBezTo>
                      <a:pt x="2291719" y="6660420"/>
                      <a:pt x="2325470" y="6615417"/>
                      <a:pt x="2351720" y="6566663"/>
                    </a:cubicBezTo>
                    <a:cubicBezTo>
                      <a:pt x="2441721" y="6416651"/>
                      <a:pt x="2437971" y="6420401"/>
                      <a:pt x="2591724" y="6514159"/>
                    </a:cubicBezTo>
                    <a:cubicBezTo>
                      <a:pt x="2629224" y="6532910"/>
                      <a:pt x="2636724" y="6551662"/>
                      <a:pt x="2614224" y="6589165"/>
                    </a:cubicBezTo>
                    <a:cubicBezTo>
                      <a:pt x="2565473" y="6667921"/>
                      <a:pt x="2524222" y="6750428"/>
                      <a:pt x="2471722" y="6825434"/>
                    </a:cubicBezTo>
                    <a:cubicBezTo>
                      <a:pt x="2445472" y="6870437"/>
                      <a:pt x="2445472" y="6896689"/>
                      <a:pt x="2497972" y="6922941"/>
                    </a:cubicBezTo>
                    <a:cubicBezTo>
                      <a:pt x="2887978" y="7117957"/>
                      <a:pt x="3304233" y="7230466"/>
                      <a:pt x="3739239" y="7267969"/>
                    </a:cubicBezTo>
                    <a:cubicBezTo>
                      <a:pt x="3787990" y="7271719"/>
                      <a:pt x="3799240" y="7256718"/>
                      <a:pt x="3799240" y="7207964"/>
                    </a:cubicBezTo>
                    <a:cubicBezTo>
                      <a:pt x="3795490" y="7099205"/>
                      <a:pt x="3799240" y="6990447"/>
                      <a:pt x="3799240" y="6877938"/>
                    </a:cubicBezTo>
                    <a:cubicBezTo>
                      <a:pt x="3795490" y="6825434"/>
                      <a:pt x="3810490" y="6802932"/>
                      <a:pt x="3866740" y="6806682"/>
                    </a:cubicBezTo>
                    <a:cubicBezTo>
                      <a:pt x="3941742" y="6810432"/>
                      <a:pt x="4016742" y="6810432"/>
                      <a:pt x="4091744" y="6806682"/>
                    </a:cubicBezTo>
                    <a:cubicBezTo>
                      <a:pt x="4144244" y="6802932"/>
                      <a:pt x="4162994" y="6821683"/>
                      <a:pt x="4159244" y="6874187"/>
                    </a:cubicBezTo>
                    <a:cubicBezTo>
                      <a:pt x="4159244" y="6982946"/>
                      <a:pt x="4162994" y="7095455"/>
                      <a:pt x="4159244" y="7204214"/>
                    </a:cubicBezTo>
                    <a:cubicBezTo>
                      <a:pt x="4159244" y="7249217"/>
                      <a:pt x="4166744" y="7271719"/>
                      <a:pt x="4222995" y="7267969"/>
                    </a:cubicBezTo>
                    <a:cubicBezTo>
                      <a:pt x="4658001" y="7230466"/>
                      <a:pt x="5070506" y="7117957"/>
                      <a:pt x="5464262" y="6922941"/>
                    </a:cubicBezTo>
                    <a:cubicBezTo>
                      <a:pt x="5516762" y="6896689"/>
                      <a:pt x="5516762" y="6874187"/>
                      <a:pt x="5486762" y="6829184"/>
                    </a:cubicBezTo>
                    <a:cubicBezTo>
                      <a:pt x="5438012" y="6746677"/>
                      <a:pt x="5393011" y="6664171"/>
                      <a:pt x="5344260" y="6581664"/>
                    </a:cubicBezTo>
                    <a:cubicBezTo>
                      <a:pt x="5329260" y="6559162"/>
                      <a:pt x="5321760" y="6532910"/>
                      <a:pt x="5355510" y="6521659"/>
                    </a:cubicBezTo>
                    <a:cubicBezTo>
                      <a:pt x="5419262" y="6499158"/>
                      <a:pt x="5460512" y="6424152"/>
                      <a:pt x="5539263" y="6446653"/>
                    </a:cubicBezTo>
                    <a:cubicBezTo>
                      <a:pt x="5546763" y="6446653"/>
                      <a:pt x="5550513" y="6465405"/>
                      <a:pt x="5558013" y="6476656"/>
                    </a:cubicBezTo>
                    <a:cubicBezTo>
                      <a:pt x="5599264" y="6551662"/>
                      <a:pt x="5648014" y="6626668"/>
                      <a:pt x="5685515" y="6705424"/>
                    </a:cubicBezTo>
                    <a:cubicBezTo>
                      <a:pt x="5715516" y="6757928"/>
                      <a:pt x="5738016" y="6769179"/>
                      <a:pt x="5794266" y="6731676"/>
                    </a:cubicBezTo>
                    <a:cubicBezTo>
                      <a:pt x="6161772" y="6484156"/>
                      <a:pt x="6469276" y="6172881"/>
                      <a:pt x="6720529" y="5805352"/>
                    </a:cubicBezTo>
                    <a:cubicBezTo>
                      <a:pt x="6765530" y="5741597"/>
                      <a:pt x="6761780" y="5711595"/>
                      <a:pt x="6690529" y="5681592"/>
                    </a:cubicBezTo>
                    <a:cubicBezTo>
                      <a:pt x="6649278" y="5666591"/>
                      <a:pt x="6611778" y="5636589"/>
                      <a:pt x="6574277" y="5614087"/>
                    </a:cubicBezTo>
                    <a:cubicBezTo>
                      <a:pt x="6413025" y="5524080"/>
                      <a:pt x="6416775" y="5524080"/>
                      <a:pt x="6510526" y="5370317"/>
                    </a:cubicBezTo>
                    <a:cubicBezTo>
                      <a:pt x="6536777" y="5329064"/>
                      <a:pt x="6555527" y="5332815"/>
                      <a:pt x="6593027" y="5351566"/>
                    </a:cubicBezTo>
                    <a:cubicBezTo>
                      <a:pt x="6675528" y="5404070"/>
                      <a:pt x="6758030" y="5449074"/>
                      <a:pt x="6840531" y="5497828"/>
                    </a:cubicBezTo>
                    <a:cubicBezTo>
                      <a:pt x="6874281" y="5516579"/>
                      <a:pt x="6893031" y="5520329"/>
                      <a:pt x="6911782" y="5479076"/>
                    </a:cubicBezTo>
                    <a:cubicBezTo>
                      <a:pt x="7114284" y="5081544"/>
                      <a:pt x="7230536" y="4665261"/>
                      <a:pt x="7264286" y="4222726"/>
                    </a:cubicBezTo>
                    <a:cubicBezTo>
                      <a:pt x="7268036" y="4177722"/>
                      <a:pt x="7253036" y="4158971"/>
                      <a:pt x="7208036" y="4162721"/>
                    </a:cubicBezTo>
                    <a:cubicBezTo>
                      <a:pt x="7091784" y="4162721"/>
                      <a:pt x="6975532" y="4162721"/>
                      <a:pt x="6863031" y="4162721"/>
                    </a:cubicBezTo>
                    <a:cubicBezTo>
                      <a:pt x="6821780" y="4162721"/>
                      <a:pt x="6803030" y="4151470"/>
                      <a:pt x="6803030" y="4106467"/>
                    </a:cubicBezTo>
                    <a:cubicBezTo>
                      <a:pt x="6806780" y="4023960"/>
                      <a:pt x="6806780" y="3941453"/>
                      <a:pt x="6803030" y="3858947"/>
                    </a:cubicBezTo>
                    <a:cubicBezTo>
                      <a:pt x="6803030" y="3813943"/>
                      <a:pt x="6818030" y="3798942"/>
                      <a:pt x="6866781" y="3798942"/>
                    </a:cubicBezTo>
                    <a:cubicBezTo>
                      <a:pt x="6979283" y="3802692"/>
                      <a:pt x="7091784" y="3798942"/>
                      <a:pt x="7204286" y="3802692"/>
                    </a:cubicBezTo>
                    <a:cubicBezTo>
                      <a:pt x="7253036" y="3802692"/>
                      <a:pt x="7268036" y="3783941"/>
                      <a:pt x="7264286" y="3738937"/>
                    </a:cubicBezTo>
                    <a:cubicBezTo>
                      <a:pt x="7256786" y="3678932"/>
                      <a:pt x="7253036" y="3622678"/>
                      <a:pt x="7245536" y="3566424"/>
                    </a:cubicBezTo>
                    <a:cubicBezTo>
                      <a:pt x="7196785" y="3191394"/>
                      <a:pt x="7088034" y="2835115"/>
                      <a:pt x="6919282" y="2497588"/>
                    </a:cubicBezTo>
                    <a:cubicBezTo>
                      <a:pt x="6896781" y="2452585"/>
                      <a:pt x="6878031" y="2441334"/>
                      <a:pt x="6833031" y="2471336"/>
                    </a:cubicBezTo>
                    <a:cubicBezTo>
                      <a:pt x="6788030" y="2501339"/>
                      <a:pt x="6739279" y="2523840"/>
                      <a:pt x="6690529" y="2553843"/>
                    </a:cubicBezTo>
                    <a:cubicBezTo>
                      <a:pt x="6529277" y="2643850"/>
                      <a:pt x="6529277" y="2643850"/>
                      <a:pt x="6443025" y="2478837"/>
                    </a:cubicBezTo>
                    <a:cubicBezTo>
                      <a:pt x="6424275" y="2441334"/>
                      <a:pt x="6435525" y="2426333"/>
                      <a:pt x="6465526" y="2407581"/>
                    </a:cubicBezTo>
                    <a:cubicBezTo>
                      <a:pt x="6548027" y="2362578"/>
                      <a:pt x="6630528" y="2313824"/>
                      <a:pt x="6713029" y="2268820"/>
                    </a:cubicBezTo>
                    <a:cubicBezTo>
                      <a:pt x="6761780" y="2242568"/>
                      <a:pt x="6765530" y="2220066"/>
                      <a:pt x="6735529" y="2178813"/>
                    </a:cubicBezTo>
                    <a:cubicBezTo>
                      <a:pt x="6503026" y="1830035"/>
                      <a:pt x="6221772" y="1533761"/>
                      <a:pt x="5880518" y="1293742"/>
                    </a:cubicBezTo>
                    <a:cubicBezTo>
                      <a:pt x="5730516" y="1188734"/>
                      <a:pt x="5726766" y="1188734"/>
                      <a:pt x="5636764" y="1349997"/>
                    </a:cubicBezTo>
                    <a:cubicBezTo>
                      <a:pt x="5629264" y="1364998"/>
                      <a:pt x="5621764" y="1376249"/>
                      <a:pt x="5614264" y="1391250"/>
                    </a:cubicBezTo>
                    <a:cubicBezTo>
                      <a:pt x="5520512" y="1545012"/>
                      <a:pt x="5524263" y="1545012"/>
                      <a:pt x="5370510" y="1451255"/>
                    </a:cubicBezTo>
                    <a:cubicBezTo>
                      <a:pt x="5325510" y="1428753"/>
                      <a:pt x="5329260" y="1406251"/>
                      <a:pt x="5351760" y="1368748"/>
                    </a:cubicBezTo>
                    <a:cubicBezTo>
                      <a:pt x="5400511" y="1289992"/>
                      <a:pt x="5441762" y="1211236"/>
                      <a:pt x="5490512" y="1132479"/>
                    </a:cubicBezTo>
                    <a:cubicBezTo>
                      <a:pt x="5516762" y="1091226"/>
                      <a:pt x="5516762" y="1068724"/>
                      <a:pt x="5468012" y="1046222"/>
                    </a:cubicBezTo>
                    <a:cubicBezTo>
                      <a:pt x="5078007" y="851207"/>
                      <a:pt x="4665501" y="734948"/>
                      <a:pt x="4226746" y="697445"/>
                    </a:cubicBezTo>
                    <a:cubicBezTo>
                      <a:pt x="4174245" y="693694"/>
                      <a:pt x="4159244" y="708696"/>
                      <a:pt x="4159244" y="761200"/>
                    </a:cubicBezTo>
                    <a:cubicBezTo>
                      <a:pt x="4162994" y="873709"/>
                      <a:pt x="4159244" y="986218"/>
                      <a:pt x="4159244" y="1098727"/>
                    </a:cubicBezTo>
                    <a:cubicBezTo>
                      <a:pt x="4159244" y="1139980"/>
                      <a:pt x="4147994" y="1158731"/>
                      <a:pt x="4106744" y="1158731"/>
                    </a:cubicBezTo>
                    <a:cubicBezTo>
                      <a:pt x="4020492" y="1154981"/>
                      <a:pt x="3934242" y="1154981"/>
                      <a:pt x="3851740" y="1158731"/>
                    </a:cubicBezTo>
                    <a:cubicBezTo>
                      <a:pt x="3810490" y="1158731"/>
                      <a:pt x="3795490" y="1143730"/>
                      <a:pt x="3799240" y="1106227"/>
                    </a:cubicBezTo>
                    <a:cubicBezTo>
                      <a:pt x="3799240" y="1046222"/>
                      <a:pt x="3799240" y="986218"/>
                      <a:pt x="3799240" y="926213"/>
                    </a:cubicBezTo>
                    <a:cubicBezTo>
                      <a:pt x="3799240" y="873709"/>
                      <a:pt x="3795490" y="821205"/>
                      <a:pt x="3799240" y="768700"/>
                    </a:cubicBezTo>
                    <a:cubicBezTo>
                      <a:pt x="3802990" y="712446"/>
                      <a:pt x="3787990" y="689944"/>
                      <a:pt x="3727989" y="697445"/>
                    </a:cubicBezTo>
                    <a:close/>
                    <a:moveTo>
                      <a:pt x="3979242" y="94"/>
                    </a:moveTo>
                    <a:cubicBezTo>
                      <a:pt x="6192002" y="11343"/>
                      <a:pt x="7969711" y="1788796"/>
                      <a:pt x="7962210" y="3986238"/>
                    </a:cubicBezTo>
                    <a:cubicBezTo>
                      <a:pt x="7958460" y="6194929"/>
                      <a:pt x="6173250" y="7968632"/>
                      <a:pt x="3960490" y="7961132"/>
                    </a:cubicBezTo>
                    <a:cubicBezTo>
                      <a:pt x="1766482" y="7957382"/>
                      <a:pt x="-7477" y="6168680"/>
                      <a:pt x="24" y="3967488"/>
                    </a:cubicBezTo>
                    <a:cubicBezTo>
                      <a:pt x="3774" y="1777546"/>
                      <a:pt x="1800236" y="-14906"/>
                      <a:pt x="3979242" y="9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01" name="Freeform 34"/>
              <p:cNvSpPr>
                <a:spLocks/>
              </p:cNvSpPr>
              <p:nvPr/>
            </p:nvSpPr>
            <p:spPr bwMode="auto">
              <a:xfrm>
                <a:off x="-11106150" y="-768350"/>
                <a:ext cx="1882775" cy="2508250"/>
              </a:xfrm>
              <a:custGeom>
                <a:avLst/>
                <a:gdLst>
                  <a:gd name="T0" fmla="*/ 112 w 502"/>
                  <a:gd name="T1" fmla="*/ 289 h 669"/>
                  <a:gd name="T2" fmla="*/ 112 w 502"/>
                  <a:gd name="T3" fmla="*/ 507 h 669"/>
                  <a:gd name="T4" fmla="*/ 125 w 502"/>
                  <a:gd name="T5" fmla="*/ 539 h 669"/>
                  <a:gd name="T6" fmla="*/ 195 w 502"/>
                  <a:gd name="T7" fmla="*/ 566 h 669"/>
                  <a:gd name="T8" fmla="*/ 431 w 502"/>
                  <a:gd name="T9" fmla="*/ 565 h 669"/>
                  <a:gd name="T10" fmla="*/ 495 w 502"/>
                  <a:gd name="T11" fmla="*/ 594 h 669"/>
                  <a:gd name="T12" fmla="*/ 493 w 502"/>
                  <a:gd name="T13" fmla="*/ 605 h 669"/>
                  <a:gd name="T14" fmla="*/ 419 w 502"/>
                  <a:gd name="T15" fmla="*/ 633 h 669"/>
                  <a:gd name="T16" fmla="*/ 155 w 502"/>
                  <a:gd name="T17" fmla="*/ 632 h 669"/>
                  <a:gd name="T18" fmla="*/ 124 w 502"/>
                  <a:gd name="T19" fmla="*/ 643 h 669"/>
                  <a:gd name="T20" fmla="*/ 26 w 502"/>
                  <a:gd name="T21" fmla="*/ 636 h 669"/>
                  <a:gd name="T22" fmla="*/ 32 w 502"/>
                  <a:gd name="T23" fmla="*/ 538 h 669"/>
                  <a:gd name="T24" fmla="*/ 45 w 502"/>
                  <a:gd name="T25" fmla="*/ 507 h 669"/>
                  <a:gd name="T26" fmla="*/ 44 w 502"/>
                  <a:gd name="T27" fmla="*/ 71 h 669"/>
                  <a:gd name="T28" fmla="*/ 71 w 502"/>
                  <a:gd name="T29" fmla="*/ 8 h 669"/>
                  <a:gd name="T30" fmla="*/ 83 w 502"/>
                  <a:gd name="T31" fmla="*/ 10 h 669"/>
                  <a:gd name="T32" fmla="*/ 113 w 502"/>
                  <a:gd name="T33" fmla="*/ 83 h 669"/>
                  <a:gd name="T34" fmla="*/ 112 w 502"/>
                  <a:gd name="T35" fmla="*/ 289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02" h="669">
                    <a:moveTo>
                      <a:pt x="112" y="289"/>
                    </a:moveTo>
                    <a:cubicBezTo>
                      <a:pt x="112" y="361"/>
                      <a:pt x="113" y="434"/>
                      <a:pt x="112" y="507"/>
                    </a:cubicBezTo>
                    <a:cubicBezTo>
                      <a:pt x="112" y="520"/>
                      <a:pt x="119" y="528"/>
                      <a:pt x="125" y="539"/>
                    </a:cubicBezTo>
                    <a:cubicBezTo>
                      <a:pt x="143" y="569"/>
                      <a:pt x="168" y="566"/>
                      <a:pt x="195" y="566"/>
                    </a:cubicBezTo>
                    <a:cubicBezTo>
                      <a:pt x="274" y="565"/>
                      <a:pt x="352" y="567"/>
                      <a:pt x="431" y="565"/>
                    </a:cubicBezTo>
                    <a:cubicBezTo>
                      <a:pt x="458" y="565"/>
                      <a:pt x="474" y="583"/>
                      <a:pt x="495" y="594"/>
                    </a:cubicBezTo>
                    <a:cubicBezTo>
                      <a:pt x="502" y="598"/>
                      <a:pt x="497" y="602"/>
                      <a:pt x="493" y="605"/>
                    </a:cubicBezTo>
                    <a:cubicBezTo>
                      <a:pt x="470" y="619"/>
                      <a:pt x="450" y="634"/>
                      <a:pt x="419" y="633"/>
                    </a:cubicBezTo>
                    <a:cubicBezTo>
                      <a:pt x="331" y="631"/>
                      <a:pt x="243" y="632"/>
                      <a:pt x="155" y="632"/>
                    </a:cubicBezTo>
                    <a:cubicBezTo>
                      <a:pt x="143" y="632"/>
                      <a:pt x="134" y="634"/>
                      <a:pt x="124" y="643"/>
                    </a:cubicBezTo>
                    <a:cubicBezTo>
                      <a:pt x="94" y="669"/>
                      <a:pt x="51" y="665"/>
                      <a:pt x="26" y="636"/>
                    </a:cubicBezTo>
                    <a:cubicBezTo>
                      <a:pt x="0" y="606"/>
                      <a:pt x="2" y="564"/>
                      <a:pt x="32" y="538"/>
                    </a:cubicBezTo>
                    <a:cubicBezTo>
                      <a:pt x="43" y="529"/>
                      <a:pt x="45" y="519"/>
                      <a:pt x="45" y="507"/>
                    </a:cubicBezTo>
                    <a:cubicBezTo>
                      <a:pt x="45" y="361"/>
                      <a:pt x="46" y="216"/>
                      <a:pt x="44" y="71"/>
                    </a:cubicBezTo>
                    <a:cubicBezTo>
                      <a:pt x="44" y="44"/>
                      <a:pt x="59" y="28"/>
                      <a:pt x="71" y="8"/>
                    </a:cubicBezTo>
                    <a:cubicBezTo>
                      <a:pt x="76" y="0"/>
                      <a:pt x="80" y="6"/>
                      <a:pt x="83" y="10"/>
                    </a:cubicBezTo>
                    <a:cubicBezTo>
                      <a:pt x="100" y="31"/>
                      <a:pt x="115" y="52"/>
                      <a:pt x="113" y="83"/>
                    </a:cubicBezTo>
                    <a:cubicBezTo>
                      <a:pt x="110" y="151"/>
                      <a:pt x="112" y="220"/>
                      <a:pt x="112" y="2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5438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0DE039-02D4-CD49-BFD5-5922543B2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EB77-CB65-4525-8BCE-118AC8B3ABCB}" type="slidenum">
              <a:rPr lang="bg-BG" smtClean="0"/>
              <a:pPr/>
              <a:t>12</a:t>
            </a:fld>
            <a:endParaRPr lang="bg-BG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2ABF1EBD-28F8-1D49-9534-BB726AE58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6400800" cy="381000"/>
          </a:xfrm>
        </p:spPr>
        <p:txBody>
          <a:bodyPr>
            <a:normAutofit fontScale="90000"/>
          </a:bodyPr>
          <a:lstStyle/>
          <a:p>
            <a:r>
              <a:rPr lang="en-US" dirty="0"/>
              <a:t>Mitigating IoT Cyber Threats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711F32F-4726-3B42-AAFB-34D74E210E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Design for </a:t>
            </a:r>
            <a:br>
              <a:rPr lang="en-US" dirty="0"/>
            </a:br>
            <a:r>
              <a:rPr lang="en-US" dirty="0"/>
              <a:t>cyber-security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1AC01F2-697E-8948-9D92-0C58970FC201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en-US" dirty="0"/>
              <a:t>Identify potential threats in the design or implementation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7E6ACD1A-9D80-E944-844E-A085DF940D1A}"/>
              </a:ext>
            </a:extLst>
          </p:cNvPr>
          <p:cNvSpPr>
            <a:spLocks noGrp="1"/>
          </p:cNvSpPr>
          <p:nvPr>
            <p:ph idx="18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Develop features, capabilities and guidelines to reduce the risk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EA69F65-E460-C14D-A9E4-32ACBD13FD0D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r>
              <a:rPr lang="en-US" dirty="0"/>
              <a:t>Deploy updates to devices and servers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4B40F42-25E4-654D-B1B2-9534F6BD98B9}"/>
              </a:ext>
            </a:extLst>
          </p:cNvPr>
          <p:cNvSpPr/>
          <p:nvPr/>
        </p:nvSpPr>
        <p:spPr>
          <a:xfrm>
            <a:off x="1333500" y="4122238"/>
            <a:ext cx="6477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And repeat!</a:t>
            </a:r>
          </a:p>
        </p:txBody>
      </p:sp>
      <p:pic>
        <p:nvPicPr>
          <p:cNvPr id="22" name="Picture 21" descr="Shape&#10;&#10;Description automatically generated with low confidence">
            <a:extLst>
              <a:ext uri="{FF2B5EF4-FFF2-40B4-BE49-F238E27FC236}">
                <a16:creationId xmlns:a16="http://schemas.microsoft.com/office/drawing/2014/main" id="{58226D14-B290-D349-8C78-9471CAC97A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32" y="2404303"/>
            <a:ext cx="495300" cy="495300"/>
          </a:xfrm>
          <a:prstGeom prst="rect">
            <a:avLst/>
          </a:prstGeom>
        </p:spPr>
      </p:pic>
      <p:pic>
        <p:nvPicPr>
          <p:cNvPr id="24" name="Picture 23" descr="Shape&#10;&#10;Description automatically generated with low confidence">
            <a:extLst>
              <a:ext uri="{FF2B5EF4-FFF2-40B4-BE49-F238E27FC236}">
                <a16:creationId xmlns:a16="http://schemas.microsoft.com/office/drawing/2014/main" id="{C2A58396-AF10-7447-8616-2DD4CA477D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404303"/>
            <a:ext cx="495300" cy="495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FDC59A-D977-4B4F-9F96-2530524FFB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753" y="2339629"/>
            <a:ext cx="624647" cy="62464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6AEAAB7-4E95-EC4B-BA68-E37202B9DB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2404303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 build="p"/>
      <p:bldP spid="18" grpId="0" build="p"/>
      <p:bldP spid="19" grpId="0" build="p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7B45823-3081-874A-83D7-B19BE02EF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FAI Cybersecurity Pillars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C875DD-598E-AA49-AAAD-920C0AC17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EB77-CB65-4525-8BCE-118AC8B3ABCB}" type="slidenum">
              <a:rPr lang="bg-BG" smtClean="0"/>
              <a:pPr/>
              <a:t>13</a:t>
            </a:fld>
            <a:endParaRPr lang="bg-BG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7B947D7-CD8A-B54E-A709-79F10A71D32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102746" y="1475239"/>
            <a:ext cx="2320407" cy="381001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Secured hardware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9C348B8-EA46-6244-BEE0-AC9DDD9201CE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102746" y="3557363"/>
            <a:ext cx="2015607" cy="38100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000" dirty="0"/>
              <a:t>Best Practices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A0A6005-DB9D-2E48-9BF2-0EE4D0AFBA35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2590800" y="2542830"/>
            <a:ext cx="2126186" cy="38100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000" dirty="0"/>
              <a:t>Secured software</a:t>
            </a:r>
          </a:p>
        </p:txBody>
      </p:sp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40ABB7B7-B222-4743-B20A-BC34F31C4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0" y="2390430"/>
            <a:ext cx="685800" cy="68580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CFF7BC3-4DCA-2B42-ABD4-7ECA06DBE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772" y="2505026"/>
            <a:ext cx="381000" cy="381000"/>
          </a:xfrm>
          <a:prstGeom prst="rect">
            <a:avLst/>
          </a:prstGeom>
        </p:spPr>
      </p:pic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481607F9-6941-8C4F-AA35-C5C99DEA1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99040"/>
            <a:ext cx="533400" cy="53340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F0923CEC-700E-3D4D-82C2-8D66FA0CD3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76" y="3567480"/>
            <a:ext cx="360766" cy="36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73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656A3-E60E-420C-8E96-14ABFC238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62176"/>
            <a:ext cx="5082539" cy="409574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Part 2: </a:t>
            </a:r>
            <a:br>
              <a:rPr lang="en-US" dirty="0"/>
            </a:br>
            <a:r>
              <a:rPr lang="en-US" sz="3600" dirty="0"/>
              <a:t>Wavelet Cyber-Security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600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Wavelet Cyber Security Highlights </a:t>
            </a:r>
            <a:endParaRPr lang="bg-B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EB77-CB65-4525-8BCE-118AC8B3ABCB}" type="slidenum">
              <a:rPr lang="bg-BG" smtClean="0"/>
              <a:pPr/>
              <a:t>15</a:t>
            </a:fld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idx="16"/>
          </p:nvPr>
        </p:nvSpPr>
        <p:spPr>
          <a:xfrm>
            <a:off x="1219200" y="1276350"/>
            <a:ext cx="2076851" cy="489625"/>
          </a:xfrm>
        </p:spPr>
        <p:txBody>
          <a:bodyPr/>
          <a:lstStyle/>
          <a:p>
            <a:r>
              <a:rPr lang="en-US" dirty="0"/>
              <a:t>TLS v1.3 with 0-RTT for Extended Battery Life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7"/>
          </p:nvPr>
        </p:nvSpPr>
        <p:spPr>
          <a:xfrm>
            <a:off x="6087358" y="1276350"/>
            <a:ext cx="2915051" cy="489625"/>
          </a:xfrm>
        </p:spPr>
        <p:txBody>
          <a:bodyPr/>
          <a:lstStyle/>
          <a:p>
            <a:r>
              <a:rPr lang="en-US" dirty="0"/>
              <a:t>Enhanced Bluetooth and Mobile App Security </a:t>
            </a:r>
          </a:p>
          <a:p>
            <a:endParaRPr lang="bg-BG" dirty="0"/>
          </a:p>
        </p:txBody>
      </p:sp>
      <p:sp>
        <p:nvSpPr>
          <p:cNvPr id="6" name="Content Placeholder 5"/>
          <p:cNvSpPr>
            <a:spLocks noGrp="1"/>
          </p:cNvSpPr>
          <p:nvPr>
            <p:ph idx="18"/>
          </p:nvPr>
        </p:nvSpPr>
        <p:spPr>
          <a:xfrm>
            <a:off x="855925" y="3453725"/>
            <a:ext cx="2209800" cy="489625"/>
          </a:xfrm>
        </p:spPr>
        <p:txBody>
          <a:bodyPr/>
          <a:lstStyle/>
          <a:p>
            <a:r>
              <a:rPr lang="en-GB" dirty="0"/>
              <a:t>Over-the-air Firmware Upgrades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9"/>
          </p:nvPr>
        </p:nvSpPr>
        <p:spPr>
          <a:xfrm>
            <a:off x="6078277" y="3453724"/>
            <a:ext cx="2915051" cy="489625"/>
          </a:xfrm>
        </p:spPr>
        <p:txBody>
          <a:bodyPr/>
          <a:lstStyle/>
          <a:p>
            <a:r>
              <a:rPr lang="en-GB" dirty="0"/>
              <a:t>Secured Diagnostic Port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20"/>
          </p:nvPr>
        </p:nvSpPr>
        <p:spPr>
          <a:xfrm>
            <a:off x="685800" y="2326937"/>
            <a:ext cx="1752599" cy="489625"/>
          </a:xfrm>
        </p:spPr>
        <p:txBody>
          <a:bodyPr/>
          <a:lstStyle/>
          <a:p>
            <a:r>
              <a:rPr lang="en-GB" dirty="0"/>
              <a:t>Hardware-based Device Authentication</a:t>
            </a:r>
          </a:p>
          <a:p>
            <a:endParaRPr lang="bg-BG" dirty="0"/>
          </a:p>
        </p:txBody>
      </p:sp>
      <p:sp>
        <p:nvSpPr>
          <p:cNvPr id="9" name="Content Placeholder 8"/>
          <p:cNvSpPr>
            <a:spLocks noGrp="1"/>
          </p:cNvSpPr>
          <p:nvPr>
            <p:ph idx="21"/>
          </p:nvPr>
        </p:nvSpPr>
        <p:spPr>
          <a:xfrm>
            <a:off x="6705603" y="2326937"/>
            <a:ext cx="2363842" cy="489625"/>
          </a:xfrm>
        </p:spPr>
        <p:txBody>
          <a:bodyPr/>
          <a:lstStyle/>
          <a:p>
            <a:r>
              <a:rPr lang="en-US" dirty="0"/>
              <a:t>Dynamic IP Address &amp; NAT Support</a:t>
            </a:r>
          </a:p>
          <a:p>
            <a:endParaRPr lang="bg-BG" dirty="0"/>
          </a:p>
        </p:txBody>
      </p:sp>
      <p:sp>
        <p:nvSpPr>
          <p:cNvPr id="10" name="Rectangle 9"/>
          <p:cNvSpPr/>
          <p:nvPr/>
        </p:nvSpPr>
        <p:spPr>
          <a:xfrm>
            <a:off x="152400" y="438150"/>
            <a:ext cx="647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4C7228-2243-6F42-B66F-2F196EBE5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00" y="2364841"/>
            <a:ext cx="377372" cy="3773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741685-E2E5-6F43-BACD-F07C8724D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50" y="3402156"/>
            <a:ext cx="419100" cy="41910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A21EE731-A7DB-2B47-AF58-3BA205CA5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311612"/>
            <a:ext cx="419100" cy="41910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5B4F7B05-7161-A640-B66E-6CB95C4DB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358" y="2383063"/>
            <a:ext cx="377372" cy="3773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2C5FFB-CF02-C84C-BBE0-C2110BFD5D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2" y="3425746"/>
            <a:ext cx="342900" cy="3429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326EA36-C2AE-864C-BCA6-EB21AD9547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55" y="1348921"/>
            <a:ext cx="369332" cy="369332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6775AE8F-39DC-1548-96E5-6B2D79854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6946" y="1861936"/>
            <a:ext cx="2270108" cy="151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13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  <p:bldP spid="7" grpId="0" build="p"/>
      <p:bldP spid="8" grpId="0" build="p"/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67B9F-F140-49A6-A47E-BFA448CD0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TLS v1.3 Support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A2698-DBFD-4BD4-8DCC-337830803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66750"/>
            <a:ext cx="8839200" cy="4419600"/>
          </a:xfrm>
        </p:spPr>
        <p:txBody>
          <a:bodyPr>
            <a:normAutofit/>
          </a:bodyPr>
          <a:lstStyle/>
          <a:p>
            <a:r>
              <a:rPr lang="en-US" sz="2000" dirty="0"/>
              <a:t>Wavelet is using </a:t>
            </a:r>
            <a:r>
              <a:rPr lang="en-US" sz="2000" b="1" dirty="0"/>
              <a:t>TLS</a:t>
            </a:r>
            <a:r>
              <a:rPr lang="en-US" sz="1200" baseline="70000" dirty="0"/>
              <a:t>*</a:t>
            </a:r>
            <a:r>
              <a:rPr lang="en-US" sz="2000" dirty="0"/>
              <a:t> to secure its connection with the FAI platform</a:t>
            </a:r>
          </a:p>
          <a:p>
            <a:endParaRPr lang="en-US" sz="2000" b="1" dirty="0"/>
          </a:p>
          <a:p>
            <a:r>
              <a:rPr lang="en-US" sz="2000" dirty="0"/>
              <a:t>TLS v1.2 is now 13 years old and being replaced with </a:t>
            </a:r>
            <a:r>
              <a:rPr lang="en-US" sz="2000" b="1" dirty="0"/>
              <a:t>TLS v1.3</a:t>
            </a:r>
          </a:p>
          <a:p>
            <a:endParaRPr lang="en-US" sz="2000" dirty="0"/>
          </a:p>
          <a:p>
            <a:r>
              <a:rPr lang="en-US" sz="2000" dirty="0"/>
              <a:t>TLS v1.3 has two main benefits for IoT devices:</a:t>
            </a:r>
          </a:p>
          <a:p>
            <a:pPr lvl="1"/>
            <a:r>
              <a:rPr lang="en-US" sz="1600" dirty="0"/>
              <a:t>Stronger cryptographic and encryption methods compared with TLS v1.2</a:t>
            </a:r>
          </a:p>
          <a:p>
            <a:pPr lvl="1"/>
            <a:r>
              <a:rPr lang="en-US" sz="1600" dirty="0"/>
              <a:t>0-RTT an </a:t>
            </a:r>
            <a:r>
              <a:rPr lang="en-US" sz="1600" u="sng" dirty="0"/>
              <a:t>optional</a:t>
            </a:r>
            <a:r>
              <a:rPr lang="en-US" sz="1600" dirty="0"/>
              <a:t> TLS feature for increasing communication efficiency 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900" b="1" dirty="0"/>
              <a:t>* TLS = T</a:t>
            </a:r>
            <a:r>
              <a:rPr lang="en-US" sz="900" dirty="0"/>
              <a:t>ransport </a:t>
            </a:r>
            <a:r>
              <a:rPr lang="en-US" sz="900" b="1" dirty="0"/>
              <a:t>L</a:t>
            </a:r>
            <a:r>
              <a:rPr lang="en-US" sz="900" dirty="0"/>
              <a:t>ayer </a:t>
            </a:r>
            <a:r>
              <a:rPr lang="en-US" sz="900" b="1" dirty="0"/>
              <a:t>S</a:t>
            </a:r>
            <a:r>
              <a:rPr lang="en-US" sz="900" dirty="0"/>
              <a:t>ecurity,</a:t>
            </a:r>
            <a:r>
              <a:rPr lang="en-US" sz="900" b="1" dirty="0"/>
              <a:t> </a:t>
            </a:r>
            <a:r>
              <a:rPr lang="en-US" sz="900" dirty="0"/>
              <a:t>the gold standard for securing TCP/IP</a:t>
            </a:r>
            <a:endParaRPr lang="en-US" sz="900" b="1" dirty="0"/>
          </a:p>
          <a:p>
            <a:pPr marL="457200" lvl="1" indent="0">
              <a:buNone/>
            </a:pPr>
            <a:endParaRPr lang="en-US" sz="1600" u="sng" dirty="0"/>
          </a:p>
        </p:txBody>
      </p:sp>
    </p:spTree>
    <p:extLst>
      <p:ext uri="{BB962C8B-B14F-4D97-AF65-F5344CB8AC3E}">
        <p14:creationId xmlns:p14="http://schemas.microsoft.com/office/powerpoint/2010/main" val="333774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67B9F-F140-49A6-A47E-BFA448CD0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TLS v1.3 0-RTT for Extended Battery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A2698-DBFD-4BD4-8DCC-337830803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66750"/>
            <a:ext cx="8839200" cy="4114800"/>
          </a:xfrm>
        </p:spPr>
        <p:txBody>
          <a:bodyPr>
            <a:normAutofit/>
          </a:bodyPr>
          <a:lstStyle/>
          <a:p>
            <a:r>
              <a:rPr lang="en-US" sz="2000" dirty="0"/>
              <a:t>TLS adds an overhead that is often larger than the data it protects</a:t>
            </a:r>
          </a:p>
          <a:p>
            <a:endParaRPr lang="en-US" sz="2000" dirty="0"/>
          </a:p>
          <a:p>
            <a:r>
              <a:rPr lang="en-US" sz="2000" dirty="0"/>
              <a:t>TLS v1.3 introduce the “</a:t>
            </a:r>
            <a:r>
              <a:rPr lang="en-US" sz="2000" b="1" dirty="0"/>
              <a:t>0-RTT</a:t>
            </a:r>
            <a:r>
              <a:rPr lang="en-US" sz="2000" dirty="0"/>
              <a:t>” feature that reduce this overhead:</a:t>
            </a:r>
          </a:p>
          <a:p>
            <a:pPr lvl="1"/>
            <a:r>
              <a:rPr lang="en-US" sz="1600" dirty="0"/>
              <a:t>With 0-RTT, TLS sessions can be </a:t>
            </a:r>
            <a:r>
              <a:rPr lang="en-US" sz="1600" b="1" dirty="0"/>
              <a:t>reused </a:t>
            </a:r>
            <a:r>
              <a:rPr lang="en-US" sz="1600" dirty="0"/>
              <a:t>in a secured way </a:t>
            </a:r>
            <a:endParaRPr lang="en-US" sz="1600" dirty="0">
              <a:sym typeface="Wingdings" panose="05000000000000000000" pitchFamily="2" charset="2"/>
            </a:endParaRPr>
          </a:p>
          <a:p>
            <a:pPr lvl="1"/>
            <a:r>
              <a:rPr lang="en-US" sz="1600" dirty="0"/>
              <a:t>Reusing TLS sessions eliminates most of the TLS overhead </a:t>
            </a:r>
          </a:p>
          <a:p>
            <a:endParaRPr lang="en-US" sz="2000" b="1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en-US" sz="2000" b="1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en-US" sz="2000" b="1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en-US" b="1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US" sz="2000" b="1" dirty="0">
                <a:sym typeface="Wingdings" panose="05000000000000000000" pitchFamily="2" charset="2"/>
              </a:rPr>
              <a:t>0-RTT = Faster Transmission + Extended Battery Life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5715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67B9F-F140-49A6-A47E-BFA448CD0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Hardware-based Device Authentication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A2698-DBFD-4BD4-8DCC-337830803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66750"/>
            <a:ext cx="8839200" cy="4191000"/>
          </a:xfrm>
        </p:spPr>
        <p:txBody>
          <a:bodyPr>
            <a:normAutofit/>
          </a:bodyPr>
          <a:lstStyle/>
          <a:p>
            <a:r>
              <a:rPr lang="en-US" sz="2000" dirty="0"/>
              <a:t>Trusting data begins with trusting the data source</a:t>
            </a:r>
          </a:p>
          <a:p>
            <a:endParaRPr lang="en-US" sz="2000" dirty="0"/>
          </a:p>
          <a:p>
            <a:r>
              <a:rPr lang="en-US" sz="2000" dirty="0"/>
              <a:t>To establish and maintain trust, the FAI platform authenticates the devices by using pre-shared hardware-based identifiers</a:t>
            </a:r>
          </a:p>
          <a:p>
            <a:endParaRPr lang="en-US" sz="2000" dirty="0"/>
          </a:p>
          <a:p>
            <a:r>
              <a:rPr lang="en-US" sz="2000" dirty="0"/>
              <a:t>How does it work?</a:t>
            </a:r>
          </a:p>
          <a:p>
            <a:pPr lvl="1"/>
            <a:r>
              <a:rPr lang="en-US" sz="1600" dirty="0"/>
              <a:t>During manufacturing, secret hardware identifiers are captured for each device </a:t>
            </a:r>
          </a:p>
          <a:p>
            <a:pPr lvl="1"/>
            <a:r>
              <a:rPr lang="en-US" sz="1600" dirty="0"/>
              <a:t>The identifiers are securely hashed and stored on the FAI platform</a:t>
            </a:r>
          </a:p>
          <a:p>
            <a:pPr lvl="1"/>
            <a:r>
              <a:rPr lang="en-US" sz="1600" dirty="0"/>
              <a:t>For authentication, the device presents one or more secret identifier(s) </a:t>
            </a:r>
          </a:p>
          <a:p>
            <a:endParaRPr lang="en-US" sz="2000" dirty="0"/>
          </a:p>
          <a:p>
            <a:r>
              <a:rPr lang="en-US" sz="2000" dirty="0"/>
              <a:t>What if a secret identifier is compromised? </a:t>
            </a:r>
          </a:p>
          <a:p>
            <a:pPr lvl="1"/>
            <a:r>
              <a:rPr lang="en-US" sz="1600" dirty="0"/>
              <a:t>Stop using it and use another one instead</a:t>
            </a:r>
          </a:p>
        </p:txBody>
      </p:sp>
    </p:spTree>
    <p:extLst>
      <p:ext uri="{BB962C8B-B14F-4D97-AF65-F5344CB8AC3E}">
        <p14:creationId xmlns:p14="http://schemas.microsoft.com/office/powerpoint/2010/main" val="259340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67B9F-F140-49A6-A47E-BFA448CD0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Over-the-air Firmware Upgrades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A2698-DBFD-4BD4-8DCC-337830803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66750"/>
            <a:ext cx="8839200" cy="4267200"/>
          </a:xfrm>
        </p:spPr>
        <p:txBody>
          <a:bodyPr>
            <a:normAutofit/>
          </a:bodyPr>
          <a:lstStyle/>
          <a:p>
            <a:r>
              <a:rPr lang="en-US" sz="2000" dirty="0"/>
              <a:t>Security vulnerabilities in the IoT space are discovered very often</a:t>
            </a:r>
          </a:p>
          <a:p>
            <a:endParaRPr lang="en-US" sz="2000" dirty="0"/>
          </a:p>
          <a:p>
            <a:r>
              <a:rPr lang="en-US" sz="2000" dirty="0"/>
              <a:t>Selected examples for vulnerabilities in 3</a:t>
            </a:r>
            <a:r>
              <a:rPr lang="en-US" sz="2000" baseline="30000" dirty="0"/>
              <a:t>rd</a:t>
            </a:r>
            <a:r>
              <a:rPr lang="en-US" sz="2000" dirty="0"/>
              <a:t> party code:</a:t>
            </a:r>
          </a:p>
          <a:p>
            <a:pPr lvl="1"/>
            <a:r>
              <a:rPr lang="en-US" sz="1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AMNESIA:33</a:t>
            </a:r>
            <a:r>
              <a:rPr lang="en-US" sz="1600" dirty="0"/>
              <a:t> – affects millions of devices from over 150 different vendors</a:t>
            </a:r>
          </a:p>
          <a:p>
            <a:pPr lvl="1"/>
            <a:r>
              <a:rPr lang="en-US" sz="1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NAME:WRECK</a:t>
            </a:r>
            <a:r>
              <a:rPr lang="en-US" sz="1600" dirty="0"/>
              <a:t> – affects over 100M devices from wide range of vendors</a:t>
            </a:r>
          </a:p>
          <a:p>
            <a:endParaRPr lang="en-US" sz="2000" dirty="0"/>
          </a:p>
          <a:p>
            <a:r>
              <a:rPr lang="en-US" sz="2000" dirty="0"/>
              <a:t>When a vulnerability is discovered, a virtual race begins:</a:t>
            </a:r>
          </a:p>
          <a:p>
            <a:pPr lvl="1"/>
            <a:r>
              <a:rPr lang="en-US" sz="1600" dirty="0"/>
              <a:t>Attackers race to exploit the vulnerability before it’s gone</a:t>
            </a:r>
          </a:p>
          <a:p>
            <a:pPr lvl="1"/>
            <a:r>
              <a:rPr lang="en-US" sz="1600" dirty="0"/>
              <a:t>IT/OT staff race to </a:t>
            </a:r>
            <a:r>
              <a:rPr lang="en-US" sz="1600" b="1" dirty="0"/>
              <a:t>patch</a:t>
            </a:r>
            <a:r>
              <a:rPr lang="en-US" sz="1600" dirty="0"/>
              <a:t> </a:t>
            </a:r>
            <a:r>
              <a:rPr lang="en-US" sz="1600" b="1" dirty="0"/>
              <a:t>vulnerable devices </a:t>
            </a:r>
            <a:r>
              <a:rPr lang="en-US" sz="1600" dirty="0"/>
              <a:t>before they get hacked</a:t>
            </a:r>
          </a:p>
          <a:p>
            <a:endParaRPr lang="en-US" sz="2000" b="1" dirty="0"/>
          </a:p>
          <a:p>
            <a:pPr marL="0" indent="0" algn="ctr">
              <a:buNone/>
            </a:pPr>
            <a:r>
              <a:rPr lang="en-US" sz="2000" b="1" dirty="0"/>
              <a:t>OVER-THE-AIR UPGRADES IS THE ONLY WAY TO QUICKLY PATCH FIELD DEVICES AGAINST CYBER THREATS</a:t>
            </a:r>
          </a:p>
        </p:txBody>
      </p:sp>
    </p:spTree>
    <p:extLst>
      <p:ext uri="{BB962C8B-B14F-4D97-AF65-F5344CB8AC3E}">
        <p14:creationId xmlns:p14="http://schemas.microsoft.com/office/powerpoint/2010/main" val="98724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Agenda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42950"/>
            <a:ext cx="4953000" cy="3394472"/>
          </a:xfrm>
        </p:spPr>
        <p:txBody>
          <a:bodyPr>
            <a:normAutofit/>
          </a:bodyPr>
          <a:lstStyle/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000" dirty="0" err="1"/>
              <a:t>IoT</a:t>
            </a:r>
            <a:r>
              <a:rPr lang="en-US" sz="2000" dirty="0"/>
              <a:t> cyber security background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Wavelet cyber security highlights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FAI Platform cyber security highlights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Common </a:t>
            </a:r>
            <a:r>
              <a:rPr lang="en-US" sz="2000" dirty="0" err="1"/>
              <a:t>IoT</a:t>
            </a:r>
            <a:r>
              <a:rPr lang="en-US" sz="2000" dirty="0"/>
              <a:t> cyber security mistakes &amp; misconceptions</a:t>
            </a:r>
          </a:p>
          <a:p>
            <a:endParaRPr lang="bg-BG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EB77-CB65-4525-8BCE-118AC8B3ABCB}" type="slidenum">
              <a:rPr lang="bg-BG" smtClean="0"/>
              <a:pPr/>
              <a:t>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79383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67B9F-F140-49A6-A47E-BFA448CD0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Enhanced Bluetooth and Mobile App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A2698-DBFD-4BD4-8DCC-337830803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66750"/>
            <a:ext cx="8839200" cy="3962400"/>
          </a:xfrm>
        </p:spPr>
        <p:txBody>
          <a:bodyPr>
            <a:normAutofit/>
          </a:bodyPr>
          <a:lstStyle/>
          <a:p>
            <a:r>
              <a:rPr lang="en-US" sz="2000" dirty="0"/>
              <a:t>Wavelet and the </a:t>
            </a:r>
            <a:r>
              <a:rPr lang="en-US" sz="2000" dirty="0" err="1"/>
              <a:t>AyyekaGo</a:t>
            </a:r>
            <a:r>
              <a:rPr lang="en-US" sz="1600" dirty="0"/>
              <a:t>™</a:t>
            </a:r>
            <a:r>
              <a:rPr lang="en-US" sz="2000" dirty="0"/>
              <a:t> mobile app interact over Bluetooth</a:t>
            </a:r>
          </a:p>
          <a:p>
            <a:endParaRPr lang="en-US" sz="2000" dirty="0"/>
          </a:p>
          <a:p>
            <a:r>
              <a:rPr lang="en-US" sz="2000" dirty="0"/>
              <a:t>The Bluetooth standard is </a:t>
            </a:r>
            <a:r>
              <a:rPr lang="en-US" sz="2000" b="1" dirty="0"/>
              <a:t>infamous</a:t>
            </a:r>
            <a:r>
              <a:rPr lang="en-US" sz="2000" dirty="0"/>
              <a:t> for its broken security</a:t>
            </a:r>
          </a:p>
          <a:p>
            <a:endParaRPr lang="en-US" sz="2000" dirty="0"/>
          </a:p>
          <a:p>
            <a:r>
              <a:rPr lang="en-US" sz="2000" dirty="0"/>
              <a:t>Solution:  a three-pronged approach to eliminate Bluetooth risks:</a:t>
            </a:r>
            <a:endParaRPr lang="en-US" sz="1800" dirty="0"/>
          </a:p>
          <a:p>
            <a:pPr lvl="1"/>
            <a:r>
              <a:rPr lang="en-US" sz="1600" dirty="0"/>
              <a:t>Wavelet and </a:t>
            </a:r>
            <a:r>
              <a:rPr lang="en-US" sz="1600" dirty="0" err="1"/>
              <a:t>AyyekaGo</a:t>
            </a:r>
            <a:r>
              <a:rPr lang="en-US" sz="1600" dirty="0"/>
              <a:t> apply strong encryption </a:t>
            </a:r>
            <a:r>
              <a:rPr lang="en-US" sz="1600" u="sng" dirty="0"/>
              <a:t>on top</a:t>
            </a:r>
            <a:r>
              <a:rPr lang="en-US" sz="1600" dirty="0"/>
              <a:t> of Bluetooth</a:t>
            </a:r>
          </a:p>
          <a:p>
            <a:pPr lvl="1"/>
            <a:r>
              <a:rPr lang="en-US" sz="1600" dirty="0"/>
              <a:t>Unique device access code for strong mobile-app user authentication</a:t>
            </a:r>
          </a:p>
          <a:p>
            <a:pPr lvl="1"/>
            <a:r>
              <a:rPr lang="en-US" sz="1600" dirty="0"/>
              <a:t>Wavelet’s Bluetooth signal is automatically turned off when idle in order to avoid detection by scanners. Physical access is required in order to temporarily switch the signal on.</a:t>
            </a:r>
          </a:p>
        </p:txBody>
      </p:sp>
    </p:spTree>
    <p:extLst>
      <p:ext uri="{BB962C8B-B14F-4D97-AF65-F5344CB8AC3E}">
        <p14:creationId xmlns:p14="http://schemas.microsoft.com/office/powerpoint/2010/main" val="77715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67B9F-F140-49A6-A47E-BFA448CD0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Dynamic IP Address &amp; NAT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A2698-DBFD-4BD4-8DCC-337830803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66750"/>
            <a:ext cx="8839200" cy="3962400"/>
          </a:xfrm>
        </p:spPr>
        <p:txBody>
          <a:bodyPr>
            <a:normAutofit/>
          </a:bodyPr>
          <a:lstStyle/>
          <a:p>
            <a:r>
              <a:rPr lang="en-US" sz="2000" dirty="0"/>
              <a:t>Open ports on </a:t>
            </a:r>
            <a:r>
              <a:rPr lang="en-US" sz="2000" u="sng" dirty="0"/>
              <a:t>field devices</a:t>
            </a:r>
            <a:r>
              <a:rPr lang="en-US" sz="2000" dirty="0"/>
              <a:t> are hard to secure and invite trouble</a:t>
            </a:r>
          </a:p>
          <a:p>
            <a:endParaRPr lang="en-US" sz="2000" dirty="0"/>
          </a:p>
          <a:p>
            <a:r>
              <a:rPr lang="en-US" sz="2000" dirty="0"/>
              <a:t>Wavelet and the FAI platform are design to avoid this risk:</a:t>
            </a:r>
            <a:endParaRPr lang="en-US" sz="1800" dirty="0"/>
          </a:p>
          <a:p>
            <a:pPr lvl="1"/>
            <a:r>
              <a:rPr lang="en-US" sz="1600" dirty="0"/>
              <a:t>Wavelet does not listen on any port for incoming connections</a:t>
            </a:r>
            <a:endParaRPr lang="en-US" sz="1600" dirty="0">
              <a:sym typeface="Wingdings" panose="05000000000000000000" pitchFamily="2" charset="2"/>
            </a:endParaRP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Wavelet does not require a fixed IP nor a dynamic DNS service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Wavelet can reside behind a NAT, as long it can reach the FAI platform</a:t>
            </a:r>
          </a:p>
          <a:p>
            <a:pPr lvl="1"/>
            <a:endParaRPr lang="en-US" sz="1600" dirty="0"/>
          </a:p>
          <a:p>
            <a:r>
              <a:rPr lang="en-US" sz="2000" dirty="0"/>
              <a:t>With this architecture, the burden of protecting open ports shifts to the FAI platform, where state-of-the-art network security tools can be deployed</a:t>
            </a:r>
          </a:p>
        </p:txBody>
      </p:sp>
    </p:spTree>
    <p:extLst>
      <p:ext uri="{BB962C8B-B14F-4D97-AF65-F5344CB8AC3E}">
        <p14:creationId xmlns:p14="http://schemas.microsoft.com/office/powerpoint/2010/main" val="297450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67B9F-F140-49A6-A47E-BFA448CD0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Secured Diagnostic 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A2698-DBFD-4BD4-8DCC-337830803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66750"/>
            <a:ext cx="8839200" cy="4114800"/>
          </a:xfrm>
        </p:spPr>
        <p:txBody>
          <a:bodyPr>
            <a:normAutofit/>
          </a:bodyPr>
          <a:lstStyle/>
          <a:p>
            <a:r>
              <a:rPr lang="en-US" dirty="0"/>
              <a:t>Wavelet is equipped with a USB interface for diagnostics purposes</a:t>
            </a:r>
          </a:p>
          <a:p>
            <a:endParaRPr lang="en-US" dirty="0"/>
          </a:p>
          <a:p>
            <a:r>
              <a:rPr lang="en-US" dirty="0"/>
              <a:t>The USB port  is concealed under the device’s back cover plate</a:t>
            </a:r>
          </a:p>
          <a:p>
            <a:endParaRPr lang="en-US" dirty="0"/>
          </a:p>
          <a:p>
            <a:r>
              <a:rPr lang="en-US" dirty="0"/>
              <a:t>Sensitive operations are </a:t>
            </a:r>
            <a:r>
              <a:rPr lang="en-US" b="1" dirty="0"/>
              <a:t>not supported </a:t>
            </a:r>
            <a:r>
              <a:rPr lang="en-US" dirty="0"/>
              <a:t>over the USB interface</a:t>
            </a:r>
          </a:p>
          <a:p>
            <a:endParaRPr lang="en-US" dirty="0"/>
          </a:p>
          <a:p>
            <a:r>
              <a:rPr lang="en-US" dirty="0"/>
              <a:t>In particular, the following operations are </a:t>
            </a:r>
            <a:r>
              <a:rPr lang="en-US" b="1" dirty="0"/>
              <a:t>NOT</a:t>
            </a:r>
            <a:r>
              <a:rPr lang="en-US" dirty="0"/>
              <a:t> </a:t>
            </a:r>
            <a:r>
              <a:rPr lang="en-US" b="1" dirty="0"/>
              <a:t>available</a:t>
            </a:r>
            <a:r>
              <a:rPr lang="en-US" dirty="0"/>
              <a:t> over USB:</a:t>
            </a:r>
          </a:p>
          <a:p>
            <a:pPr lvl="1"/>
            <a:r>
              <a:rPr lang="en-US" sz="1600" dirty="0"/>
              <a:t>Firmware modification, upload, and download</a:t>
            </a:r>
          </a:p>
          <a:p>
            <a:pPr lvl="1"/>
            <a:r>
              <a:rPr lang="en-US" sz="1600" dirty="0"/>
              <a:t>Access or modification of stored data</a:t>
            </a:r>
          </a:p>
          <a:p>
            <a:pPr lvl="1"/>
            <a:r>
              <a:rPr lang="en-US" sz="1600" dirty="0"/>
              <a:t>Ability to upload any data to the server via the device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878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656A3-E60E-420C-8E96-14ABFC238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62176"/>
            <a:ext cx="5082539" cy="409574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Part 3: </a:t>
            </a:r>
            <a:br>
              <a:rPr lang="en-US" dirty="0"/>
            </a:br>
            <a:r>
              <a:rPr lang="en-US" sz="3600" dirty="0"/>
              <a:t>FAI Platform Cyber Security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705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E2C3-56A7-47C3-8383-C9ECF598A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6781800" cy="381000"/>
          </a:xfrm>
        </p:spPr>
        <p:txBody>
          <a:bodyPr>
            <a:normAutofit fontScale="90000"/>
          </a:bodyPr>
          <a:lstStyle/>
          <a:p>
            <a:r>
              <a:rPr lang="en-US" dirty="0"/>
              <a:t>FAI Platform Cyber Security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17E49-156D-460C-AEDE-B58B885B72B0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>
            <a:noAutofit/>
          </a:bodyPr>
          <a:lstStyle/>
          <a:p>
            <a:r>
              <a:rPr lang="en-US" sz="1400" dirty="0"/>
              <a:t>High availability and scalable architecture</a:t>
            </a:r>
            <a:endParaRPr lang="he-IL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7687B7-AF97-408D-BC0F-34CA766D100D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514600" y="1959129"/>
            <a:ext cx="2915051" cy="489625"/>
          </a:xfrm>
        </p:spPr>
        <p:txBody>
          <a:bodyPr>
            <a:normAutofit/>
          </a:bodyPr>
          <a:lstStyle/>
          <a:p>
            <a:r>
              <a:rPr lang="en-US" sz="1400" dirty="0"/>
              <a:t>Network traffic inspection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3C7A37-7A23-4E28-A97F-946C75CE8EC1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2514600" y="3370975"/>
            <a:ext cx="2514600" cy="489625"/>
          </a:xfrm>
        </p:spPr>
        <p:txBody>
          <a:bodyPr>
            <a:noAutofit/>
          </a:bodyPr>
          <a:lstStyle/>
          <a:p>
            <a:r>
              <a:rPr lang="en-US" sz="1400" dirty="0"/>
              <a:t>Data encryption, at rest and in transit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F84935-8B23-4D9D-8C5D-D580B3CA2C89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2039208" y="3969733"/>
            <a:ext cx="2915051" cy="489625"/>
          </a:xfrm>
        </p:spPr>
        <p:txBody>
          <a:bodyPr>
            <a:normAutofit lnSpcReduction="10000"/>
          </a:bodyPr>
          <a:lstStyle/>
          <a:p>
            <a:r>
              <a:rPr lang="en-US" sz="1400" dirty="0"/>
              <a:t>Monitoring and Incident response team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DE4C0B9-F7C1-4AAD-824E-EF08443E350C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2663914" y="2703354"/>
            <a:ext cx="2363854" cy="489625"/>
          </a:xfrm>
        </p:spPr>
        <p:txBody>
          <a:bodyPr>
            <a:normAutofit/>
          </a:bodyPr>
          <a:lstStyle/>
          <a:p>
            <a:r>
              <a:rPr lang="en-US" sz="1400" dirty="0"/>
              <a:t>Secured API access</a:t>
            </a:r>
          </a:p>
        </p:txBody>
      </p:sp>
      <p:grpSp>
        <p:nvGrpSpPr>
          <p:cNvPr id="8" name="Group 63">
            <a:extLst>
              <a:ext uri="{FF2B5EF4-FFF2-40B4-BE49-F238E27FC236}">
                <a16:creationId xmlns:a16="http://schemas.microsoft.com/office/drawing/2014/main" id="{9E2B9361-BC0B-4E8C-AB1C-1760848B1CD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22986" y="4005262"/>
            <a:ext cx="333506" cy="304800"/>
            <a:chOff x="2683" y="1439"/>
            <a:chExt cx="395" cy="361"/>
          </a:xfrm>
          <a:solidFill>
            <a:schemeClr val="bg1"/>
          </a:solidFill>
        </p:grpSpPr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86414B3F-8CBB-4E43-B2F7-D8A2098CB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1439"/>
              <a:ext cx="331" cy="330"/>
            </a:xfrm>
            <a:custGeom>
              <a:avLst/>
              <a:gdLst>
                <a:gd name="T0" fmla="*/ 57 w 140"/>
                <a:gd name="T1" fmla="*/ 5 h 140"/>
                <a:gd name="T2" fmla="*/ 55 w 140"/>
                <a:gd name="T3" fmla="*/ 16 h 140"/>
                <a:gd name="T4" fmla="*/ 43 w 140"/>
                <a:gd name="T5" fmla="*/ 21 h 140"/>
                <a:gd name="T6" fmla="*/ 34 w 140"/>
                <a:gd name="T7" fmla="*/ 15 h 140"/>
                <a:gd name="T8" fmla="*/ 15 w 140"/>
                <a:gd name="T9" fmla="*/ 33 h 140"/>
                <a:gd name="T10" fmla="*/ 21 w 140"/>
                <a:gd name="T11" fmla="*/ 43 h 140"/>
                <a:gd name="T12" fmla="*/ 16 w 140"/>
                <a:gd name="T13" fmla="*/ 55 h 140"/>
                <a:gd name="T14" fmla="*/ 6 w 140"/>
                <a:gd name="T15" fmla="*/ 57 h 140"/>
                <a:gd name="T16" fmla="*/ 6 w 140"/>
                <a:gd name="T17" fmla="*/ 83 h 140"/>
                <a:gd name="T18" fmla="*/ 16 w 140"/>
                <a:gd name="T19" fmla="*/ 85 h 140"/>
                <a:gd name="T20" fmla="*/ 21 w 140"/>
                <a:gd name="T21" fmla="*/ 97 h 140"/>
                <a:gd name="T22" fmla="*/ 15 w 140"/>
                <a:gd name="T23" fmla="*/ 106 h 140"/>
                <a:gd name="T24" fmla="*/ 34 w 140"/>
                <a:gd name="T25" fmla="*/ 125 h 140"/>
                <a:gd name="T26" fmla="*/ 43 w 140"/>
                <a:gd name="T27" fmla="*/ 119 h 140"/>
                <a:gd name="T28" fmla="*/ 55 w 140"/>
                <a:gd name="T29" fmla="*/ 124 h 140"/>
                <a:gd name="T30" fmla="*/ 57 w 140"/>
                <a:gd name="T31" fmla="*/ 134 h 140"/>
                <a:gd name="T32" fmla="*/ 83 w 140"/>
                <a:gd name="T33" fmla="*/ 134 h 140"/>
                <a:gd name="T34" fmla="*/ 85 w 140"/>
                <a:gd name="T35" fmla="*/ 124 h 140"/>
                <a:gd name="T36" fmla="*/ 74 w 140"/>
                <a:gd name="T37" fmla="*/ 109 h 140"/>
                <a:gd name="T38" fmla="*/ 31 w 140"/>
                <a:gd name="T39" fmla="*/ 70 h 140"/>
                <a:gd name="T40" fmla="*/ 109 w 140"/>
                <a:gd name="T41" fmla="*/ 70 h 140"/>
                <a:gd name="T42" fmla="*/ 121 w 140"/>
                <a:gd name="T43" fmla="*/ 118 h 140"/>
                <a:gd name="T44" fmla="*/ 119 w 140"/>
                <a:gd name="T45" fmla="*/ 101 h 140"/>
                <a:gd name="T46" fmla="*/ 122 w 140"/>
                <a:gd name="T47" fmla="*/ 91 h 140"/>
                <a:gd name="T48" fmla="*/ 127 w 140"/>
                <a:gd name="T49" fmla="*/ 83 h 140"/>
                <a:gd name="T50" fmla="*/ 140 w 140"/>
                <a:gd name="T51" fmla="*/ 70 h 140"/>
                <a:gd name="T52" fmla="*/ 127 w 140"/>
                <a:gd name="T53" fmla="*/ 57 h 140"/>
                <a:gd name="T54" fmla="*/ 122 w 140"/>
                <a:gd name="T55" fmla="*/ 48 h 140"/>
                <a:gd name="T56" fmla="*/ 119 w 140"/>
                <a:gd name="T57" fmla="*/ 39 h 140"/>
                <a:gd name="T58" fmla="*/ 120 w 140"/>
                <a:gd name="T59" fmla="*/ 20 h 140"/>
                <a:gd name="T60" fmla="*/ 101 w 140"/>
                <a:gd name="T61" fmla="*/ 20 h 140"/>
                <a:gd name="T62" fmla="*/ 92 w 140"/>
                <a:gd name="T63" fmla="*/ 18 h 140"/>
                <a:gd name="T64" fmla="*/ 83 w 140"/>
                <a:gd name="T65" fmla="*/ 13 h 140"/>
                <a:gd name="T66" fmla="*/ 70 w 140"/>
                <a:gd name="T67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0" h="140">
                  <a:moveTo>
                    <a:pt x="68" y="0"/>
                  </a:moveTo>
                  <a:cubicBezTo>
                    <a:pt x="59" y="0"/>
                    <a:pt x="57" y="1"/>
                    <a:pt x="57" y="5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7" y="14"/>
                    <a:pt x="56" y="15"/>
                    <a:pt x="55" y="16"/>
                  </a:cubicBezTo>
                  <a:cubicBezTo>
                    <a:pt x="53" y="16"/>
                    <a:pt x="50" y="17"/>
                    <a:pt x="48" y="18"/>
                  </a:cubicBezTo>
                  <a:cubicBezTo>
                    <a:pt x="46" y="19"/>
                    <a:pt x="45" y="20"/>
                    <a:pt x="43" y="21"/>
                  </a:cubicBezTo>
                  <a:cubicBezTo>
                    <a:pt x="41" y="21"/>
                    <a:pt x="40" y="22"/>
                    <a:pt x="39" y="20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0" y="11"/>
                    <a:pt x="28" y="13"/>
                    <a:pt x="20" y="20"/>
                  </a:cubicBezTo>
                  <a:cubicBezTo>
                    <a:pt x="13" y="28"/>
                    <a:pt x="12" y="30"/>
                    <a:pt x="15" y="33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2" y="40"/>
                    <a:pt x="22" y="41"/>
                    <a:pt x="21" y="43"/>
                  </a:cubicBezTo>
                  <a:cubicBezTo>
                    <a:pt x="20" y="44"/>
                    <a:pt x="19" y="46"/>
                    <a:pt x="18" y="48"/>
                  </a:cubicBezTo>
                  <a:cubicBezTo>
                    <a:pt x="17" y="50"/>
                    <a:pt x="17" y="52"/>
                    <a:pt x="16" y="55"/>
                  </a:cubicBezTo>
                  <a:cubicBezTo>
                    <a:pt x="16" y="56"/>
                    <a:pt x="14" y="57"/>
                    <a:pt x="13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0" y="57"/>
                    <a:pt x="0" y="59"/>
                    <a:pt x="0" y="70"/>
                  </a:cubicBezTo>
                  <a:cubicBezTo>
                    <a:pt x="0" y="80"/>
                    <a:pt x="0" y="83"/>
                    <a:pt x="6" y="83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4" y="83"/>
                    <a:pt x="16" y="84"/>
                    <a:pt x="16" y="85"/>
                  </a:cubicBezTo>
                  <a:cubicBezTo>
                    <a:pt x="17" y="87"/>
                    <a:pt x="17" y="89"/>
                    <a:pt x="18" y="91"/>
                  </a:cubicBezTo>
                  <a:cubicBezTo>
                    <a:pt x="19" y="93"/>
                    <a:pt x="20" y="95"/>
                    <a:pt x="21" y="97"/>
                  </a:cubicBezTo>
                  <a:cubicBezTo>
                    <a:pt x="22" y="98"/>
                    <a:pt x="22" y="100"/>
                    <a:pt x="21" y="101"/>
                  </a:cubicBezTo>
                  <a:cubicBezTo>
                    <a:pt x="19" y="103"/>
                    <a:pt x="17" y="105"/>
                    <a:pt x="15" y="106"/>
                  </a:cubicBezTo>
                  <a:cubicBezTo>
                    <a:pt x="12" y="110"/>
                    <a:pt x="13" y="112"/>
                    <a:pt x="20" y="119"/>
                  </a:cubicBezTo>
                  <a:cubicBezTo>
                    <a:pt x="28" y="127"/>
                    <a:pt x="30" y="128"/>
                    <a:pt x="34" y="125"/>
                  </a:cubicBezTo>
                  <a:cubicBezTo>
                    <a:pt x="39" y="119"/>
                    <a:pt x="39" y="119"/>
                    <a:pt x="39" y="119"/>
                  </a:cubicBezTo>
                  <a:cubicBezTo>
                    <a:pt x="40" y="118"/>
                    <a:pt x="41" y="118"/>
                    <a:pt x="43" y="119"/>
                  </a:cubicBezTo>
                  <a:cubicBezTo>
                    <a:pt x="45" y="120"/>
                    <a:pt x="47" y="121"/>
                    <a:pt x="49" y="122"/>
                  </a:cubicBezTo>
                  <a:cubicBezTo>
                    <a:pt x="51" y="123"/>
                    <a:pt x="53" y="123"/>
                    <a:pt x="55" y="124"/>
                  </a:cubicBezTo>
                  <a:cubicBezTo>
                    <a:pt x="56" y="124"/>
                    <a:pt x="57" y="126"/>
                    <a:pt x="57" y="127"/>
                  </a:cubicBezTo>
                  <a:cubicBezTo>
                    <a:pt x="57" y="134"/>
                    <a:pt x="57" y="134"/>
                    <a:pt x="57" y="134"/>
                  </a:cubicBezTo>
                  <a:cubicBezTo>
                    <a:pt x="57" y="140"/>
                    <a:pt x="60" y="140"/>
                    <a:pt x="70" y="140"/>
                  </a:cubicBezTo>
                  <a:cubicBezTo>
                    <a:pt x="80" y="140"/>
                    <a:pt x="83" y="140"/>
                    <a:pt x="83" y="134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3" y="126"/>
                    <a:pt x="84" y="124"/>
                    <a:pt x="85" y="124"/>
                  </a:cubicBezTo>
                  <a:cubicBezTo>
                    <a:pt x="86" y="124"/>
                    <a:pt x="86" y="124"/>
                    <a:pt x="86" y="124"/>
                  </a:cubicBezTo>
                  <a:cubicBezTo>
                    <a:pt x="81" y="119"/>
                    <a:pt x="77" y="114"/>
                    <a:pt x="74" y="109"/>
                  </a:cubicBezTo>
                  <a:cubicBezTo>
                    <a:pt x="72" y="109"/>
                    <a:pt x="71" y="109"/>
                    <a:pt x="70" y="109"/>
                  </a:cubicBezTo>
                  <a:cubicBezTo>
                    <a:pt x="49" y="109"/>
                    <a:pt x="31" y="91"/>
                    <a:pt x="31" y="70"/>
                  </a:cubicBezTo>
                  <a:cubicBezTo>
                    <a:pt x="31" y="49"/>
                    <a:pt x="49" y="31"/>
                    <a:pt x="70" y="31"/>
                  </a:cubicBezTo>
                  <a:cubicBezTo>
                    <a:pt x="91" y="31"/>
                    <a:pt x="109" y="49"/>
                    <a:pt x="109" y="70"/>
                  </a:cubicBezTo>
                  <a:cubicBezTo>
                    <a:pt x="109" y="80"/>
                    <a:pt x="105" y="89"/>
                    <a:pt x="99" y="96"/>
                  </a:cubicBezTo>
                  <a:cubicBezTo>
                    <a:pt x="104" y="105"/>
                    <a:pt x="112" y="112"/>
                    <a:pt x="121" y="118"/>
                  </a:cubicBezTo>
                  <a:cubicBezTo>
                    <a:pt x="127" y="112"/>
                    <a:pt x="128" y="110"/>
                    <a:pt x="125" y="106"/>
                  </a:cubicBezTo>
                  <a:cubicBezTo>
                    <a:pt x="123" y="105"/>
                    <a:pt x="121" y="103"/>
                    <a:pt x="119" y="101"/>
                  </a:cubicBezTo>
                  <a:cubicBezTo>
                    <a:pt x="118" y="100"/>
                    <a:pt x="119" y="98"/>
                    <a:pt x="119" y="97"/>
                  </a:cubicBezTo>
                  <a:cubicBezTo>
                    <a:pt x="120" y="95"/>
                    <a:pt x="121" y="93"/>
                    <a:pt x="122" y="91"/>
                  </a:cubicBezTo>
                  <a:cubicBezTo>
                    <a:pt x="123" y="89"/>
                    <a:pt x="124" y="87"/>
                    <a:pt x="124" y="85"/>
                  </a:cubicBezTo>
                  <a:cubicBezTo>
                    <a:pt x="125" y="84"/>
                    <a:pt x="126" y="83"/>
                    <a:pt x="127" y="83"/>
                  </a:cubicBezTo>
                  <a:cubicBezTo>
                    <a:pt x="134" y="83"/>
                    <a:pt x="134" y="83"/>
                    <a:pt x="134" y="83"/>
                  </a:cubicBezTo>
                  <a:cubicBezTo>
                    <a:pt x="140" y="83"/>
                    <a:pt x="140" y="80"/>
                    <a:pt x="140" y="70"/>
                  </a:cubicBezTo>
                  <a:cubicBezTo>
                    <a:pt x="140" y="59"/>
                    <a:pt x="140" y="57"/>
                    <a:pt x="134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6" y="57"/>
                    <a:pt x="125" y="56"/>
                    <a:pt x="124" y="55"/>
                  </a:cubicBezTo>
                  <a:cubicBezTo>
                    <a:pt x="124" y="52"/>
                    <a:pt x="123" y="50"/>
                    <a:pt x="122" y="48"/>
                  </a:cubicBezTo>
                  <a:cubicBezTo>
                    <a:pt x="121" y="46"/>
                    <a:pt x="120" y="44"/>
                    <a:pt x="119" y="43"/>
                  </a:cubicBezTo>
                  <a:cubicBezTo>
                    <a:pt x="119" y="41"/>
                    <a:pt x="118" y="40"/>
                    <a:pt x="119" y="39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28" y="30"/>
                    <a:pt x="127" y="28"/>
                    <a:pt x="120" y="20"/>
                  </a:cubicBezTo>
                  <a:cubicBezTo>
                    <a:pt x="112" y="13"/>
                    <a:pt x="110" y="11"/>
                    <a:pt x="106" y="15"/>
                  </a:cubicBezTo>
                  <a:cubicBezTo>
                    <a:pt x="105" y="17"/>
                    <a:pt x="103" y="19"/>
                    <a:pt x="101" y="20"/>
                  </a:cubicBezTo>
                  <a:cubicBezTo>
                    <a:pt x="100" y="22"/>
                    <a:pt x="99" y="21"/>
                    <a:pt x="97" y="21"/>
                  </a:cubicBezTo>
                  <a:cubicBezTo>
                    <a:pt x="96" y="20"/>
                    <a:pt x="94" y="19"/>
                    <a:pt x="92" y="18"/>
                  </a:cubicBezTo>
                  <a:cubicBezTo>
                    <a:pt x="90" y="17"/>
                    <a:pt x="88" y="16"/>
                    <a:pt x="85" y="16"/>
                  </a:cubicBezTo>
                  <a:cubicBezTo>
                    <a:pt x="84" y="15"/>
                    <a:pt x="83" y="14"/>
                    <a:pt x="83" y="13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0"/>
                    <a:pt x="80" y="0"/>
                    <a:pt x="70" y="0"/>
                  </a:cubicBezTo>
                  <a:cubicBezTo>
                    <a:pt x="69" y="0"/>
                    <a:pt x="69" y="0"/>
                    <a:pt x="6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" name="Freeform 65">
              <a:extLst>
                <a:ext uri="{FF2B5EF4-FFF2-40B4-BE49-F238E27FC236}">
                  <a16:creationId xmlns:a16="http://schemas.microsoft.com/office/drawing/2014/main" id="{9FD6FDAA-6826-4574-973C-F50523A67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7" y="1557"/>
              <a:ext cx="241" cy="243"/>
            </a:xfrm>
            <a:custGeom>
              <a:avLst/>
              <a:gdLst>
                <a:gd name="T0" fmla="*/ 27 w 102"/>
                <a:gd name="T1" fmla="*/ 2 h 103"/>
                <a:gd name="T2" fmla="*/ 26 w 102"/>
                <a:gd name="T3" fmla="*/ 1 h 103"/>
                <a:gd name="T4" fmla="*/ 18 w 102"/>
                <a:gd name="T5" fmla="*/ 0 h 103"/>
                <a:gd name="T6" fmla="*/ 11 w 102"/>
                <a:gd name="T7" fmla="*/ 2 h 103"/>
                <a:gd name="T8" fmla="*/ 9 w 102"/>
                <a:gd name="T9" fmla="*/ 4 h 103"/>
                <a:gd name="T10" fmla="*/ 8 w 102"/>
                <a:gd name="T11" fmla="*/ 5 h 103"/>
                <a:gd name="T12" fmla="*/ 0 w 102"/>
                <a:gd name="T13" fmla="*/ 23 h 103"/>
                <a:gd name="T14" fmla="*/ 9 w 102"/>
                <a:gd name="T15" fmla="*/ 51 h 103"/>
                <a:gd name="T16" fmla="*/ 51 w 102"/>
                <a:gd name="T17" fmla="*/ 93 h 103"/>
                <a:gd name="T18" fmla="*/ 79 w 102"/>
                <a:gd name="T19" fmla="*/ 102 h 103"/>
                <a:gd name="T20" fmla="*/ 97 w 102"/>
                <a:gd name="T21" fmla="*/ 94 h 103"/>
                <a:gd name="T22" fmla="*/ 98 w 102"/>
                <a:gd name="T23" fmla="*/ 93 h 103"/>
                <a:gd name="T24" fmla="*/ 100 w 102"/>
                <a:gd name="T25" fmla="*/ 91 h 103"/>
                <a:gd name="T26" fmla="*/ 102 w 102"/>
                <a:gd name="T27" fmla="*/ 84 h 103"/>
                <a:gd name="T28" fmla="*/ 101 w 102"/>
                <a:gd name="T29" fmla="*/ 76 h 103"/>
                <a:gd name="T30" fmla="*/ 100 w 102"/>
                <a:gd name="T31" fmla="*/ 75 h 103"/>
                <a:gd name="T32" fmla="*/ 97 w 102"/>
                <a:gd name="T33" fmla="*/ 73 h 103"/>
                <a:gd name="T34" fmla="*/ 78 w 102"/>
                <a:gd name="T35" fmla="*/ 67 h 103"/>
                <a:gd name="T36" fmla="*/ 70 w 102"/>
                <a:gd name="T37" fmla="*/ 69 h 103"/>
                <a:gd name="T38" fmla="*/ 64 w 102"/>
                <a:gd name="T39" fmla="*/ 74 h 103"/>
                <a:gd name="T40" fmla="*/ 59 w 102"/>
                <a:gd name="T41" fmla="*/ 75 h 103"/>
                <a:gd name="T42" fmla="*/ 27 w 102"/>
                <a:gd name="T43" fmla="*/ 43 h 103"/>
                <a:gd name="T44" fmla="*/ 28 w 102"/>
                <a:gd name="T45" fmla="*/ 38 h 103"/>
                <a:gd name="T46" fmla="*/ 33 w 102"/>
                <a:gd name="T47" fmla="*/ 32 h 103"/>
                <a:gd name="T48" fmla="*/ 35 w 102"/>
                <a:gd name="T49" fmla="*/ 25 h 103"/>
                <a:gd name="T50" fmla="*/ 29 w 102"/>
                <a:gd name="T51" fmla="*/ 5 h 103"/>
                <a:gd name="T52" fmla="*/ 27 w 102"/>
                <a:gd name="T53" fmla="*/ 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2" h="103">
                  <a:moveTo>
                    <a:pt x="27" y="2"/>
                  </a:moveTo>
                  <a:cubicBezTo>
                    <a:pt x="27" y="2"/>
                    <a:pt x="27" y="2"/>
                    <a:pt x="26" y="1"/>
                  </a:cubicBezTo>
                  <a:cubicBezTo>
                    <a:pt x="24" y="0"/>
                    <a:pt x="19" y="0"/>
                    <a:pt x="18" y="0"/>
                  </a:cubicBezTo>
                  <a:cubicBezTo>
                    <a:pt x="17" y="0"/>
                    <a:pt x="14" y="0"/>
                    <a:pt x="11" y="2"/>
                  </a:cubicBezTo>
                  <a:cubicBezTo>
                    <a:pt x="10" y="3"/>
                    <a:pt x="9" y="4"/>
                    <a:pt x="9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5" y="8"/>
                    <a:pt x="1" y="14"/>
                    <a:pt x="0" y="23"/>
                  </a:cubicBezTo>
                  <a:cubicBezTo>
                    <a:pt x="0" y="36"/>
                    <a:pt x="8" y="49"/>
                    <a:pt x="9" y="51"/>
                  </a:cubicBezTo>
                  <a:cubicBezTo>
                    <a:pt x="20" y="69"/>
                    <a:pt x="32" y="81"/>
                    <a:pt x="51" y="93"/>
                  </a:cubicBezTo>
                  <a:cubicBezTo>
                    <a:pt x="53" y="94"/>
                    <a:pt x="66" y="103"/>
                    <a:pt x="79" y="102"/>
                  </a:cubicBezTo>
                  <a:cubicBezTo>
                    <a:pt x="88" y="101"/>
                    <a:pt x="94" y="97"/>
                    <a:pt x="97" y="94"/>
                  </a:cubicBezTo>
                  <a:cubicBezTo>
                    <a:pt x="97" y="94"/>
                    <a:pt x="98" y="94"/>
                    <a:pt x="98" y="93"/>
                  </a:cubicBezTo>
                  <a:cubicBezTo>
                    <a:pt x="99" y="93"/>
                    <a:pt x="99" y="92"/>
                    <a:pt x="100" y="91"/>
                  </a:cubicBezTo>
                  <a:cubicBezTo>
                    <a:pt x="102" y="88"/>
                    <a:pt x="102" y="85"/>
                    <a:pt x="102" y="84"/>
                  </a:cubicBezTo>
                  <a:cubicBezTo>
                    <a:pt x="102" y="83"/>
                    <a:pt x="102" y="78"/>
                    <a:pt x="101" y="76"/>
                  </a:cubicBezTo>
                  <a:cubicBezTo>
                    <a:pt x="100" y="75"/>
                    <a:pt x="100" y="75"/>
                    <a:pt x="100" y="75"/>
                  </a:cubicBezTo>
                  <a:cubicBezTo>
                    <a:pt x="100" y="75"/>
                    <a:pt x="99" y="74"/>
                    <a:pt x="97" y="73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5" y="66"/>
                    <a:pt x="72" y="66"/>
                    <a:pt x="70" y="69"/>
                  </a:cubicBezTo>
                  <a:cubicBezTo>
                    <a:pt x="67" y="71"/>
                    <a:pt x="65" y="73"/>
                    <a:pt x="64" y="74"/>
                  </a:cubicBezTo>
                  <a:cubicBezTo>
                    <a:pt x="63" y="75"/>
                    <a:pt x="62" y="77"/>
                    <a:pt x="59" y="75"/>
                  </a:cubicBezTo>
                  <a:cubicBezTo>
                    <a:pt x="45" y="67"/>
                    <a:pt x="35" y="58"/>
                    <a:pt x="27" y="43"/>
                  </a:cubicBezTo>
                  <a:cubicBezTo>
                    <a:pt x="25" y="40"/>
                    <a:pt x="27" y="39"/>
                    <a:pt x="28" y="38"/>
                  </a:cubicBezTo>
                  <a:cubicBezTo>
                    <a:pt x="29" y="37"/>
                    <a:pt x="31" y="35"/>
                    <a:pt x="33" y="32"/>
                  </a:cubicBezTo>
                  <a:cubicBezTo>
                    <a:pt x="36" y="30"/>
                    <a:pt x="36" y="27"/>
                    <a:pt x="35" y="2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3"/>
                    <a:pt x="27" y="2"/>
                    <a:pt x="2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F244C716-A5D1-4B5E-8D1B-8368E789C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2637" y="2659805"/>
            <a:ext cx="381000" cy="381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2683DC8-9310-427F-9EA6-0D588B4FB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01735" y="1950188"/>
            <a:ext cx="305016" cy="3050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9196CA7-F2D5-4579-91D1-9A5130D24A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71606" y="1378724"/>
            <a:ext cx="278626" cy="27862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D5D48E4C-52AA-4870-9D3F-7C454FF2EC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01735" y="3382885"/>
            <a:ext cx="380999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2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E2C3-56A7-47C3-8383-C9ECF598A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6400800" cy="381000"/>
          </a:xfrm>
        </p:spPr>
        <p:txBody>
          <a:bodyPr>
            <a:normAutofit fontScale="90000"/>
          </a:bodyPr>
          <a:lstStyle/>
          <a:p>
            <a:r>
              <a:rPr lang="en-US" dirty="0"/>
              <a:t>High Availability and Scalable Architecture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FF3BACE-52B1-9643-BBEB-8AA8263DCE4D}"/>
              </a:ext>
            </a:extLst>
          </p:cNvPr>
          <p:cNvSpPr txBox="1">
            <a:spLocks/>
          </p:cNvSpPr>
          <p:nvPr/>
        </p:nvSpPr>
        <p:spPr>
          <a:xfrm>
            <a:off x="152400" y="666750"/>
            <a:ext cx="7848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ü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Hosted on Amazon Web Services (AWS)</a:t>
            </a:r>
          </a:p>
          <a:p>
            <a:endParaRPr lang="en-US" sz="2000" dirty="0"/>
          </a:p>
          <a:p>
            <a:r>
              <a:rPr lang="en-US" sz="2000" dirty="0"/>
              <a:t>Incoming traffic is processed by a CDN and set of load balancers</a:t>
            </a:r>
          </a:p>
          <a:p>
            <a:endParaRPr lang="en-US" sz="2000" dirty="0"/>
          </a:p>
          <a:p>
            <a:r>
              <a:rPr lang="en-US" sz="2000" dirty="0"/>
              <a:t>Servers are deployed to multiple availability zones for redundancy </a:t>
            </a:r>
          </a:p>
          <a:p>
            <a:endParaRPr lang="en-US" sz="2000" dirty="0"/>
          </a:p>
          <a:p>
            <a:r>
              <a:rPr lang="en-US" sz="2000" dirty="0"/>
              <a:t>Resources are added on the spot in response to demand increase</a:t>
            </a:r>
          </a:p>
          <a:p>
            <a:endParaRPr lang="en-US" sz="2000" dirty="0"/>
          </a:p>
          <a:p>
            <a:r>
              <a:rPr lang="en-US" sz="2000" dirty="0"/>
              <a:t>All incoming data is backed up on offline storage (S3)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3509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E2C3-56A7-47C3-8383-C9ECF598A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Traffic Inspection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73E726F-C7E2-9940-8077-28DE9252A203}"/>
              </a:ext>
            </a:extLst>
          </p:cNvPr>
          <p:cNvSpPr txBox="1">
            <a:spLocks/>
          </p:cNvSpPr>
          <p:nvPr/>
        </p:nvSpPr>
        <p:spPr>
          <a:xfrm>
            <a:off x="152400" y="666750"/>
            <a:ext cx="7848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ü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FAI platform is processing traffic from three major sources:</a:t>
            </a:r>
          </a:p>
          <a:p>
            <a:pPr lvl="1"/>
            <a:r>
              <a:rPr lang="en-US" sz="1600" dirty="0"/>
              <a:t>Field devices</a:t>
            </a:r>
          </a:p>
          <a:p>
            <a:pPr lvl="1"/>
            <a:r>
              <a:rPr lang="en-US" sz="1600" dirty="0"/>
              <a:t>Users’ browser requests</a:t>
            </a:r>
          </a:p>
          <a:p>
            <a:pPr lvl="1"/>
            <a:r>
              <a:rPr lang="en-US" sz="1600" dirty="0"/>
              <a:t>API calls</a:t>
            </a:r>
          </a:p>
          <a:p>
            <a:endParaRPr lang="en-US" sz="2000" dirty="0"/>
          </a:p>
          <a:p>
            <a:r>
              <a:rPr lang="en-US" sz="2000" dirty="0"/>
              <a:t>The traffic is filtered by a firewall , IPS and a WAF to prevent:</a:t>
            </a:r>
          </a:p>
          <a:p>
            <a:pPr lvl="1"/>
            <a:r>
              <a:rPr lang="en-US" sz="1600" dirty="0"/>
              <a:t>Access to sensitive IPs and ports</a:t>
            </a:r>
          </a:p>
          <a:p>
            <a:pPr lvl="1"/>
            <a:r>
              <a:rPr lang="en-US" sz="1600" dirty="0"/>
              <a:t>Traffic from IPs with bad reputation</a:t>
            </a:r>
          </a:p>
          <a:p>
            <a:pPr lvl="1"/>
            <a:r>
              <a:rPr lang="en-US" sz="1600" dirty="0"/>
              <a:t>Attempts to use known vulnerabilities </a:t>
            </a:r>
          </a:p>
          <a:p>
            <a:pPr lvl="1"/>
            <a:r>
              <a:rPr lang="en-US" sz="1600" dirty="0"/>
              <a:t>SYN floods and other DoS attempts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298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E2C3-56A7-47C3-8383-C9ECF598A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Secured API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17E49-156D-460C-AEDE-B58B885B7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66750"/>
            <a:ext cx="8839200" cy="4419600"/>
          </a:xfrm>
        </p:spPr>
        <p:txBody>
          <a:bodyPr>
            <a:normAutofit/>
          </a:bodyPr>
          <a:lstStyle/>
          <a:p>
            <a:r>
              <a:rPr lang="en-US" sz="2000" dirty="0"/>
              <a:t>The FAI platform offers a rich REST API that provides access to popular platform features in a programmatic way</a:t>
            </a:r>
          </a:p>
          <a:p>
            <a:pPr lvl="1"/>
            <a:r>
              <a:rPr lang="en-US" dirty="0"/>
              <a:t>API access is enabled when a user creates an API access key pair</a:t>
            </a:r>
          </a:p>
          <a:p>
            <a:pPr lvl="1"/>
            <a:r>
              <a:rPr lang="en-US" dirty="0"/>
              <a:t>API access can be revoked by the user any time </a:t>
            </a:r>
          </a:p>
          <a:p>
            <a:endParaRPr lang="en-US" sz="2000" dirty="0"/>
          </a:p>
          <a:p>
            <a:r>
              <a:rPr lang="en-US" sz="2000" dirty="0"/>
              <a:t>API Usage:</a:t>
            </a:r>
          </a:p>
          <a:p>
            <a:pPr lvl="1"/>
            <a:r>
              <a:rPr lang="en-US" dirty="0"/>
              <a:t>To gain access, the API caller first needs to present a valid API key pair</a:t>
            </a:r>
          </a:p>
          <a:p>
            <a:pPr lvl="1"/>
            <a:r>
              <a:rPr lang="en-US" dirty="0"/>
              <a:t>Once authenticated by the platform a short-lived token (JWT) is return to the caller. This token needs to be presented with every API call</a:t>
            </a:r>
          </a:p>
          <a:p>
            <a:pPr lvl="1"/>
            <a:r>
              <a:rPr lang="en-US" dirty="0"/>
              <a:t>Rate limiting is applied in order to prevent API abuse</a:t>
            </a:r>
          </a:p>
          <a:p>
            <a:endParaRPr lang="en-US" sz="2000" dirty="0"/>
          </a:p>
          <a:p>
            <a:r>
              <a:rPr lang="en-US" sz="2000" dirty="0"/>
              <a:t>All API calls are logged and monitored</a:t>
            </a:r>
          </a:p>
        </p:txBody>
      </p:sp>
    </p:spTree>
    <p:extLst>
      <p:ext uri="{BB962C8B-B14F-4D97-AF65-F5344CB8AC3E}">
        <p14:creationId xmlns:p14="http://schemas.microsoft.com/office/powerpoint/2010/main" val="240750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654DF-8522-43F7-B3E4-396381A8C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Encryption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638B5-8DE1-4F5D-BCED-7263E1267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66750"/>
            <a:ext cx="8839200" cy="4267200"/>
          </a:xfrm>
        </p:spPr>
        <p:txBody>
          <a:bodyPr>
            <a:normAutofit/>
          </a:bodyPr>
          <a:lstStyle/>
          <a:p>
            <a:r>
              <a:rPr lang="en-US" sz="2000" dirty="0"/>
              <a:t>Data is encrypted both in transit and at rest</a:t>
            </a:r>
          </a:p>
          <a:p>
            <a:endParaRPr lang="en-US" sz="2000" dirty="0"/>
          </a:p>
          <a:p>
            <a:r>
              <a:rPr lang="en-US" sz="2000" dirty="0"/>
              <a:t>Encryption of data in transit is done using TLS:</a:t>
            </a:r>
          </a:p>
          <a:p>
            <a:pPr lvl="1"/>
            <a:r>
              <a:rPr lang="en-US" sz="1600" dirty="0"/>
              <a:t>Device data (HTTPS / MQTTS)</a:t>
            </a:r>
          </a:p>
          <a:p>
            <a:pPr lvl="1"/>
            <a:r>
              <a:rPr lang="en-US" sz="1600" dirty="0"/>
              <a:t>REST API calls (HTTPS)</a:t>
            </a:r>
          </a:p>
          <a:p>
            <a:pPr lvl="1"/>
            <a:r>
              <a:rPr lang="en-US" sz="1600" dirty="0"/>
              <a:t>User interface browser requests (HTTPS)</a:t>
            </a:r>
          </a:p>
          <a:p>
            <a:endParaRPr lang="en-US" sz="2000" dirty="0"/>
          </a:p>
          <a:p>
            <a:r>
              <a:rPr lang="en-US" sz="2000" dirty="0"/>
              <a:t>Data at rest is secured with Amazon’s MySQL RDS encryption:</a:t>
            </a:r>
          </a:p>
          <a:p>
            <a:pPr lvl="1"/>
            <a:r>
              <a:rPr lang="en-US" sz="1600" dirty="0"/>
              <a:t>The database is encrypted using AES-256</a:t>
            </a:r>
          </a:p>
          <a:p>
            <a:pPr lvl="1"/>
            <a:r>
              <a:rPr lang="en-US" sz="1600" dirty="0"/>
              <a:t>All snapshots and backups of the database are encrypted as well</a:t>
            </a:r>
          </a:p>
        </p:txBody>
      </p:sp>
    </p:spTree>
    <p:extLst>
      <p:ext uri="{BB962C8B-B14F-4D97-AF65-F5344CB8AC3E}">
        <p14:creationId xmlns:p14="http://schemas.microsoft.com/office/powerpoint/2010/main" val="364037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D4FE-5043-4516-8047-5B60BAFA3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6172200" cy="381000"/>
          </a:xfrm>
        </p:spPr>
        <p:txBody>
          <a:bodyPr>
            <a:normAutofit fontScale="90000"/>
          </a:bodyPr>
          <a:lstStyle/>
          <a:p>
            <a:r>
              <a:rPr lang="en-US" dirty="0"/>
              <a:t>Monitoring and Incident Response Team</a:t>
            </a:r>
            <a:endParaRPr lang="x-none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9DFFCAC-B775-2C4D-8FF2-D453031A43CA}"/>
              </a:ext>
            </a:extLst>
          </p:cNvPr>
          <p:cNvSpPr txBox="1">
            <a:spLocks/>
          </p:cNvSpPr>
          <p:nvPr/>
        </p:nvSpPr>
        <p:spPr>
          <a:xfrm>
            <a:off x="152400" y="666750"/>
            <a:ext cx="8839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ü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FAI platform is monitored 24/7 by a dedicated NOC team</a:t>
            </a:r>
          </a:p>
          <a:p>
            <a:endParaRPr lang="en-US" sz="2000" dirty="0"/>
          </a:p>
          <a:p>
            <a:r>
              <a:rPr lang="en-US" sz="2000" dirty="0"/>
              <a:t>Myriad of system metrics and logs are analyzed to ensure the availability, performance, and security of the platform</a:t>
            </a:r>
          </a:p>
          <a:p>
            <a:endParaRPr lang="en-US" sz="2000" dirty="0"/>
          </a:p>
          <a:p>
            <a:r>
              <a:rPr lang="en-US" sz="2000" dirty="0"/>
              <a:t>Any performance degradation is detected and handled on the spot</a:t>
            </a:r>
          </a:p>
          <a:p>
            <a:endParaRPr lang="en-US" sz="2000" dirty="0"/>
          </a:p>
          <a:p>
            <a:r>
              <a:rPr lang="en-US" sz="2000" dirty="0"/>
              <a:t>Unusual traffic patterns and system loads are reported immediately to the on-call security response team</a:t>
            </a:r>
          </a:p>
        </p:txBody>
      </p:sp>
    </p:spTree>
    <p:extLst>
      <p:ext uri="{BB962C8B-B14F-4D97-AF65-F5344CB8AC3E}">
        <p14:creationId xmlns:p14="http://schemas.microsoft.com/office/powerpoint/2010/main" val="255337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656A3-E60E-420C-8E96-14ABFC238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62176"/>
            <a:ext cx="5082539" cy="409574"/>
          </a:xfrm>
        </p:spPr>
        <p:txBody>
          <a:bodyPr/>
          <a:lstStyle/>
          <a:p>
            <a:r>
              <a:rPr lang="en-US" sz="2400" dirty="0"/>
              <a:t>Part 1: </a:t>
            </a:r>
            <a:br>
              <a:rPr lang="en-US" dirty="0"/>
            </a:br>
            <a:r>
              <a:rPr lang="en-US" sz="3200" dirty="0"/>
              <a:t>I</a:t>
            </a:r>
            <a:r>
              <a:rPr lang="en-US" sz="3200" cap="none" dirty="0"/>
              <a:t>o</a:t>
            </a:r>
            <a:r>
              <a:rPr lang="en-US" sz="3200" dirty="0"/>
              <a:t>T Cyber Security Background</a:t>
            </a:r>
          </a:p>
        </p:txBody>
      </p:sp>
    </p:spTree>
    <p:extLst>
      <p:ext uri="{BB962C8B-B14F-4D97-AF65-F5344CB8AC3E}">
        <p14:creationId xmlns:p14="http://schemas.microsoft.com/office/powerpoint/2010/main" val="20613599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656A3-E60E-420C-8E96-14ABFC238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62176"/>
            <a:ext cx="6858000" cy="409574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Part 4:</a:t>
            </a:r>
            <a:r>
              <a:rPr lang="en-US" dirty="0"/>
              <a:t> </a:t>
            </a:r>
            <a:br>
              <a:rPr lang="en-US" dirty="0"/>
            </a:br>
            <a:r>
              <a:rPr lang="en-US" sz="3600" dirty="0"/>
              <a:t>Common I</a:t>
            </a:r>
            <a:r>
              <a:rPr lang="en-US" sz="3600" cap="none" dirty="0"/>
              <a:t>o</a:t>
            </a:r>
            <a:r>
              <a:rPr lang="en-US" sz="3600" dirty="0"/>
              <a:t>T </a:t>
            </a:r>
            <a:r>
              <a:rPr lang="en-US" sz="3600" dirty="0" err="1"/>
              <a:t>CyberSecurity</a:t>
            </a:r>
            <a:r>
              <a:rPr lang="en-US" sz="3600" dirty="0"/>
              <a:t> Mistakes &amp; Misconceptions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8F3B67-37E3-49C3-A4B5-8B0C17E386F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6200" y="3333750"/>
            <a:ext cx="6858000" cy="1241425"/>
          </a:xfrm>
        </p:spPr>
        <p:txBody>
          <a:bodyPr>
            <a:normAutofit/>
          </a:bodyPr>
          <a:lstStyle/>
          <a:p>
            <a:endParaRPr lang="en-US" b="1" dirty="0"/>
          </a:p>
          <a:p>
            <a:pPr marL="0" indent="0">
              <a:buNone/>
            </a:pPr>
            <a:r>
              <a:rPr lang="en-US" sz="1900" b="1" dirty="0">
                <a:solidFill>
                  <a:schemeClr val="bg1"/>
                </a:solidFill>
              </a:rPr>
              <a:t>WARNING!</a:t>
            </a:r>
            <a:br>
              <a:rPr lang="en-US" sz="1900" b="1" dirty="0">
                <a:solidFill>
                  <a:schemeClr val="bg1"/>
                </a:solidFill>
              </a:rPr>
            </a:br>
            <a:r>
              <a:rPr lang="en-US" sz="1900" b="1" dirty="0">
                <a:solidFill>
                  <a:schemeClr val="bg1"/>
                </a:solidFill>
              </a:rPr>
              <a:t>OVERLOADED SLIDES AHEAD!</a:t>
            </a:r>
          </a:p>
        </p:txBody>
      </p:sp>
    </p:spTree>
    <p:extLst>
      <p:ext uri="{BB962C8B-B14F-4D97-AF65-F5344CB8AC3E}">
        <p14:creationId xmlns:p14="http://schemas.microsoft.com/office/powerpoint/2010/main" val="155370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AA359E9-2C7B-4FB4-BF9F-01A175B19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“We have a private APN and it keeps us safe”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251460" y="438150"/>
            <a:ext cx="59207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/>
          <a:p>
            <a:fld id="{D462EB77-CB65-4525-8BCE-118AC8B3ABCB}" type="slidenum">
              <a:rPr lang="bg-BG" smtClean="0"/>
              <a:pPr/>
              <a:t>31</a:t>
            </a:fld>
            <a:endParaRPr lang="bg-BG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67150"/>
            <a:ext cx="345432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84330"/>
            <a:ext cx="315688" cy="879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6"/>
          <p:cNvGrpSpPr>
            <a:grpSpLocks noChangeAspect="1"/>
          </p:cNvGrpSpPr>
          <p:nvPr/>
        </p:nvGrpSpPr>
        <p:grpSpPr bwMode="auto">
          <a:xfrm>
            <a:off x="381000" y="759233"/>
            <a:ext cx="308716" cy="933450"/>
            <a:chOff x="96" y="2196"/>
            <a:chExt cx="296" cy="895"/>
          </a:xfrm>
        </p:grpSpPr>
        <p:sp>
          <p:nvSpPr>
            <p:cNvPr id="12" name="AutoShape 5"/>
            <p:cNvSpPr>
              <a:spLocks noChangeAspect="1" noChangeArrowheads="1" noTextEdit="1"/>
            </p:cNvSpPr>
            <p:nvPr/>
          </p:nvSpPr>
          <p:spPr bwMode="auto">
            <a:xfrm>
              <a:off x="96" y="2196"/>
              <a:ext cx="296" cy="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240" y="2548"/>
              <a:ext cx="43" cy="103"/>
            </a:xfrm>
            <a:custGeom>
              <a:avLst/>
              <a:gdLst>
                <a:gd name="T0" fmla="*/ 104 w 118"/>
                <a:gd name="T1" fmla="*/ 250 h 279"/>
                <a:gd name="T2" fmla="*/ 9 w 118"/>
                <a:gd name="T3" fmla="*/ 265 h 279"/>
                <a:gd name="T4" fmla="*/ 10 w 118"/>
                <a:gd name="T5" fmla="*/ 36 h 279"/>
                <a:gd name="T6" fmla="*/ 6 w 118"/>
                <a:gd name="T7" fmla="*/ 0 h 279"/>
                <a:gd name="T8" fmla="*/ 42 w 118"/>
                <a:gd name="T9" fmla="*/ 102 h 279"/>
                <a:gd name="T10" fmla="*/ 104 w 118"/>
                <a:gd name="T11" fmla="*/ 25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" h="279">
                  <a:moveTo>
                    <a:pt x="104" y="250"/>
                  </a:moveTo>
                  <a:cubicBezTo>
                    <a:pt x="118" y="279"/>
                    <a:pt x="24" y="264"/>
                    <a:pt x="9" y="265"/>
                  </a:cubicBezTo>
                  <a:cubicBezTo>
                    <a:pt x="0" y="266"/>
                    <a:pt x="7" y="79"/>
                    <a:pt x="10" y="36"/>
                  </a:cubicBezTo>
                  <a:cubicBezTo>
                    <a:pt x="11" y="23"/>
                    <a:pt x="9" y="12"/>
                    <a:pt x="6" y="0"/>
                  </a:cubicBezTo>
                  <a:cubicBezTo>
                    <a:pt x="13" y="30"/>
                    <a:pt x="34" y="88"/>
                    <a:pt x="42" y="102"/>
                  </a:cubicBezTo>
                  <a:cubicBezTo>
                    <a:pt x="66" y="144"/>
                    <a:pt x="65" y="163"/>
                    <a:pt x="104" y="2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170" y="2191"/>
              <a:ext cx="95" cy="133"/>
            </a:xfrm>
            <a:custGeom>
              <a:avLst/>
              <a:gdLst>
                <a:gd name="T0" fmla="*/ 179 w 257"/>
                <a:gd name="T1" fmla="*/ 38 h 362"/>
                <a:gd name="T2" fmla="*/ 88 w 257"/>
                <a:gd name="T3" fmla="*/ 22 h 362"/>
                <a:gd name="T4" fmla="*/ 4 w 257"/>
                <a:gd name="T5" fmla="*/ 146 h 362"/>
                <a:gd name="T6" fmla="*/ 81 w 257"/>
                <a:gd name="T7" fmla="*/ 331 h 362"/>
                <a:gd name="T8" fmla="*/ 177 w 257"/>
                <a:gd name="T9" fmla="*/ 293 h 362"/>
                <a:gd name="T10" fmla="*/ 239 w 257"/>
                <a:gd name="T11" fmla="*/ 201 h 362"/>
                <a:gd name="T12" fmla="*/ 179 w 257"/>
                <a:gd name="T13" fmla="*/ 38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7" h="362">
                  <a:moveTo>
                    <a:pt x="179" y="38"/>
                  </a:moveTo>
                  <a:cubicBezTo>
                    <a:pt x="179" y="38"/>
                    <a:pt x="141" y="0"/>
                    <a:pt x="88" y="22"/>
                  </a:cubicBezTo>
                  <a:cubicBezTo>
                    <a:pt x="35" y="43"/>
                    <a:pt x="0" y="102"/>
                    <a:pt x="4" y="146"/>
                  </a:cubicBezTo>
                  <a:cubicBezTo>
                    <a:pt x="9" y="191"/>
                    <a:pt x="55" y="315"/>
                    <a:pt x="81" y="331"/>
                  </a:cubicBezTo>
                  <a:cubicBezTo>
                    <a:pt x="131" y="362"/>
                    <a:pt x="177" y="293"/>
                    <a:pt x="177" y="293"/>
                  </a:cubicBezTo>
                  <a:cubicBezTo>
                    <a:pt x="177" y="293"/>
                    <a:pt x="221" y="288"/>
                    <a:pt x="239" y="201"/>
                  </a:cubicBezTo>
                  <a:cubicBezTo>
                    <a:pt x="257" y="113"/>
                    <a:pt x="257" y="56"/>
                    <a:pt x="179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176" y="2208"/>
              <a:ext cx="81" cy="116"/>
            </a:xfrm>
            <a:custGeom>
              <a:avLst/>
              <a:gdLst>
                <a:gd name="T0" fmla="*/ 203 w 218"/>
                <a:gd name="T1" fmla="*/ 193 h 316"/>
                <a:gd name="T2" fmla="*/ 197 w 218"/>
                <a:gd name="T3" fmla="*/ 236 h 316"/>
                <a:gd name="T4" fmla="*/ 179 w 218"/>
                <a:gd name="T5" fmla="*/ 262 h 316"/>
                <a:gd name="T6" fmla="*/ 173 w 218"/>
                <a:gd name="T7" fmla="*/ 287 h 316"/>
                <a:gd name="T8" fmla="*/ 129 w 218"/>
                <a:gd name="T9" fmla="*/ 303 h 316"/>
                <a:gd name="T10" fmla="*/ 116 w 218"/>
                <a:gd name="T11" fmla="*/ 307 h 316"/>
                <a:gd name="T12" fmla="*/ 97 w 218"/>
                <a:gd name="T13" fmla="*/ 312 h 316"/>
                <a:gd name="T14" fmla="*/ 61 w 218"/>
                <a:gd name="T15" fmla="*/ 316 h 316"/>
                <a:gd name="T16" fmla="*/ 40 w 218"/>
                <a:gd name="T17" fmla="*/ 308 h 316"/>
                <a:gd name="T18" fmla="*/ 44 w 218"/>
                <a:gd name="T19" fmla="*/ 256 h 316"/>
                <a:gd name="T20" fmla="*/ 34 w 218"/>
                <a:gd name="T21" fmla="*/ 237 h 316"/>
                <a:gd name="T22" fmla="*/ 28 w 218"/>
                <a:gd name="T23" fmla="*/ 206 h 316"/>
                <a:gd name="T24" fmla="*/ 7 w 218"/>
                <a:gd name="T25" fmla="*/ 173 h 316"/>
                <a:gd name="T26" fmla="*/ 17 w 218"/>
                <a:gd name="T27" fmla="*/ 141 h 316"/>
                <a:gd name="T28" fmla="*/ 12 w 218"/>
                <a:gd name="T29" fmla="*/ 77 h 316"/>
                <a:gd name="T30" fmla="*/ 98 w 218"/>
                <a:gd name="T31" fmla="*/ 4 h 316"/>
                <a:gd name="T32" fmla="*/ 202 w 218"/>
                <a:gd name="T33" fmla="*/ 64 h 316"/>
                <a:gd name="T34" fmla="*/ 201 w 218"/>
                <a:gd name="T35" fmla="*/ 125 h 316"/>
                <a:gd name="T36" fmla="*/ 216 w 218"/>
                <a:gd name="T37" fmla="*/ 141 h 316"/>
                <a:gd name="T38" fmla="*/ 203 w 218"/>
                <a:gd name="T39" fmla="*/ 19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8" h="316">
                  <a:moveTo>
                    <a:pt x="203" y="193"/>
                  </a:moveTo>
                  <a:cubicBezTo>
                    <a:pt x="203" y="193"/>
                    <a:pt x="199" y="228"/>
                    <a:pt x="197" y="236"/>
                  </a:cubicBezTo>
                  <a:cubicBezTo>
                    <a:pt x="195" y="244"/>
                    <a:pt x="181" y="254"/>
                    <a:pt x="179" y="262"/>
                  </a:cubicBezTo>
                  <a:cubicBezTo>
                    <a:pt x="178" y="264"/>
                    <a:pt x="176" y="274"/>
                    <a:pt x="173" y="287"/>
                  </a:cubicBezTo>
                  <a:cubicBezTo>
                    <a:pt x="158" y="289"/>
                    <a:pt x="143" y="294"/>
                    <a:pt x="129" y="303"/>
                  </a:cubicBezTo>
                  <a:cubicBezTo>
                    <a:pt x="125" y="304"/>
                    <a:pt x="121" y="306"/>
                    <a:pt x="116" y="307"/>
                  </a:cubicBezTo>
                  <a:cubicBezTo>
                    <a:pt x="112" y="309"/>
                    <a:pt x="101" y="311"/>
                    <a:pt x="97" y="312"/>
                  </a:cubicBezTo>
                  <a:cubicBezTo>
                    <a:pt x="86" y="314"/>
                    <a:pt x="74" y="315"/>
                    <a:pt x="61" y="316"/>
                  </a:cubicBezTo>
                  <a:cubicBezTo>
                    <a:pt x="54" y="313"/>
                    <a:pt x="47" y="311"/>
                    <a:pt x="40" y="308"/>
                  </a:cubicBezTo>
                  <a:cubicBezTo>
                    <a:pt x="44" y="293"/>
                    <a:pt x="47" y="276"/>
                    <a:pt x="44" y="256"/>
                  </a:cubicBezTo>
                  <a:cubicBezTo>
                    <a:pt x="44" y="256"/>
                    <a:pt x="34" y="248"/>
                    <a:pt x="34" y="237"/>
                  </a:cubicBezTo>
                  <a:cubicBezTo>
                    <a:pt x="34" y="235"/>
                    <a:pt x="28" y="206"/>
                    <a:pt x="28" y="206"/>
                  </a:cubicBezTo>
                  <a:cubicBezTo>
                    <a:pt x="28" y="206"/>
                    <a:pt x="14" y="198"/>
                    <a:pt x="7" y="173"/>
                  </a:cubicBezTo>
                  <a:cubicBezTo>
                    <a:pt x="0" y="147"/>
                    <a:pt x="9" y="127"/>
                    <a:pt x="17" y="141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77"/>
                    <a:pt x="69" y="8"/>
                    <a:pt x="98" y="4"/>
                  </a:cubicBezTo>
                  <a:cubicBezTo>
                    <a:pt x="127" y="0"/>
                    <a:pt x="188" y="7"/>
                    <a:pt x="202" y="64"/>
                  </a:cubicBezTo>
                  <a:cubicBezTo>
                    <a:pt x="201" y="125"/>
                    <a:pt x="201" y="125"/>
                    <a:pt x="201" y="125"/>
                  </a:cubicBezTo>
                  <a:cubicBezTo>
                    <a:pt x="201" y="125"/>
                    <a:pt x="215" y="106"/>
                    <a:pt x="216" y="141"/>
                  </a:cubicBezTo>
                  <a:cubicBezTo>
                    <a:pt x="218" y="176"/>
                    <a:pt x="203" y="193"/>
                    <a:pt x="203" y="1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176" y="2199"/>
              <a:ext cx="80" cy="67"/>
            </a:xfrm>
            <a:custGeom>
              <a:avLst/>
              <a:gdLst>
                <a:gd name="T0" fmla="*/ 170 w 218"/>
                <a:gd name="T1" fmla="*/ 48 h 180"/>
                <a:gd name="T2" fmla="*/ 163 w 218"/>
                <a:gd name="T3" fmla="*/ 117 h 180"/>
                <a:gd name="T4" fmla="*/ 154 w 218"/>
                <a:gd name="T5" fmla="*/ 54 h 180"/>
                <a:gd name="T6" fmla="*/ 90 w 218"/>
                <a:gd name="T7" fmla="*/ 102 h 180"/>
                <a:gd name="T8" fmla="*/ 125 w 218"/>
                <a:gd name="T9" fmla="*/ 58 h 180"/>
                <a:gd name="T10" fmla="*/ 71 w 218"/>
                <a:gd name="T11" fmla="*/ 104 h 180"/>
                <a:gd name="T12" fmla="*/ 30 w 218"/>
                <a:gd name="T13" fmla="*/ 147 h 180"/>
                <a:gd name="T14" fmla="*/ 53 w 218"/>
                <a:gd name="T15" fmla="*/ 84 h 180"/>
                <a:gd name="T16" fmla="*/ 22 w 218"/>
                <a:gd name="T17" fmla="*/ 180 h 180"/>
                <a:gd name="T18" fmla="*/ 8 w 218"/>
                <a:gd name="T19" fmla="*/ 85 h 180"/>
                <a:gd name="T20" fmla="*/ 144 w 218"/>
                <a:gd name="T21" fmla="*/ 20 h 180"/>
                <a:gd name="T22" fmla="*/ 210 w 218"/>
                <a:gd name="T23" fmla="*/ 80 h 180"/>
                <a:gd name="T24" fmla="*/ 194 w 218"/>
                <a:gd name="T25" fmla="*/ 176 h 180"/>
                <a:gd name="T26" fmla="*/ 200 w 218"/>
                <a:gd name="T27" fmla="*/ 113 h 180"/>
                <a:gd name="T28" fmla="*/ 189 w 218"/>
                <a:gd name="T29" fmla="*/ 154 h 180"/>
                <a:gd name="T30" fmla="*/ 170 w 218"/>
                <a:gd name="T31" fmla="*/ 4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8" h="180">
                  <a:moveTo>
                    <a:pt x="170" y="48"/>
                  </a:moveTo>
                  <a:cubicBezTo>
                    <a:pt x="170" y="48"/>
                    <a:pt x="180" y="83"/>
                    <a:pt x="163" y="117"/>
                  </a:cubicBezTo>
                  <a:cubicBezTo>
                    <a:pt x="163" y="117"/>
                    <a:pt x="162" y="71"/>
                    <a:pt x="154" y="54"/>
                  </a:cubicBezTo>
                  <a:cubicBezTo>
                    <a:pt x="154" y="54"/>
                    <a:pt x="131" y="89"/>
                    <a:pt x="90" y="102"/>
                  </a:cubicBezTo>
                  <a:cubicBezTo>
                    <a:pt x="90" y="102"/>
                    <a:pt x="112" y="96"/>
                    <a:pt x="125" y="58"/>
                  </a:cubicBezTo>
                  <a:cubicBezTo>
                    <a:pt x="125" y="58"/>
                    <a:pt x="103" y="84"/>
                    <a:pt x="71" y="104"/>
                  </a:cubicBezTo>
                  <a:cubicBezTo>
                    <a:pt x="39" y="125"/>
                    <a:pt x="30" y="147"/>
                    <a:pt x="30" y="147"/>
                  </a:cubicBezTo>
                  <a:cubicBezTo>
                    <a:pt x="30" y="147"/>
                    <a:pt x="35" y="102"/>
                    <a:pt x="53" y="84"/>
                  </a:cubicBezTo>
                  <a:cubicBezTo>
                    <a:pt x="53" y="84"/>
                    <a:pt x="11" y="129"/>
                    <a:pt x="22" y="180"/>
                  </a:cubicBezTo>
                  <a:cubicBezTo>
                    <a:pt x="22" y="180"/>
                    <a:pt x="0" y="120"/>
                    <a:pt x="8" y="85"/>
                  </a:cubicBezTo>
                  <a:cubicBezTo>
                    <a:pt x="17" y="50"/>
                    <a:pt x="91" y="0"/>
                    <a:pt x="144" y="20"/>
                  </a:cubicBezTo>
                  <a:cubicBezTo>
                    <a:pt x="196" y="39"/>
                    <a:pt x="210" y="80"/>
                    <a:pt x="210" y="80"/>
                  </a:cubicBezTo>
                  <a:cubicBezTo>
                    <a:pt x="210" y="80"/>
                    <a:pt x="218" y="143"/>
                    <a:pt x="194" y="176"/>
                  </a:cubicBezTo>
                  <a:cubicBezTo>
                    <a:pt x="194" y="176"/>
                    <a:pt x="202" y="161"/>
                    <a:pt x="200" y="113"/>
                  </a:cubicBezTo>
                  <a:cubicBezTo>
                    <a:pt x="200" y="113"/>
                    <a:pt x="199" y="147"/>
                    <a:pt x="189" y="154"/>
                  </a:cubicBezTo>
                  <a:cubicBezTo>
                    <a:pt x="189" y="154"/>
                    <a:pt x="190" y="111"/>
                    <a:pt x="17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auto">
            <a:xfrm>
              <a:off x="163" y="3051"/>
              <a:ext cx="103" cy="30"/>
            </a:xfrm>
            <a:custGeom>
              <a:avLst/>
              <a:gdLst>
                <a:gd name="T0" fmla="*/ 0 w 280"/>
                <a:gd name="T1" fmla="*/ 31 h 80"/>
                <a:gd name="T2" fmla="*/ 38 w 280"/>
                <a:gd name="T3" fmla="*/ 60 h 80"/>
                <a:gd name="T4" fmla="*/ 179 w 280"/>
                <a:gd name="T5" fmla="*/ 42 h 80"/>
                <a:gd name="T6" fmla="*/ 194 w 280"/>
                <a:gd name="T7" fmla="*/ 35 h 80"/>
                <a:gd name="T8" fmla="*/ 207 w 280"/>
                <a:gd name="T9" fmla="*/ 41 h 80"/>
                <a:gd name="T10" fmla="*/ 277 w 280"/>
                <a:gd name="T11" fmla="*/ 17 h 80"/>
                <a:gd name="T12" fmla="*/ 274 w 280"/>
                <a:gd name="T13" fmla="*/ 0 h 80"/>
                <a:gd name="T14" fmla="*/ 201 w 280"/>
                <a:gd name="T15" fmla="*/ 18 h 80"/>
                <a:gd name="T16" fmla="*/ 0 w 280"/>
                <a:gd name="T17" fmla="*/ 3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80">
                  <a:moveTo>
                    <a:pt x="0" y="31"/>
                  </a:moveTo>
                  <a:cubicBezTo>
                    <a:pt x="0" y="31"/>
                    <a:pt x="2" y="56"/>
                    <a:pt x="38" y="60"/>
                  </a:cubicBezTo>
                  <a:cubicBezTo>
                    <a:pt x="73" y="65"/>
                    <a:pt x="128" y="65"/>
                    <a:pt x="179" y="42"/>
                  </a:cubicBezTo>
                  <a:cubicBezTo>
                    <a:pt x="179" y="42"/>
                    <a:pt x="188" y="34"/>
                    <a:pt x="194" y="35"/>
                  </a:cubicBezTo>
                  <a:cubicBezTo>
                    <a:pt x="201" y="36"/>
                    <a:pt x="198" y="43"/>
                    <a:pt x="207" y="41"/>
                  </a:cubicBezTo>
                  <a:cubicBezTo>
                    <a:pt x="215" y="40"/>
                    <a:pt x="273" y="26"/>
                    <a:pt x="277" y="17"/>
                  </a:cubicBezTo>
                  <a:cubicBezTo>
                    <a:pt x="280" y="8"/>
                    <a:pt x="274" y="0"/>
                    <a:pt x="274" y="0"/>
                  </a:cubicBezTo>
                  <a:cubicBezTo>
                    <a:pt x="274" y="0"/>
                    <a:pt x="215" y="16"/>
                    <a:pt x="201" y="18"/>
                  </a:cubicBezTo>
                  <a:cubicBezTo>
                    <a:pt x="186" y="21"/>
                    <a:pt x="112" y="80"/>
                    <a:pt x="0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158" y="3008"/>
              <a:ext cx="109" cy="65"/>
            </a:xfrm>
            <a:custGeom>
              <a:avLst/>
              <a:gdLst>
                <a:gd name="T0" fmla="*/ 118 w 295"/>
                <a:gd name="T1" fmla="*/ 64 h 177"/>
                <a:gd name="T2" fmla="*/ 77 w 295"/>
                <a:gd name="T3" fmla="*/ 103 h 177"/>
                <a:gd name="T4" fmla="*/ 18 w 295"/>
                <a:gd name="T5" fmla="*/ 153 h 177"/>
                <a:gd name="T6" fmla="*/ 144 w 295"/>
                <a:gd name="T7" fmla="*/ 169 h 177"/>
                <a:gd name="T8" fmla="*/ 219 w 295"/>
                <a:gd name="T9" fmla="*/ 143 h 177"/>
                <a:gd name="T10" fmla="*/ 290 w 295"/>
                <a:gd name="T11" fmla="*/ 121 h 177"/>
                <a:gd name="T12" fmla="*/ 291 w 295"/>
                <a:gd name="T13" fmla="*/ 90 h 177"/>
                <a:gd name="T14" fmla="*/ 118 w 295"/>
                <a:gd name="T15" fmla="*/ 6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5" h="177">
                  <a:moveTo>
                    <a:pt x="118" y="64"/>
                  </a:moveTo>
                  <a:cubicBezTo>
                    <a:pt x="118" y="64"/>
                    <a:pt x="107" y="98"/>
                    <a:pt x="77" y="103"/>
                  </a:cubicBezTo>
                  <a:cubicBezTo>
                    <a:pt x="48" y="109"/>
                    <a:pt x="0" y="139"/>
                    <a:pt x="18" y="153"/>
                  </a:cubicBezTo>
                  <a:cubicBezTo>
                    <a:pt x="35" y="167"/>
                    <a:pt x="100" y="177"/>
                    <a:pt x="144" y="169"/>
                  </a:cubicBezTo>
                  <a:cubicBezTo>
                    <a:pt x="188" y="160"/>
                    <a:pt x="206" y="140"/>
                    <a:pt x="219" y="143"/>
                  </a:cubicBezTo>
                  <a:cubicBezTo>
                    <a:pt x="232" y="145"/>
                    <a:pt x="289" y="128"/>
                    <a:pt x="290" y="121"/>
                  </a:cubicBezTo>
                  <a:cubicBezTo>
                    <a:pt x="291" y="114"/>
                    <a:pt x="295" y="98"/>
                    <a:pt x="291" y="90"/>
                  </a:cubicBezTo>
                  <a:cubicBezTo>
                    <a:pt x="288" y="83"/>
                    <a:pt x="224" y="0"/>
                    <a:pt x="118" y="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9" name="Freeform 13"/>
            <p:cNvSpPr>
              <a:spLocks noEditPoints="1"/>
            </p:cNvSpPr>
            <p:nvPr/>
          </p:nvSpPr>
          <p:spPr bwMode="auto">
            <a:xfrm>
              <a:off x="154" y="2589"/>
              <a:ext cx="198" cy="467"/>
            </a:xfrm>
            <a:custGeom>
              <a:avLst/>
              <a:gdLst>
                <a:gd name="T0" fmla="*/ 523 w 537"/>
                <a:gd name="T1" fmla="*/ 849 h 1265"/>
                <a:gd name="T2" fmla="*/ 502 w 537"/>
                <a:gd name="T3" fmla="*/ 796 h 1265"/>
                <a:gd name="T4" fmla="*/ 509 w 537"/>
                <a:gd name="T5" fmla="*/ 733 h 1265"/>
                <a:gd name="T6" fmla="*/ 516 w 537"/>
                <a:gd name="T7" fmla="*/ 449 h 1265"/>
                <a:gd name="T8" fmla="*/ 511 w 537"/>
                <a:gd name="T9" fmla="*/ 410 h 1265"/>
                <a:gd name="T10" fmla="*/ 493 w 537"/>
                <a:gd name="T11" fmla="*/ 308 h 1265"/>
                <a:gd name="T12" fmla="*/ 521 w 537"/>
                <a:gd name="T13" fmla="*/ 132 h 1265"/>
                <a:gd name="T14" fmla="*/ 497 w 537"/>
                <a:gd name="T15" fmla="*/ 0 h 1265"/>
                <a:gd name="T16" fmla="*/ 240 w 537"/>
                <a:gd name="T17" fmla="*/ 10 h 1265"/>
                <a:gd name="T18" fmla="*/ 240 w 537"/>
                <a:gd name="T19" fmla="*/ 0 h 1265"/>
                <a:gd name="T20" fmla="*/ 26 w 537"/>
                <a:gd name="T21" fmla="*/ 93 h 1265"/>
                <a:gd name="T22" fmla="*/ 4 w 537"/>
                <a:gd name="T23" fmla="*/ 251 h 1265"/>
                <a:gd name="T24" fmla="*/ 79 w 537"/>
                <a:gd name="T25" fmla="*/ 727 h 1265"/>
                <a:gd name="T26" fmla="*/ 94 w 537"/>
                <a:gd name="T27" fmla="*/ 870 h 1265"/>
                <a:gd name="T28" fmla="*/ 104 w 537"/>
                <a:gd name="T29" fmla="*/ 1159 h 1265"/>
                <a:gd name="T30" fmla="*/ 116 w 537"/>
                <a:gd name="T31" fmla="*/ 1215 h 1265"/>
                <a:gd name="T32" fmla="*/ 306 w 537"/>
                <a:gd name="T33" fmla="*/ 1250 h 1265"/>
                <a:gd name="T34" fmla="*/ 323 w 537"/>
                <a:gd name="T35" fmla="*/ 1230 h 1265"/>
                <a:gd name="T36" fmla="*/ 342 w 537"/>
                <a:gd name="T37" fmla="*/ 1251 h 1265"/>
                <a:gd name="T38" fmla="*/ 415 w 537"/>
                <a:gd name="T39" fmla="*/ 1261 h 1265"/>
                <a:gd name="T40" fmla="*/ 458 w 537"/>
                <a:gd name="T41" fmla="*/ 1262 h 1265"/>
                <a:gd name="T42" fmla="*/ 459 w 537"/>
                <a:gd name="T43" fmla="*/ 1238 h 1265"/>
                <a:gd name="T44" fmla="*/ 528 w 537"/>
                <a:gd name="T45" fmla="*/ 1202 h 1265"/>
                <a:gd name="T46" fmla="*/ 529 w 537"/>
                <a:gd name="T47" fmla="*/ 1153 h 1265"/>
                <a:gd name="T48" fmla="*/ 536 w 537"/>
                <a:gd name="T49" fmla="*/ 987 h 1265"/>
                <a:gd name="T50" fmla="*/ 306 w 537"/>
                <a:gd name="T51" fmla="*/ 1197 h 1265"/>
                <a:gd name="T52" fmla="*/ 306 w 537"/>
                <a:gd name="T53" fmla="*/ 1197 h 1265"/>
                <a:gd name="T54" fmla="*/ 286 w 537"/>
                <a:gd name="T55" fmla="*/ 1086 h 1265"/>
                <a:gd name="T56" fmla="*/ 286 w 537"/>
                <a:gd name="T57" fmla="*/ 857 h 1265"/>
                <a:gd name="T58" fmla="*/ 248 w 537"/>
                <a:gd name="T59" fmla="*/ 657 h 1265"/>
                <a:gd name="T60" fmla="*/ 250 w 537"/>
                <a:gd name="T61" fmla="*/ 546 h 1265"/>
                <a:gd name="T62" fmla="*/ 239 w 537"/>
                <a:gd name="T63" fmla="*/ 403 h 1265"/>
                <a:gd name="T64" fmla="*/ 257 w 537"/>
                <a:gd name="T65" fmla="*/ 274 h 1265"/>
                <a:gd name="T66" fmla="*/ 265 w 537"/>
                <a:gd name="T67" fmla="*/ 469 h 1265"/>
                <a:gd name="T68" fmla="*/ 329 w 537"/>
                <a:gd name="T69" fmla="*/ 973 h 1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7" h="1265">
                  <a:moveTo>
                    <a:pt x="525" y="905"/>
                  </a:moveTo>
                  <a:cubicBezTo>
                    <a:pt x="517" y="884"/>
                    <a:pt x="517" y="863"/>
                    <a:pt x="523" y="849"/>
                  </a:cubicBezTo>
                  <a:cubicBezTo>
                    <a:pt x="528" y="835"/>
                    <a:pt x="510" y="828"/>
                    <a:pt x="510" y="823"/>
                  </a:cubicBezTo>
                  <a:cubicBezTo>
                    <a:pt x="510" y="817"/>
                    <a:pt x="496" y="808"/>
                    <a:pt x="502" y="796"/>
                  </a:cubicBezTo>
                  <a:cubicBezTo>
                    <a:pt x="509" y="783"/>
                    <a:pt x="511" y="783"/>
                    <a:pt x="514" y="776"/>
                  </a:cubicBezTo>
                  <a:cubicBezTo>
                    <a:pt x="518" y="770"/>
                    <a:pt x="514" y="743"/>
                    <a:pt x="509" y="733"/>
                  </a:cubicBezTo>
                  <a:cubicBezTo>
                    <a:pt x="505" y="722"/>
                    <a:pt x="503" y="647"/>
                    <a:pt x="508" y="620"/>
                  </a:cubicBezTo>
                  <a:cubicBezTo>
                    <a:pt x="513" y="596"/>
                    <a:pt x="508" y="482"/>
                    <a:pt x="516" y="449"/>
                  </a:cubicBezTo>
                  <a:cubicBezTo>
                    <a:pt x="515" y="442"/>
                    <a:pt x="514" y="434"/>
                    <a:pt x="513" y="426"/>
                  </a:cubicBezTo>
                  <a:cubicBezTo>
                    <a:pt x="513" y="424"/>
                    <a:pt x="511" y="412"/>
                    <a:pt x="511" y="410"/>
                  </a:cubicBezTo>
                  <a:cubicBezTo>
                    <a:pt x="510" y="402"/>
                    <a:pt x="508" y="394"/>
                    <a:pt x="507" y="386"/>
                  </a:cubicBezTo>
                  <a:cubicBezTo>
                    <a:pt x="503" y="360"/>
                    <a:pt x="498" y="334"/>
                    <a:pt x="493" y="308"/>
                  </a:cubicBezTo>
                  <a:cubicBezTo>
                    <a:pt x="492" y="275"/>
                    <a:pt x="494" y="244"/>
                    <a:pt x="496" y="214"/>
                  </a:cubicBezTo>
                  <a:cubicBezTo>
                    <a:pt x="497" y="162"/>
                    <a:pt x="524" y="149"/>
                    <a:pt x="521" y="132"/>
                  </a:cubicBezTo>
                  <a:cubicBezTo>
                    <a:pt x="508" y="99"/>
                    <a:pt x="504" y="59"/>
                    <a:pt x="501" y="31"/>
                  </a:cubicBezTo>
                  <a:cubicBezTo>
                    <a:pt x="499" y="20"/>
                    <a:pt x="498" y="10"/>
                    <a:pt x="497" y="0"/>
                  </a:cubicBezTo>
                  <a:cubicBezTo>
                    <a:pt x="490" y="0"/>
                    <a:pt x="482" y="0"/>
                    <a:pt x="475" y="0"/>
                  </a:cubicBezTo>
                  <a:cubicBezTo>
                    <a:pt x="397" y="0"/>
                    <a:pt x="318" y="5"/>
                    <a:pt x="240" y="10"/>
                  </a:cubicBezTo>
                  <a:cubicBezTo>
                    <a:pt x="240" y="8"/>
                    <a:pt x="240" y="6"/>
                    <a:pt x="240" y="4"/>
                  </a:cubicBezTo>
                  <a:cubicBezTo>
                    <a:pt x="240" y="3"/>
                    <a:pt x="240" y="2"/>
                    <a:pt x="240" y="0"/>
                  </a:cubicBezTo>
                  <a:cubicBezTo>
                    <a:pt x="144" y="1"/>
                    <a:pt x="43" y="4"/>
                    <a:pt x="20" y="18"/>
                  </a:cubicBezTo>
                  <a:cubicBezTo>
                    <a:pt x="20" y="18"/>
                    <a:pt x="37" y="54"/>
                    <a:pt x="26" y="93"/>
                  </a:cubicBezTo>
                  <a:cubicBezTo>
                    <a:pt x="15" y="132"/>
                    <a:pt x="5" y="185"/>
                    <a:pt x="4" y="199"/>
                  </a:cubicBezTo>
                  <a:cubicBezTo>
                    <a:pt x="3" y="213"/>
                    <a:pt x="0" y="227"/>
                    <a:pt x="4" y="251"/>
                  </a:cubicBezTo>
                  <a:cubicBezTo>
                    <a:pt x="8" y="276"/>
                    <a:pt x="30" y="501"/>
                    <a:pt x="57" y="591"/>
                  </a:cubicBezTo>
                  <a:cubicBezTo>
                    <a:pt x="84" y="680"/>
                    <a:pt x="65" y="714"/>
                    <a:pt x="79" y="727"/>
                  </a:cubicBezTo>
                  <a:cubicBezTo>
                    <a:pt x="92" y="739"/>
                    <a:pt x="99" y="786"/>
                    <a:pt x="101" y="793"/>
                  </a:cubicBezTo>
                  <a:cubicBezTo>
                    <a:pt x="102" y="800"/>
                    <a:pt x="89" y="840"/>
                    <a:pt x="94" y="870"/>
                  </a:cubicBezTo>
                  <a:cubicBezTo>
                    <a:pt x="99" y="899"/>
                    <a:pt x="146" y="1024"/>
                    <a:pt x="139" y="1065"/>
                  </a:cubicBezTo>
                  <a:cubicBezTo>
                    <a:pt x="133" y="1106"/>
                    <a:pt x="109" y="1155"/>
                    <a:pt x="104" y="1159"/>
                  </a:cubicBezTo>
                  <a:cubicBezTo>
                    <a:pt x="99" y="1163"/>
                    <a:pt x="116" y="1177"/>
                    <a:pt x="123" y="1188"/>
                  </a:cubicBezTo>
                  <a:cubicBezTo>
                    <a:pt x="129" y="1200"/>
                    <a:pt x="109" y="1210"/>
                    <a:pt x="116" y="1215"/>
                  </a:cubicBezTo>
                  <a:cubicBezTo>
                    <a:pt x="123" y="1221"/>
                    <a:pt x="142" y="1212"/>
                    <a:pt x="176" y="1235"/>
                  </a:cubicBezTo>
                  <a:cubicBezTo>
                    <a:pt x="210" y="1257"/>
                    <a:pt x="294" y="1249"/>
                    <a:pt x="306" y="1250"/>
                  </a:cubicBezTo>
                  <a:cubicBezTo>
                    <a:pt x="318" y="1252"/>
                    <a:pt x="302" y="1242"/>
                    <a:pt x="313" y="1238"/>
                  </a:cubicBezTo>
                  <a:cubicBezTo>
                    <a:pt x="318" y="1235"/>
                    <a:pt x="322" y="1233"/>
                    <a:pt x="323" y="1230"/>
                  </a:cubicBezTo>
                  <a:cubicBezTo>
                    <a:pt x="329" y="1242"/>
                    <a:pt x="334" y="1255"/>
                    <a:pt x="335" y="1265"/>
                  </a:cubicBezTo>
                  <a:cubicBezTo>
                    <a:pt x="341" y="1265"/>
                    <a:pt x="336" y="1250"/>
                    <a:pt x="342" y="1251"/>
                  </a:cubicBezTo>
                  <a:cubicBezTo>
                    <a:pt x="360" y="1253"/>
                    <a:pt x="378" y="1256"/>
                    <a:pt x="395" y="1258"/>
                  </a:cubicBezTo>
                  <a:cubicBezTo>
                    <a:pt x="399" y="1259"/>
                    <a:pt x="428" y="1261"/>
                    <a:pt x="415" y="1261"/>
                  </a:cubicBezTo>
                  <a:cubicBezTo>
                    <a:pt x="421" y="1261"/>
                    <a:pt x="428" y="1261"/>
                    <a:pt x="434" y="1262"/>
                  </a:cubicBezTo>
                  <a:cubicBezTo>
                    <a:pt x="442" y="1262"/>
                    <a:pt x="450" y="1262"/>
                    <a:pt x="458" y="1262"/>
                  </a:cubicBezTo>
                  <a:cubicBezTo>
                    <a:pt x="449" y="1242"/>
                    <a:pt x="451" y="1240"/>
                    <a:pt x="459" y="1231"/>
                  </a:cubicBezTo>
                  <a:cubicBezTo>
                    <a:pt x="459" y="1234"/>
                    <a:pt x="459" y="1236"/>
                    <a:pt x="459" y="1238"/>
                  </a:cubicBezTo>
                  <a:cubicBezTo>
                    <a:pt x="470" y="1235"/>
                    <a:pt x="479" y="1230"/>
                    <a:pt x="486" y="1226"/>
                  </a:cubicBezTo>
                  <a:cubicBezTo>
                    <a:pt x="507" y="1212"/>
                    <a:pt x="528" y="1202"/>
                    <a:pt x="528" y="1202"/>
                  </a:cubicBezTo>
                  <a:cubicBezTo>
                    <a:pt x="528" y="1202"/>
                    <a:pt x="523" y="1194"/>
                    <a:pt x="515" y="1185"/>
                  </a:cubicBezTo>
                  <a:cubicBezTo>
                    <a:pt x="508" y="1177"/>
                    <a:pt x="521" y="1170"/>
                    <a:pt x="529" y="1153"/>
                  </a:cubicBezTo>
                  <a:cubicBezTo>
                    <a:pt x="536" y="1136"/>
                    <a:pt x="530" y="1125"/>
                    <a:pt x="523" y="1102"/>
                  </a:cubicBezTo>
                  <a:cubicBezTo>
                    <a:pt x="517" y="1078"/>
                    <a:pt x="535" y="993"/>
                    <a:pt x="536" y="987"/>
                  </a:cubicBezTo>
                  <a:cubicBezTo>
                    <a:pt x="537" y="981"/>
                    <a:pt x="534" y="926"/>
                    <a:pt x="525" y="905"/>
                  </a:cubicBezTo>
                  <a:close/>
                  <a:moveTo>
                    <a:pt x="306" y="1197"/>
                  </a:moveTo>
                  <a:cubicBezTo>
                    <a:pt x="308" y="1200"/>
                    <a:pt x="311" y="1205"/>
                    <a:pt x="314" y="1210"/>
                  </a:cubicBezTo>
                  <a:cubicBezTo>
                    <a:pt x="308" y="1205"/>
                    <a:pt x="301" y="1201"/>
                    <a:pt x="306" y="1197"/>
                  </a:cubicBezTo>
                  <a:close/>
                  <a:moveTo>
                    <a:pt x="310" y="1138"/>
                  </a:moveTo>
                  <a:cubicBezTo>
                    <a:pt x="301" y="1122"/>
                    <a:pt x="289" y="1102"/>
                    <a:pt x="286" y="1086"/>
                  </a:cubicBezTo>
                  <a:cubicBezTo>
                    <a:pt x="281" y="1061"/>
                    <a:pt x="292" y="1014"/>
                    <a:pt x="294" y="984"/>
                  </a:cubicBezTo>
                  <a:cubicBezTo>
                    <a:pt x="296" y="953"/>
                    <a:pt x="295" y="873"/>
                    <a:pt x="286" y="857"/>
                  </a:cubicBezTo>
                  <a:cubicBezTo>
                    <a:pt x="278" y="842"/>
                    <a:pt x="281" y="814"/>
                    <a:pt x="281" y="803"/>
                  </a:cubicBezTo>
                  <a:cubicBezTo>
                    <a:pt x="281" y="792"/>
                    <a:pt x="273" y="702"/>
                    <a:pt x="248" y="657"/>
                  </a:cubicBezTo>
                  <a:cubicBezTo>
                    <a:pt x="223" y="612"/>
                    <a:pt x="223" y="610"/>
                    <a:pt x="239" y="588"/>
                  </a:cubicBezTo>
                  <a:cubicBezTo>
                    <a:pt x="253" y="570"/>
                    <a:pt x="248" y="571"/>
                    <a:pt x="250" y="546"/>
                  </a:cubicBezTo>
                  <a:cubicBezTo>
                    <a:pt x="251" y="521"/>
                    <a:pt x="243" y="480"/>
                    <a:pt x="243" y="469"/>
                  </a:cubicBezTo>
                  <a:cubicBezTo>
                    <a:pt x="243" y="458"/>
                    <a:pt x="249" y="423"/>
                    <a:pt x="239" y="403"/>
                  </a:cubicBezTo>
                  <a:cubicBezTo>
                    <a:pt x="229" y="383"/>
                    <a:pt x="261" y="361"/>
                    <a:pt x="258" y="336"/>
                  </a:cubicBezTo>
                  <a:cubicBezTo>
                    <a:pt x="255" y="318"/>
                    <a:pt x="252" y="287"/>
                    <a:pt x="257" y="274"/>
                  </a:cubicBezTo>
                  <a:cubicBezTo>
                    <a:pt x="262" y="315"/>
                    <a:pt x="266" y="355"/>
                    <a:pt x="269" y="396"/>
                  </a:cubicBezTo>
                  <a:cubicBezTo>
                    <a:pt x="273" y="418"/>
                    <a:pt x="264" y="457"/>
                    <a:pt x="265" y="469"/>
                  </a:cubicBezTo>
                  <a:cubicBezTo>
                    <a:pt x="285" y="571"/>
                    <a:pt x="289" y="667"/>
                    <a:pt x="309" y="839"/>
                  </a:cubicBezTo>
                  <a:cubicBezTo>
                    <a:pt x="313" y="921"/>
                    <a:pt x="326" y="906"/>
                    <a:pt x="329" y="973"/>
                  </a:cubicBezTo>
                  <a:cubicBezTo>
                    <a:pt x="324" y="1010"/>
                    <a:pt x="315" y="1085"/>
                    <a:pt x="310" y="1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20" name="Freeform 14"/>
            <p:cNvSpPr>
              <a:spLocks/>
            </p:cNvSpPr>
            <p:nvPr/>
          </p:nvSpPr>
          <p:spPr bwMode="auto">
            <a:xfrm>
              <a:off x="275" y="3023"/>
              <a:ext cx="115" cy="70"/>
            </a:xfrm>
            <a:custGeom>
              <a:avLst/>
              <a:gdLst>
                <a:gd name="T0" fmla="*/ 3 w 312"/>
                <a:gd name="T1" fmla="*/ 64 h 190"/>
                <a:gd name="T2" fmla="*/ 4 w 312"/>
                <a:gd name="T3" fmla="*/ 108 h 190"/>
                <a:gd name="T4" fmla="*/ 61 w 312"/>
                <a:gd name="T5" fmla="*/ 131 h 190"/>
                <a:gd name="T6" fmla="*/ 106 w 312"/>
                <a:gd name="T7" fmla="*/ 153 h 190"/>
                <a:gd name="T8" fmla="*/ 295 w 312"/>
                <a:gd name="T9" fmla="*/ 167 h 190"/>
                <a:gd name="T10" fmla="*/ 303 w 312"/>
                <a:gd name="T11" fmla="*/ 141 h 190"/>
                <a:gd name="T12" fmla="*/ 180 w 312"/>
                <a:gd name="T13" fmla="*/ 61 h 190"/>
                <a:gd name="T14" fmla="*/ 3 w 312"/>
                <a:gd name="T15" fmla="*/ 64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2" h="190">
                  <a:moveTo>
                    <a:pt x="3" y="64"/>
                  </a:moveTo>
                  <a:cubicBezTo>
                    <a:pt x="3" y="64"/>
                    <a:pt x="0" y="99"/>
                    <a:pt x="4" y="108"/>
                  </a:cubicBezTo>
                  <a:cubicBezTo>
                    <a:pt x="9" y="118"/>
                    <a:pt x="42" y="126"/>
                    <a:pt x="61" y="131"/>
                  </a:cubicBezTo>
                  <a:cubicBezTo>
                    <a:pt x="79" y="135"/>
                    <a:pt x="89" y="142"/>
                    <a:pt x="106" y="153"/>
                  </a:cubicBezTo>
                  <a:cubicBezTo>
                    <a:pt x="124" y="164"/>
                    <a:pt x="240" y="190"/>
                    <a:pt x="295" y="167"/>
                  </a:cubicBezTo>
                  <a:cubicBezTo>
                    <a:pt x="295" y="167"/>
                    <a:pt x="312" y="155"/>
                    <a:pt x="303" y="141"/>
                  </a:cubicBezTo>
                  <a:cubicBezTo>
                    <a:pt x="294" y="127"/>
                    <a:pt x="214" y="121"/>
                    <a:pt x="180" y="61"/>
                  </a:cubicBezTo>
                  <a:cubicBezTo>
                    <a:pt x="146" y="0"/>
                    <a:pt x="3" y="64"/>
                    <a:pt x="3" y="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276" y="3062"/>
              <a:ext cx="114" cy="35"/>
            </a:xfrm>
            <a:custGeom>
              <a:avLst/>
              <a:gdLst>
                <a:gd name="T0" fmla="*/ 0 w 308"/>
                <a:gd name="T1" fmla="*/ 0 h 96"/>
                <a:gd name="T2" fmla="*/ 3 w 308"/>
                <a:gd name="T3" fmla="*/ 22 h 96"/>
                <a:gd name="T4" fmla="*/ 49 w 308"/>
                <a:gd name="T5" fmla="*/ 38 h 96"/>
                <a:gd name="T6" fmla="*/ 95 w 308"/>
                <a:gd name="T7" fmla="*/ 53 h 96"/>
                <a:gd name="T8" fmla="*/ 299 w 308"/>
                <a:gd name="T9" fmla="*/ 67 h 96"/>
                <a:gd name="T10" fmla="*/ 301 w 308"/>
                <a:gd name="T11" fmla="*/ 48 h 96"/>
                <a:gd name="T12" fmla="*/ 226 w 308"/>
                <a:gd name="T13" fmla="*/ 66 h 96"/>
                <a:gd name="T14" fmla="*/ 94 w 308"/>
                <a:gd name="T15" fmla="*/ 38 h 96"/>
                <a:gd name="T16" fmla="*/ 0 w 308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96">
                  <a:moveTo>
                    <a:pt x="0" y="0"/>
                  </a:moveTo>
                  <a:cubicBezTo>
                    <a:pt x="0" y="0"/>
                    <a:pt x="0" y="18"/>
                    <a:pt x="3" y="22"/>
                  </a:cubicBezTo>
                  <a:cubicBezTo>
                    <a:pt x="7" y="26"/>
                    <a:pt x="36" y="38"/>
                    <a:pt x="49" y="38"/>
                  </a:cubicBezTo>
                  <a:cubicBezTo>
                    <a:pt x="62" y="38"/>
                    <a:pt x="75" y="38"/>
                    <a:pt x="95" y="53"/>
                  </a:cubicBezTo>
                  <a:cubicBezTo>
                    <a:pt x="116" y="69"/>
                    <a:pt x="251" y="96"/>
                    <a:pt x="299" y="67"/>
                  </a:cubicBezTo>
                  <a:cubicBezTo>
                    <a:pt x="299" y="67"/>
                    <a:pt x="308" y="51"/>
                    <a:pt x="301" y="48"/>
                  </a:cubicBezTo>
                  <a:cubicBezTo>
                    <a:pt x="294" y="45"/>
                    <a:pt x="300" y="66"/>
                    <a:pt x="226" y="66"/>
                  </a:cubicBezTo>
                  <a:cubicBezTo>
                    <a:pt x="151" y="67"/>
                    <a:pt x="107" y="47"/>
                    <a:pt x="94" y="38"/>
                  </a:cubicBezTo>
                  <a:cubicBezTo>
                    <a:pt x="80" y="29"/>
                    <a:pt x="10" y="1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186" y="2296"/>
              <a:ext cx="84" cy="86"/>
            </a:xfrm>
            <a:custGeom>
              <a:avLst/>
              <a:gdLst>
                <a:gd name="T0" fmla="*/ 29 w 228"/>
                <a:gd name="T1" fmla="*/ 0 h 232"/>
                <a:gd name="T2" fmla="*/ 95 w 228"/>
                <a:gd name="T3" fmla="*/ 45 h 232"/>
                <a:gd name="T4" fmla="*/ 162 w 228"/>
                <a:gd name="T5" fmla="*/ 0 h 232"/>
                <a:gd name="T6" fmla="*/ 180 w 228"/>
                <a:gd name="T7" fmla="*/ 79 h 232"/>
                <a:gd name="T8" fmla="*/ 205 w 228"/>
                <a:gd name="T9" fmla="*/ 149 h 232"/>
                <a:gd name="T10" fmla="*/ 162 w 228"/>
                <a:gd name="T11" fmla="*/ 207 h 232"/>
                <a:gd name="T12" fmla="*/ 106 w 228"/>
                <a:gd name="T13" fmla="*/ 175 h 232"/>
                <a:gd name="T14" fmla="*/ 77 w 228"/>
                <a:gd name="T15" fmla="*/ 177 h 232"/>
                <a:gd name="T16" fmla="*/ 45 w 228"/>
                <a:gd name="T17" fmla="*/ 157 h 232"/>
                <a:gd name="T18" fmla="*/ 5 w 228"/>
                <a:gd name="T19" fmla="*/ 88 h 232"/>
                <a:gd name="T20" fmla="*/ 29 w 228"/>
                <a:gd name="T2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8" h="232">
                  <a:moveTo>
                    <a:pt x="29" y="0"/>
                  </a:moveTo>
                  <a:cubicBezTo>
                    <a:pt x="52" y="32"/>
                    <a:pt x="74" y="45"/>
                    <a:pt x="95" y="45"/>
                  </a:cubicBezTo>
                  <a:cubicBezTo>
                    <a:pt x="116" y="45"/>
                    <a:pt x="139" y="32"/>
                    <a:pt x="162" y="0"/>
                  </a:cubicBezTo>
                  <a:cubicBezTo>
                    <a:pt x="155" y="24"/>
                    <a:pt x="169" y="59"/>
                    <a:pt x="180" y="79"/>
                  </a:cubicBezTo>
                  <a:cubicBezTo>
                    <a:pt x="181" y="107"/>
                    <a:pt x="228" y="148"/>
                    <a:pt x="205" y="149"/>
                  </a:cubicBezTo>
                  <a:cubicBezTo>
                    <a:pt x="162" y="207"/>
                    <a:pt x="162" y="207"/>
                    <a:pt x="162" y="207"/>
                  </a:cubicBezTo>
                  <a:cubicBezTo>
                    <a:pt x="161" y="207"/>
                    <a:pt x="107" y="175"/>
                    <a:pt x="106" y="175"/>
                  </a:cubicBezTo>
                  <a:cubicBezTo>
                    <a:pt x="106" y="175"/>
                    <a:pt x="78" y="232"/>
                    <a:pt x="77" y="177"/>
                  </a:cubicBezTo>
                  <a:cubicBezTo>
                    <a:pt x="45" y="157"/>
                    <a:pt x="45" y="157"/>
                    <a:pt x="45" y="157"/>
                  </a:cubicBezTo>
                  <a:cubicBezTo>
                    <a:pt x="21" y="156"/>
                    <a:pt x="0" y="119"/>
                    <a:pt x="5" y="88"/>
                  </a:cubicBezTo>
                  <a:cubicBezTo>
                    <a:pt x="15" y="68"/>
                    <a:pt x="35" y="24"/>
                    <a:pt x="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23" name="Freeform 17"/>
            <p:cNvSpPr>
              <a:spLocks noEditPoints="1"/>
            </p:cNvSpPr>
            <p:nvPr/>
          </p:nvSpPr>
          <p:spPr bwMode="auto">
            <a:xfrm>
              <a:off x="95" y="2325"/>
              <a:ext cx="302" cy="347"/>
            </a:xfrm>
            <a:custGeom>
              <a:avLst/>
              <a:gdLst>
                <a:gd name="T0" fmla="*/ 253 w 817"/>
                <a:gd name="T1" fmla="*/ 911 h 940"/>
                <a:gd name="T2" fmla="*/ 394 w 817"/>
                <a:gd name="T3" fmla="*/ 874 h 940"/>
                <a:gd name="T4" fmla="*/ 406 w 817"/>
                <a:gd name="T5" fmla="*/ 768 h 940"/>
                <a:gd name="T6" fmla="*/ 407 w 817"/>
                <a:gd name="T7" fmla="*/ 638 h 940"/>
                <a:gd name="T8" fmla="*/ 429 w 817"/>
                <a:gd name="T9" fmla="*/ 822 h 940"/>
                <a:gd name="T10" fmla="*/ 523 w 817"/>
                <a:gd name="T11" fmla="*/ 869 h 940"/>
                <a:gd name="T12" fmla="*/ 680 w 817"/>
                <a:gd name="T13" fmla="*/ 872 h 940"/>
                <a:gd name="T14" fmla="*/ 689 w 817"/>
                <a:gd name="T15" fmla="*/ 781 h 940"/>
                <a:gd name="T16" fmla="*/ 686 w 817"/>
                <a:gd name="T17" fmla="*/ 818 h 940"/>
                <a:gd name="T18" fmla="*/ 734 w 817"/>
                <a:gd name="T19" fmla="*/ 767 h 940"/>
                <a:gd name="T20" fmla="*/ 767 w 817"/>
                <a:gd name="T21" fmla="*/ 666 h 940"/>
                <a:gd name="T22" fmla="*/ 802 w 817"/>
                <a:gd name="T23" fmla="*/ 531 h 940"/>
                <a:gd name="T24" fmla="*/ 776 w 817"/>
                <a:gd name="T25" fmla="*/ 379 h 940"/>
                <a:gd name="T26" fmla="*/ 716 w 817"/>
                <a:gd name="T27" fmla="*/ 247 h 940"/>
                <a:gd name="T28" fmla="*/ 653 w 817"/>
                <a:gd name="T29" fmla="*/ 78 h 940"/>
                <a:gd name="T30" fmla="*/ 590 w 817"/>
                <a:gd name="T31" fmla="*/ 56 h 940"/>
                <a:gd name="T32" fmla="*/ 505 w 817"/>
                <a:gd name="T33" fmla="*/ 30 h 940"/>
                <a:gd name="T34" fmla="*/ 431 w 817"/>
                <a:gd name="T35" fmla="*/ 5 h 940"/>
                <a:gd name="T36" fmla="*/ 426 w 817"/>
                <a:gd name="T37" fmla="*/ 0 h 940"/>
                <a:gd name="T38" fmla="*/ 335 w 817"/>
                <a:gd name="T39" fmla="*/ 225 h 940"/>
                <a:gd name="T40" fmla="*/ 250 w 817"/>
                <a:gd name="T41" fmla="*/ 1 h 940"/>
                <a:gd name="T42" fmla="*/ 40 w 817"/>
                <a:gd name="T43" fmla="*/ 135 h 940"/>
                <a:gd name="T44" fmla="*/ 36 w 817"/>
                <a:gd name="T45" fmla="*/ 316 h 940"/>
                <a:gd name="T46" fmla="*/ 12 w 817"/>
                <a:gd name="T47" fmla="*/ 503 h 940"/>
                <a:gd name="T48" fmla="*/ 17 w 817"/>
                <a:gd name="T49" fmla="*/ 616 h 940"/>
                <a:gd name="T50" fmla="*/ 2 w 817"/>
                <a:gd name="T51" fmla="*/ 679 h 940"/>
                <a:gd name="T52" fmla="*/ 18 w 817"/>
                <a:gd name="T53" fmla="*/ 796 h 940"/>
                <a:gd name="T54" fmla="*/ 30 w 817"/>
                <a:gd name="T55" fmla="*/ 885 h 940"/>
                <a:gd name="T56" fmla="*/ 33 w 817"/>
                <a:gd name="T57" fmla="*/ 900 h 940"/>
                <a:gd name="T58" fmla="*/ 33 w 817"/>
                <a:gd name="T59" fmla="*/ 902 h 940"/>
                <a:gd name="T60" fmla="*/ 31 w 817"/>
                <a:gd name="T61" fmla="*/ 926 h 940"/>
                <a:gd name="T62" fmla="*/ 58 w 817"/>
                <a:gd name="T63" fmla="*/ 900 h 940"/>
                <a:gd name="T64" fmla="*/ 79 w 817"/>
                <a:gd name="T65" fmla="*/ 882 h 940"/>
                <a:gd name="T66" fmla="*/ 124 w 817"/>
                <a:gd name="T67" fmla="*/ 930 h 940"/>
                <a:gd name="T68" fmla="*/ 121 w 817"/>
                <a:gd name="T69" fmla="*/ 889 h 940"/>
                <a:gd name="T70" fmla="*/ 118 w 817"/>
                <a:gd name="T71" fmla="*/ 882 h 940"/>
                <a:gd name="T72" fmla="*/ 123 w 817"/>
                <a:gd name="T73" fmla="*/ 880 h 940"/>
                <a:gd name="T74" fmla="*/ 128 w 817"/>
                <a:gd name="T75" fmla="*/ 823 h 940"/>
                <a:gd name="T76" fmla="*/ 139 w 817"/>
                <a:gd name="T77" fmla="*/ 732 h 940"/>
                <a:gd name="T78" fmla="*/ 156 w 817"/>
                <a:gd name="T79" fmla="*/ 608 h 940"/>
                <a:gd name="T80" fmla="*/ 154 w 817"/>
                <a:gd name="T81" fmla="*/ 521 h 940"/>
                <a:gd name="T82" fmla="*/ 154 w 817"/>
                <a:gd name="T83" fmla="*/ 631 h 940"/>
                <a:gd name="T84" fmla="*/ 143 w 817"/>
                <a:gd name="T85" fmla="*/ 752 h 940"/>
                <a:gd name="T86" fmla="*/ 134 w 817"/>
                <a:gd name="T87" fmla="*/ 935 h 940"/>
                <a:gd name="T88" fmla="*/ 156 w 817"/>
                <a:gd name="T89" fmla="*/ 927 h 940"/>
                <a:gd name="T90" fmla="*/ 253 w 817"/>
                <a:gd name="T91" fmla="*/ 911 h 940"/>
                <a:gd name="T92" fmla="*/ 595 w 817"/>
                <a:gd name="T93" fmla="*/ 507 h 940"/>
                <a:gd name="T94" fmla="*/ 616 w 817"/>
                <a:gd name="T95" fmla="*/ 362 h 940"/>
                <a:gd name="T96" fmla="*/ 639 w 817"/>
                <a:gd name="T97" fmla="*/ 380 h 940"/>
                <a:gd name="T98" fmla="*/ 657 w 817"/>
                <a:gd name="T99" fmla="*/ 426 h 940"/>
                <a:gd name="T100" fmla="*/ 677 w 817"/>
                <a:gd name="T101" fmla="*/ 472 h 940"/>
                <a:gd name="T102" fmla="*/ 689 w 817"/>
                <a:gd name="T103" fmla="*/ 530 h 940"/>
                <a:gd name="T104" fmla="*/ 666 w 817"/>
                <a:gd name="T105" fmla="*/ 651 h 940"/>
                <a:gd name="T106" fmla="*/ 658 w 817"/>
                <a:gd name="T107" fmla="*/ 669 h 940"/>
                <a:gd name="T108" fmla="*/ 645 w 817"/>
                <a:gd name="T109" fmla="*/ 646 h 940"/>
                <a:gd name="T110" fmla="*/ 595 w 817"/>
                <a:gd name="T111" fmla="*/ 507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17" h="940">
                  <a:moveTo>
                    <a:pt x="253" y="911"/>
                  </a:moveTo>
                  <a:cubicBezTo>
                    <a:pt x="268" y="901"/>
                    <a:pt x="388" y="891"/>
                    <a:pt x="394" y="874"/>
                  </a:cubicBezTo>
                  <a:cubicBezTo>
                    <a:pt x="404" y="846"/>
                    <a:pt x="407" y="797"/>
                    <a:pt x="406" y="768"/>
                  </a:cubicBezTo>
                  <a:cubicBezTo>
                    <a:pt x="405" y="706"/>
                    <a:pt x="407" y="700"/>
                    <a:pt x="407" y="638"/>
                  </a:cubicBezTo>
                  <a:cubicBezTo>
                    <a:pt x="407" y="633"/>
                    <a:pt x="420" y="785"/>
                    <a:pt x="429" y="822"/>
                  </a:cubicBezTo>
                  <a:cubicBezTo>
                    <a:pt x="439" y="862"/>
                    <a:pt x="416" y="875"/>
                    <a:pt x="523" y="869"/>
                  </a:cubicBezTo>
                  <a:cubicBezTo>
                    <a:pt x="640" y="864"/>
                    <a:pt x="679" y="902"/>
                    <a:pt x="680" y="872"/>
                  </a:cubicBezTo>
                  <a:cubicBezTo>
                    <a:pt x="680" y="870"/>
                    <a:pt x="687" y="827"/>
                    <a:pt x="689" y="781"/>
                  </a:cubicBezTo>
                  <a:cubicBezTo>
                    <a:pt x="681" y="801"/>
                    <a:pt x="654" y="829"/>
                    <a:pt x="686" y="818"/>
                  </a:cubicBezTo>
                  <a:cubicBezTo>
                    <a:pt x="705" y="809"/>
                    <a:pt x="730" y="777"/>
                    <a:pt x="734" y="767"/>
                  </a:cubicBezTo>
                  <a:cubicBezTo>
                    <a:pt x="744" y="740"/>
                    <a:pt x="760" y="686"/>
                    <a:pt x="767" y="666"/>
                  </a:cubicBezTo>
                  <a:cubicBezTo>
                    <a:pt x="780" y="612"/>
                    <a:pt x="802" y="578"/>
                    <a:pt x="802" y="531"/>
                  </a:cubicBezTo>
                  <a:cubicBezTo>
                    <a:pt x="802" y="481"/>
                    <a:pt x="817" y="469"/>
                    <a:pt x="776" y="379"/>
                  </a:cubicBezTo>
                  <a:cubicBezTo>
                    <a:pt x="754" y="319"/>
                    <a:pt x="731" y="282"/>
                    <a:pt x="716" y="247"/>
                  </a:cubicBezTo>
                  <a:cubicBezTo>
                    <a:pt x="692" y="201"/>
                    <a:pt x="653" y="111"/>
                    <a:pt x="653" y="78"/>
                  </a:cubicBezTo>
                  <a:cubicBezTo>
                    <a:pt x="653" y="55"/>
                    <a:pt x="614" y="62"/>
                    <a:pt x="590" y="56"/>
                  </a:cubicBezTo>
                  <a:cubicBezTo>
                    <a:pt x="554" y="51"/>
                    <a:pt x="521" y="37"/>
                    <a:pt x="505" y="30"/>
                  </a:cubicBezTo>
                  <a:cubicBezTo>
                    <a:pt x="480" y="18"/>
                    <a:pt x="459" y="31"/>
                    <a:pt x="431" y="5"/>
                  </a:cubicBezTo>
                  <a:cubicBezTo>
                    <a:pt x="429" y="3"/>
                    <a:pt x="428" y="1"/>
                    <a:pt x="426" y="0"/>
                  </a:cubicBezTo>
                  <a:cubicBezTo>
                    <a:pt x="425" y="0"/>
                    <a:pt x="337" y="225"/>
                    <a:pt x="335" y="225"/>
                  </a:cubicBezTo>
                  <a:cubicBezTo>
                    <a:pt x="250" y="1"/>
                    <a:pt x="250" y="1"/>
                    <a:pt x="250" y="1"/>
                  </a:cubicBezTo>
                  <a:cubicBezTo>
                    <a:pt x="187" y="72"/>
                    <a:pt x="40" y="111"/>
                    <a:pt x="40" y="135"/>
                  </a:cubicBezTo>
                  <a:cubicBezTo>
                    <a:pt x="40" y="178"/>
                    <a:pt x="36" y="270"/>
                    <a:pt x="36" y="316"/>
                  </a:cubicBezTo>
                  <a:cubicBezTo>
                    <a:pt x="35" y="490"/>
                    <a:pt x="12" y="414"/>
                    <a:pt x="12" y="503"/>
                  </a:cubicBezTo>
                  <a:cubicBezTo>
                    <a:pt x="12" y="542"/>
                    <a:pt x="17" y="577"/>
                    <a:pt x="17" y="616"/>
                  </a:cubicBezTo>
                  <a:cubicBezTo>
                    <a:pt x="17" y="639"/>
                    <a:pt x="2" y="649"/>
                    <a:pt x="2" y="679"/>
                  </a:cubicBezTo>
                  <a:cubicBezTo>
                    <a:pt x="0" y="703"/>
                    <a:pt x="12" y="764"/>
                    <a:pt x="18" y="796"/>
                  </a:cubicBezTo>
                  <a:cubicBezTo>
                    <a:pt x="22" y="823"/>
                    <a:pt x="31" y="872"/>
                    <a:pt x="30" y="885"/>
                  </a:cubicBezTo>
                  <a:cubicBezTo>
                    <a:pt x="28" y="897"/>
                    <a:pt x="29" y="900"/>
                    <a:pt x="33" y="900"/>
                  </a:cubicBezTo>
                  <a:cubicBezTo>
                    <a:pt x="33" y="900"/>
                    <a:pt x="33" y="901"/>
                    <a:pt x="33" y="902"/>
                  </a:cubicBezTo>
                  <a:cubicBezTo>
                    <a:pt x="33" y="906"/>
                    <a:pt x="32" y="917"/>
                    <a:pt x="31" y="926"/>
                  </a:cubicBezTo>
                  <a:cubicBezTo>
                    <a:pt x="34" y="926"/>
                    <a:pt x="55" y="900"/>
                    <a:pt x="58" y="900"/>
                  </a:cubicBezTo>
                  <a:cubicBezTo>
                    <a:pt x="79" y="882"/>
                    <a:pt x="79" y="882"/>
                    <a:pt x="79" y="882"/>
                  </a:cubicBezTo>
                  <a:cubicBezTo>
                    <a:pt x="87" y="882"/>
                    <a:pt x="131" y="882"/>
                    <a:pt x="124" y="930"/>
                  </a:cubicBezTo>
                  <a:cubicBezTo>
                    <a:pt x="125" y="922"/>
                    <a:pt x="126" y="901"/>
                    <a:pt x="121" y="889"/>
                  </a:cubicBezTo>
                  <a:cubicBezTo>
                    <a:pt x="120" y="886"/>
                    <a:pt x="117" y="882"/>
                    <a:pt x="118" y="882"/>
                  </a:cubicBezTo>
                  <a:cubicBezTo>
                    <a:pt x="121" y="882"/>
                    <a:pt x="122" y="881"/>
                    <a:pt x="123" y="880"/>
                  </a:cubicBezTo>
                  <a:cubicBezTo>
                    <a:pt x="126" y="871"/>
                    <a:pt x="126" y="847"/>
                    <a:pt x="128" y="823"/>
                  </a:cubicBezTo>
                  <a:cubicBezTo>
                    <a:pt x="128" y="817"/>
                    <a:pt x="135" y="779"/>
                    <a:pt x="139" y="732"/>
                  </a:cubicBezTo>
                  <a:cubicBezTo>
                    <a:pt x="140" y="626"/>
                    <a:pt x="152" y="647"/>
                    <a:pt x="156" y="608"/>
                  </a:cubicBezTo>
                  <a:cubicBezTo>
                    <a:pt x="159" y="564"/>
                    <a:pt x="153" y="524"/>
                    <a:pt x="154" y="521"/>
                  </a:cubicBezTo>
                  <a:cubicBezTo>
                    <a:pt x="162" y="499"/>
                    <a:pt x="160" y="562"/>
                    <a:pt x="154" y="631"/>
                  </a:cubicBezTo>
                  <a:cubicBezTo>
                    <a:pt x="150" y="685"/>
                    <a:pt x="143" y="746"/>
                    <a:pt x="143" y="752"/>
                  </a:cubicBezTo>
                  <a:cubicBezTo>
                    <a:pt x="142" y="758"/>
                    <a:pt x="135" y="905"/>
                    <a:pt x="134" y="935"/>
                  </a:cubicBezTo>
                  <a:cubicBezTo>
                    <a:pt x="138" y="938"/>
                    <a:pt x="152" y="923"/>
                    <a:pt x="156" y="927"/>
                  </a:cubicBezTo>
                  <a:cubicBezTo>
                    <a:pt x="196" y="929"/>
                    <a:pt x="208" y="940"/>
                    <a:pt x="253" y="911"/>
                  </a:cubicBezTo>
                  <a:close/>
                  <a:moveTo>
                    <a:pt x="595" y="507"/>
                  </a:moveTo>
                  <a:cubicBezTo>
                    <a:pt x="597" y="503"/>
                    <a:pt x="602" y="388"/>
                    <a:pt x="616" y="362"/>
                  </a:cubicBezTo>
                  <a:cubicBezTo>
                    <a:pt x="623" y="349"/>
                    <a:pt x="631" y="361"/>
                    <a:pt x="639" y="380"/>
                  </a:cubicBezTo>
                  <a:cubicBezTo>
                    <a:pt x="645" y="394"/>
                    <a:pt x="652" y="412"/>
                    <a:pt x="657" y="426"/>
                  </a:cubicBezTo>
                  <a:cubicBezTo>
                    <a:pt x="658" y="426"/>
                    <a:pt x="661" y="455"/>
                    <a:pt x="677" y="472"/>
                  </a:cubicBezTo>
                  <a:cubicBezTo>
                    <a:pt x="686" y="485"/>
                    <a:pt x="689" y="505"/>
                    <a:pt x="689" y="530"/>
                  </a:cubicBezTo>
                  <a:cubicBezTo>
                    <a:pt x="684" y="561"/>
                    <a:pt x="669" y="645"/>
                    <a:pt x="666" y="651"/>
                  </a:cubicBezTo>
                  <a:cubicBezTo>
                    <a:pt x="663" y="657"/>
                    <a:pt x="660" y="663"/>
                    <a:pt x="658" y="669"/>
                  </a:cubicBezTo>
                  <a:cubicBezTo>
                    <a:pt x="654" y="665"/>
                    <a:pt x="650" y="659"/>
                    <a:pt x="645" y="646"/>
                  </a:cubicBezTo>
                  <a:cubicBezTo>
                    <a:pt x="620" y="587"/>
                    <a:pt x="588" y="541"/>
                    <a:pt x="595" y="5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>
              <a:off x="188" y="2322"/>
              <a:ext cx="66" cy="195"/>
            </a:xfrm>
            <a:custGeom>
              <a:avLst/>
              <a:gdLst>
                <a:gd name="T0" fmla="*/ 7 w 180"/>
                <a:gd name="T1" fmla="*/ 11 h 529"/>
                <a:gd name="T2" fmla="*/ 13 w 180"/>
                <a:gd name="T3" fmla="*/ 25 h 529"/>
                <a:gd name="T4" fmla="*/ 47 w 180"/>
                <a:gd name="T5" fmla="*/ 85 h 529"/>
                <a:gd name="T6" fmla="*/ 101 w 180"/>
                <a:gd name="T7" fmla="*/ 106 h 529"/>
                <a:gd name="T8" fmla="*/ 123 w 180"/>
                <a:gd name="T9" fmla="*/ 89 h 529"/>
                <a:gd name="T10" fmla="*/ 143 w 180"/>
                <a:gd name="T11" fmla="*/ 59 h 529"/>
                <a:gd name="T12" fmla="*/ 174 w 180"/>
                <a:gd name="T13" fmla="*/ 0 h 529"/>
                <a:gd name="T14" fmla="*/ 177 w 180"/>
                <a:gd name="T15" fmla="*/ 7 h 529"/>
                <a:gd name="T16" fmla="*/ 179 w 180"/>
                <a:gd name="T17" fmla="*/ 27 h 529"/>
                <a:gd name="T18" fmla="*/ 179 w 180"/>
                <a:gd name="T19" fmla="*/ 147 h 529"/>
                <a:gd name="T20" fmla="*/ 140 w 180"/>
                <a:gd name="T21" fmla="*/ 489 h 529"/>
                <a:gd name="T22" fmla="*/ 137 w 180"/>
                <a:gd name="T23" fmla="*/ 529 h 529"/>
                <a:gd name="T24" fmla="*/ 136 w 180"/>
                <a:gd name="T25" fmla="*/ 517 h 529"/>
                <a:gd name="T26" fmla="*/ 100 w 180"/>
                <a:gd name="T27" fmla="*/ 368 h 529"/>
                <a:gd name="T28" fmla="*/ 40 w 180"/>
                <a:gd name="T29" fmla="*/ 194 h 529"/>
                <a:gd name="T30" fmla="*/ 0 w 180"/>
                <a:gd name="T31" fmla="*/ 10 h 529"/>
                <a:gd name="T32" fmla="*/ 3 w 180"/>
                <a:gd name="T33" fmla="*/ 6 h 529"/>
                <a:gd name="T34" fmla="*/ 7 w 180"/>
                <a:gd name="T35" fmla="*/ 11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0" h="529">
                  <a:moveTo>
                    <a:pt x="7" y="11"/>
                  </a:moveTo>
                  <a:cubicBezTo>
                    <a:pt x="7" y="12"/>
                    <a:pt x="13" y="25"/>
                    <a:pt x="13" y="25"/>
                  </a:cubicBezTo>
                  <a:cubicBezTo>
                    <a:pt x="13" y="36"/>
                    <a:pt x="15" y="35"/>
                    <a:pt x="47" y="85"/>
                  </a:cubicBezTo>
                  <a:cubicBezTo>
                    <a:pt x="51" y="91"/>
                    <a:pt x="94" y="104"/>
                    <a:pt x="101" y="106"/>
                  </a:cubicBezTo>
                  <a:cubicBezTo>
                    <a:pt x="114" y="110"/>
                    <a:pt x="109" y="112"/>
                    <a:pt x="123" y="89"/>
                  </a:cubicBezTo>
                  <a:cubicBezTo>
                    <a:pt x="132" y="74"/>
                    <a:pt x="141" y="61"/>
                    <a:pt x="143" y="59"/>
                  </a:cubicBezTo>
                  <a:cubicBezTo>
                    <a:pt x="152" y="46"/>
                    <a:pt x="170" y="14"/>
                    <a:pt x="174" y="0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7"/>
                    <a:pt x="180" y="33"/>
                    <a:pt x="179" y="27"/>
                  </a:cubicBezTo>
                  <a:cubicBezTo>
                    <a:pt x="176" y="70"/>
                    <a:pt x="178" y="121"/>
                    <a:pt x="179" y="147"/>
                  </a:cubicBezTo>
                  <a:cubicBezTo>
                    <a:pt x="180" y="283"/>
                    <a:pt x="157" y="355"/>
                    <a:pt x="140" y="489"/>
                  </a:cubicBezTo>
                  <a:cubicBezTo>
                    <a:pt x="138" y="504"/>
                    <a:pt x="137" y="517"/>
                    <a:pt x="137" y="529"/>
                  </a:cubicBezTo>
                  <a:cubicBezTo>
                    <a:pt x="137" y="525"/>
                    <a:pt x="137" y="521"/>
                    <a:pt x="136" y="517"/>
                  </a:cubicBezTo>
                  <a:cubicBezTo>
                    <a:pt x="135" y="468"/>
                    <a:pt x="113" y="419"/>
                    <a:pt x="100" y="368"/>
                  </a:cubicBezTo>
                  <a:cubicBezTo>
                    <a:pt x="77" y="272"/>
                    <a:pt x="51" y="239"/>
                    <a:pt x="40" y="194"/>
                  </a:cubicBezTo>
                  <a:cubicBezTo>
                    <a:pt x="30" y="153"/>
                    <a:pt x="0" y="49"/>
                    <a:pt x="0" y="10"/>
                  </a:cubicBezTo>
                  <a:cubicBezTo>
                    <a:pt x="0" y="9"/>
                    <a:pt x="3" y="7"/>
                    <a:pt x="3" y="6"/>
                  </a:cubicBezTo>
                  <a:lnTo>
                    <a:pt x="7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231" y="2354"/>
              <a:ext cx="22" cy="16"/>
            </a:xfrm>
            <a:custGeom>
              <a:avLst/>
              <a:gdLst>
                <a:gd name="T0" fmla="*/ 59 w 60"/>
                <a:gd name="T1" fmla="*/ 35 h 42"/>
                <a:gd name="T2" fmla="*/ 27 w 60"/>
                <a:gd name="T3" fmla="*/ 2 h 42"/>
                <a:gd name="T4" fmla="*/ 27 w 60"/>
                <a:gd name="T5" fmla="*/ 2 h 42"/>
                <a:gd name="T6" fmla="*/ 20 w 60"/>
                <a:gd name="T7" fmla="*/ 0 h 42"/>
                <a:gd name="T8" fmla="*/ 20 w 60"/>
                <a:gd name="T9" fmla="*/ 0 h 42"/>
                <a:gd name="T10" fmla="*/ 4 w 60"/>
                <a:gd name="T11" fmla="*/ 3 h 42"/>
                <a:gd name="T12" fmla="*/ 3 w 60"/>
                <a:gd name="T13" fmla="*/ 4 h 42"/>
                <a:gd name="T14" fmla="*/ 0 w 60"/>
                <a:gd name="T15" fmla="*/ 9 h 42"/>
                <a:gd name="T16" fmla="*/ 6 w 60"/>
                <a:gd name="T17" fmla="*/ 7 h 42"/>
                <a:gd name="T18" fmla="*/ 6 w 60"/>
                <a:gd name="T19" fmla="*/ 7 h 42"/>
                <a:gd name="T20" fmla="*/ 20 w 60"/>
                <a:gd name="T21" fmla="*/ 4 h 42"/>
                <a:gd name="T22" fmla="*/ 20 w 60"/>
                <a:gd name="T23" fmla="*/ 4 h 42"/>
                <a:gd name="T24" fmla="*/ 24 w 60"/>
                <a:gd name="T25" fmla="*/ 5 h 42"/>
                <a:gd name="T26" fmla="*/ 24 w 60"/>
                <a:gd name="T27" fmla="*/ 5 h 42"/>
                <a:gd name="T28" fmla="*/ 58 w 60"/>
                <a:gd name="T29" fmla="*/ 40 h 42"/>
                <a:gd name="T30" fmla="*/ 58 w 60"/>
                <a:gd name="T31" fmla="*/ 40 h 42"/>
                <a:gd name="T32" fmla="*/ 60 w 60"/>
                <a:gd name="T33" fmla="*/ 42 h 42"/>
                <a:gd name="T34" fmla="*/ 60 w 60"/>
                <a:gd name="T35" fmla="*/ 36 h 42"/>
                <a:gd name="T36" fmla="*/ 59 w 60"/>
                <a:gd name="T37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" h="42">
                  <a:moveTo>
                    <a:pt x="59" y="35"/>
                  </a:moveTo>
                  <a:cubicBezTo>
                    <a:pt x="59" y="35"/>
                    <a:pt x="43" y="13"/>
                    <a:pt x="27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0"/>
                    <a:pt x="22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0" y="0"/>
                    <a:pt x="4" y="3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2" y="8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10" y="5"/>
                    <a:pt x="16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4"/>
                    <a:pt x="23" y="4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39" y="16"/>
                    <a:pt x="58" y="40"/>
                    <a:pt x="58" y="40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0" y="36"/>
                    <a:pt x="60" y="36"/>
                    <a:pt x="60" y="36"/>
                  </a:cubicBezTo>
                  <a:lnTo>
                    <a:pt x="59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198" y="2365"/>
              <a:ext cx="18" cy="10"/>
            </a:xfrm>
            <a:custGeom>
              <a:avLst/>
              <a:gdLst>
                <a:gd name="T0" fmla="*/ 7 w 50"/>
                <a:gd name="T1" fmla="*/ 18 h 27"/>
                <a:gd name="T2" fmla="*/ 24 w 50"/>
                <a:gd name="T3" fmla="*/ 5 h 27"/>
                <a:gd name="T4" fmla="*/ 24 w 50"/>
                <a:gd name="T5" fmla="*/ 5 h 27"/>
                <a:gd name="T6" fmla="*/ 28 w 50"/>
                <a:gd name="T7" fmla="*/ 4 h 27"/>
                <a:gd name="T8" fmla="*/ 28 w 50"/>
                <a:gd name="T9" fmla="*/ 4 h 27"/>
                <a:gd name="T10" fmla="*/ 50 w 50"/>
                <a:gd name="T11" fmla="*/ 11 h 27"/>
                <a:gd name="T12" fmla="*/ 45 w 50"/>
                <a:gd name="T13" fmla="*/ 4 h 27"/>
                <a:gd name="T14" fmla="*/ 28 w 50"/>
                <a:gd name="T15" fmla="*/ 0 h 27"/>
                <a:gd name="T16" fmla="*/ 28 w 50"/>
                <a:gd name="T17" fmla="*/ 0 h 27"/>
                <a:gd name="T18" fmla="*/ 23 w 50"/>
                <a:gd name="T19" fmla="*/ 1 h 27"/>
                <a:gd name="T20" fmla="*/ 23 w 50"/>
                <a:gd name="T21" fmla="*/ 1 h 27"/>
                <a:gd name="T22" fmla="*/ 0 w 50"/>
                <a:gd name="T23" fmla="*/ 22 h 27"/>
                <a:gd name="T24" fmla="*/ 1 w 50"/>
                <a:gd name="T25" fmla="*/ 27 h 27"/>
                <a:gd name="T26" fmla="*/ 7 w 50"/>
                <a:gd name="T27" fmla="*/ 1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27">
                  <a:moveTo>
                    <a:pt x="7" y="18"/>
                  </a:moveTo>
                  <a:cubicBezTo>
                    <a:pt x="12" y="13"/>
                    <a:pt x="18" y="7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4"/>
                    <a:pt x="27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37" y="4"/>
                    <a:pt x="50" y="11"/>
                    <a:pt x="50" y="11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0" y="2"/>
                    <a:pt x="38" y="1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6" y="0"/>
                    <a:pt x="25" y="0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8" y="7"/>
                    <a:pt x="0" y="22"/>
                    <a:pt x="0" y="22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3" y="24"/>
                    <a:pt x="7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337" y="2577"/>
              <a:ext cx="39" cy="34"/>
            </a:xfrm>
            <a:custGeom>
              <a:avLst/>
              <a:gdLst>
                <a:gd name="T0" fmla="*/ 12 w 107"/>
                <a:gd name="T1" fmla="*/ 17 h 93"/>
                <a:gd name="T2" fmla="*/ 0 w 107"/>
                <a:gd name="T3" fmla="*/ 1 h 93"/>
                <a:gd name="T4" fmla="*/ 69 w 107"/>
                <a:gd name="T5" fmla="*/ 84 h 93"/>
                <a:gd name="T6" fmla="*/ 61 w 107"/>
                <a:gd name="T7" fmla="*/ 93 h 93"/>
                <a:gd name="T8" fmla="*/ 12 w 107"/>
                <a:gd name="T9" fmla="*/ 1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93">
                  <a:moveTo>
                    <a:pt x="12" y="17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7" y="0"/>
                    <a:pt x="69" y="84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71" y="33"/>
                    <a:pt x="31" y="20"/>
                    <a:pt x="12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28" name="Freeform 22"/>
            <p:cNvSpPr>
              <a:spLocks/>
            </p:cNvSpPr>
            <p:nvPr/>
          </p:nvSpPr>
          <p:spPr bwMode="auto">
            <a:xfrm>
              <a:off x="341" y="2583"/>
              <a:ext cx="22" cy="32"/>
            </a:xfrm>
            <a:custGeom>
              <a:avLst/>
              <a:gdLst>
                <a:gd name="T0" fmla="*/ 4 w 59"/>
                <a:gd name="T1" fmla="*/ 8 h 88"/>
                <a:gd name="T2" fmla="*/ 0 w 59"/>
                <a:gd name="T3" fmla="*/ 0 h 88"/>
                <a:gd name="T4" fmla="*/ 49 w 59"/>
                <a:gd name="T5" fmla="*/ 76 h 88"/>
                <a:gd name="T6" fmla="*/ 41 w 59"/>
                <a:gd name="T7" fmla="*/ 88 h 88"/>
                <a:gd name="T8" fmla="*/ 4 w 59"/>
                <a:gd name="T9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88">
                  <a:moveTo>
                    <a:pt x="4" y="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9" y="3"/>
                    <a:pt x="59" y="16"/>
                    <a:pt x="49" y="76"/>
                  </a:cubicBezTo>
                  <a:cubicBezTo>
                    <a:pt x="41" y="88"/>
                    <a:pt x="41" y="88"/>
                    <a:pt x="41" y="88"/>
                  </a:cubicBezTo>
                  <a:lnTo>
                    <a:pt x="4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106" y="2634"/>
              <a:ext cx="36" cy="34"/>
            </a:xfrm>
            <a:custGeom>
              <a:avLst/>
              <a:gdLst>
                <a:gd name="T0" fmla="*/ 18 w 98"/>
                <a:gd name="T1" fmla="*/ 90 h 94"/>
                <a:gd name="T2" fmla="*/ 0 w 98"/>
                <a:gd name="T3" fmla="*/ 94 h 94"/>
                <a:gd name="T4" fmla="*/ 94 w 98"/>
                <a:gd name="T5" fmla="*/ 65 h 94"/>
                <a:gd name="T6" fmla="*/ 98 w 98"/>
                <a:gd name="T7" fmla="*/ 76 h 94"/>
                <a:gd name="T8" fmla="*/ 18 w 98"/>
                <a:gd name="T9" fmla="*/ 9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94">
                  <a:moveTo>
                    <a:pt x="18" y="90"/>
                  </a:moveTo>
                  <a:cubicBezTo>
                    <a:pt x="0" y="94"/>
                    <a:pt x="0" y="94"/>
                    <a:pt x="0" y="94"/>
                  </a:cubicBezTo>
                  <a:cubicBezTo>
                    <a:pt x="4" y="85"/>
                    <a:pt x="46" y="0"/>
                    <a:pt x="94" y="65"/>
                  </a:cubicBezTo>
                  <a:cubicBezTo>
                    <a:pt x="98" y="76"/>
                    <a:pt x="98" y="76"/>
                    <a:pt x="98" y="76"/>
                  </a:cubicBezTo>
                  <a:cubicBezTo>
                    <a:pt x="55" y="44"/>
                    <a:pt x="28" y="74"/>
                    <a:pt x="18" y="9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30" name="Freeform 24"/>
            <p:cNvSpPr>
              <a:spLocks noEditPoints="1"/>
            </p:cNvSpPr>
            <p:nvPr/>
          </p:nvSpPr>
          <p:spPr bwMode="auto">
            <a:xfrm>
              <a:off x="105" y="2652"/>
              <a:ext cx="43" cy="60"/>
            </a:xfrm>
            <a:custGeom>
              <a:avLst/>
              <a:gdLst>
                <a:gd name="T0" fmla="*/ 105 w 115"/>
                <a:gd name="T1" fmla="*/ 123 h 161"/>
                <a:gd name="T2" fmla="*/ 103 w 115"/>
                <a:gd name="T3" fmla="*/ 112 h 161"/>
                <a:gd name="T4" fmla="*/ 77 w 115"/>
                <a:gd name="T5" fmla="*/ 121 h 161"/>
                <a:gd name="T6" fmla="*/ 83 w 115"/>
                <a:gd name="T7" fmla="*/ 94 h 161"/>
                <a:gd name="T8" fmla="*/ 93 w 115"/>
                <a:gd name="T9" fmla="*/ 43 h 161"/>
                <a:gd name="T10" fmla="*/ 68 w 115"/>
                <a:gd name="T11" fmla="*/ 14 h 161"/>
                <a:gd name="T12" fmla="*/ 22 w 115"/>
                <a:gd name="T13" fmla="*/ 12 h 161"/>
                <a:gd name="T14" fmla="*/ 4 w 115"/>
                <a:gd name="T15" fmla="*/ 88 h 161"/>
                <a:gd name="T16" fmla="*/ 7 w 115"/>
                <a:gd name="T17" fmla="*/ 100 h 161"/>
                <a:gd name="T18" fmla="*/ 0 w 115"/>
                <a:gd name="T19" fmla="*/ 119 h 161"/>
                <a:gd name="T20" fmla="*/ 38 w 115"/>
                <a:gd name="T21" fmla="*/ 156 h 161"/>
                <a:gd name="T22" fmla="*/ 76 w 115"/>
                <a:gd name="T23" fmla="*/ 155 h 161"/>
                <a:gd name="T24" fmla="*/ 108 w 115"/>
                <a:gd name="T25" fmla="*/ 126 h 161"/>
                <a:gd name="T26" fmla="*/ 105 w 115"/>
                <a:gd name="T27" fmla="*/ 123 h 161"/>
                <a:gd name="T28" fmla="*/ 56 w 115"/>
                <a:gd name="T29" fmla="*/ 118 h 161"/>
                <a:gd name="T30" fmla="*/ 41 w 115"/>
                <a:gd name="T31" fmla="*/ 89 h 161"/>
                <a:gd name="T32" fmla="*/ 57 w 115"/>
                <a:gd name="T33" fmla="*/ 77 h 161"/>
                <a:gd name="T34" fmla="*/ 56 w 115"/>
                <a:gd name="T35" fmla="*/ 11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5" h="161">
                  <a:moveTo>
                    <a:pt x="105" y="123"/>
                  </a:moveTo>
                  <a:cubicBezTo>
                    <a:pt x="105" y="123"/>
                    <a:pt x="115" y="112"/>
                    <a:pt x="103" y="112"/>
                  </a:cubicBezTo>
                  <a:cubicBezTo>
                    <a:pt x="91" y="112"/>
                    <a:pt x="77" y="121"/>
                    <a:pt x="77" y="121"/>
                  </a:cubicBezTo>
                  <a:cubicBezTo>
                    <a:pt x="77" y="121"/>
                    <a:pt x="79" y="105"/>
                    <a:pt x="83" y="94"/>
                  </a:cubicBezTo>
                  <a:cubicBezTo>
                    <a:pt x="86" y="84"/>
                    <a:pt x="94" y="52"/>
                    <a:pt x="93" y="43"/>
                  </a:cubicBezTo>
                  <a:cubicBezTo>
                    <a:pt x="93" y="43"/>
                    <a:pt x="90" y="29"/>
                    <a:pt x="68" y="14"/>
                  </a:cubicBezTo>
                  <a:cubicBezTo>
                    <a:pt x="46" y="0"/>
                    <a:pt x="45" y="5"/>
                    <a:pt x="22" y="12"/>
                  </a:cubicBezTo>
                  <a:cubicBezTo>
                    <a:pt x="22" y="12"/>
                    <a:pt x="7" y="83"/>
                    <a:pt x="4" y="88"/>
                  </a:cubicBezTo>
                  <a:cubicBezTo>
                    <a:pt x="1" y="94"/>
                    <a:pt x="7" y="100"/>
                    <a:pt x="7" y="100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19"/>
                    <a:pt x="35" y="151"/>
                    <a:pt x="38" y="156"/>
                  </a:cubicBezTo>
                  <a:cubicBezTo>
                    <a:pt x="42" y="161"/>
                    <a:pt x="63" y="155"/>
                    <a:pt x="76" y="155"/>
                  </a:cubicBezTo>
                  <a:cubicBezTo>
                    <a:pt x="90" y="155"/>
                    <a:pt x="93" y="138"/>
                    <a:pt x="108" y="126"/>
                  </a:cubicBezTo>
                  <a:cubicBezTo>
                    <a:pt x="108" y="126"/>
                    <a:pt x="114" y="120"/>
                    <a:pt x="105" y="123"/>
                  </a:cubicBezTo>
                  <a:close/>
                  <a:moveTo>
                    <a:pt x="56" y="118"/>
                  </a:moveTo>
                  <a:cubicBezTo>
                    <a:pt x="56" y="118"/>
                    <a:pt x="41" y="91"/>
                    <a:pt x="41" y="89"/>
                  </a:cubicBezTo>
                  <a:cubicBezTo>
                    <a:pt x="40" y="88"/>
                    <a:pt x="54" y="73"/>
                    <a:pt x="57" y="77"/>
                  </a:cubicBezTo>
                  <a:cubicBezTo>
                    <a:pt x="60" y="80"/>
                    <a:pt x="56" y="118"/>
                    <a:pt x="56" y="1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V="1">
            <a:off x="1630680" y="646125"/>
            <a:ext cx="0" cy="7732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01980" y="874725"/>
            <a:ext cx="10287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630680" y="665436"/>
            <a:ext cx="4084320" cy="74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007846"/>
              </a:buClr>
            </a:pPr>
            <a:r>
              <a:rPr lang="en-US" sz="1600" dirty="0">
                <a:solidFill>
                  <a:prstClr val="black"/>
                </a:solidFill>
              </a:rPr>
              <a:t>Q: What is a “Private APN”?</a:t>
            </a:r>
          </a:p>
          <a:p>
            <a:pPr lvl="0">
              <a:spcBef>
                <a:spcPct val="20000"/>
              </a:spcBef>
              <a:buClr>
                <a:srgbClr val="007846"/>
              </a:buClr>
            </a:pPr>
            <a:r>
              <a:rPr lang="en-US" sz="1200" dirty="0">
                <a:solidFill>
                  <a:srgbClr val="007846"/>
                </a:solidFill>
              </a:rPr>
              <a:t>A: A “Private </a:t>
            </a:r>
            <a:r>
              <a:rPr lang="en-US" sz="1200" b="1" dirty="0">
                <a:solidFill>
                  <a:srgbClr val="007846"/>
                </a:solidFill>
              </a:rPr>
              <a:t>A</a:t>
            </a:r>
            <a:r>
              <a:rPr lang="en-US" sz="1200" dirty="0">
                <a:solidFill>
                  <a:srgbClr val="007846"/>
                </a:solidFill>
              </a:rPr>
              <a:t>PN” is the cellular providers’ way to assign specific cellular devices to a certain IP network (subnet)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3794218" y="2065019"/>
            <a:ext cx="0" cy="154657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2765518" y="2293619"/>
            <a:ext cx="10287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794218" y="1976532"/>
            <a:ext cx="53497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Q: Is it like a VPN?</a:t>
            </a:r>
          </a:p>
          <a:p>
            <a:r>
              <a:rPr lang="en-US" sz="1200" dirty="0">
                <a:solidFill>
                  <a:schemeClr val="accent1"/>
                </a:solidFill>
              </a:rPr>
              <a:t>A: Unlike </a:t>
            </a:r>
            <a:r>
              <a:rPr lang="en-US" sz="1200" b="1" dirty="0">
                <a:solidFill>
                  <a:schemeClr val="accent1"/>
                </a:solidFill>
              </a:rPr>
              <a:t>V</a:t>
            </a:r>
            <a:r>
              <a:rPr lang="en-US" sz="1200" dirty="0">
                <a:solidFill>
                  <a:schemeClr val="accent1"/>
                </a:solidFill>
              </a:rPr>
              <a:t>PNs, a private </a:t>
            </a:r>
            <a:r>
              <a:rPr lang="en-US" sz="1200" b="1" dirty="0">
                <a:solidFill>
                  <a:schemeClr val="accent1"/>
                </a:solidFill>
              </a:rPr>
              <a:t>A</a:t>
            </a:r>
            <a:r>
              <a:rPr lang="en-US" sz="1200" dirty="0">
                <a:solidFill>
                  <a:schemeClr val="accent1"/>
                </a:solidFill>
              </a:rPr>
              <a:t>PN, does not add an extra layer of encryption to your data nor does it add strong authentication. It is simply a way to assign a device to an IP range on the cellular provider network, based on the SIM card ID and/or </a:t>
            </a:r>
            <a:r>
              <a:rPr lang="en-US" sz="1200" dirty="0" err="1">
                <a:solidFill>
                  <a:schemeClr val="accent1"/>
                </a:solidFill>
              </a:rPr>
              <a:t>username&amp;password</a:t>
            </a:r>
            <a:endParaRPr lang="en-US" sz="1200" dirty="0">
              <a:solidFill>
                <a:schemeClr val="accent1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1967594" y="3773327"/>
            <a:ext cx="0" cy="116062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938894" y="4001927"/>
            <a:ext cx="10287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967594" y="3684840"/>
            <a:ext cx="62620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Q: Is it really a private network? How can I confirm that?</a:t>
            </a:r>
            <a:br>
              <a:rPr lang="en-US" sz="1600" dirty="0"/>
            </a:br>
            <a:r>
              <a:rPr lang="en-US" sz="1200" dirty="0">
                <a:solidFill>
                  <a:schemeClr val="accent1"/>
                </a:solidFill>
              </a:rPr>
              <a:t>A: Private APNs are set up and maintained by the cellular providers. In 99% of the cases, the end-user (the SIM owner), does not have any administrative access to manage the APN, nor does it have </a:t>
            </a:r>
            <a:r>
              <a:rPr lang="en-US" sz="1200" b="1" dirty="0">
                <a:solidFill>
                  <a:schemeClr val="accent1"/>
                </a:solidFill>
              </a:rPr>
              <a:t>any</a:t>
            </a:r>
            <a:r>
              <a:rPr lang="en-US" sz="1200" dirty="0">
                <a:solidFill>
                  <a:schemeClr val="accent1"/>
                </a:solidFill>
              </a:rPr>
              <a:t> monitoring access that allows him to know what exactly is going on there</a:t>
            </a:r>
          </a:p>
        </p:txBody>
      </p:sp>
    </p:spTree>
    <p:extLst>
      <p:ext uri="{BB962C8B-B14F-4D97-AF65-F5344CB8AC3E}">
        <p14:creationId xmlns:p14="http://schemas.microsoft.com/office/powerpoint/2010/main" val="134171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/>
      <p:bldP spid="4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AA359E9-2C7B-4FB4-BF9F-01A175B19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“We have a private APN and it keeps us safe”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251460" y="438150"/>
            <a:ext cx="59207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/>
          <a:p>
            <a:fld id="{D462EB77-CB65-4525-8BCE-118AC8B3ABCB}" type="slidenum">
              <a:rPr lang="bg-BG" smtClean="0"/>
              <a:pPr/>
              <a:t>32</a:t>
            </a:fld>
            <a:endParaRPr lang="bg-BG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642" y="2175047"/>
            <a:ext cx="345432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" y="592858"/>
            <a:ext cx="315688" cy="879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Straight Connector 30"/>
          <p:cNvCxnSpPr/>
          <p:nvPr/>
        </p:nvCxnSpPr>
        <p:spPr>
          <a:xfrm flipV="1">
            <a:off x="1630680" y="646125"/>
            <a:ext cx="0" cy="7732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01980" y="874725"/>
            <a:ext cx="10287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630680" y="665436"/>
            <a:ext cx="5913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Q: What if someone obtains one of my SIM cards?</a:t>
            </a:r>
            <a:br>
              <a:rPr lang="en-US" sz="1600" dirty="0"/>
            </a:br>
            <a:r>
              <a:rPr lang="en-US" sz="1200" dirty="0">
                <a:solidFill>
                  <a:schemeClr val="accent1"/>
                </a:solidFill>
              </a:rPr>
              <a:t>A: In most cases, obtaining a single SIM card (e.g. from an old field device) and the APN name is all an attacker needs in order to gain access to the “private network”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3794218" y="2065019"/>
            <a:ext cx="0" cy="123495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2765518" y="2293619"/>
            <a:ext cx="10287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794218" y="1976532"/>
            <a:ext cx="53497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007846"/>
              </a:buClr>
            </a:pPr>
            <a:r>
              <a:rPr lang="en-US" sz="1600" dirty="0">
                <a:solidFill>
                  <a:prstClr val="black"/>
                </a:solidFill>
              </a:rPr>
              <a:t>Q: My APN requires a username and password, isn’t it good enough?</a:t>
            </a:r>
            <a:br>
              <a:rPr lang="en-US" sz="1600" dirty="0">
                <a:solidFill>
                  <a:prstClr val="black"/>
                </a:solidFill>
              </a:rPr>
            </a:br>
            <a:r>
              <a:rPr lang="en-US" sz="1200" dirty="0">
                <a:solidFill>
                  <a:srgbClr val="007846"/>
                </a:solidFill>
              </a:rPr>
              <a:t>A: APN username and passwords are good only if they are </a:t>
            </a:r>
            <a:r>
              <a:rPr lang="en-US" sz="1200" b="1" dirty="0">
                <a:solidFill>
                  <a:srgbClr val="007846"/>
                </a:solidFill>
              </a:rPr>
              <a:t>unique, strong and frequently changed.</a:t>
            </a:r>
            <a:r>
              <a:rPr lang="en-US" sz="1200" dirty="0">
                <a:solidFill>
                  <a:srgbClr val="007846"/>
                </a:solidFill>
              </a:rPr>
              <a:t> In reality, devices are typically assigned </a:t>
            </a:r>
            <a:r>
              <a:rPr lang="en-US" sz="1200" b="1" dirty="0">
                <a:solidFill>
                  <a:srgbClr val="007846"/>
                </a:solidFill>
              </a:rPr>
              <a:t>the same username and password (often empty password!) and passwords are never rotated </a:t>
            </a:r>
            <a:r>
              <a:rPr lang="en-US" sz="1200" b="1" dirty="0">
                <a:solidFill>
                  <a:srgbClr val="007846"/>
                </a:solidFill>
                <a:sym typeface="Wingdings" panose="05000000000000000000" pitchFamily="2" charset="2"/>
              </a:rPr>
              <a:t> huge risk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1967594" y="3773327"/>
            <a:ext cx="0" cy="123682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938894" y="4001927"/>
            <a:ext cx="10287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967594" y="3684840"/>
            <a:ext cx="702400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Q: Why use private APNs at all?</a:t>
            </a:r>
          </a:p>
          <a:p>
            <a:r>
              <a:rPr lang="en-US" sz="1200" dirty="0">
                <a:solidFill>
                  <a:schemeClr val="accent1"/>
                </a:solidFill>
              </a:rPr>
              <a:t>A: Many legacy </a:t>
            </a:r>
            <a:r>
              <a:rPr lang="en-US" sz="1200" dirty="0" err="1">
                <a:solidFill>
                  <a:schemeClr val="accent1"/>
                </a:solidFill>
              </a:rPr>
              <a:t>IoT</a:t>
            </a:r>
            <a:r>
              <a:rPr lang="en-US" sz="1200" dirty="0">
                <a:solidFill>
                  <a:schemeClr val="accent1"/>
                </a:solidFill>
              </a:rPr>
              <a:t> devices do not support strong authentication, let alone TLS. In this scenario, a private APN is the only way to somewhat isolate these vulnerable devices from the rest of the world.</a:t>
            </a:r>
            <a:r>
              <a:rPr lang="en-US" sz="1200" b="1" dirty="0">
                <a:solidFill>
                  <a:schemeClr val="accent1"/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Modern </a:t>
            </a:r>
            <a:r>
              <a:rPr lang="en-US" sz="1200" dirty="0" err="1">
                <a:solidFill>
                  <a:schemeClr val="accent1"/>
                </a:solidFill>
              </a:rPr>
              <a:t>IoT</a:t>
            </a:r>
            <a:r>
              <a:rPr lang="en-US" sz="1200" dirty="0">
                <a:solidFill>
                  <a:schemeClr val="accent1"/>
                </a:solidFill>
              </a:rPr>
              <a:t> solutions, like Wavelet and the FAI platform, make use of TLS, strong authentication and a “Zero Trust” architecture in order to achieve state of the art cyber security. Therefore, </a:t>
            </a:r>
            <a:r>
              <a:rPr lang="en-US" sz="1200" b="1" dirty="0">
                <a:solidFill>
                  <a:schemeClr val="accent1"/>
                </a:solidFill>
              </a:rPr>
              <a:t>a private APN does not bring any significant benefits to modern </a:t>
            </a:r>
            <a:r>
              <a:rPr lang="en-US" sz="1200" b="1" dirty="0" err="1">
                <a:solidFill>
                  <a:schemeClr val="accent1"/>
                </a:solidFill>
              </a:rPr>
              <a:t>IoT</a:t>
            </a:r>
            <a:r>
              <a:rPr lang="en-US" sz="1200" b="1" dirty="0">
                <a:solidFill>
                  <a:schemeClr val="accent1"/>
                </a:solidFill>
              </a:rPr>
              <a:t> solutions.</a:t>
            </a:r>
          </a:p>
        </p:txBody>
      </p:sp>
      <p:grpSp>
        <p:nvGrpSpPr>
          <p:cNvPr id="41" name="Group 27"/>
          <p:cNvGrpSpPr>
            <a:grpSpLocks noChangeAspect="1"/>
          </p:cNvGrpSpPr>
          <p:nvPr/>
        </p:nvGrpSpPr>
        <p:grpSpPr bwMode="auto">
          <a:xfrm>
            <a:off x="601980" y="3869016"/>
            <a:ext cx="310199" cy="1121910"/>
            <a:chOff x="2976" y="2270"/>
            <a:chExt cx="227" cy="821"/>
          </a:xfrm>
        </p:grpSpPr>
        <p:sp>
          <p:nvSpPr>
            <p:cNvPr id="42" name="AutoShape 26"/>
            <p:cNvSpPr>
              <a:spLocks noChangeAspect="1" noChangeArrowheads="1" noTextEdit="1"/>
            </p:cNvSpPr>
            <p:nvPr/>
          </p:nvSpPr>
          <p:spPr bwMode="auto">
            <a:xfrm>
              <a:off x="2976" y="2270"/>
              <a:ext cx="227" cy="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43" name="Freeform 28"/>
            <p:cNvSpPr>
              <a:spLocks/>
            </p:cNvSpPr>
            <p:nvPr/>
          </p:nvSpPr>
          <p:spPr bwMode="auto">
            <a:xfrm>
              <a:off x="2975" y="2268"/>
              <a:ext cx="169" cy="258"/>
            </a:xfrm>
            <a:custGeom>
              <a:avLst/>
              <a:gdLst>
                <a:gd name="T0" fmla="*/ 273 w 471"/>
                <a:gd name="T1" fmla="*/ 8 h 718"/>
                <a:gd name="T2" fmla="*/ 401 w 471"/>
                <a:gd name="T3" fmla="*/ 390 h 718"/>
                <a:gd name="T4" fmla="*/ 312 w 471"/>
                <a:gd name="T5" fmla="*/ 562 h 718"/>
                <a:gd name="T6" fmla="*/ 307 w 471"/>
                <a:gd name="T7" fmla="*/ 686 h 718"/>
                <a:gd name="T8" fmla="*/ 237 w 471"/>
                <a:gd name="T9" fmla="*/ 628 h 718"/>
                <a:gd name="T10" fmla="*/ 306 w 471"/>
                <a:gd name="T11" fmla="*/ 664 h 718"/>
                <a:gd name="T12" fmla="*/ 137 w 471"/>
                <a:gd name="T13" fmla="*/ 438 h 718"/>
                <a:gd name="T14" fmla="*/ 273 w 471"/>
                <a:gd name="T15" fmla="*/ 290 h 718"/>
                <a:gd name="T16" fmla="*/ 273 w 471"/>
                <a:gd name="T17" fmla="*/ 8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1" h="718">
                  <a:moveTo>
                    <a:pt x="273" y="8"/>
                  </a:moveTo>
                  <a:cubicBezTo>
                    <a:pt x="429" y="41"/>
                    <a:pt x="471" y="291"/>
                    <a:pt x="401" y="390"/>
                  </a:cubicBezTo>
                  <a:cubicBezTo>
                    <a:pt x="342" y="474"/>
                    <a:pt x="291" y="485"/>
                    <a:pt x="312" y="562"/>
                  </a:cubicBezTo>
                  <a:cubicBezTo>
                    <a:pt x="334" y="638"/>
                    <a:pt x="352" y="653"/>
                    <a:pt x="307" y="686"/>
                  </a:cubicBezTo>
                  <a:cubicBezTo>
                    <a:pt x="264" y="718"/>
                    <a:pt x="187" y="696"/>
                    <a:pt x="237" y="628"/>
                  </a:cubicBezTo>
                  <a:cubicBezTo>
                    <a:pt x="214" y="707"/>
                    <a:pt x="290" y="718"/>
                    <a:pt x="306" y="664"/>
                  </a:cubicBezTo>
                  <a:cubicBezTo>
                    <a:pt x="313" y="642"/>
                    <a:pt x="143" y="517"/>
                    <a:pt x="137" y="438"/>
                  </a:cubicBezTo>
                  <a:cubicBezTo>
                    <a:pt x="135" y="404"/>
                    <a:pt x="155" y="402"/>
                    <a:pt x="273" y="290"/>
                  </a:cubicBezTo>
                  <a:cubicBezTo>
                    <a:pt x="351" y="215"/>
                    <a:pt x="0" y="0"/>
                    <a:pt x="273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3105" y="2817"/>
              <a:ext cx="44" cy="270"/>
            </a:xfrm>
            <a:custGeom>
              <a:avLst/>
              <a:gdLst>
                <a:gd name="T0" fmla="*/ 105 w 122"/>
                <a:gd name="T1" fmla="*/ 545 h 752"/>
                <a:gd name="T2" fmla="*/ 78 w 122"/>
                <a:gd name="T3" fmla="*/ 491 h 752"/>
                <a:gd name="T4" fmla="*/ 73 w 122"/>
                <a:gd name="T5" fmla="*/ 385 h 752"/>
                <a:gd name="T6" fmla="*/ 108 w 122"/>
                <a:gd name="T7" fmla="*/ 0 h 752"/>
                <a:gd name="T8" fmla="*/ 0 w 122"/>
                <a:gd name="T9" fmla="*/ 0 h 752"/>
                <a:gd name="T10" fmla="*/ 19 w 122"/>
                <a:gd name="T11" fmla="*/ 136 h 752"/>
                <a:gd name="T12" fmla="*/ 29 w 122"/>
                <a:gd name="T13" fmla="*/ 402 h 752"/>
                <a:gd name="T14" fmla="*/ 32 w 122"/>
                <a:gd name="T15" fmla="*/ 537 h 752"/>
                <a:gd name="T16" fmla="*/ 15 w 122"/>
                <a:gd name="T17" fmla="*/ 646 h 752"/>
                <a:gd name="T18" fmla="*/ 34 w 122"/>
                <a:gd name="T19" fmla="*/ 745 h 752"/>
                <a:gd name="T20" fmla="*/ 90 w 122"/>
                <a:gd name="T21" fmla="*/ 717 h 752"/>
                <a:gd name="T22" fmla="*/ 120 w 122"/>
                <a:gd name="T23" fmla="*/ 629 h 752"/>
                <a:gd name="T24" fmla="*/ 116 w 122"/>
                <a:gd name="T25" fmla="*/ 589 h 752"/>
                <a:gd name="T26" fmla="*/ 105 w 122"/>
                <a:gd name="T27" fmla="*/ 545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752">
                  <a:moveTo>
                    <a:pt x="105" y="545"/>
                  </a:moveTo>
                  <a:cubicBezTo>
                    <a:pt x="100" y="532"/>
                    <a:pt x="89" y="513"/>
                    <a:pt x="78" y="491"/>
                  </a:cubicBezTo>
                  <a:cubicBezTo>
                    <a:pt x="67" y="470"/>
                    <a:pt x="70" y="435"/>
                    <a:pt x="73" y="385"/>
                  </a:cubicBezTo>
                  <a:cubicBezTo>
                    <a:pt x="74" y="344"/>
                    <a:pt x="95" y="126"/>
                    <a:pt x="10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54"/>
                    <a:pt x="15" y="103"/>
                    <a:pt x="19" y="136"/>
                  </a:cubicBezTo>
                  <a:cubicBezTo>
                    <a:pt x="28" y="205"/>
                    <a:pt x="27" y="330"/>
                    <a:pt x="29" y="402"/>
                  </a:cubicBezTo>
                  <a:cubicBezTo>
                    <a:pt x="32" y="474"/>
                    <a:pt x="34" y="504"/>
                    <a:pt x="32" y="537"/>
                  </a:cubicBezTo>
                  <a:cubicBezTo>
                    <a:pt x="31" y="569"/>
                    <a:pt x="14" y="614"/>
                    <a:pt x="15" y="646"/>
                  </a:cubicBezTo>
                  <a:cubicBezTo>
                    <a:pt x="15" y="679"/>
                    <a:pt x="13" y="738"/>
                    <a:pt x="34" y="745"/>
                  </a:cubicBezTo>
                  <a:cubicBezTo>
                    <a:pt x="55" y="752"/>
                    <a:pt x="76" y="731"/>
                    <a:pt x="90" y="717"/>
                  </a:cubicBezTo>
                  <a:cubicBezTo>
                    <a:pt x="104" y="703"/>
                    <a:pt x="119" y="650"/>
                    <a:pt x="120" y="629"/>
                  </a:cubicBezTo>
                  <a:cubicBezTo>
                    <a:pt x="122" y="607"/>
                    <a:pt x="118" y="595"/>
                    <a:pt x="116" y="589"/>
                  </a:cubicBezTo>
                  <a:cubicBezTo>
                    <a:pt x="115" y="583"/>
                    <a:pt x="110" y="559"/>
                    <a:pt x="105" y="5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3101" y="3015"/>
              <a:ext cx="49" cy="77"/>
            </a:xfrm>
            <a:custGeom>
              <a:avLst/>
              <a:gdLst>
                <a:gd name="T0" fmla="*/ 28 w 137"/>
                <a:gd name="T1" fmla="*/ 156 h 215"/>
                <a:gd name="T2" fmla="*/ 83 w 137"/>
                <a:gd name="T3" fmla="*/ 174 h 215"/>
                <a:gd name="T4" fmla="*/ 117 w 137"/>
                <a:gd name="T5" fmla="*/ 127 h 215"/>
                <a:gd name="T6" fmla="*/ 119 w 137"/>
                <a:gd name="T7" fmla="*/ 25 h 215"/>
                <a:gd name="T8" fmla="*/ 117 w 137"/>
                <a:gd name="T9" fmla="*/ 0 h 215"/>
                <a:gd name="T10" fmla="*/ 132 w 137"/>
                <a:gd name="T11" fmla="*/ 57 h 215"/>
                <a:gd name="T12" fmla="*/ 132 w 137"/>
                <a:gd name="T13" fmla="*/ 107 h 215"/>
                <a:gd name="T14" fmla="*/ 123 w 137"/>
                <a:gd name="T15" fmla="*/ 165 h 215"/>
                <a:gd name="T16" fmla="*/ 116 w 137"/>
                <a:gd name="T17" fmla="*/ 208 h 215"/>
                <a:gd name="T18" fmla="*/ 5 w 137"/>
                <a:gd name="T19" fmla="*/ 210 h 215"/>
                <a:gd name="T20" fmla="*/ 5 w 137"/>
                <a:gd name="T21" fmla="*/ 201 h 215"/>
                <a:gd name="T22" fmla="*/ 22 w 137"/>
                <a:gd name="T23" fmla="*/ 177 h 215"/>
                <a:gd name="T24" fmla="*/ 28 w 137"/>
                <a:gd name="T25" fmla="*/ 156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215">
                  <a:moveTo>
                    <a:pt x="28" y="156"/>
                  </a:moveTo>
                  <a:cubicBezTo>
                    <a:pt x="28" y="156"/>
                    <a:pt x="27" y="202"/>
                    <a:pt x="83" y="174"/>
                  </a:cubicBezTo>
                  <a:cubicBezTo>
                    <a:pt x="83" y="174"/>
                    <a:pt x="104" y="162"/>
                    <a:pt x="117" y="127"/>
                  </a:cubicBezTo>
                  <a:cubicBezTo>
                    <a:pt x="130" y="92"/>
                    <a:pt x="124" y="48"/>
                    <a:pt x="119" y="25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7" y="0"/>
                    <a:pt x="128" y="33"/>
                    <a:pt x="132" y="57"/>
                  </a:cubicBezTo>
                  <a:cubicBezTo>
                    <a:pt x="137" y="81"/>
                    <a:pt x="137" y="94"/>
                    <a:pt x="132" y="107"/>
                  </a:cubicBezTo>
                  <a:cubicBezTo>
                    <a:pt x="127" y="119"/>
                    <a:pt x="121" y="149"/>
                    <a:pt x="123" y="165"/>
                  </a:cubicBezTo>
                  <a:cubicBezTo>
                    <a:pt x="126" y="182"/>
                    <a:pt x="130" y="201"/>
                    <a:pt x="116" y="208"/>
                  </a:cubicBezTo>
                  <a:cubicBezTo>
                    <a:pt x="101" y="215"/>
                    <a:pt x="5" y="210"/>
                    <a:pt x="5" y="210"/>
                  </a:cubicBezTo>
                  <a:cubicBezTo>
                    <a:pt x="5" y="210"/>
                    <a:pt x="0" y="207"/>
                    <a:pt x="5" y="201"/>
                  </a:cubicBezTo>
                  <a:cubicBezTo>
                    <a:pt x="10" y="195"/>
                    <a:pt x="20" y="187"/>
                    <a:pt x="22" y="177"/>
                  </a:cubicBezTo>
                  <a:cubicBezTo>
                    <a:pt x="25" y="167"/>
                    <a:pt x="28" y="156"/>
                    <a:pt x="28" y="1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3044" y="2817"/>
              <a:ext cx="47" cy="267"/>
            </a:xfrm>
            <a:custGeom>
              <a:avLst/>
              <a:gdLst>
                <a:gd name="T0" fmla="*/ 104 w 132"/>
                <a:gd name="T1" fmla="*/ 524 h 743"/>
                <a:gd name="T2" fmla="*/ 100 w 132"/>
                <a:gd name="T3" fmla="*/ 389 h 743"/>
                <a:gd name="T4" fmla="*/ 97 w 132"/>
                <a:gd name="T5" fmla="*/ 122 h 743"/>
                <a:gd name="T6" fmla="*/ 107 w 132"/>
                <a:gd name="T7" fmla="*/ 0 h 743"/>
                <a:gd name="T8" fmla="*/ 0 w 132"/>
                <a:gd name="T9" fmla="*/ 0 h 743"/>
                <a:gd name="T10" fmla="*/ 56 w 132"/>
                <a:gd name="T11" fmla="*/ 381 h 743"/>
                <a:gd name="T12" fmla="*/ 55 w 132"/>
                <a:gd name="T13" fmla="*/ 488 h 743"/>
                <a:gd name="T14" fmla="*/ 32 w 132"/>
                <a:gd name="T15" fmla="*/ 548 h 743"/>
                <a:gd name="T16" fmla="*/ 22 w 132"/>
                <a:gd name="T17" fmla="*/ 594 h 743"/>
                <a:gd name="T18" fmla="*/ 20 w 132"/>
                <a:gd name="T19" fmla="*/ 634 h 743"/>
                <a:gd name="T20" fmla="*/ 55 w 132"/>
                <a:gd name="T21" fmla="*/ 716 h 743"/>
                <a:gd name="T22" fmla="*/ 112 w 132"/>
                <a:gd name="T23" fmla="*/ 732 h 743"/>
                <a:gd name="T24" fmla="*/ 126 w 132"/>
                <a:gd name="T25" fmla="*/ 629 h 743"/>
                <a:gd name="T26" fmla="*/ 104 w 132"/>
                <a:gd name="T27" fmla="*/ 524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743">
                  <a:moveTo>
                    <a:pt x="104" y="524"/>
                  </a:moveTo>
                  <a:cubicBezTo>
                    <a:pt x="100" y="492"/>
                    <a:pt x="101" y="461"/>
                    <a:pt x="100" y="389"/>
                  </a:cubicBezTo>
                  <a:cubicBezTo>
                    <a:pt x="99" y="317"/>
                    <a:pt x="92" y="192"/>
                    <a:pt x="97" y="122"/>
                  </a:cubicBezTo>
                  <a:cubicBezTo>
                    <a:pt x="99" y="92"/>
                    <a:pt x="103" y="48"/>
                    <a:pt x="10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122"/>
                    <a:pt x="52" y="341"/>
                    <a:pt x="56" y="381"/>
                  </a:cubicBezTo>
                  <a:cubicBezTo>
                    <a:pt x="60" y="431"/>
                    <a:pt x="65" y="464"/>
                    <a:pt x="55" y="488"/>
                  </a:cubicBezTo>
                  <a:cubicBezTo>
                    <a:pt x="45" y="512"/>
                    <a:pt x="36" y="533"/>
                    <a:pt x="32" y="548"/>
                  </a:cubicBezTo>
                  <a:cubicBezTo>
                    <a:pt x="27" y="562"/>
                    <a:pt x="23" y="588"/>
                    <a:pt x="22" y="594"/>
                  </a:cubicBezTo>
                  <a:cubicBezTo>
                    <a:pt x="21" y="600"/>
                    <a:pt x="17" y="613"/>
                    <a:pt x="20" y="634"/>
                  </a:cubicBezTo>
                  <a:cubicBezTo>
                    <a:pt x="23" y="655"/>
                    <a:pt x="40" y="704"/>
                    <a:pt x="55" y="716"/>
                  </a:cubicBezTo>
                  <a:cubicBezTo>
                    <a:pt x="70" y="727"/>
                    <a:pt x="92" y="743"/>
                    <a:pt x="112" y="732"/>
                  </a:cubicBezTo>
                  <a:cubicBezTo>
                    <a:pt x="132" y="721"/>
                    <a:pt x="127" y="661"/>
                    <a:pt x="126" y="629"/>
                  </a:cubicBezTo>
                  <a:cubicBezTo>
                    <a:pt x="125" y="597"/>
                    <a:pt x="107" y="556"/>
                    <a:pt x="104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3049" y="3016"/>
              <a:ext cx="51" cy="76"/>
            </a:xfrm>
            <a:custGeom>
              <a:avLst/>
              <a:gdLst>
                <a:gd name="T0" fmla="*/ 112 w 142"/>
                <a:gd name="T1" fmla="*/ 136 h 210"/>
                <a:gd name="T2" fmla="*/ 58 w 142"/>
                <a:gd name="T3" fmla="*/ 165 h 210"/>
                <a:gd name="T4" fmla="*/ 22 w 142"/>
                <a:gd name="T5" fmla="*/ 126 h 210"/>
                <a:gd name="T6" fmla="*/ 15 w 142"/>
                <a:gd name="T7" fmla="*/ 25 h 210"/>
                <a:gd name="T8" fmla="*/ 16 w 142"/>
                <a:gd name="T9" fmla="*/ 0 h 210"/>
                <a:gd name="T10" fmla="*/ 3 w 142"/>
                <a:gd name="T11" fmla="*/ 60 h 210"/>
                <a:gd name="T12" fmla="*/ 6 w 142"/>
                <a:gd name="T13" fmla="*/ 109 h 210"/>
                <a:gd name="T14" fmla="*/ 18 w 142"/>
                <a:gd name="T15" fmla="*/ 165 h 210"/>
                <a:gd name="T16" fmla="*/ 27 w 142"/>
                <a:gd name="T17" fmla="*/ 206 h 210"/>
                <a:gd name="T18" fmla="*/ 137 w 142"/>
                <a:gd name="T19" fmla="*/ 185 h 210"/>
                <a:gd name="T20" fmla="*/ 137 w 142"/>
                <a:gd name="T21" fmla="*/ 176 h 210"/>
                <a:gd name="T22" fmla="*/ 119 w 142"/>
                <a:gd name="T23" fmla="*/ 156 h 210"/>
                <a:gd name="T24" fmla="*/ 112 w 142"/>
                <a:gd name="T25" fmla="*/ 13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10">
                  <a:moveTo>
                    <a:pt x="112" y="136"/>
                  </a:moveTo>
                  <a:cubicBezTo>
                    <a:pt x="112" y="136"/>
                    <a:pt x="115" y="182"/>
                    <a:pt x="58" y="165"/>
                  </a:cubicBezTo>
                  <a:cubicBezTo>
                    <a:pt x="58" y="165"/>
                    <a:pt x="37" y="158"/>
                    <a:pt x="22" y="126"/>
                  </a:cubicBezTo>
                  <a:cubicBezTo>
                    <a:pt x="7" y="94"/>
                    <a:pt x="11" y="49"/>
                    <a:pt x="15" y="2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6" y="35"/>
                    <a:pt x="3" y="60"/>
                  </a:cubicBezTo>
                  <a:cubicBezTo>
                    <a:pt x="0" y="85"/>
                    <a:pt x="0" y="97"/>
                    <a:pt x="6" y="109"/>
                  </a:cubicBezTo>
                  <a:cubicBezTo>
                    <a:pt x="12" y="121"/>
                    <a:pt x="20" y="149"/>
                    <a:pt x="18" y="165"/>
                  </a:cubicBezTo>
                  <a:cubicBezTo>
                    <a:pt x="16" y="182"/>
                    <a:pt x="13" y="203"/>
                    <a:pt x="27" y="206"/>
                  </a:cubicBezTo>
                  <a:cubicBezTo>
                    <a:pt x="42" y="210"/>
                    <a:pt x="137" y="185"/>
                    <a:pt x="137" y="185"/>
                  </a:cubicBezTo>
                  <a:cubicBezTo>
                    <a:pt x="137" y="185"/>
                    <a:pt x="142" y="181"/>
                    <a:pt x="137" y="176"/>
                  </a:cubicBezTo>
                  <a:cubicBezTo>
                    <a:pt x="132" y="171"/>
                    <a:pt x="122" y="166"/>
                    <a:pt x="119" y="156"/>
                  </a:cubicBezTo>
                  <a:cubicBezTo>
                    <a:pt x="115" y="147"/>
                    <a:pt x="112" y="136"/>
                    <a:pt x="112" y="1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3021" y="2565"/>
              <a:ext cx="155" cy="268"/>
            </a:xfrm>
            <a:custGeom>
              <a:avLst/>
              <a:gdLst>
                <a:gd name="T0" fmla="*/ 393 w 428"/>
                <a:gd name="T1" fmla="*/ 116 h 742"/>
                <a:gd name="T2" fmla="*/ 371 w 428"/>
                <a:gd name="T3" fmla="*/ 67 h 742"/>
                <a:gd name="T4" fmla="*/ 341 w 428"/>
                <a:gd name="T5" fmla="*/ 9 h 742"/>
                <a:gd name="T6" fmla="*/ 338 w 428"/>
                <a:gd name="T7" fmla="*/ 0 h 742"/>
                <a:gd name="T8" fmla="*/ 114 w 428"/>
                <a:gd name="T9" fmla="*/ 0 h 742"/>
                <a:gd name="T10" fmla="*/ 62 w 428"/>
                <a:gd name="T11" fmla="*/ 69 h 742"/>
                <a:gd name="T12" fmla="*/ 2 w 428"/>
                <a:gd name="T13" fmla="*/ 317 h 742"/>
                <a:gd name="T14" fmla="*/ 48 w 428"/>
                <a:gd name="T15" fmla="*/ 687 h 742"/>
                <a:gd name="T16" fmla="*/ 48 w 428"/>
                <a:gd name="T17" fmla="*/ 697 h 742"/>
                <a:gd name="T18" fmla="*/ 48 w 428"/>
                <a:gd name="T19" fmla="*/ 695 h 742"/>
                <a:gd name="T20" fmla="*/ 46 w 428"/>
                <a:gd name="T21" fmla="*/ 742 h 742"/>
                <a:gd name="T22" fmla="*/ 362 w 428"/>
                <a:gd name="T23" fmla="*/ 742 h 742"/>
                <a:gd name="T24" fmla="*/ 364 w 428"/>
                <a:gd name="T25" fmla="*/ 728 h 742"/>
                <a:gd name="T26" fmla="*/ 411 w 428"/>
                <a:gd name="T27" fmla="*/ 450 h 742"/>
                <a:gd name="T28" fmla="*/ 412 w 428"/>
                <a:gd name="T29" fmla="*/ 444 h 742"/>
                <a:gd name="T30" fmla="*/ 414 w 428"/>
                <a:gd name="T31" fmla="*/ 424 h 742"/>
                <a:gd name="T32" fmla="*/ 415 w 428"/>
                <a:gd name="T33" fmla="*/ 422 h 742"/>
                <a:gd name="T34" fmla="*/ 416 w 428"/>
                <a:gd name="T35" fmla="*/ 408 h 742"/>
                <a:gd name="T36" fmla="*/ 423 w 428"/>
                <a:gd name="T37" fmla="*/ 330 h 742"/>
                <a:gd name="T38" fmla="*/ 405 w 428"/>
                <a:gd name="T39" fmla="*/ 150 h 742"/>
                <a:gd name="T40" fmla="*/ 393 w 428"/>
                <a:gd name="T41" fmla="*/ 116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8" h="742">
                  <a:moveTo>
                    <a:pt x="393" y="116"/>
                  </a:moveTo>
                  <a:cubicBezTo>
                    <a:pt x="387" y="101"/>
                    <a:pt x="379" y="81"/>
                    <a:pt x="371" y="67"/>
                  </a:cubicBezTo>
                  <a:cubicBezTo>
                    <a:pt x="361" y="47"/>
                    <a:pt x="351" y="30"/>
                    <a:pt x="341" y="9"/>
                  </a:cubicBezTo>
                  <a:cubicBezTo>
                    <a:pt x="340" y="6"/>
                    <a:pt x="339" y="3"/>
                    <a:pt x="338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00" y="15"/>
                    <a:pt x="76" y="41"/>
                    <a:pt x="62" y="69"/>
                  </a:cubicBezTo>
                  <a:cubicBezTo>
                    <a:pt x="41" y="112"/>
                    <a:pt x="0" y="196"/>
                    <a:pt x="2" y="317"/>
                  </a:cubicBezTo>
                  <a:cubicBezTo>
                    <a:pt x="5" y="439"/>
                    <a:pt x="43" y="623"/>
                    <a:pt x="48" y="687"/>
                  </a:cubicBezTo>
                  <a:cubicBezTo>
                    <a:pt x="48" y="690"/>
                    <a:pt x="48" y="694"/>
                    <a:pt x="48" y="697"/>
                  </a:cubicBezTo>
                  <a:cubicBezTo>
                    <a:pt x="48" y="695"/>
                    <a:pt x="48" y="695"/>
                    <a:pt x="48" y="695"/>
                  </a:cubicBezTo>
                  <a:cubicBezTo>
                    <a:pt x="46" y="742"/>
                    <a:pt x="46" y="742"/>
                    <a:pt x="46" y="742"/>
                  </a:cubicBezTo>
                  <a:cubicBezTo>
                    <a:pt x="362" y="742"/>
                    <a:pt x="362" y="742"/>
                    <a:pt x="362" y="742"/>
                  </a:cubicBezTo>
                  <a:cubicBezTo>
                    <a:pt x="362" y="738"/>
                    <a:pt x="363" y="733"/>
                    <a:pt x="364" y="728"/>
                  </a:cubicBezTo>
                  <a:cubicBezTo>
                    <a:pt x="380" y="650"/>
                    <a:pt x="400" y="526"/>
                    <a:pt x="411" y="450"/>
                  </a:cubicBezTo>
                  <a:cubicBezTo>
                    <a:pt x="411" y="448"/>
                    <a:pt x="412" y="446"/>
                    <a:pt x="412" y="444"/>
                  </a:cubicBezTo>
                  <a:cubicBezTo>
                    <a:pt x="413" y="437"/>
                    <a:pt x="414" y="430"/>
                    <a:pt x="414" y="424"/>
                  </a:cubicBezTo>
                  <a:cubicBezTo>
                    <a:pt x="415" y="424"/>
                    <a:pt x="415" y="423"/>
                    <a:pt x="415" y="422"/>
                  </a:cubicBezTo>
                  <a:cubicBezTo>
                    <a:pt x="415" y="417"/>
                    <a:pt x="416" y="413"/>
                    <a:pt x="416" y="408"/>
                  </a:cubicBezTo>
                  <a:cubicBezTo>
                    <a:pt x="420" y="382"/>
                    <a:pt x="422" y="355"/>
                    <a:pt x="423" y="330"/>
                  </a:cubicBezTo>
                  <a:cubicBezTo>
                    <a:pt x="427" y="272"/>
                    <a:pt x="428" y="201"/>
                    <a:pt x="405" y="150"/>
                  </a:cubicBezTo>
                  <a:cubicBezTo>
                    <a:pt x="401" y="137"/>
                    <a:pt x="397" y="126"/>
                    <a:pt x="393" y="1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3028" y="2379"/>
              <a:ext cx="80" cy="98"/>
            </a:xfrm>
            <a:custGeom>
              <a:avLst/>
              <a:gdLst>
                <a:gd name="T0" fmla="*/ 11 w 221"/>
                <a:gd name="T1" fmla="*/ 0 h 272"/>
                <a:gd name="T2" fmla="*/ 78 w 221"/>
                <a:gd name="T3" fmla="*/ 47 h 272"/>
                <a:gd name="T4" fmla="*/ 145 w 221"/>
                <a:gd name="T5" fmla="*/ 0 h 272"/>
                <a:gd name="T6" fmla="*/ 143 w 221"/>
                <a:gd name="T7" fmla="*/ 78 h 272"/>
                <a:gd name="T8" fmla="*/ 171 w 221"/>
                <a:gd name="T9" fmla="*/ 128 h 272"/>
                <a:gd name="T10" fmla="*/ 183 w 221"/>
                <a:gd name="T11" fmla="*/ 172 h 272"/>
                <a:gd name="T12" fmla="*/ 98 w 221"/>
                <a:gd name="T13" fmla="*/ 179 h 272"/>
                <a:gd name="T14" fmla="*/ 68 w 221"/>
                <a:gd name="T15" fmla="*/ 168 h 272"/>
                <a:gd name="T16" fmla="*/ 24 w 221"/>
                <a:gd name="T17" fmla="*/ 166 h 272"/>
                <a:gd name="T18" fmla="*/ 11 w 221"/>
                <a:gd name="T19" fmla="*/ 61 h 272"/>
                <a:gd name="T20" fmla="*/ 11 w 221"/>
                <a:gd name="T21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" h="272">
                  <a:moveTo>
                    <a:pt x="11" y="0"/>
                  </a:moveTo>
                  <a:cubicBezTo>
                    <a:pt x="34" y="33"/>
                    <a:pt x="57" y="46"/>
                    <a:pt x="78" y="47"/>
                  </a:cubicBezTo>
                  <a:cubicBezTo>
                    <a:pt x="99" y="46"/>
                    <a:pt x="121" y="33"/>
                    <a:pt x="145" y="0"/>
                  </a:cubicBezTo>
                  <a:cubicBezTo>
                    <a:pt x="138" y="24"/>
                    <a:pt x="134" y="40"/>
                    <a:pt x="143" y="78"/>
                  </a:cubicBezTo>
                  <a:cubicBezTo>
                    <a:pt x="144" y="107"/>
                    <a:pt x="151" y="108"/>
                    <a:pt x="171" y="128"/>
                  </a:cubicBezTo>
                  <a:cubicBezTo>
                    <a:pt x="183" y="172"/>
                    <a:pt x="183" y="172"/>
                    <a:pt x="183" y="172"/>
                  </a:cubicBezTo>
                  <a:cubicBezTo>
                    <a:pt x="221" y="272"/>
                    <a:pt x="99" y="179"/>
                    <a:pt x="98" y="179"/>
                  </a:cubicBezTo>
                  <a:cubicBezTo>
                    <a:pt x="98" y="179"/>
                    <a:pt x="71" y="253"/>
                    <a:pt x="68" y="168"/>
                  </a:cubicBezTo>
                  <a:cubicBezTo>
                    <a:pt x="24" y="166"/>
                    <a:pt x="24" y="166"/>
                    <a:pt x="24" y="166"/>
                  </a:cubicBezTo>
                  <a:cubicBezTo>
                    <a:pt x="0" y="165"/>
                    <a:pt x="30" y="85"/>
                    <a:pt x="11" y="61"/>
                  </a:cubicBezTo>
                  <a:cubicBezTo>
                    <a:pt x="21" y="41"/>
                    <a:pt x="18" y="24"/>
                    <a:pt x="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3012" y="2342"/>
              <a:ext cx="6" cy="20"/>
            </a:xfrm>
            <a:custGeom>
              <a:avLst/>
              <a:gdLst>
                <a:gd name="T0" fmla="*/ 3 w 17"/>
                <a:gd name="T1" fmla="*/ 30 h 55"/>
                <a:gd name="T2" fmla="*/ 16 w 17"/>
                <a:gd name="T3" fmla="*/ 55 h 55"/>
                <a:gd name="T4" fmla="*/ 16 w 17"/>
                <a:gd name="T5" fmla="*/ 43 h 55"/>
                <a:gd name="T6" fmla="*/ 13 w 17"/>
                <a:gd name="T7" fmla="*/ 29 h 55"/>
                <a:gd name="T8" fmla="*/ 15 w 17"/>
                <a:gd name="T9" fmla="*/ 14 h 55"/>
                <a:gd name="T10" fmla="*/ 4 w 17"/>
                <a:gd name="T11" fmla="*/ 2 h 55"/>
                <a:gd name="T12" fmla="*/ 3 w 17"/>
                <a:gd name="T13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5">
                  <a:moveTo>
                    <a:pt x="3" y="30"/>
                  </a:moveTo>
                  <a:cubicBezTo>
                    <a:pt x="7" y="44"/>
                    <a:pt x="12" y="55"/>
                    <a:pt x="16" y="55"/>
                  </a:cubicBezTo>
                  <a:cubicBezTo>
                    <a:pt x="17" y="54"/>
                    <a:pt x="17" y="48"/>
                    <a:pt x="16" y="43"/>
                  </a:cubicBezTo>
                  <a:cubicBezTo>
                    <a:pt x="14" y="38"/>
                    <a:pt x="13" y="33"/>
                    <a:pt x="13" y="29"/>
                  </a:cubicBezTo>
                  <a:cubicBezTo>
                    <a:pt x="13" y="21"/>
                    <a:pt x="17" y="22"/>
                    <a:pt x="15" y="14"/>
                  </a:cubicBezTo>
                  <a:cubicBezTo>
                    <a:pt x="12" y="0"/>
                    <a:pt x="8" y="2"/>
                    <a:pt x="4" y="2"/>
                  </a:cubicBezTo>
                  <a:cubicBezTo>
                    <a:pt x="0" y="3"/>
                    <a:pt x="0" y="16"/>
                    <a:pt x="3" y="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3091" y="2342"/>
              <a:ext cx="6" cy="20"/>
            </a:xfrm>
            <a:custGeom>
              <a:avLst/>
              <a:gdLst>
                <a:gd name="T0" fmla="*/ 14 w 17"/>
                <a:gd name="T1" fmla="*/ 30 h 55"/>
                <a:gd name="T2" fmla="*/ 1 w 17"/>
                <a:gd name="T3" fmla="*/ 55 h 55"/>
                <a:gd name="T4" fmla="*/ 1 w 17"/>
                <a:gd name="T5" fmla="*/ 43 h 55"/>
                <a:gd name="T6" fmla="*/ 4 w 17"/>
                <a:gd name="T7" fmla="*/ 29 h 55"/>
                <a:gd name="T8" fmla="*/ 2 w 17"/>
                <a:gd name="T9" fmla="*/ 14 h 55"/>
                <a:gd name="T10" fmla="*/ 13 w 17"/>
                <a:gd name="T11" fmla="*/ 2 h 55"/>
                <a:gd name="T12" fmla="*/ 14 w 17"/>
                <a:gd name="T13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5">
                  <a:moveTo>
                    <a:pt x="14" y="30"/>
                  </a:moveTo>
                  <a:cubicBezTo>
                    <a:pt x="10" y="44"/>
                    <a:pt x="5" y="55"/>
                    <a:pt x="1" y="55"/>
                  </a:cubicBezTo>
                  <a:cubicBezTo>
                    <a:pt x="0" y="54"/>
                    <a:pt x="0" y="48"/>
                    <a:pt x="1" y="43"/>
                  </a:cubicBezTo>
                  <a:cubicBezTo>
                    <a:pt x="3" y="38"/>
                    <a:pt x="4" y="33"/>
                    <a:pt x="4" y="29"/>
                  </a:cubicBezTo>
                  <a:cubicBezTo>
                    <a:pt x="4" y="21"/>
                    <a:pt x="0" y="22"/>
                    <a:pt x="2" y="14"/>
                  </a:cubicBezTo>
                  <a:cubicBezTo>
                    <a:pt x="5" y="0"/>
                    <a:pt x="9" y="2"/>
                    <a:pt x="13" y="2"/>
                  </a:cubicBezTo>
                  <a:cubicBezTo>
                    <a:pt x="16" y="3"/>
                    <a:pt x="17" y="16"/>
                    <a:pt x="14" y="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>
              <a:off x="3007" y="2296"/>
              <a:ext cx="93" cy="103"/>
            </a:xfrm>
            <a:custGeom>
              <a:avLst/>
              <a:gdLst>
                <a:gd name="T0" fmla="*/ 27 w 260"/>
                <a:gd name="T1" fmla="*/ 154 h 285"/>
                <a:gd name="T2" fmla="*/ 136 w 260"/>
                <a:gd name="T3" fmla="*/ 285 h 285"/>
                <a:gd name="T4" fmla="*/ 238 w 260"/>
                <a:gd name="T5" fmla="*/ 155 h 285"/>
                <a:gd name="T6" fmla="*/ 135 w 260"/>
                <a:gd name="T7" fmla="*/ 3 h 285"/>
                <a:gd name="T8" fmla="*/ 27 w 260"/>
                <a:gd name="T9" fmla="*/ 15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285">
                  <a:moveTo>
                    <a:pt x="27" y="154"/>
                  </a:moveTo>
                  <a:cubicBezTo>
                    <a:pt x="27" y="211"/>
                    <a:pt x="80" y="285"/>
                    <a:pt x="136" y="285"/>
                  </a:cubicBezTo>
                  <a:cubicBezTo>
                    <a:pt x="185" y="285"/>
                    <a:pt x="238" y="216"/>
                    <a:pt x="238" y="155"/>
                  </a:cubicBezTo>
                  <a:cubicBezTo>
                    <a:pt x="238" y="80"/>
                    <a:pt x="260" y="5"/>
                    <a:pt x="135" y="3"/>
                  </a:cubicBezTo>
                  <a:cubicBezTo>
                    <a:pt x="0" y="0"/>
                    <a:pt x="27" y="146"/>
                    <a:pt x="27" y="1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>
              <a:off x="2976" y="2406"/>
              <a:ext cx="233" cy="177"/>
            </a:xfrm>
            <a:custGeom>
              <a:avLst/>
              <a:gdLst>
                <a:gd name="T0" fmla="*/ 155 w 648"/>
                <a:gd name="T1" fmla="*/ 58 h 492"/>
                <a:gd name="T2" fmla="*/ 41 w 648"/>
                <a:gd name="T3" fmla="*/ 48 h 492"/>
                <a:gd name="T4" fmla="*/ 0 w 648"/>
                <a:gd name="T5" fmla="*/ 120 h 492"/>
                <a:gd name="T6" fmla="*/ 52 w 648"/>
                <a:gd name="T7" fmla="*/ 312 h 492"/>
                <a:gd name="T8" fmla="*/ 208 w 648"/>
                <a:gd name="T9" fmla="*/ 492 h 492"/>
                <a:gd name="T10" fmla="*/ 251 w 648"/>
                <a:gd name="T11" fmla="*/ 421 h 492"/>
                <a:gd name="T12" fmla="*/ 322 w 648"/>
                <a:gd name="T13" fmla="*/ 479 h 492"/>
                <a:gd name="T14" fmla="*/ 455 w 648"/>
                <a:gd name="T15" fmla="*/ 466 h 492"/>
                <a:gd name="T16" fmla="*/ 512 w 648"/>
                <a:gd name="T17" fmla="*/ 427 h 492"/>
                <a:gd name="T18" fmla="*/ 606 w 648"/>
                <a:gd name="T19" fmla="*/ 440 h 492"/>
                <a:gd name="T20" fmla="*/ 598 w 648"/>
                <a:gd name="T21" fmla="*/ 289 h 492"/>
                <a:gd name="T22" fmla="*/ 472 w 648"/>
                <a:gd name="T23" fmla="*/ 89 h 492"/>
                <a:gd name="T24" fmla="*/ 365 w 648"/>
                <a:gd name="T25" fmla="*/ 43 h 492"/>
                <a:gd name="T26" fmla="*/ 298 w 648"/>
                <a:gd name="T27" fmla="*/ 13 h 492"/>
                <a:gd name="T28" fmla="*/ 273 w 648"/>
                <a:gd name="T29" fmla="*/ 98 h 492"/>
                <a:gd name="T30" fmla="*/ 155 w 648"/>
                <a:gd name="T31" fmla="*/ 58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8" h="492">
                  <a:moveTo>
                    <a:pt x="155" y="58"/>
                  </a:moveTo>
                  <a:cubicBezTo>
                    <a:pt x="137" y="74"/>
                    <a:pt x="52" y="47"/>
                    <a:pt x="41" y="48"/>
                  </a:cubicBezTo>
                  <a:cubicBezTo>
                    <a:pt x="5" y="50"/>
                    <a:pt x="0" y="87"/>
                    <a:pt x="0" y="120"/>
                  </a:cubicBezTo>
                  <a:cubicBezTo>
                    <a:pt x="0" y="204"/>
                    <a:pt x="34" y="268"/>
                    <a:pt x="52" y="312"/>
                  </a:cubicBezTo>
                  <a:cubicBezTo>
                    <a:pt x="99" y="432"/>
                    <a:pt x="179" y="492"/>
                    <a:pt x="208" y="492"/>
                  </a:cubicBezTo>
                  <a:cubicBezTo>
                    <a:pt x="232" y="492"/>
                    <a:pt x="231" y="466"/>
                    <a:pt x="251" y="421"/>
                  </a:cubicBezTo>
                  <a:cubicBezTo>
                    <a:pt x="268" y="384"/>
                    <a:pt x="213" y="484"/>
                    <a:pt x="322" y="479"/>
                  </a:cubicBezTo>
                  <a:cubicBezTo>
                    <a:pt x="369" y="476"/>
                    <a:pt x="422" y="487"/>
                    <a:pt x="455" y="466"/>
                  </a:cubicBezTo>
                  <a:cubicBezTo>
                    <a:pt x="466" y="458"/>
                    <a:pt x="496" y="410"/>
                    <a:pt x="512" y="427"/>
                  </a:cubicBezTo>
                  <a:cubicBezTo>
                    <a:pt x="530" y="447"/>
                    <a:pt x="590" y="445"/>
                    <a:pt x="606" y="440"/>
                  </a:cubicBezTo>
                  <a:cubicBezTo>
                    <a:pt x="636" y="432"/>
                    <a:pt x="648" y="359"/>
                    <a:pt x="598" y="289"/>
                  </a:cubicBezTo>
                  <a:cubicBezTo>
                    <a:pt x="531" y="193"/>
                    <a:pt x="505" y="138"/>
                    <a:pt x="472" y="89"/>
                  </a:cubicBezTo>
                  <a:cubicBezTo>
                    <a:pt x="441" y="43"/>
                    <a:pt x="398" y="46"/>
                    <a:pt x="365" y="43"/>
                  </a:cubicBezTo>
                  <a:cubicBezTo>
                    <a:pt x="331" y="41"/>
                    <a:pt x="320" y="32"/>
                    <a:pt x="298" y="13"/>
                  </a:cubicBezTo>
                  <a:cubicBezTo>
                    <a:pt x="281" y="0"/>
                    <a:pt x="324" y="100"/>
                    <a:pt x="273" y="98"/>
                  </a:cubicBezTo>
                  <a:cubicBezTo>
                    <a:pt x="216" y="95"/>
                    <a:pt x="192" y="26"/>
                    <a:pt x="155" y="58"/>
                  </a:cubicBezTo>
                  <a:close/>
                </a:path>
              </a:pathLst>
            </a:custGeom>
            <a:solidFill>
              <a:srgbClr val="BFC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4" name="Freeform 39"/>
            <p:cNvSpPr>
              <a:spLocks noEditPoints="1"/>
            </p:cNvSpPr>
            <p:nvPr/>
          </p:nvSpPr>
          <p:spPr bwMode="auto">
            <a:xfrm>
              <a:off x="3050" y="2510"/>
              <a:ext cx="139" cy="74"/>
            </a:xfrm>
            <a:custGeom>
              <a:avLst/>
              <a:gdLst>
                <a:gd name="T0" fmla="*/ 125 w 387"/>
                <a:gd name="T1" fmla="*/ 200 h 207"/>
                <a:gd name="T2" fmla="*/ 235 w 387"/>
                <a:gd name="T3" fmla="*/ 172 h 207"/>
                <a:gd name="T4" fmla="*/ 241 w 387"/>
                <a:gd name="T5" fmla="*/ 152 h 207"/>
                <a:gd name="T6" fmla="*/ 328 w 387"/>
                <a:gd name="T7" fmla="*/ 155 h 207"/>
                <a:gd name="T8" fmla="*/ 387 w 387"/>
                <a:gd name="T9" fmla="*/ 128 h 207"/>
                <a:gd name="T10" fmla="*/ 372 w 387"/>
                <a:gd name="T11" fmla="*/ 87 h 207"/>
                <a:gd name="T12" fmla="*/ 357 w 387"/>
                <a:gd name="T13" fmla="*/ 45 h 207"/>
                <a:gd name="T14" fmla="*/ 341 w 387"/>
                <a:gd name="T15" fmla="*/ 31 h 207"/>
                <a:gd name="T16" fmla="*/ 338 w 387"/>
                <a:gd name="T17" fmla="*/ 31 h 207"/>
                <a:gd name="T18" fmla="*/ 313 w 387"/>
                <a:gd name="T19" fmla="*/ 7 h 207"/>
                <a:gd name="T20" fmla="*/ 298 w 387"/>
                <a:gd name="T21" fmla="*/ 5 h 207"/>
                <a:gd name="T22" fmla="*/ 277 w 387"/>
                <a:gd name="T23" fmla="*/ 5 h 207"/>
                <a:gd name="T24" fmla="*/ 233 w 387"/>
                <a:gd name="T25" fmla="*/ 28 h 207"/>
                <a:gd name="T26" fmla="*/ 211 w 387"/>
                <a:gd name="T27" fmla="*/ 39 h 207"/>
                <a:gd name="T28" fmla="*/ 165 w 387"/>
                <a:gd name="T29" fmla="*/ 35 h 207"/>
                <a:gd name="T30" fmla="*/ 76 w 387"/>
                <a:gd name="T31" fmla="*/ 33 h 207"/>
                <a:gd name="T32" fmla="*/ 23 w 387"/>
                <a:gd name="T33" fmla="*/ 50 h 207"/>
                <a:gd name="T34" fmla="*/ 52 w 387"/>
                <a:gd name="T35" fmla="*/ 79 h 207"/>
                <a:gd name="T36" fmla="*/ 50 w 387"/>
                <a:gd name="T37" fmla="*/ 109 h 207"/>
                <a:gd name="T38" fmla="*/ 8 w 387"/>
                <a:gd name="T39" fmla="*/ 197 h 207"/>
                <a:gd name="T40" fmla="*/ 125 w 387"/>
                <a:gd name="T41" fmla="*/ 200 h 207"/>
                <a:gd name="T42" fmla="*/ 314 w 387"/>
                <a:gd name="T43" fmla="*/ 32 h 207"/>
                <a:gd name="T44" fmla="*/ 294 w 387"/>
                <a:gd name="T45" fmla="*/ 34 h 207"/>
                <a:gd name="T46" fmla="*/ 296 w 387"/>
                <a:gd name="T47" fmla="*/ 33 h 207"/>
                <a:gd name="T48" fmla="*/ 314 w 387"/>
                <a:gd name="T49" fmla="*/ 32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7" h="207">
                  <a:moveTo>
                    <a:pt x="125" y="200"/>
                  </a:moveTo>
                  <a:cubicBezTo>
                    <a:pt x="182" y="191"/>
                    <a:pt x="225" y="181"/>
                    <a:pt x="235" y="172"/>
                  </a:cubicBezTo>
                  <a:cubicBezTo>
                    <a:pt x="242" y="165"/>
                    <a:pt x="241" y="157"/>
                    <a:pt x="241" y="152"/>
                  </a:cubicBezTo>
                  <a:cubicBezTo>
                    <a:pt x="241" y="136"/>
                    <a:pt x="294" y="156"/>
                    <a:pt x="328" y="155"/>
                  </a:cubicBezTo>
                  <a:cubicBezTo>
                    <a:pt x="379" y="154"/>
                    <a:pt x="387" y="139"/>
                    <a:pt x="387" y="128"/>
                  </a:cubicBezTo>
                  <a:cubicBezTo>
                    <a:pt x="383" y="112"/>
                    <a:pt x="376" y="103"/>
                    <a:pt x="372" y="87"/>
                  </a:cubicBezTo>
                  <a:cubicBezTo>
                    <a:pt x="368" y="68"/>
                    <a:pt x="365" y="60"/>
                    <a:pt x="357" y="45"/>
                  </a:cubicBezTo>
                  <a:cubicBezTo>
                    <a:pt x="353" y="36"/>
                    <a:pt x="343" y="32"/>
                    <a:pt x="341" y="31"/>
                  </a:cubicBezTo>
                  <a:cubicBezTo>
                    <a:pt x="341" y="31"/>
                    <a:pt x="340" y="31"/>
                    <a:pt x="338" y="31"/>
                  </a:cubicBezTo>
                  <a:cubicBezTo>
                    <a:pt x="331" y="26"/>
                    <a:pt x="324" y="13"/>
                    <a:pt x="313" y="7"/>
                  </a:cubicBezTo>
                  <a:cubicBezTo>
                    <a:pt x="305" y="2"/>
                    <a:pt x="305" y="4"/>
                    <a:pt x="298" y="5"/>
                  </a:cubicBezTo>
                  <a:cubicBezTo>
                    <a:pt x="288" y="5"/>
                    <a:pt x="285" y="5"/>
                    <a:pt x="277" y="5"/>
                  </a:cubicBezTo>
                  <a:cubicBezTo>
                    <a:pt x="260" y="0"/>
                    <a:pt x="241" y="23"/>
                    <a:pt x="233" y="28"/>
                  </a:cubicBezTo>
                  <a:cubicBezTo>
                    <a:pt x="228" y="31"/>
                    <a:pt x="220" y="35"/>
                    <a:pt x="211" y="39"/>
                  </a:cubicBezTo>
                  <a:cubicBezTo>
                    <a:pt x="197" y="39"/>
                    <a:pt x="182" y="37"/>
                    <a:pt x="165" y="35"/>
                  </a:cubicBezTo>
                  <a:cubicBezTo>
                    <a:pt x="123" y="28"/>
                    <a:pt x="114" y="27"/>
                    <a:pt x="76" y="33"/>
                  </a:cubicBezTo>
                  <a:cubicBezTo>
                    <a:pt x="59" y="36"/>
                    <a:pt x="30" y="41"/>
                    <a:pt x="23" y="50"/>
                  </a:cubicBezTo>
                  <a:cubicBezTo>
                    <a:pt x="18" y="60"/>
                    <a:pt x="38" y="72"/>
                    <a:pt x="52" y="79"/>
                  </a:cubicBezTo>
                  <a:cubicBezTo>
                    <a:pt x="57" y="86"/>
                    <a:pt x="53" y="96"/>
                    <a:pt x="50" y="109"/>
                  </a:cubicBezTo>
                  <a:cubicBezTo>
                    <a:pt x="41" y="141"/>
                    <a:pt x="18" y="186"/>
                    <a:pt x="8" y="197"/>
                  </a:cubicBezTo>
                  <a:cubicBezTo>
                    <a:pt x="0" y="207"/>
                    <a:pt x="45" y="203"/>
                    <a:pt x="125" y="200"/>
                  </a:cubicBezTo>
                  <a:close/>
                  <a:moveTo>
                    <a:pt x="314" y="32"/>
                  </a:moveTo>
                  <a:cubicBezTo>
                    <a:pt x="308" y="33"/>
                    <a:pt x="301" y="34"/>
                    <a:pt x="294" y="34"/>
                  </a:cubicBezTo>
                  <a:cubicBezTo>
                    <a:pt x="295" y="34"/>
                    <a:pt x="296" y="33"/>
                    <a:pt x="296" y="33"/>
                  </a:cubicBezTo>
                  <a:cubicBezTo>
                    <a:pt x="300" y="29"/>
                    <a:pt x="305" y="25"/>
                    <a:pt x="314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>
              <a:off x="3016" y="2451"/>
              <a:ext cx="42" cy="77"/>
            </a:xfrm>
            <a:custGeom>
              <a:avLst/>
              <a:gdLst>
                <a:gd name="T0" fmla="*/ 0 w 115"/>
                <a:gd name="T1" fmla="*/ 0 h 214"/>
                <a:gd name="T2" fmla="*/ 105 w 115"/>
                <a:gd name="T3" fmla="*/ 214 h 214"/>
                <a:gd name="T4" fmla="*/ 109 w 115"/>
                <a:gd name="T5" fmla="*/ 213 h 214"/>
                <a:gd name="T6" fmla="*/ 0 w 115"/>
                <a:gd name="T7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214">
                  <a:moveTo>
                    <a:pt x="0" y="0"/>
                  </a:moveTo>
                  <a:cubicBezTo>
                    <a:pt x="0" y="0"/>
                    <a:pt x="98" y="86"/>
                    <a:pt x="105" y="214"/>
                  </a:cubicBezTo>
                  <a:cubicBezTo>
                    <a:pt x="109" y="213"/>
                    <a:pt x="109" y="213"/>
                    <a:pt x="109" y="213"/>
                  </a:cubicBezTo>
                  <a:cubicBezTo>
                    <a:pt x="109" y="213"/>
                    <a:pt x="115" y="10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>
              <a:off x="3131" y="2458"/>
              <a:ext cx="18" cy="49"/>
            </a:xfrm>
            <a:custGeom>
              <a:avLst/>
              <a:gdLst>
                <a:gd name="T0" fmla="*/ 46 w 51"/>
                <a:gd name="T1" fmla="*/ 135 h 135"/>
                <a:gd name="T2" fmla="*/ 0 w 51"/>
                <a:gd name="T3" fmla="*/ 2 h 135"/>
                <a:gd name="T4" fmla="*/ 1 w 51"/>
                <a:gd name="T5" fmla="*/ 0 h 135"/>
                <a:gd name="T6" fmla="*/ 46 w 51"/>
                <a:gd name="T7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35">
                  <a:moveTo>
                    <a:pt x="46" y="135"/>
                  </a:moveTo>
                  <a:cubicBezTo>
                    <a:pt x="46" y="135"/>
                    <a:pt x="48" y="57"/>
                    <a:pt x="0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51" y="49"/>
                    <a:pt x="46" y="1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>
              <a:off x="3046" y="2409"/>
              <a:ext cx="43" cy="59"/>
            </a:xfrm>
            <a:custGeom>
              <a:avLst/>
              <a:gdLst>
                <a:gd name="T0" fmla="*/ 2 w 119"/>
                <a:gd name="T1" fmla="*/ 37 h 165"/>
                <a:gd name="T2" fmla="*/ 83 w 119"/>
                <a:gd name="T3" fmla="*/ 92 h 165"/>
                <a:gd name="T4" fmla="*/ 94 w 119"/>
                <a:gd name="T5" fmla="*/ 0 h 165"/>
                <a:gd name="T6" fmla="*/ 100 w 119"/>
                <a:gd name="T7" fmla="*/ 0 h 165"/>
                <a:gd name="T8" fmla="*/ 105 w 119"/>
                <a:gd name="T9" fmla="*/ 165 h 165"/>
                <a:gd name="T10" fmla="*/ 0 w 119"/>
                <a:gd name="T11" fmla="*/ 38 h 165"/>
                <a:gd name="T12" fmla="*/ 2 w 119"/>
                <a:gd name="T13" fmla="*/ 37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165">
                  <a:moveTo>
                    <a:pt x="2" y="37"/>
                  </a:moveTo>
                  <a:cubicBezTo>
                    <a:pt x="2" y="37"/>
                    <a:pt x="43" y="79"/>
                    <a:pt x="83" y="92"/>
                  </a:cubicBezTo>
                  <a:cubicBezTo>
                    <a:pt x="83" y="92"/>
                    <a:pt x="98" y="71"/>
                    <a:pt x="94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19" y="126"/>
                    <a:pt x="105" y="165"/>
                  </a:cubicBezTo>
                  <a:cubicBezTo>
                    <a:pt x="105" y="165"/>
                    <a:pt x="24" y="100"/>
                    <a:pt x="0" y="38"/>
                  </a:cubicBezTo>
                  <a:lnTo>
                    <a:pt x="2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>
              <a:off x="3025" y="2401"/>
              <a:ext cx="50" cy="47"/>
            </a:xfrm>
            <a:custGeom>
              <a:avLst/>
              <a:gdLst>
                <a:gd name="T0" fmla="*/ 139 w 139"/>
                <a:gd name="T1" fmla="*/ 115 h 130"/>
                <a:gd name="T2" fmla="*/ 0 w 139"/>
                <a:gd name="T3" fmla="*/ 130 h 130"/>
                <a:gd name="T4" fmla="*/ 11 w 139"/>
                <a:gd name="T5" fmla="*/ 76 h 130"/>
                <a:gd name="T6" fmla="*/ 18 w 139"/>
                <a:gd name="T7" fmla="*/ 0 h 130"/>
                <a:gd name="T8" fmla="*/ 139 w 139"/>
                <a:gd name="T9" fmla="*/ 1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0">
                  <a:moveTo>
                    <a:pt x="139" y="115"/>
                  </a:moveTo>
                  <a:cubicBezTo>
                    <a:pt x="139" y="115"/>
                    <a:pt x="58" y="71"/>
                    <a:pt x="0" y="130"/>
                  </a:cubicBezTo>
                  <a:cubicBezTo>
                    <a:pt x="0" y="130"/>
                    <a:pt x="16" y="105"/>
                    <a:pt x="11" y="76"/>
                  </a:cubicBezTo>
                  <a:cubicBezTo>
                    <a:pt x="11" y="76"/>
                    <a:pt x="8" y="32"/>
                    <a:pt x="18" y="0"/>
                  </a:cubicBezTo>
                  <a:cubicBezTo>
                    <a:pt x="18" y="0"/>
                    <a:pt x="87" y="85"/>
                    <a:pt x="139" y="1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9" name="Freeform 44"/>
            <p:cNvSpPr>
              <a:spLocks/>
            </p:cNvSpPr>
            <p:nvPr/>
          </p:nvSpPr>
          <p:spPr bwMode="auto">
            <a:xfrm>
              <a:off x="3067" y="2537"/>
              <a:ext cx="75" cy="26"/>
            </a:xfrm>
            <a:custGeom>
              <a:avLst/>
              <a:gdLst>
                <a:gd name="T0" fmla="*/ 83 w 207"/>
                <a:gd name="T1" fmla="*/ 16 h 72"/>
                <a:gd name="T2" fmla="*/ 1 w 207"/>
                <a:gd name="T3" fmla="*/ 4 h 72"/>
                <a:gd name="T4" fmla="*/ 1 w 207"/>
                <a:gd name="T5" fmla="*/ 4 h 72"/>
                <a:gd name="T6" fmla="*/ 0 w 207"/>
                <a:gd name="T7" fmla="*/ 2 h 72"/>
                <a:gd name="T8" fmla="*/ 85 w 207"/>
                <a:gd name="T9" fmla="*/ 9 h 72"/>
                <a:gd name="T10" fmla="*/ 85 w 207"/>
                <a:gd name="T11" fmla="*/ 9 h 72"/>
                <a:gd name="T12" fmla="*/ 207 w 207"/>
                <a:gd name="T13" fmla="*/ 72 h 72"/>
                <a:gd name="T14" fmla="*/ 202 w 207"/>
                <a:gd name="T15" fmla="*/ 71 h 72"/>
                <a:gd name="T16" fmla="*/ 83 w 207"/>
                <a:gd name="T17" fmla="*/ 1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7" h="72">
                  <a:moveTo>
                    <a:pt x="83" y="16"/>
                  </a:moveTo>
                  <a:cubicBezTo>
                    <a:pt x="57" y="7"/>
                    <a:pt x="24" y="1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0" y="11"/>
                    <a:pt x="57" y="0"/>
                    <a:pt x="85" y="9"/>
                  </a:cubicBezTo>
                  <a:cubicBezTo>
                    <a:pt x="85" y="9"/>
                    <a:pt x="85" y="9"/>
                    <a:pt x="85" y="9"/>
                  </a:cubicBezTo>
                  <a:cubicBezTo>
                    <a:pt x="125" y="22"/>
                    <a:pt x="167" y="70"/>
                    <a:pt x="207" y="72"/>
                  </a:cubicBezTo>
                  <a:cubicBezTo>
                    <a:pt x="202" y="71"/>
                    <a:pt x="202" y="71"/>
                    <a:pt x="202" y="71"/>
                  </a:cubicBezTo>
                  <a:cubicBezTo>
                    <a:pt x="158" y="68"/>
                    <a:pt x="120" y="27"/>
                    <a:pt x="83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60" name="Freeform 45"/>
            <p:cNvSpPr>
              <a:spLocks/>
            </p:cNvSpPr>
            <p:nvPr/>
          </p:nvSpPr>
          <p:spPr bwMode="auto">
            <a:xfrm>
              <a:off x="3125" y="2521"/>
              <a:ext cx="32" cy="6"/>
            </a:xfrm>
            <a:custGeom>
              <a:avLst/>
              <a:gdLst>
                <a:gd name="T0" fmla="*/ 3 w 91"/>
                <a:gd name="T1" fmla="*/ 6 h 16"/>
                <a:gd name="T2" fmla="*/ 6 w 91"/>
                <a:gd name="T3" fmla="*/ 6 h 16"/>
                <a:gd name="T4" fmla="*/ 35 w 91"/>
                <a:gd name="T5" fmla="*/ 9 h 16"/>
                <a:gd name="T6" fmla="*/ 35 w 91"/>
                <a:gd name="T7" fmla="*/ 9 h 16"/>
                <a:gd name="T8" fmla="*/ 88 w 91"/>
                <a:gd name="T9" fmla="*/ 0 h 16"/>
                <a:gd name="T10" fmla="*/ 91 w 91"/>
                <a:gd name="T11" fmla="*/ 0 h 16"/>
                <a:gd name="T12" fmla="*/ 86 w 91"/>
                <a:gd name="T13" fmla="*/ 1 h 16"/>
                <a:gd name="T14" fmla="*/ 35 w 91"/>
                <a:gd name="T15" fmla="*/ 16 h 16"/>
                <a:gd name="T16" fmla="*/ 35 w 91"/>
                <a:gd name="T17" fmla="*/ 16 h 16"/>
                <a:gd name="T18" fmla="*/ 0 w 91"/>
                <a:gd name="T19" fmla="*/ 7 h 16"/>
                <a:gd name="T20" fmla="*/ 3 w 91"/>
                <a:gd name="T21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" h="16">
                  <a:moveTo>
                    <a:pt x="3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14" y="8"/>
                    <a:pt x="24" y="9"/>
                    <a:pt x="35" y="9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53" y="9"/>
                    <a:pt x="75" y="5"/>
                    <a:pt x="88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72" y="7"/>
                    <a:pt x="53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24" y="16"/>
                    <a:pt x="9" y="9"/>
                    <a:pt x="0" y="7"/>
                  </a:cubicBez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61" name="Freeform 46"/>
            <p:cNvSpPr>
              <a:spLocks/>
            </p:cNvSpPr>
            <p:nvPr/>
          </p:nvSpPr>
          <p:spPr bwMode="auto">
            <a:xfrm>
              <a:off x="3056" y="2411"/>
              <a:ext cx="0" cy="1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2" y="2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62" name="Freeform 47"/>
            <p:cNvSpPr>
              <a:spLocks/>
            </p:cNvSpPr>
            <p:nvPr/>
          </p:nvSpPr>
          <p:spPr bwMode="auto">
            <a:xfrm>
              <a:off x="3056" y="2412"/>
              <a:ext cx="1" cy="0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1" y="0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63" name="Freeform 48"/>
            <p:cNvSpPr>
              <a:spLocks/>
            </p:cNvSpPr>
            <p:nvPr/>
          </p:nvSpPr>
          <p:spPr bwMode="auto">
            <a:xfrm>
              <a:off x="3056" y="24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64" name="Freeform 49"/>
            <p:cNvSpPr>
              <a:spLocks/>
            </p:cNvSpPr>
            <p:nvPr/>
          </p:nvSpPr>
          <p:spPr bwMode="auto">
            <a:xfrm>
              <a:off x="3057" y="2412"/>
              <a:ext cx="1" cy="1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0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2" y="1"/>
                    <a:pt x="3" y="2"/>
                    <a:pt x="3" y="2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65" name="Freeform 50"/>
            <p:cNvSpPr>
              <a:spLocks noEditPoints="1"/>
            </p:cNvSpPr>
            <p:nvPr/>
          </p:nvSpPr>
          <p:spPr bwMode="auto">
            <a:xfrm>
              <a:off x="3075" y="2343"/>
              <a:ext cx="75" cy="190"/>
            </a:xfrm>
            <a:custGeom>
              <a:avLst/>
              <a:gdLst>
                <a:gd name="T0" fmla="*/ 144 w 207"/>
                <a:gd name="T1" fmla="*/ 473 h 527"/>
                <a:gd name="T2" fmla="*/ 175 w 207"/>
                <a:gd name="T3" fmla="*/ 437 h 527"/>
                <a:gd name="T4" fmla="*/ 168 w 207"/>
                <a:gd name="T5" fmla="*/ 378 h 527"/>
                <a:gd name="T6" fmla="*/ 128 w 207"/>
                <a:gd name="T7" fmla="*/ 357 h 527"/>
                <a:gd name="T8" fmla="*/ 127 w 207"/>
                <a:gd name="T9" fmla="*/ 317 h 527"/>
                <a:gd name="T10" fmla="*/ 139 w 207"/>
                <a:gd name="T11" fmla="*/ 297 h 527"/>
                <a:gd name="T12" fmla="*/ 139 w 207"/>
                <a:gd name="T13" fmla="*/ 298 h 527"/>
                <a:gd name="T14" fmla="*/ 206 w 207"/>
                <a:gd name="T15" fmla="*/ 177 h 527"/>
                <a:gd name="T16" fmla="*/ 135 w 207"/>
                <a:gd name="T17" fmla="*/ 1 h 527"/>
                <a:gd name="T18" fmla="*/ 128 w 207"/>
                <a:gd name="T19" fmla="*/ 26 h 527"/>
                <a:gd name="T20" fmla="*/ 48 w 207"/>
                <a:gd name="T21" fmla="*/ 118 h 527"/>
                <a:gd name="T22" fmla="*/ 42 w 207"/>
                <a:gd name="T23" fmla="*/ 150 h 527"/>
                <a:gd name="T24" fmla="*/ 7 w 207"/>
                <a:gd name="T25" fmla="*/ 132 h 527"/>
                <a:gd name="T26" fmla="*/ 23 w 207"/>
                <a:gd name="T27" fmla="*/ 259 h 527"/>
                <a:gd name="T28" fmla="*/ 78 w 207"/>
                <a:gd name="T29" fmla="*/ 226 h 527"/>
                <a:gd name="T30" fmla="*/ 107 w 207"/>
                <a:gd name="T31" fmla="*/ 260 h 527"/>
                <a:gd name="T32" fmla="*/ 104 w 207"/>
                <a:gd name="T33" fmla="*/ 267 h 527"/>
                <a:gd name="T34" fmla="*/ 91 w 207"/>
                <a:gd name="T35" fmla="*/ 282 h 527"/>
                <a:gd name="T36" fmla="*/ 72 w 207"/>
                <a:gd name="T37" fmla="*/ 274 h 527"/>
                <a:gd name="T38" fmla="*/ 86 w 207"/>
                <a:gd name="T39" fmla="*/ 285 h 527"/>
                <a:gd name="T40" fmla="*/ 56 w 207"/>
                <a:gd name="T41" fmla="*/ 327 h 527"/>
                <a:gd name="T42" fmla="*/ 72 w 207"/>
                <a:gd name="T43" fmla="*/ 376 h 527"/>
                <a:gd name="T44" fmla="*/ 89 w 207"/>
                <a:gd name="T45" fmla="*/ 316 h 527"/>
                <a:gd name="T46" fmla="*/ 125 w 207"/>
                <a:gd name="T47" fmla="*/ 246 h 527"/>
                <a:gd name="T48" fmla="*/ 117 w 207"/>
                <a:gd name="T49" fmla="*/ 224 h 527"/>
                <a:gd name="T50" fmla="*/ 130 w 207"/>
                <a:gd name="T51" fmla="*/ 234 h 527"/>
                <a:gd name="T52" fmla="*/ 134 w 207"/>
                <a:gd name="T53" fmla="*/ 237 h 527"/>
                <a:gd name="T54" fmla="*/ 140 w 207"/>
                <a:gd name="T55" fmla="*/ 267 h 527"/>
                <a:gd name="T56" fmla="*/ 107 w 207"/>
                <a:gd name="T57" fmla="*/ 324 h 527"/>
                <a:gd name="T58" fmla="*/ 118 w 207"/>
                <a:gd name="T59" fmla="*/ 383 h 527"/>
                <a:gd name="T60" fmla="*/ 155 w 207"/>
                <a:gd name="T61" fmla="*/ 420 h 527"/>
                <a:gd name="T62" fmla="*/ 135 w 207"/>
                <a:gd name="T63" fmla="*/ 461 h 527"/>
                <a:gd name="T64" fmla="*/ 153 w 207"/>
                <a:gd name="T65" fmla="*/ 497 h 527"/>
                <a:gd name="T66" fmla="*/ 187 w 207"/>
                <a:gd name="T67" fmla="*/ 513 h 527"/>
                <a:gd name="T68" fmla="*/ 172 w 207"/>
                <a:gd name="T69" fmla="*/ 526 h 527"/>
                <a:gd name="T70" fmla="*/ 193 w 207"/>
                <a:gd name="T71" fmla="*/ 501 h 527"/>
                <a:gd name="T72" fmla="*/ 144 w 207"/>
                <a:gd name="T73" fmla="*/ 473 h 527"/>
                <a:gd name="T74" fmla="*/ 90 w 207"/>
                <a:gd name="T75" fmla="*/ 168 h 527"/>
                <a:gd name="T76" fmla="*/ 97 w 207"/>
                <a:gd name="T77" fmla="*/ 206 h 527"/>
                <a:gd name="T78" fmla="*/ 82 w 207"/>
                <a:gd name="T79" fmla="*/ 191 h 527"/>
                <a:gd name="T80" fmla="*/ 100 w 207"/>
                <a:gd name="T81" fmla="*/ 119 h 527"/>
                <a:gd name="T82" fmla="*/ 129 w 207"/>
                <a:gd name="T83" fmla="*/ 83 h 527"/>
                <a:gd name="T84" fmla="*/ 90 w 207"/>
                <a:gd name="T85" fmla="*/ 168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7" h="527">
                  <a:moveTo>
                    <a:pt x="144" y="473"/>
                  </a:moveTo>
                  <a:cubicBezTo>
                    <a:pt x="143" y="454"/>
                    <a:pt x="163" y="447"/>
                    <a:pt x="175" y="437"/>
                  </a:cubicBezTo>
                  <a:cubicBezTo>
                    <a:pt x="196" y="418"/>
                    <a:pt x="192" y="392"/>
                    <a:pt x="168" y="378"/>
                  </a:cubicBezTo>
                  <a:cubicBezTo>
                    <a:pt x="156" y="371"/>
                    <a:pt x="138" y="367"/>
                    <a:pt x="128" y="357"/>
                  </a:cubicBezTo>
                  <a:cubicBezTo>
                    <a:pt x="119" y="346"/>
                    <a:pt x="123" y="329"/>
                    <a:pt x="127" y="317"/>
                  </a:cubicBezTo>
                  <a:cubicBezTo>
                    <a:pt x="130" y="309"/>
                    <a:pt x="134" y="303"/>
                    <a:pt x="139" y="297"/>
                  </a:cubicBezTo>
                  <a:cubicBezTo>
                    <a:pt x="139" y="298"/>
                    <a:pt x="139" y="298"/>
                    <a:pt x="139" y="298"/>
                  </a:cubicBezTo>
                  <a:cubicBezTo>
                    <a:pt x="139" y="298"/>
                    <a:pt x="207" y="211"/>
                    <a:pt x="206" y="177"/>
                  </a:cubicBezTo>
                  <a:cubicBezTo>
                    <a:pt x="204" y="115"/>
                    <a:pt x="161" y="0"/>
                    <a:pt x="135" y="1"/>
                  </a:cubicBezTo>
                  <a:cubicBezTo>
                    <a:pt x="133" y="8"/>
                    <a:pt x="131" y="17"/>
                    <a:pt x="128" y="26"/>
                  </a:cubicBezTo>
                  <a:cubicBezTo>
                    <a:pt x="112" y="70"/>
                    <a:pt x="72" y="58"/>
                    <a:pt x="48" y="118"/>
                  </a:cubicBezTo>
                  <a:cubicBezTo>
                    <a:pt x="43" y="130"/>
                    <a:pt x="41" y="140"/>
                    <a:pt x="42" y="150"/>
                  </a:cubicBezTo>
                  <a:cubicBezTo>
                    <a:pt x="35" y="155"/>
                    <a:pt x="8" y="125"/>
                    <a:pt x="7" y="132"/>
                  </a:cubicBezTo>
                  <a:cubicBezTo>
                    <a:pt x="0" y="215"/>
                    <a:pt x="12" y="247"/>
                    <a:pt x="23" y="259"/>
                  </a:cubicBezTo>
                  <a:cubicBezTo>
                    <a:pt x="33" y="270"/>
                    <a:pt x="64" y="222"/>
                    <a:pt x="78" y="226"/>
                  </a:cubicBezTo>
                  <a:cubicBezTo>
                    <a:pt x="93" y="231"/>
                    <a:pt x="108" y="243"/>
                    <a:pt x="107" y="260"/>
                  </a:cubicBezTo>
                  <a:cubicBezTo>
                    <a:pt x="106" y="262"/>
                    <a:pt x="105" y="264"/>
                    <a:pt x="104" y="267"/>
                  </a:cubicBezTo>
                  <a:cubicBezTo>
                    <a:pt x="100" y="273"/>
                    <a:pt x="96" y="278"/>
                    <a:pt x="91" y="282"/>
                  </a:cubicBezTo>
                  <a:cubicBezTo>
                    <a:pt x="84" y="283"/>
                    <a:pt x="76" y="281"/>
                    <a:pt x="72" y="274"/>
                  </a:cubicBezTo>
                  <a:cubicBezTo>
                    <a:pt x="75" y="280"/>
                    <a:pt x="80" y="284"/>
                    <a:pt x="86" y="285"/>
                  </a:cubicBezTo>
                  <a:cubicBezTo>
                    <a:pt x="74" y="294"/>
                    <a:pt x="61" y="303"/>
                    <a:pt x="56" y="327"/>
                  </a:cubicBezTo>
                  <a:cubicBezTo>
                    <a:pt x="49" y="352"/>
                    <a:pt x="63" y="369"/>
                    <a:pt x="72" y="376"/>
                  </a:cubicBezTo>
                  <a:cubicBezTo>
                    <a:pt x="58" y="364"/>
                    <a:pt x="61" y="346"/>
                    <a:pt x="89" y="316"/>
                  </a:cubicBezTo>
                  <a:cubicBezTo>
                    <a:pt x="121" y="282"/>
                    <a:pt x="123" y="269"/>
                    <a:pt x="125" y="246"/>
                  </a:cubicBezTo>
                  <a:cubicBezTo>
                    <a:pt x="126" y="237"/>
                    <a:pt x="123" y="230"/>
                    <a:pt x="117" y="224"/>
                  </a:cubicBezTo>
                  <a:cubicBezTo>
                    <a:pt x="121" y="227"/>
                    <a:pt x="125" y="230"/>
                    <a:pt x="130" y="234"/>
                  </a:cubicBezTo>
                  <a:cubicBezTo>
                    <a:pt x="131" y="235"/>
                    <a:pt x="133" y="236"/>
                    <a:pt x="134" y="237"/>
                  </a:cubicBezTo>
                  <a:cubicBezTo>
                    <a:pt x="138" y="246"/>
                    <a:pt x="141" y="257"/>
                    <a:pt x="140" y="267"/>
                  </a:cubicBezTo>
                  <a:cubicBezTo>
                    <a:pt x="139" y="291"/>
                    <a:pt x="118" y="304"/>
                    <a:pt x="107" y="324"/>
                  </a:cubicBezTo>
                  <a:cubicBezTo>
                    <a:pt x="96" y="345"/>
                    <a:pt x="98" y="368"/>
                    <a:pt x="118" y="383"/>
                  </a:cubicBezTo>
                  <a:cubicBezTo>
                    <a:pt x="134" y="394"/>
                    <a:pt x="152" y="398"/>
                    <a:pt x="155" y="420"/>
                  </a:cubicBezTo>
                  <a:cubicBezTo>
                    <a:pt x="158" y="439"/>
                    <a:pt x="145" y="446"/>
                    <a:pt x="135" y="461"/>
                  </a:cubicBezTo>
                  <a:cubicBezTo>
                    <a:pt x="123" y="479"/>
                    <a:pt x="134" y="494"/>
                    <a:pt x="153" y="497"/>
                  </a:cubicBezTo>
                  <a:cubicBezTo>
                    <a:pt x="164" y="498"/>
                    <a:pt x="187" y="495"/>
                    <a:pt x="187" y="513"/>
                  </a:cubicBezTo>
                  <a:cubicBezTo>
                    <a:pt x="186" y="521"/>
                    <a:pt x="179" y="525"/>
                    <a:pt x="172" y="526"/>
                  </a:cubicBezTo>
                  <a:cubicBezTo>
                    <a:pt x="187" y="527"/>
                    <a:pt x="199" y="517"/>
                    <a:pt x="193" y="501"/>
                  </a:cubicBezTo>
                  <a:cubicBezTo>
                    <a:pt x="184" y="480"/>
                    <a:pt x="145" y="496"/>
                    <a:pt x="144" y="473"/>
                  </a:cubicBezTo>
                  <a:close/>
                  <a:moveTo>
                    <a:pt x="90" y="168"/>
                  </a:moveTo>
                  <a:cubicBezTo>
                    <a:pt x="88" y="186"/>
                    <a:pt x="91" y="197"/>
                    <a:pt x="97" y="206"/>
                  </a:cubicBezTo>
                  <a:cubicBezTo>
                    <a:pt x="92" y="201"/>
                    <a:pt x="87" y="196"/>
                    <a:pt x="82" y="191"/>
                  </a:cubicBezTo>
                  <a:cubicBezTo>
                    <a:pt x="63" y="169"/>
                    <a:pt x="79" y="134"/>
                    <a:pt x="100" y="119"/>
                  </a:cubicBezTo>
                  <a:cubicBezTo>
                    <a:pt x="122" y="104"/>
                    <a:pt x="129" y="83"/>
                    <a:pt x="129" y="83"/>
                  </a:cubicBezTo>
                  <a:cubicBezTo>
                    <a:pt x="123" y="120"/>
                    <a:pt x="94" y="129"/>
                    <a:pt x="90" y="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66" name="Freeform 51"/>
            <p:cNvSpPr>
              <a:spLocks/>
            </p:cNvSpPr>
            <p:nvPr/>
          </p:nvSpPr>
          <p:spPr bwMode="auto">
            <a:xfrm>
              <a:off x="2994" y="2281"/>
              <a:ext cx="107" cy="83"/>
            </a:xfrm>
            <a:custGeom>
              <a:avLst/>
              <a:gdLst>
                <a:gd name="T0" fmla="*/ 258 w 298"/>
                <a:gd name="T1" fmla="*/ 4 h 231"/>
                <a:gd name="T2" fmla="*/ 223 w 298"/>
                <a:gd name="T3" fmla="*/ 1 h 231"/>
                <a:gd name="T4" fmla="*/ 204 w 298"/>
                <a:gd name="T5" fmla="*/ 1 h 231"/>
                <a:gd name="T6" fmla="*/ 192 w 298"/>
                <a:gd name="T7" fmla="*/ 0 h 231"/>
                <a:gd name="T8" fmla="*/ 182 w 298"/>
                <a:gd name="T9" fmla="*/ 1 h 231"/>
                <a:gd name="T10" fmla="*/ 161 w 298"/>
                <a:gd name="T11" fmla="*/ 13 h 231"/>
                <a:gd name="T12" fmla="*/ 119 w 298"/>
                <a:gd name="T13" fmla="*/ 25 h 231"/>
                <a:gd name="T14" fmla="*/ 108 w 298"/>
                <a:gd name="T15" fmla="*/ 29 h 231"/>
                <a:gd name="T16" fmla="*/ 107 w 298"/>
                <a:gd name="T17" fmla="*/ 30 h 231"/>
                <a:gd name="T18" fmla="*/ 88 w 298"/>
                <a:gd name="T19" fmla="*/ 39 h 231"/>
                <a:gd name="T20" fmla="*/ 74 w 298"/>
                <a:gd name="T21" fmla="*/ 46 h 231"/>
                <a:gd name="T22" fmla="*/ 58 w 298"/>
                <a:gd name="T23" fmla="*/ 82 h 231"/>
                <a:gd name="T24" fmla="*/ 37 w 298"/>
                <a:gd name="T25" fmla="*/ 125 h 231"/>
                <a:gd name="T26" fmla="*/ 27 w 298"/>
                <a:gd name="T27" fmla="*/ 144 h 231"/>
                <a:gd name="T28" fmla="*/ 28 w 298"/>
                <a:gd name="T29" fmla="*/ 155 h 231"/>
                <a:gd name="T30" fmla="*/ 11 w 298"/>
                <a:gd name="T31" fmla="*/ 179 h 231"/>
                <a:gd name="T32" fmla="*/ 0 w 298"/>
                <a:gd name="T33" fmla="*/ 212 h 231"/>
                <a:gd name="T34" fmla="*/ 48 w 298"/>
                <a:gd name="T35" fmla="*/ 229 h 231"/>
                <a:gd name="T36" fmla="*/ 65 w 298"/>
                <a:gd name="T37" fmla="*/ 183 h 231"/>
                <a:gd name="T38" fmla="*/ 101 w 298"/>
                <a:gd name="T39" fmla="*/ 125 h 231"/>
                <a:gd name="T40" fmla="*/ 198 w 298"/>
                <a:gd name="T41" fmla="*/ 86 h 231"/>
                <a:gd name="T42" fmla="*/ 231 w 298"/>
                <a:gd name="T43" fmla="*/ 52 h 231"/>
                <a:gd name="T44" fmla="*/ 251 w 298"/>
                <a:gd name="T45" fmla="*/ 24 h 231"/>
                <a:gd name="T46" fmla="*/ 298 w 298"/>
                <a:gd name="T47" fmla="*/ 19 h 231"/>
                <a:gd name="T48" fmla="*/ 258 w 298"/>
                <a:gd name="T49" fmla="*/ 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8" h="231">
                  <a:moveTo>
                    <a:pt x="258" y="4"/>
                  </a:moveTo>
                  <a:cubicBezTo>
                    <a:pt x="246" y="3"/>
                    <a:pt x="235" y="2"/>
                    <a:pt x="223" y="1"/>
                  </a:cubicBezTo>
                  <a:cubicBezTo>
                    <a:pt x="217" y="1"/>
                    <a:pt x="210" y="1"/>
                    <a:pt x="204" y="1"/>
                  </a:cubicBezTo>
                  <a:cubicBezTo>
                    <a:pt x="202" y="0"/>
                    <a:pt x="193" y="0"/>
                    <a:pt x="192" y="0"/>
                  </a:cubicBezTo>
                  <a:cubicBezTo>
                    <a:pt x="189" y="0"/>
                    <a:pt x="185" y="0"/>
                    <a:pt x="182" y="1"/>
                  </a:cubicBezTo>
                  <a:cubicBezTo>
                    <a:pt x="176" y="6"/>
                    <a:pt x="169" y="11"/>
                    <a:pt x="161" y="13"/>
                  </a:cubicBezTo>
                  <a:cubicBezTo>
                    <a:pt x="147" y="16"/>
                    <a:pt x="133" y="20"/>
                    <a:pt x="119" y="25"/>
                  </a:cubicBezTo>
                  <a:cubicBezTo>
                    <a:pt x="115" y="26"/>
                    <a:pt x="111" y="28"/>
                    <a:pt x="108" y="29"/>
                  </a:cubicBezTo>
                  <a:cubicBezTo>
                    <a:pt x="107" y="29"/>
                    <a:pt x="107" y="29"/>
                    <a:pt x="107" y="30"/>
                  </a:cubicBezTo>
                  <a:cubicBezTo>
                    <a:pt x="100" y="32"/>
                    <a:pt x="94" y="35"/>
                    <a:pt x="88" y="39"/>
                  </a:cubicBezTo>
                  <a:cubicBezTo>
                    <a:pt x="83" y="41"/>
                    <a:pt x="78" y="43"/>
                    <a:pt x="74" y="46"/>
                  </a:cubicBezTo>
                  <a:cubicBezTo>
                    <a:pt x="69" y="58"/>
                    <a:pt x="63" y="70"/>
                    <a:pt x="58" y="82"/>
                  </a:cubicBezTo>
                  <a:cubicBezTo>
                    <a:pt x="51" y="96"/>
                    <a:pt x="44" y="110"/>
                    <a:pt x="37" y="125"/>
                  </a:cubicBezTo>
                  <a:cubicBezTo>
                    <a:pt x="33" y="131"/>
                    <a:pt x="30" y="138"/>
                    <a:pt x="27" y="144"/>
                  </a:cubicBezTo>
                  <a:cubicBezTo>
                    <a:pt x="28" y="148"/>
                    <a:pt x="28" y="151"/>
                    <a:pt x="28" y="155"/>
                  </a:cubicBezTo>
                  <a:cubicBezTo>
                    <a:pt x="28" y="168"/>
                    <a:pt x="21" y="175"/>
                    <a:pt x="11" y="179"/>
                  </a:cubicBezTo>
                  <a:cubicBezTo>
                    <a:pt x="7" y="190"/>
                    <a:pt x="3" y="201"/>
                    <a:pt x="0" y="212"/>
                  </a:cubicBezTo>
                  <a:cubicBezTo>
                    <a:pt x="17" y="220"/>
                    <a:pt x="36" y="231"/>
                    <a:pt x="48" y="229"/>
                  </a:cubicBezTo>
                  <a:cubicBezTo>
                    <a:pt x="74" y="223"/>
                    <a:pt x="70" y="202"/>
                    <a:pt x="65" y="183"/>
                  </a:cubicBezTo>
                  <a:cubicBezTo>
                    <a:pt x="57" y="153"/>
                    <a:pt x="72" y="136"/>
                    <a:pt x="101" y="125"/>
                  </a:cubicBezTo>
                  <a:cubicBezTo>
                    <a:pt x="136" y="112"/>
                    <a:pt x="168" y="110"/>
                    <a:pt x="198" y="86"/>
                  </a:cubicBezTo>
                  <a:cubicBezTo>
                    <a:pt x="209" y="77"/>
                    <a:pt x="222" y="66"/>
                    <a:pt x="231" y="52"/>
                  </a:cubicBezTo>
                  <a:cubicBezTo>
                    <a:pt x="243" y="43"/>
                    <a:pt x="249" y="34"/>
                    <a:pt x="251" y="24"/>
                  </a:cubicBezTo>
                  <a:cubicBezTo>
                    <a:pt x="261" y="44"/>
                    <a:pt x="298" y="43"/>
                    <a:pt x="298" y="19"/>
                  </a:cubicBezTo>
                  <a:cubicBezTo>
                    <a:pt x="281" y="41"/>
                    <a:pt x="255" y="25"/>
                    <a:pt x="258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67" name="Freeform 52"/>
            <p:cNvSpPr>
              <a:spLocks/>
            </p:cNvSpPr>
            <p:nvPr/>
          </p:nvSpPr>
          <p:spPr bwMode="auto">
            <a:xfrm>
              <a:off x="3072" y="2296"/>
              <a:ext cx="65" cy="92"/>
            </a:xfrm>
            <a:custGeom>
              <a:avLst/>
              <a:gdLst>
                <a:gd name="T0" fmla="*/ 72 w 181"/>
                <a:gd name="T1" fmla="*/ 243 h 254"/>
                <a:gd name="T2" fmla="*/ 87 w 181"/>
                <a:gd name="T3" fmla="*/ 245 h 254"/>
                <a:gd name="T4" fmla="*/ 109 w 181"/>
                <a:gd name="T5" fmla="*/ 254 h 254"/>
                <a:gd name="T6" fmla="*/ 161 w 181"/>
                <a:gd name="T7" fmla="*/ 227 h 254"/>
                <a:gd name="T8" fmla="*/ 154 w 181"/>
                <a:gd name="T9" fmla="*/ 159 h 254"/>
                <a:gd name="T10" fmla="*/ 146 w 181"/>
                <a:gd name="T11" fmla="*/ 143 h 254"/>
                <a:gd name="T12" fmla="*/ 167 w 181"/>
                <a:gd name="T13" fmla="*/ 145 h 254"/>
                <a:gd name="T14" fmla="*/ 157 w 181"/>
                <a:gd name="T15" fmla="*/ 131 h 254"/>
                <a:gd name="T16" fmla="*/ 146 w 181"/>
                <a:gd name="T17" fmla="*/ 116 h 254"/>
                <a:gd name="T18" fmla="*/ 146 w 181"/>
                <a:gd name="T19" fmla="*/ 116 h 254"/>
                <a:gd name="T20" fmla="*/ 145 w 181"/>
                <a:gd name="T21" fmla="*/ 114 h 254"/>
                <a:gd name="T22" fmla="*/ 138 w 181"/>
                <a:gd name="T23" fmla="*/ 105 h 254"/>
                <a:gd name="T24" fmla="*/ 88 w 181"/>
                <a:gd name="T25" fmla="*/ 53 h 254"/>
                <a:gd name="T26" fmla="*/ 69 w 181"/>
                <a:gd name="T27" fmla="*/ 37 h 254"/>
                <a:gd name="T28" fmla="*/ 59 w 181"/>
                <a:gd name="T29" fmla="*/ 29 h 254"/>
                <a:gd name="T30" fmla="*/ 44 w 181"/>
                <a:gd name="T31" fmla="*/ 19 h 254"/>
                <a:gd name="T32" fmla="*/ 20 w 181"/>
                <a:gd name="T33" fmla="*/ 3 h 254"/>
                <a:gd name="T34" fmla="*/ 5 w 181"/>
                <a:gd name="T35" fmla="*/ 1 h 254"/>
                <a:gd name="T36" fmla="*/ 0 w 181"/>
                <a:gd name="T37" fmla="*/ 0 h 254"/>
                <a:gd name="T38" fmla="*/ 8 w 181"/>
                <a:gd name="T39" fmla="*/ 19 h 254"/>
                <a:gd name="T40" fmla="*/ 7 w 181"/>
                <a:gd name="T41" fmla="*/ 54 h 254"/>
                <a:gd name="T42" fmla="*/ 12 w 181"/>
                <a:gd name="T43" fmla="*/ 101 h 254"/>
                <a:gd name="T44" fmla="*/ 65 w 181"/>
                <a:gd name="T45" fmla="*/ 191 h 254"/>
                <a:gd name="T46" fmla="*/ 72 w 181"/>
                <a:gd name="T47" fmla="*/ 24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1" h="254">
                  <a:moveTo>
                    <a:pt x="72" y="243"/>
                  </a:moveTo>
                  <a:cubicBezTo>
                    <a:pt x="77" y="243"/>
                    <a:pt x="82" y="243"/>
                    <a:pt x="87" y="245"/>
                  </a:cubicBezTo>
                  <a:cubicBezTo>
                    <a:pt x="95" y="247"/>
                    <a:pt x="102" y="251"/>
                    <a:pt x="109" y="254"/>
                  </a:cubicBezTo>
                  <a:cubicBezTo>
                    <a:pt x="123" y="242"/>
                    <a:pt x="148" y="242"/>
                    <a:pt x="161" y="227"/>
                  </a:cubicBezTo>
                  <a:cubicBezTo>
                    <a:pt x="181" y="204"/>
                    <a:pt x="167" y="182"/>
                    <a:pt x="154" y="159"/>
                  </a:cubicBezTo>
                  <a:cubicBezTo>
                    <a:pt x="151" y="154"/>
                    <a:pt x="148" y="149"/>
                    <a:pt x="146" y="143"/>
                  </a:cubicBezTo>
                  <a:cubicBezTo>
                    <a:pt x="167" y="145"/>
                    <a:pt x="167" y="145"/>
                    <a:pt x="167" y="145"/>
                  </a:cubicBezTo>
                  <a:cubicBezTo>
                    <a:pt x="164" y="140"/>
                    <a:pt x="160" y="136"/>
                    <a:pt x="157" y="131"/>
                  </a:cubicBezTo>
                  <a:cubicBezTo>
                    <a:pt x="154" y="126"/>
                    <a:pt x="150" y="121"/>
                    <a:pt x="146" y="116"/>
                  </a:cubicBezTo>
                  <a:cubicBezTo>
                    <a:pt x="146" y="116"/>
                    <a:pt x="146" y="116"/>
                    <a:pt x="146" y="116"/>
                  </a:cubicBezTo>
                  <a:cubicBezTo>
                    <a:pt x="146" y="115"/>
                    <a:pt x="145" y="115"/>
                    <a:pt x="145" y="114"/>
                  </a:cubicBezTo>
                  <a:cubicBezTo>
                    <a:pt x="142" y="111"/>
                    <a:pt x="140" y="108"/>
                    <a:pt x="138" y="105"/>
                  </a:cubicBezTo>
                  <a:cubicBezTo>
                    <a:pt x="122" y="87"/>
                    <a:pt x="106" y="69"/>
                    <a:pt x="88" y="53"/>
                  </a:cubicBezTo>
                  <a:cubicBezTo>
                    <a:pt x="82" y="47"/>
                    <a:pt x="76" y="42"/>
                    <a:pt x="69" y="37"/>
                  </a:cubicBezTo>
                  <a:cubicBezTo>
                    <a:pt x="68" y="36"/>
                    <a:pt x="61" y="31"/>
                    <a:pt x="59" y="29"/>
                  </a:cubicBezTo>
                  <a:cubicBezTo>
                    <a:pt x="54" y="26"/>
                    <a:pt x="49" y="22"/>
                    <a:pt x="44" y="19"/>
                  </a:cubicBezTo>
                  <a:cubicBezTo>
                    <a:pt x="36" y="13"/>
                    <a:pt x="28" y="8"/>
                    <a:pt x="20" y="3"/>
                  </a:cubicBezTo>
                  <a:cubicBezTo>
                    <a:pt x="15" y="3"/>
                    <a:pt x="10" y="3"/>
                    <a:pt x="5" y="1"/>
                  </a:cubicBezTo>
                  <a:cubicBezTo>
                    <a:pt x="4" y="1"/>
                    <a:pt x="2" y="0"/>
                    <a:pt x="0" y="0"/>
                  </a:cubicBezTo>
                  <a:cubicBezTo>
                    <a:pt x="1" y="13"/>
                    <a:pt x="4" y="21"/>
                    <a:pt x="8" y="19"/>
                  </a:cubicBezTo>
                  <a:cubicBezTo>
                    <a:pt x="4" y="28"/>
                    <a:pt x="3" y="39"/>
                    <a:pt x="7" y="54"/>
                  </a:cubicBezTo>
                  <a:cubicBezTo>
                    <a:pt x="6" y="70"/>
                    <a:pt x="8" y="87"/>
                    <a:pt x="12" y="101"/>
                  </a:cubicBezTo>
                  <a:cubicBezTo>
                    <a:pt x="21" y="138"/>
                    <a:pt x="45" y="160"/>
                    <a:pt x="65" y="191"/>
                  </a:cubicBezTo>
                  <a:cubicBezTo>
                    <a:pt x="77" y="210"/>
                    <a:pt x="81" y="228"/>
                    <a:pt x="72" y="2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68" name="Freeform 53"/>
            <p:cNvSpPr>
              <a:spLocks/>
            </p:cNvSpPr>
            <p:nvPr/>
          </p:nvSpPr>
          <p:spPr bwMode="auto">
            <a:xfrm>
              <a:off x="2968" y="2277"/>
              <a:ext cx="105" cy="256"/>
            </a:xfrm>
            <a:custGeom>
              <a:avLst/>
              <a:gdLst>
                <a:gd name="T0" fmla="*/ 198 w 289"/>
                <a:gd name="T1" fmla="*/ 0 h 711"/>
                <a:gd name="T2" fmla="*/ 70 w 289"/>
                <a:gd name="T3" fmla="*/ 383 h 711"/>
                <a:gd name="T4" fmla="*/ 193 w 289"/>
                <a:gd name="T5" fmla="*/ 545 h 711"/>
                <a:gd name="T6" fmla="*/ 164 w 289"/>
                <a:gd name="T7" fmla="*/ 679 h 711"/>
                <a:gd name="T8" fmla="*/ 234 w 289"/>
                <a:gd name="T9" fmla="*/ 620 h 711"/>
                <a:gd name="T10" fmla="*/ 165 w 289"/>
                <a:gd name="T11" fmla="*/ 657 h 711"/>
                <a:gd name="T12" fmla="*/ 282 w 289"/>
                <a:gd name="T13" fmla="*/ 480 h 711"/>
                <a:gd name="T14" fmla="*/ 171 w 289"/>
                <a:gd name="T15" fmla="*/ 288 h 711"/>
                <a:gd name="T16" fmla="*/ 198 w 289"/>
                <a:gd name="T1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9" h="711">
                  <a:moveTo>
                    <a:pt x="198" y="0"/>
                  </a:moveTo>
                  <a:cubicBezTo>
                    <a:pt x="42" y="33"/>
                    <a:pt x="0" y="283"/>
                    <a:pt x="70" y="383"/>
                  </a:cubicBezTo>
                  <a:cubicBezTo>
                    <a:pt x="130" y="467"/>
                    <a:pt x="215" y="468"/>
                    <a:pt x="193" y="545"/>
                  </a:cubicBezTo>
                  <a:cubicBezTo>
                    <a:pt x="172" y="621"/>
                    <a:pt x="119" y="646"/>
                    <a:pt x="164" y="679"/>
                  </a:cubicBezTo>
                  <a:cubicBezTo>
                    <a:pt x="207" y="711"/>
                    <a:pt x="284" y="689"/>
                    <a:pt x="234" y="620"/>
                  </a:cubicBezTo>
                  <a:cubicBezTo>
                    <a:pt x="257" y="700"/>
                    <a:pt x="181" y="711"/>
                    <a:pt x="165" y="657"/>
                  </a:cubicBezTo>
                  <a:cubicBezTo>
                    <a:pt x="158" y="635"/>
                    <a:pt x="277" y="559"/>
                    <a:pt x="282" y="480"/>
                  </a:cubicBezTo>
                  <a:cubicBezTo>
                    <a:pt x="285" y="446"/>
                    <a:pt x="289" y="400"/>
                    <a:pt x="171" y="288"/>
                  </a:cubicBezTo>
                  <a:cubicBezTo>
                    <a:pt x="92" y="213"/>
                    <a:pt x="249" y="24"/>
                    <a:pt x="1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864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/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45FDC-0776-4B09-8A47-4FBFE17EB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Relying on Fixed IPs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7435D-EFB0-4FF7-8AD4-E08955485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66750"/>
            <a:ext cx="8839200" cy="4114800"/>
          </a:xfrm>
        </p:spPr>
        <p:txBody>
          <a:bodyPr>
            <a:normAutofit/>
          </a:bodyPr>
          <a:lstStyle/>
          <a:p>
            <a:r>
              <a:rPr lang="en-US" dirty="0"/>
              <a:t>Legacy IoT devices often require a fixed IP address </a:t>
            </a:r>
            <a:r>
              <a:rPr lang="en-US" b="1" dirty="0"/>
              <a:t>due to legacy architecture</a:t>
            </a:r>
            <a:r>
              <a:rPr lang="en-US" dirty="0"/>
              <a:t> in which the server reaches out to the device</a:t>
            </a:r>
          </a:p>
          <a:p>
            <a:endParaRPr lang="en-US" dirty="0"/>
          </a:p>
          <a:p>
            <a:r>
              <a:rPr lang="en-US" dirty="0"/>
              <a:t>There are several downsides for using fixed IP addresses</a:t>
            </a:r>
          </a:p>
          <a:p>
            <a:pPr lvl="1"/>
            <a:r>
              <a:rPr lang="en-US" dirty="0"/>
              <a:t>Logistics: it takes time to set up and assign unique IP per device/SIM</a:t>
            </a:r>
          </a:p>
          <a:p>
            <a:pPr lvl="1"/>
            <a:r>
              <a:rPr lang="en-US" dirty="0"/>
              <a:t>Risk: Fixed IP address usually means open ports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/>
              <a:t>The devices are sitting ducks for cyber attacks</a:t>
            </a:r>
            <a:r>
              <a:rPr lang="en-US" dirty="0"/>
              <a:t> (even if not using public IPs)</a:t>
            </a:r>
          </a:p>
          <a:p>
            <a:pPr lvl="1"/>
            <a:r>
              <a:rPr lang="en-US" dirty="0"/>
              <a:t>Cost: cellular operators tend to charge more for managing fixed IP address ranges, even if it’s just internal Ips</a:t>
            </a:r>
          </a:p>
          <a:p>
            <a:pPr lvl="1"/>
            <a:endParaRPr lang="en-US" dirty="0"/>
          </a:p>
          <a:p>
            <a:r>
              <a:rPr lang="en-US" b="1" dirty="0"/>
              <a:t>Best practice: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Do not open any ports on the device </a:t>
            </a:r>
            <a:r>
              <a:rPr lang="en-US" dirty="0">
                <a:sym typeface="Wingdings" panose="05000000000000000000" pitchFamily="2" charset="2"/>
              </a:rPr>
              <a:t> no need for fixed IP addresses..</a:t>
            </a:r>
            <a:endParaRPr lang="en-US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6353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6A7A2-F608-486B-B9B2-AB6AFF20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Weak Device Authentication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FD80F-510A-4C48-B4E5-539AD94BD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66750"/>
            <a:ext cx="8839200" cy="4343400"/>
          </a:xfrm>
        </p:spPr>
        <p:txBody>
          <a:bodyPr>
            <a:normAutofit/>
          </a:bodyPr>
          <a:lstStyle/>
          <a:p>
            <a:r>
              <a:rPr lang="en-US" dirty="0"/>
              <a:t>No matter which software platform is used, when field data is received, it is always identified by the source device that produced it</a:t>
            </a:r>
          </a:p>
          <a:p>
            <a:endParaRPr lang="en-US" dirty="0"/>
          </a:p>
          <a:p>
            <a:r>
              <a:rPr lang="en-US" dirty="0"/>
              <a:t>Legacy field devices often leave the end-user to assign devices’ their identity, which typically results in choosing </a:t>
            </a:r>
            <a:r>
              <a:rPr lang="en-US" b="1" dirty="0"/>
              <a:t>weak identifiers</a:t>
            </a:r>
            <a:r>
              <a:rPr lang="en-US" dirty="0"/>
              <a:t>. E.g.:</a:t>
            </a:r>
          </a:p>
          <a:p>
            <a:pPr lvl="1"/>
            <a:r>
              <a:rPr lang="en-US" dirty="0"/>
              <a:t>“1”, “2”, “3”</a:t>
            </a:r>
          </a:p>
          <a:p>
            <a:pPr lvl="1"/>
            <a:r>
              <a:rPr lang="en-US" dirty="0"/>
              <a:t>“site1”, “site2”, “site3”</a:t>
            </a:r>
          </a:p>
          <a:p>
            <a:endParaRPr lang="en-US" b="1" dirty="0"/>
          </a:p>
          <a:p>
            <a:r>
              <a:rPr lang="en-US" b="1" dirty="0"/>
              <a:t>Using weak identifiers is prone to malicious data injection</a:t>
            </a:r>
          </a:p>
          <a:p>
            <a:endParaRPr lang="en-US" dirty="0"/>
          </a:p>
          <a:p>
            <a:r>
              <a:rPr lang="en-US" dirty="0"/>
              <a:t>It therefore imperative to use strong (e.g. hardware-based) identifiers</a:t>
            </a:r>
          </a:p>
        </p:txBody>
      </p:sp>
    </p:spTree>
    <p:extLst>
      <p:ext uri="{BB962C8B-B14F-4D97-AF65-F5344CB8AC3E}">
        <p14:creationId xmlns:p14="http://schemas.microsoft.com/office/powerpoint/2010/main" val="256713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86CD97-C3EA-4810-9A8F-44313A2950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8A237A6-9900-42CD-9A49-1600677E8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For more details – info@ayyeka.com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816D2-DF03-4DEE-82B1-285C77275A7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4933950"/>
            <a:ext cx="2133600" cy="209550"/>
          </a:xfrm>
        </p:spPr>
        <p:txBody>
          <a:bodyPr/>
          <a:lstStyle/>
          <a:p>
            <a:fld id="{D462EB77-CB65-4525-8BCE-118AC8B3ABCB}" type="slidenum">
              <a:rPr lang="bg-BG" smtClean="0"/>
              <a:pPr/>
              <a:t>35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07243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43A5-B25B-40F5-B232-21ADC1C9B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5715000" cy="381000"/>
          </a:xfrm>
        </p:spPr>
        <p:txBody>
          <a:bodyPr>
            <a:normAutofit fontScale="90000"/>
          </a:bodyPr>
          <a:lstStyle/>
          <a:p>
            <a:r>
              <a:rPr lang="en-US" dirty="0"/>
              <a:t>Cyber Attacks on the Industrial World 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11B45EA5-2F34-43D0-BB29-D61B0A872C8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r="6615"/>
          <a:stretch/>
        </p:blipFill>
        <p:spPr>
          <a:xfrm>
            <a:off x="152400" y="2992962"/>
            <a:ext cx="3226933" cy="148378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378820-B267-4A4A-BBFC-162653EA8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78557"/>
            <a:ext cx="3758687" cy="2213547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871DC70-7CC9-4D84-9EC1-54C6FF363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4894" y="680938"/>
            <a:ext cx="2943009" cy="22135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5FA299-278F-4803-B148-67132B2B6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069" y="2999772"/>
            <a:ext cx="3142293" cy="14769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E1D9FA-10AC-4E38-9134-CEB982AEAB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533" y="2992962"/>
            <a:ext cx="2237336" cy="147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8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43A5-B25B-40F5-B232-21ADC1C9B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Understanding Cyber Attacks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B1C91-C786-4DA3-B353-E66A7048FB25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>
            <a:normAutofit/>
          </a:bodyPr>
          <a:lstStyle/>
          <a:p>
            <a:r>
              <a:rPr lang="en-US" sz="1400" b="1" dirty="0"/>
              <a:t>Who is behind cyber attacks?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Govt. agencies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Organized crime groups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Terrorist groups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Hacktivists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“Generic” hackers</a:t>
            </a:r>
            <a:endParaRPr lang="en-US" sz="1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A92F-3FEC-6B4B-B35B-038B7951CB39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en-US" sz="1400" b="1" dirty="0"/>
              <a:t>What are their objectives?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Denial of service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Ransom/blackmail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Data theft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Data manipulation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“Public relations”</a:t>
            </a:r>
          </a:p>
          <a:p>
            <a:endParaRPr lang="en-IL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6AF032-860B-5544-A471-B64A41A28C5F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95904" y="902925"/>
            <a:ext cx="1982456" cy="2659425"/>
          </a:xfrm>
        </p:spPr>
        <p:txBody>
          <a:bodyPr>
            <a:normAutofit/>
          </a:bodyPr>
          <a:lstStyle/>
          <a:p>
            <a:r>
              <a:rPr lang="en-US" sz="1400" b="1" dirty="0"/>
              <a:t>How does it work?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attacker finds a vulnerable asset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An attack is launched against the vulnerable asset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attacker gains unauthorized access to its target and achieves the attack’s objectives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3CFAF7-B581-4D2B-946B-380B8A172905}"/>
              </a:ext>
            </a:extLst>
          </p:cNvPr>
          <p:cNvGrpSpPr/>
          <p:nvPr/>
        </p:nvGrpSpPr>
        <p:grpSpPr>
          <a:xfrm>
            <a:off x="104219" y="2133509"/>
            <a:ext cx="410841" cy="433017"/>
            <a:chOff x="-8916705" y="-2273952"/>
            <a:chExt cx="7064695" cy="744602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B796CF1-6C20-411A-8477-E0E82A5C8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-8916705" y="-2273952"/>
              <a:ext cx="7064695" cy="6996865"/>
            </a:xfrm>
            <a:custGeom>
              <a:avLst/>
              <a:gdLst/>
              <a:ahLst/>
              <a:cxnLst/>
              <a:rect l="l" t="t" r="r" b="b"/>
              <a:pathLst>
                <a:path w="7064695" h="6996865">
                  <a:moveTo>
                    <a:pt x="3529953" y="1104988"/>
                  </a:moveTo>
                  <a:cubicBezTo>
                    <a:pt x="3462479" y="1103582"/>
                    <a:pt x="3395942" y="1121388"/>
                    <a:pt x="3326594" y="1162623"/>
                  </a:cubicBezTo>
                  <a:cubicBezTo>
                    <a:pt x="3259120" y="1203858"/>
                    <a:pt x="3187898" y="1230098"/>
                    <a:pt x="3116676" y="1267585"/>
                  </a:cubicBezTo>
                  <a:cubicBezTo>
                    <a:pt x="2869271" y="1402536"/>
                    <a:pt x="2644359" y="1563727"/>
                    <a:pt x="2475674" y="1792394"/>
                  </a:cubicBezTo>
                  <a:cubicBezTo>
                    <a:pt x="2411949" y="1878612"/>
                    <a:pt x="2348223" y="1961082"/>
                    <a:pt x="2284498" y="2043552"/>
                  </a:cubicBezTo>
                  <a:cubicBezTo>
                    <a:pt x="2202030" y="2148514"/>
                    <a:pt x="2127059" y="2257224"/>
                    <a:pt x="2074579" y="2384678"/>
                  </a:cubicBezTo>
                  <a:cubicBezTo>
                    <a:pt x="2190784" y="2294711"/>
                    <a:pt x="2303241" y="2193498"/>
                    <a:pt x="2434440" y="2114776"/>
                  </a:cubicBezTo>
                  <a:cubicBezTo>
                    <a:pt x="2464428" y="2365935"/>
                    <a:pt x="2501914" y="2605847"/>
                    <a:pt x="2573136" y="2842011"/>
                  </a:cubicBezTo>
                  <a:cubicBezTo>
                    <a:pt x="2689341" y="3235618"/>
                    <a:pt x="2925500" y="3524263"/>
                    <a:pt x="3307852" y="3685454"/>
                  </a:cubicBezTo>
                  <a:cubicBezTo>
                    <a:pt x="3405314" y="3722940"/>
                    <a:pt x="3506525" y="3756678"/>
                    <a:pt x="3615233" y="3726689"/>
                  </a:cubicBezTo>
                  <a:cubicBezTo>
                    <a:pt x="4020076" y="3621727"/>
                    <a:pt x="4293720" y="3363072"/>
                    <a:pt x="4443662" y="2976962"/>
                  </a:cubicBezTo>
                  <a:cubicBezTo>
                    <a:pt x="4552370" y="2703312"/>
                    <a:pt x="4597352" y="2414667"/>
                    <a:pt x="4631089" y="2111028"/>
                  </a:cubicBezTo>
                  <a:cubicBezTo>
                    <a:pt x="4758540" y="2193498"/>
                    <a:pt x="4863499" y="2279716"/>
                    <a:pt x="4968458" y="2373432"/>
                  </a:cubicBezTo>
                  <a:cubicBezTo>
                    <a:pt x="4979704" y="2335946"/>
                    <a:pt x="4960961" y="2313454"/>
                    <a:pt x="4949716" y="2290962"/>
                  </a:cubicBezTo>
                  <a:cubicBezTo>
                    <a:pt x="4811019" y="2066044"/>
                    <a:pt x="4649832" y="1859869"/>
                    <a:pt x="4477399" y="1661191"/>
                  </a:cubicBezTo>
                  <a:cubicBezTo>
                    <a:pt x="4274977" y="1432525"/>
                    <a:pt x="4008830" y="1293825"/>
                    <a:pt x="3738935" y="1162623"/>
                  </a:cubicBezTo>
                  <a:cubicBezTo>
                    <a:pt x="3665838" y="1127011"/>
                    <a:pt x="3597427" y="1106394"/>
                    <a:pt x="3529953" y="1104988"/>
                  </a:cubicBezTo>
                  <a:close/>
                  <a:moveTo>
                    <a:pt x="3540711" y="39"/>
                  </a:moveTo>
                  <a:cubicBezTo>
                    <a:pt x="3694192" y="918"/>
                    <a:pt x="3846091" y="17088"/>
                    <a:pt x="3997990" y="56460"/>
                  </a:cubicBezTo>
                  <a:cubicBezTo>
                    <a:pt x="4395553" y="157703"/>
                    <a:pt x="4669346" y="401435"/>
                    <a:pt x="4823121" y="780158"/>
                  </a:cubicBezTo>
                  <a:cubicBezTo>
                    <a:pt x="4920636" y="1023890"/>
                    <a:pt x="5010651" y="1263872"/>
                    <a:pt x="5108166" y="1503855"/>
                  </a:cubicBezTo>
                  <a:cubicBezTo>
                    <a:pt x="5201931" y="1743837"/>
                    <a:pt x="5329451" y="1957572"/>
                    <a:pt x="5509480" y="2141308"/>
                  </a:cubicBezTo>
                  <a:cubicBezTo>
                    <a:pt x="5588242" y="2227552"/>
                    <a:pt x="5659503" y="2321295"/>
                    <a:pt x="5715762" y="2422538"/>
                  </a:cubicBezTo>
                  <a:cubicBezTo>
                    <a:pt x="5903292" y="2756263"/>
                    <a:pt x="5862036" y="3078740"/>
                    <a:pt x="5599494" y="3356220"/>
                  </a:cubicBezTo>
                  <a:cubicBezTo>
                    <a:pt x="5513230" y="3446213"/>
                    <a:pt x="5411964" y="3521208"/>
                    <a:pt x="5299446" y="3599952"/>
                  </a:cubicBezTo>
                  <a:cubicBezTo>
                    <a:pt x="5348204" y="3614951"/>
                    <a:pt x="5389461" y="3626200"/>
                    <a:pt x="5430717" y="3637449"/>
                  </a:cubicBezTo>
                  <a:cubicBezTo>
                    <a:pt x="5910793" y="3787438"/>
                    <a:pt x="6233344" y="4098665"/>
                    <a:pt x="6432126" y="4559882"/>
                  </a:cubicBezTo>
                  <a:cubicBezTo>
                    <a:pt x="6642159" y="5047346"/>
                    <a:pt x="6788432" y="5557309"/>
                    <a:pt x="6953459" y="6063522"/>
                  </a:cubicBezTo>
                  <a:cubicBezTo>
                    <a:pt x="6998466" y="6206012"/>
                    <a:pt x="7050974" y="6352251"/>
                    <a:pt x="7062226" y="6505990"/>
                  </a:cubicBezTo>
                  <a:cubicBezTo>
                    <a:pt x="7084729" y="6790969"/>
                    <a:pt x="6953459" y="6944708"/>
                    <a:pt x="6668413" y="6978455"/>
                  </a:cubicBezTo>
                  <a:cubicBezTo>
                    <a:pt x="6488385" y="7000954"/>
                    <a:pt x="6312107" y="6989705"/>
                    <a:pt x="6135829" y="6993454"/>
                  </a:cubicBezTo>
                  <a:cubicBezTo>
                    <a:pt x="6087071" y="6993454"/>
                    <a:pt x="6038314" y="6985955"/>
                    <a:pt x="5993306" y="6993454"/>
                  </a:cubicBezTo>
                  <a:cubicBezTo>
                    <a:pt x="5884539" y="7004703"/>
                    <a:pt x="5794525" y="6993454"/>
                    <a:pt x="5742017" y="6877213"/>
                  </a:cubicBezTo>
                  <a:cubicBezTo>
                    <a:pt x="5727014" y="6847215"/>
                    <a:pt x="5693259" y="6820967"/>
                    <a:pt x="5659503" y="6805968"/>
                  </a:cubicBezTo>
                  <a:cubicBezTo>
                    <a:pt x="5595743" y="6775970"/>
                    <a:pt x="5591993" y="6734723"/>
                    <a:pt x="5603245" y="6674728"/>
                  </a:cubicBezTo>
                  <a:cubicBezTo>
                    <a:pt x="5682007" y="6146016"/>
                    <a:pt x="5760770" y="5617305"/>
                    <a:pt x="5835781" y="5088593"/>
                  </a:cubicBezTo>
                  <a:cubicBezTo>
                    <a:pt x="5862036" y="4908606"/>
                    <a:pt x="5895791" y="4728620"/>
                    <a:pt x="5914544" y="4548633"/>
                  </a:cubicBezTo>
                  <a:cubicBezTo>
                    <a:pt x="5948299" y="4263654"/>
                    <a:pt x="5745767" y="4042420"/>
                    <a:pt x="5449470" y="4042420"/>
                  </a:cubicBezTo>
                  <a:cubicBezTo>
                    <a:pt x="4249280" y="4042420"/>
                    <a:pt x="3049089" y="4042420"/>
                    <a:pt x="1848899" y="4042420"/>
                  </a:cubicBezTo>
                  <a:cubicBezTo>
                    <a:pt x="1740132" y="4042420"/>
                    <a:pt x="1635115" y="4031170"/>
                    <a:pt x="1526348" y="4049919"/>
                  </a:cubicBezTo>
                  <a:cubicBezTo>
                    <a:pt x="1275058" y="4091166"/>
                    <a:pt x="1113783" y="4304901"/>
                    <a:pt x="1151289" y="4556132"/>
                  </a:cubicBezTo>
                  <a:cubicBezTo>
                    <a:pt x="1245053" y="5216084"/>
                    <a:pt x="1342569" y="5876036"/>
                    <a:pt x="1443835" y="6535988"/>
                  </a:cubicBezTo>
                  <a:cubicBezTo>
                    <a:pt x="1462588" y="6663478"/>
                    <a:pt x="1500094" y="6787219"/>
                    <a:pt x="1342569" y="6858464"/>
                  </a:cubicBezTo>
                  <a:cubicBezTo>
                    <a:pt x="1327567" y="6862214"/>
                    <a:pt x="1316315" y="6880962"/>
                    <a:pt x="1308814" y="6895961"/>
                  </a:cubicBezTo>
                  <a:cubicBezTo>
                    <a:pt x="1271308" y="6993454"/>
                    <a:pt x="1192545" y="6997204"/>
                    <a:pt x="1102531" y="6993454"/>
                  </a:cubicBezTo>
                  <a:cubicBezTo>
                    <a:pt x="869994" y="6982205"/>
                    <a:pt x="637457" y="7004703"/>
                    <a:pt x="404920" y="6978455"/>
                  </a:cubicBezTo>
                  <a:cubicBezTo>
                    <a:pt x="329908" y="6970956"/>
                    <a:pt x="258647" y="6952207"/>
                    <a:pt x="191136" y="6918460"/>
                  </a:cubicBezTo>
                  <a:cubicBezTo>
                    <a:pt x="82369" y="6862214"/>
                    <a:pt x="22359" y="6775970"/>
                    <a:pt x="7357" y="6655979"/>
                  </a:cubicBezTo>
                  <a:cubicBezTo>
                    <a:pt x="-11396" y="6528488"/>
                    <a:pt x="7357" y="6404747"/>
                    <a:pt x="44863" y="6284756"/>
                  </a:cubicBezTo>
                  <a:cubicBezTo>
                    <a:pt x="198637" y="5793542"/>
                    <a:pt x="337409" y="5294828"/>
                    <a:pt x="528690" y="4814863"/>
                  </a:cubicBezTo>
                  <a:cubicBezTo>
                    <a:pt x="581198" y="4676123"/>
                    <a:pt x="644958" y="4541133"/>
                    <a:pt x="712469" y="4406143"/>
                  </a:cubicBezTo>
                  <a:cubicBezTo>
                    <a:pt x="918752" y="3982424"/>
                    <a:pt x="1263806" y="3742441"/>
                    <a:pt x="1706377" y="3618700"/>
                  </a:cubicBezTo>
                  <a:cubicBezTo>
                    <a:pt x="1721379" y="3614951"/>
                    <a:pt x="1740132" y="3607451"/>
                    <a:pt x="1766386" y="3599952"/>
                  </a:cubicBezTo>
                  <a:cubicBezTo>
                    <a:pt x="1635115" y="3509958"/>
                    <a:pt x="1518847" y="3419965"/>
                    <a:pt x="1421331" y="3307473"/>
                  </a:cubicBezTo>
                  <a:cubicBezTo>
                    <a:pt x="1207547" y="3048742"/>
                    <a:pt x="1173792" y="2771262"/>
                    <a:pt x="1323816" y="2471284"/>
                  </a:cubicBezTo>
                  <a:cubicBezTo>
                    <a:pt x="1376324" y="2362542"/>
                    <a:pt x="1440084" y="2265049"/>
                    <a:pt x="1522597" y="2182555"/>
                  </a:cubicBezTo>
                  <a:cubicBezTo>
                    <a:pt x="1766386" y="1935073"/>
                    <a:pt x="1920160" y="1635095"/>
                    <a:pt x="2036429" y="1312619"/>
                  </a:cubicBezTo>
                  <a:cubicBezTo>
                    <a:pt x="2100189" y="1140131"/>
                    <a:pt x="2167700" y="971394"/>
                    <a:pt x="2231460" y="802656"/>
                  </a:cubicBezTo>
                  <a:cubicBezTo>
                    <a:pt x="2437742" y="281444"/>
                    <a:pt x="2846557" y="41462"/>
                    <a:pt x="3386643" y="3964"/>
                  </a:cubicBezTo>
                  <a:cubicBezTo>
                    <a:pt x="3438214" y="1152"/>
                    <a:pt x="3489550" y="-254"/>
                    <a:pt x="3540711" y="3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A541856D-C3F0-45A6-B6A0-50618B9D3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-7501551" y="2033587"/>
              <a:ext cx="4236944" cy="3138488"/>
            </a:xfrm>
            <a:custGeom>
              <a:avLst/>
              <a:gdLst/>
              <a:ahLst/>
              <a:cxnLst/>
              <a:rect l="l" t="t" r="r" b="b"/>
              <a:pathLst>
                <a:path w="4236944" h="3138488">
                  <a:moveTo>
                    <a:pt x="980670" y="2625725"/>
                  </a:moveTo>
                  <a:cubicBezTo>
                    <a:pt x="958158" y="2625725"/>
                    <a:pt x="939398" y="2625725"/>
                    <a:pt x="920637" y="2629458"/>
                  </a:cubicBezTo>
                  <a:cubicBezTo>
                    <a:pt x="879365" y="2633191"/>
                    <a:pt x="853100" y="2655588"/>
                    <a:pt x="853100" y="2696648"/>
                  </a:cubicBezTo>
                  <a:cubicBezTo>
                    <a:pt x="856852" y="2737709"/>
                    <a:pt x="879365" y="2760105"/>
                    <a:pt x="920637" y="2760105"/>
                  </a:cubicBezTo>
                  <a:cubicBezTo>
                    <a:pt x="939398" y="2763838"/>
                    <a:pt x="954406" y="2760105"/>
                    <a:pt x="973166" y="2760105"/>
                  </a:cubicBezTo>
                  <a:cubicBezTo>
                    <a:pt x="1352124" y="2760105"/>
                    <a:pt x="1731082" y="2760105"/>
                    <a:pt x="2113792" y="2760105"/>
                  </a:cubicBezTo>
                  <a:cubicBezTo>
                    <a:pt x="2496502" y="2760105"/>
                    <a:pt x="2879212" y="2760105"/>
                    <a:pt x="3261922" y="2760105"/>
                  </a:cubicBezTo>
                  <a:cubicBezTo>
                    <a:pt x="3280683" y="2760105"/>
                    <a:pt x="3299443" y="2763838"/>
                    <a:pt x="3321955" y="2760105"/>
                  </a:cubicBezTo>
                  <a:cubicBezTo>
                    <a:pt x="3359476" y="2756373"/>
                    <a:pt x="3378236" y="2737709"/>
                    <a:pt x="3381988" y="2696648"/>
                  </a:cubicBezTo>
                  <a:cubicBezTo>
                    <a:pt x="3381988" y="2659320"/>
                    <a:pt x="3359476" y="2636924"/>
                    <a:pt x="3325707" y="2629458"/>
                  </a:cubicBezTo>
                  <a:cubicBezTo>
                    <a:pt x="3306947" y="2625725"/>
                    <a:pt x="3284435" y="2625725"/>
                    <a:pt x="3265674" y="2625725"/>
                  </a:cubicBezTo>
                  <a:cubicBezTo>
                    <a:pt x="2504006" y="2625725"/>
                    <a:pt x="1742338" y="2625725"/>
                    <a:pt x="980670" y="2625725"/>
                  </a:cubicBezTo>
                  <a:close/>
                  <a:moveTo>
                    <a:pt x="2116886" y="411515"/>
                  </a:moveTo>
                  <a:cubicBezTo>
                    <a:pt x="1921910" y="411515"/>
                    <a:pt x="1726935" y="470604"/>
                    <a:pt x="1573205" y="588783"/>
                  </a:cubicBezTo>
                  <a:cubicBezTo>
                    <a:pt x="1475717" y="663817"/>
                    <a:pt x="1393228" y="757610"/>
                    <a:pt x="1370731" y="881416"/>
                  </a:cubicBezTo>
                  <a:cubicBezTo>
                    <a:pt x="1318237" y="1144036"/>
                    <a:pt x="1321987" y="1399152"/>
                    <a:pt x="1471968" y="1631758"/>
                  </a:cubicBezTo>
                  <a:cubicBezTo>
                    <a:pt x="1501964" y="1676778"/>
                    <a:pt x="1509463" y="1706792"/>
                    <a:pt x="1471968" y="1751813"/>
                  </a:cubicBezTo>
                  <a:cubicBezTo>
                    <a:pt x="1426973" y="1800585"/>
                    <a:pt x="1385729" y="1864364"/>
                    <a:pt x="1419474" y="1935646"/>
                  </a:cubicBezTo>
                  <a:cubicBezTo>
                    <a:pt x="1453220" y="1999425"/>
                    <a:pt x="1524461" y="1988170"/>
                    <a:pt x="1580704" y="1995674"/>
                  </a:cubicBezTo>
                  <a:cubicBezTo>
                    <a:pt x="1689440" y="2006929"/>
                    <a:pt x="1715687" y="2021936"/>
                    <a:pt x="1734434" y="2130735"/>
                  </a:cubicBezTo>
                  <a:cubicBezTo>
                    <a:pt x="1749432" y="2202018"/>
                    <a:pt x="1790677" y="2243287"/>
                    <a:pt x="1861918" y="2258293"/>
                  </a:cubicBezTo>
                  <a:cubicBezTo>
                    <a:pt x="1948157" y="2273300"/>
                    <a:pt x="2030647" y="2265797"/>
                    <a:pt x="2116886" y="2269548"/>
                  </a:cubicBezTo>
                  <a:cubicBezTo>
                    <a:pt x="2206874" y="2265797"/>
                    <a:pt x="2296863" y="2273300"/>
                    <a:pt x="2386852" y="2254542"/>
                  </a:cubicBezTo>
                  <a:cubicBezTo>
                    <a:pt x="2443094" y="2239535"/>
                    <a:pt x="2476840" y="2205769"/>
                    <a:pt x="2491838" y="2149494"/>
                  </a:cubicBezTo>
                  <a:cubicBezTo>
                    <a:pt x="2533083" y="2006929"/>
                    <a:pt x="2533083" y="2010681"/>
                    <a:pt x="2683064" y="1991922"/>
                  </a:cubicBezTo>
                  <a:cubicBezTo>
                    <a:pt x="2829295" y="1976915"/>
                    <a:pt x="2863041" y="1905633"/>
                    <a:pt x="2784301" y="1781826"/>
                  </a:cubicBezTo>
                  <a:cubicBezTo>
                    <a:pt x="2776802" y="1766819"/>
                    <a:pt x="2765553" y="1748061"/>
                    <a:pt x="2754305" y="1736806"/>
                  </a:cubicBezTo>
                  <a:cubicBezTo>
                    <a:pt x="2724309" y="1710544"/>
                    <a:pt x="2728058" y="1684282"/>
                    <a:pt x="2750555" y="1654268"/>
                  </a:cubicBezTo>
                  <a:cubicBezTo>
                    <a:pt x="2889288" y="1470434"/>
                    <a:pt x="2893037" y="1252835"/>
                    <a:pt x="2889288" y="1038988"/>
                  </a:cubicBezTo>
                  <a:cubicBezTo>
                    <a:pt x="2889288" y="851402"/>
                    <a:pt x="2806798" y="701334"/>
                    <a:pt x="2660567" y="588783"/>
                  </a:cubicBezTo>
                  <a:cubicBezTo>
                    <a:pt x="2506836" y="470604"/>
                    <a:pt x="2311861" y="411515"/>
                    <a:pt x="2116886" y="411515"/>
                  </a:cubicBezTo>
                  <a:close/>
                  <a:moveTo>
                    <a:pt x="213026" y="0"/>
                  </a:moveTo>
                  <a:lnTo>
                    <a:pt x="2117831" y="0"/>
                  </a:lnTo>
                  <a:cubicBezTo>
                    <a:pt x="2747767" y="0"/>
                    <a:pt x="3377703" y="0"/>
                    <a:pt x="4007638" y="0"/>
                  </a:cubicBezTo>
                  <a:cubicBezTo>
                    <a:pt x="4191370" y="0"/>
                    <a:pt x="4255113" y="71244"/>
                    <a:pt x="4232615" y="254979"/>
                  </a:cubicBezTo>
                  <a:cubicBezTo>
                    <a:pt x="4176371" y="641197"/>
                    <a:pt x="4116377" y="1031164"/>
                    <a:pt x="4060133" y="1417382"/>
                  </a:cubicBezTo>
                  <a:cubicBezTo>
                    <a:pt x="4000139" y="1826098"/>
                    <a:pt x="3940145" y="2231064"/>
                    <a:pt x="3880151" y="2639780"/>
                  </a:cubicBezTo>
                  <a:cubicBezTo>
                    <a:pt x="3872652" y="2681026"/>
                    <a:pt x="3891400" y="2684776"/>
                    <a:pt x="3921397" y="2684776"/>
                  </a:cubicBezTo>
                  <a:cubicBezTo>
                    <a:pt x="3966393" y="2684776"/>
                    <a:pt x="4011388" y="2677277"/>
                    <a:pt x="4056383" y="2692275"/>
                  </a:cubicBezTo>
                  <a:cubicBezTo>
                    <a:pt x="4157623" y="2729772"/>
                    <a:pt x="4206368" y="2831014"/>
                    <a:pt x="4183870" y="2966003"/>
                  </a:cubicBezTo>
                  <a:cubicBezTo>
                    <a:pt x="4168872" y="3070994"/>
                    <a:pt x="4093880" y="3134738"/>
                    <a:pt x="3981391" y="3138488"/>
                  </a:cubicBezTo>
                  <a:cubicBezTo>
                    <a:pt x="3355205" y="3138488"/>
                    <a:pt x="2725269" y="3138488"/>
                    <a:pt x="2099083" y="3138488"/>
                  </a:cubicBezTo>
                  <a:cubicBezTo>
                    <a:pt x="1491645" y="3138488"/>
                    <a:pt x="884208" y="3138488"/>
                    <a:pt x="276770" y="3138488"/>
                  </a:cubicBezTo>
                  <a:cubicBezTo>
                    <a:pt x="81790" y="3138488"/>
                    <a:pt x="-23200" y="2951004"/>
                    <a:pt x="74290" y="2778518"/>
                  </a:cubicBezTo>
                  <a:cubicBezTo>
                    <a:pt x="126785" y="2692275"/>
                    <a:pt x="205527" y="2677277"/>
                    <a:pt x="295518" y="2684776"/>
                  </a:cubicBezTo>
                  <a:cubicBezTo>
                    <a:pt x="348012" y="2688526"/>
                    <a:pt x="359261" y="2673527"/>
                    <a:pt x="351762" y="2617282"/>
                  </a:cubicBezTo>
                  <a:cubicBezTo>
                    <a:pt x="254272" y="1976085"/>
                    <a:pt x="160531" y="1331139"/>
                    <a:pt x="66791" y="686193"/>
                  </a:cubicBezTo>
                  <a:cubicBezTo>
                    <a:pt x="44293" y="536205"/>
                    <a:pt x="21796" y="386218"/>
                    <a:pt x="3048" y="232481"/>
                  </a:cubicBezTo>
                  <a:cubicBezTo>
                    <a:pt x="-15701" y="74994"/>
                    <a:pt x="51793" y="0"/>
                    <a:pt x="213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43E180A2-75BA-451D-ABEC-348865D48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-5954714" y="3114675"/>
              <a:ext cx="500063" cy="358775"/>
            </a:xfrm>
            <a:custGeom>
              <a:avLst/>
              <a:gdLst>
                <a:gd name="T0" fmla="*/ 74 w 133"/>
                <a:gd name="T1" fmla="*/ 96 h 96"/>
                <a:gd name="T2" fmla="*/ 8 w 133"/>
                <a:gd name="T3" fmla="*/ 22 h 96"/>
                <a:gd name="T4" fmla="*/ 31 w 133"/>
                <a:gd name="T5" fmla="*/ 10 h 96"/>
                <a:gd name="T6" fmla="*/ 120 w 133"/>
                <a:gd name="T7" fmla="*/ 44 h 96"/>
                <a:gd name="T8" fmla="*/ 128 w 133"/>
                <a:gd name="T9" fmla="*/ 60 h 96"/>
                <a:gd name="T10" fmla="*/ 74 w 133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96">
                  <a:moveTo>
                    <a:pt x="74" y="96"/>
                  </a:moveTo>
                  <a:cubicBezTo>
                    <a:pt x="28" y="96"/>
                    <a:pt x="0" y="64"/>
                    <a:pt x="8" y="22"/>
                  </a:cubicBezTo>
                  <a:cubicBezTo>
                    <a:pt x="10" y="7"/>
                    <a:pt x="15" y="0"/>
                    <a:pt x="31" y="10"/>
                  </a:cubicBezTo>
                  <a:cubicBezTo>
                    <a:pt x="59" y="26"/>
                    <a:pt x="89" y="37"/>
                    <a:pt x="120" y="44"/>
                  </a:cubicBezTo>
                  <a:cubicBezTo>
                    <a:pt x="131" y="46"/>
                    <a:pt x="133" y="50"/>
                    <a:pt x="128" y="60"/>
                  </a:cubicBezTo>
                  <a:cubicBezTo>
                    <a:pt x="117" y="84"/>
                    <a:pt x="99" y="96"/>
                    <a:pt x="74" y="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E80D9763-CF6C-4A42-80F4-F0C5A0F15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08601" y="3114675"/>
              <a:ext cx="501650" cy="358775"/>
            </a:xfrm>
            <a:custGeom>
              <a:avLst/>
              <a:gdLst>
                <a:gd name="T0" fmla="*/ 58 w 134"/>
                <a:gd name="T1" fmla="*/ 96 h 96"/>
                <a:gd name="T2" fmla="*/ 2 w 134"/>
                <a:gd name="T3" fmla="*/ 56 h 96"/>
                <a:gd name="T4" fmla="*/ 8 w 134"/>
                <a:gd name="T5" fmla="*/ 44 h 96"/>
                <a:gd name="T6" fmla="*/ 106 w 134"/>
                <a:gd name="T7" fmla="*/ 7 h 96"/>
                <a:gd name="T8" fmla="*/ 124 w 134"/>
                <a:gd name="T9" fmla="*/ 20 h 96"/>
                <a:gd name="T10" fmla="*/ 58 w 13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" h="96">
                  <a:moveTo>
                    <a:pt x="58" y="96"/>
                  </a:moveTo>
                  <a:cubicBezTo>
                    <a:pt x="31" y="96"/>
                    <a:pt x="10" y="80"/>
                    <a:pt x="2" y="56"/>
                  </a:cubicBezTo>
                  <a:cubicBezTo>
                    <a:pt x="0" y="48"/>
                    <a:pt x="2" y="46"/>
                    <a:pt x="8" y="44"/>
                  </a:cubicBezTo>
                  <a:cubicBezTo>
                    <a:pt x="43" y="37"/>
                    <a:pt x="75" y="24"/>
                    <a:pt x="106" y="7"/>
                  </a:cubicBezTo>
                  <a:cubicBezTo>
                    <a:pt x="120" y="0"/>
                    <a:pt x="122" y="12"/>
                    <a:pt x="124" y="20"/>
                  </a:cubicBezTo>
                  <a:cubicBezTo>
                    <a:pt x="134" y="63"/>
                    <a:pt x="105" y="96"/>
                    <a:pt x="58" y="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2D97D671-BAB4-4B84-BE88-49348CFB9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35626" y="3635375"/>
              <a:ext cx="184150" cy="273050"/>
            </a:xfrm>
            <a:custGeom>
              <a:avLst/>
              <a:gdLst>
                <a:gd name="T0" fmla="*/ 0 w 49"/>
                <a:gd name="T1" fmla="*/ 49 h 73"/>
                <a:gd name="T2" fmla="*/ 39 w 49"/>
                <a:gd name="T3" fmla="*/ 1 h 73"/>
                <a:gd name="T4" fmla="*/ 47 w 49"/>
                <a:gd name="T5" fmla="*/ 10 h 73"/>
                <a:gd name="T6" fmla="*/ 35 w 49"/>
                <a:gd name="T7" fmla="*/ 62 h 73"/>
                <a:gd name="T8" fmla="*/ 19 w 49"/>
                <a:gd name="T9" fmla="*/ 70 h 73"/>
                <a:gd name="T10" fmla="*/ 0 w 49"/>
                <a:gd name="T11" fmla="*/ 4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3">
                  <a:moveTo>
                    <a:pt x="0" y="49"/>
                  </a:moveTo>
                  <a:cubicBezTo>
                    <a:pt x="0" y="27"/>
                    <a:pt x="20" y="4"/>
                    <a:pt x="39" y="1"/>
                  </a:cubicBezTo>
                  <a:cubicBezTo>
                    <a:pt x="46" y="0"/>
                    <a:pt x="49" y="3"/>
                    <a:pt x="47" y="10"/>
                  </a:cubicBezTo>
                  <a:cubicBezTo>
                    <a:pt x="43" y="27"/>
                    <a:pt x="39" y="45"/>
                    <a:pt x="35" y="62"/>
                  </a:cubicBezTo>
                  <a:cubicBezTo>
                    <a:pt x="33" y="73"/>
                    <a:pt x="26" y="72"/>
                    <a:pt x="19" y="70"/>
                  </a:cubicBezTo>
                  <a:cubicBezTo>
                    <a:pt x="5" y="68"/>
                    <a:pt x="0" y="59"/>
                    <a:pt x="0" y="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F9CD0D15-85C4-43F5-986F-B97B20A67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16539" y="3632200"/>
              <a:ext cx="187325" cy="276225"/>
            </a:xfrm>
            <a:custGeom>
              <a:avLst/>
              <a:gdLst>
                <a:gd name="T0" fmla="*/ 49 w 50"/>
                <a:gd name="T1" fmla="*/ 51 h 74"/>
                <a:gd name="T2" fmla="*/ 27 w 50"/>
                <a:gd name="T3" fmla="*/ 72 h 74"/>
                <a:gd name="T4" fmla="*/ 12 w 50"/>
                <a:gd name="T5" fmla="*/ 54 h 74"/>
                <a:gd name="T6" fmla="*/ 3 w 50"/>
                <a:gd name="T7" fmla="*/ 13 h 74"/>
                <a:gd name="T8" fmla="*/ 13 w 50"/>
                <a:gd name="T9" fmla="*/ 3 h 74"/>
                <a:gd name="T10" fmla="*/ 49 w 50"/>
                <a:gd name="T11" fmla="*/ 5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74">
                  <a:moveTo>
                    <a:pt x="49" y="51"/>
                  </a:moveTo>
                  <a:cubicBezTo>
                    <a:pt x="48" y="63"/>
                    <a:pt x="40" y="71"/>
                    <a:pt x="27" y="72"/>
                  </a:cubicBezTo>
                  <a:cubicBezTo>
                    <a:pt x="13" y="74"/>
                    <a:pt x="14" y="63"/>
                    <a:pt x="12" y="54"/>
                  </a:cubicBezTo>
                  <a:cubicBezTo>
                    <a:pt x="9" y="40"/>
                    <a:pt x="6" y="27"/>
                    <a:pt x="3" y="13"/>
                  </a:cubicBezTo>
                  <a:cubicBezTo>
                    <a:pt x="0" y="3"/>
                    <a:pt x="3" y="0"/>
                    <a:pt x="13" y="3"/>
                  </a:cubicBezTo>
                  <a:cubicBezTo>
                    <a:pt x="33" y="10"/>
                    <a:pt x="50" y="30"/>
                    <a:pt x="49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13" name="Group 42">
            <a:extLst>
              <a:ext uri="{FF2B5EF4-FFF2-40B4-BE49-F238E27FC236}">
                <a16:creationId xmlns:a16="http://schemas.microsoft.com/office/drawing/2014/main" id="{37495CF3-49A7-45EE-A2A3-5712D7E370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00400" y="1504950"/>
            <a:ext cx="402472" cy="403493"/>
            <a:chOff x="2683" y="1423"/>
            <a:chExt cx="394" cy="39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F9C951B-3B4B-40C2-9FCF-B9BA9DCE3A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9" y="1579"/>
              <a:ext cx="82" cy="8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FC9A515-C107-4E5F-A809-8A76FBFB0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1423"/>
              <a:ext cx="394" cy="395"/>
            </a:xfrm>
            <a:custGeom>
              <a:avLst/>
              <a:gdLst>
                <a:gd name="T0" fmla="*/ 83 w 167"/>
                <a:gd name="T1" fmla="*/ 0 h 167"/>
                <a:gd name="T2" fmla="*/ 81 w 167"/>
                <a:gd name="T3" fmla="*/ 2 h 167"/>
                <a:gd name="T4" fmla="*/ 81 w 167"/>
                <a:gd name="T5" fmla="*/ 81 h 167"/>
                <a:gd name="T6" fmla="*/ 2 w 167"/>
                <a:gd name="T7" fmla="*/ 81 h 167"/>
                <a:gd name="T8" fmla="*/ 0 w 167"/>
                <a:gd name="T9" fmla="*/ 83 h 167"/>
                <a:gd name="T10" fmla="*/ 2 w 167"/>
                <a:gd name="T11" fmla="*/ 86 h 167"/>
                <a:gd name="T12" fmla="*/ 81 w 167"/>
                <a:gd name="T13" fmla="*/ 86 h 167"/>
                <a:gd name="T14" fmla="*/ 81 w 167"/>
                <a:gd name="T15" fmla="*/ 165 h 167"/>
                <a:gd name="T16" fmla="*/ 83 w 167"/>
                <a:gd name="T17" fmla="*/ 167 h 167"/>
                <a:gd name="T18" fmla="*/ 86 w 167"/>
                <a:gd name="T19" fmla="*/ 165 h 167"/>
                <a:gd name="T20" fmla="*/ 86 w 167"/>
                <a:gd name="T21" fmla="*/ 86 h 167"/>
                <a:gd name="T22" fmla="*/ 164 w 167"/>
                <a:gd name="T23" fmla="*/ 86 h 167"/>
                <a:gd name="T24" fmla="*/ 167 w 167"/>
                <a:gd name="T25" fmla="*/ 83 h 167"/>
                <a:gd name="T26" fmla="*/ 164 w 167"/>
                <a:gd name="T27" fmla="*/ 81 h 167"/>
                <a:gd name="T28" fmla="*/ 86 w 167"/>
                <a:gd name="T29" fmla="*/ 81 h 167"/>
                <a:gd name="T30" fmla="*/ 86 w 167"/>
                <a:gd name="T31" fmla="*/ 2 h 167"/>
                <a:gd name="T32" fmla="*/ 83 w 167"/>
                <a:gd name="T3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7" h="167">
                  <a:moveTo>
                    <a:pt x="83" y="0"/>
                  </a:moveTo>
                  <a:cubicBezTo>
                    <a:pt x="82" y="0"/>
                    <a:pt x="81" y="1"/>
                    <a:pt x="81" y="2"/>
                  </a:cubicBezTo>
                  <a:cubicBezTo>
                    <a:pt x="81" y="81"/>
                    <a:pt x="81" y="81"/>
                    <a:pt x="81" y="81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1" y="81"/>
                    <a:pt x="0" y="82"/>
                    <a:pt x="0" y="83"/>
                  </a:cubicBezTo>
                  <a:cubicBezTo>
                    <a:pt x="0" y="85"/>
                    <a:pt x="1" y="86"/>
                    <a:pt x="2" y="86"/>
                  </a:cubicBezTo>
                  <a:cubicBezTo>
                    <a:pt x="81" y="86"/>
                    <a:pt x="81" y="86"/>
                    <a:pt x="81" y="86"/>
                  </a:cubicBezTo>
                  <a:cubicBezTo>
                    <a:pt x="81" y="165"/>
                    <a:pt x="81" y="165"/>
                    <a:pt x="81" y="165"/>
                  </a:cubicBezTo>
                  <a:cubicBezTo>
                    <a:pt x="81" y="166"/>
                    <a:pt x="82" y="167"/>
                    <a:pt x="83" y="167"/>
                  </a:cubicBezTo>
                  <a:cubicBezTo>
                    <a:pt x="85" y="167"/>
                    <a:pt x="86" y="166"/>
                    <a:pt x="86" y="165"/>
                  </a:cubicBezTo>
                  <a:cubicBezTo>
                    <a:pt x="86" y="86"/>
                    <a:pt x="86" y="86"/>
                    <a:pt x="86" y="86"/>
                  </a:cubicBezTo>
                  <a:cubicBezTo>
                    <a:pt x="164" y="86"/>
                    <a:pt x="164" y="86"/>
                    <a:pt x="164" y="86"/>
                  </a:cubicBezTo>
                  <a:cubicBezTo>
                    <a:pt x="166" y="86"/>
                    <a:pt x="167" y="85"/>
                    <a:pt x="167" y="83"/>
                  </a:cubicBezTo>
                  <a:cubicBezTo>
                    <a:pt x="167" y="82"/>
                    <a:pt x="166" y="81"/>
                    <a:pt x="164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6" y="1"/>
                    <a:pt x="85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A146213-14C3-4808-9BFD-77E8BED0E8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95" y="1435"/>
              <a:ext cx="368" cy="371"/>
            </a:xfrm>
            <a:custGeom>
              <a:avLst/>
              <a:gdLst>
                <a:gd name="T0" fmla="*/ 85 w 156"/>
                <a:gd name="T1" fmla="*/ 0 h 157"/>
                <a:gd name="T2" fmla="*/ 86 w 156"/>
                <a:gd name="T3" fmla="*/ 7 h 157"/>
                <a:gd name="T4" fmla="*/ 149 w 156"/>
                <a:gd name="T5" fmla="*/ 71 h 157"/>
                <a:gd name="T6" fmla="*/ 156 w 156"/>
                <a:gd name="T7" fmla="*/ 71 h 157"/>
                <a:gd name="T8" fmla="*/ 85 w 156"/>
                <a:gd name="T9" fmla="*/ 0 h 157"/>
                <a:gd name="T10" fmla="*/ 71 w 156"/>
                <a:gd name="T11" fmla="*/ 0 h 157"/>
                <a:gd name="T12" fmla="*/ 0 w 156"/>
                <a:gd name="T13" fmla="*/ 71 h 157"/>
                <a:gd name="T14" fmla="*/ 7 w 156"/>
                <a:gd name="T15" fmla="*/ 71 h 157"/>
                <a:gd name="T16" fmla="*/ 71 w 156"/>
                <a:gd name="T17" fmla="*/ 7 h 157"/>
                <a:gd name="T18" fmla="*/ 71 w 156"/>
                <a:gd name="T19" fmla="*/ 0 h 157"/>
                <a:gd name="T20" fmla="*/ 71 w 156"/>
                <a:gd name="T21" fmla="*/ 20 h 157"/>
                <a:gd name="T22" fmla="*/ 19 w 156"/>
                <a:gd name="T23" fmla="*/ 71 h 157"/>
                <a:gd name="T24" fmla="*/ 26 w 156"/>
                <a:gd name="T25" fmla="*/ 71 h 157"/>
                <a:gd name="T26" fmla="*/ 71 w 156"/>
                <a:gd name="T27" fmla="*/ 27 h 157"/>
                <a:gd name="T28" fmla="*/ 71 w 156"/>
                <a:gd name="T29" fmla="*/ 20 h 157"/>
                <a:gd name="T30" fmla="*/ 86 w 156"/>
                <a:gd name="T31" fmla="*/ 20 h 157"/>
                <a:gd name="T32" fmla="*/ 86 w 156"/>
                <a:gd name="T33" fmla="*/ 27 h 157"/>
                <a:gd name="T34" fmla="*/ 130 w 156"/>
                <a:gd name="T35" fmla="*/ 71 h 157"/>
                <a:gd name="T36" fmla="*/ 137 w 156"/>
                <a:gd name="T37" fmla="*/ 71 h 157"/>
                <a:gd name="T38" fmla="*/ 86 w 156"/>
                <a:gd name="T39" fmla="*/ 20 h 157"/>
                <a:gd name="T40" fmla="*/ 71 w 156"/>
                <a:gd name="T41" fmla="*/ 41 h 157"/>
                <a:gd name="T42" fmla="*/ 41 w 156"/>
                <a:gd name="T43" fmla="*/ 71 h 157"/>
                <a:gd name="T44" fmla="*/ 48 w 156"/>
                <a:gd name="T45" fmla="*/ 71 h 157"/>
                <a:gd name="T46" fmla="*/ 71 w 156"/>
                <a:gd name="T47" fmla="*/ 48 h 157"/>
                <a:gd name="T48" fmla="*/ 71 w 156"/>
                <a:gd name="T49" fmla="*/ 41 h 157"/>
                <a:gd name="T50" fmla="*/ 86 w 156"/>
                <a:gd name="T51" fmla="*/ 41 h 157"/>
                <a:gd name="T52" fmla="*/ 86 w 156"/>
                <a:gd name="T53" fmla="*/ 48 h 157"/>
                <a:gd name="T54" fmla="*/ 109 w 156"/>
                <a:gd name="T55" fmla="*/ 71 h 157"/>
                <a:gd name="T56" fmla="*/ 116 w 156"/>
                <a:gd name="T57" fmla="*/ 71 h 157"/>
                <a:gd name="T58" fmla="*/ 86 w 156"/>
                <a:gd name="T59" fmla="*/ 41 h 157"/>
                <a:gd name="T60" fmla="*/ 156 w 156"/>
                <a:gd name="T61" fmla="*/ 86 h 157"/>
                <a:gd name="T62" fmla="*/ 149 w 156"/>
                <a:gd name="T63" fmla="*/ 86 h 157"/>
                <a:gd name="T64" fmla="*/ 86 w 156"/>
                <a:gd name="T65" fmla="*/ 150 h 157"/>
                <a:gd name="T66" fmla="*/ 86 w 156"/>
                <a:gd name="T67" fmla="*/ 157 h 157"/>
                <a:gd name="T68" fmla="*/ 156 w 156"/>
                <a:gd name="T69" fmla="*/ 86 h 157"/>
                <a:gd name="T70" fmla="*/ 7 w 156"/>
                <a:gd name="T71" fmla="*/ 86 h 157"/>
                <a:gd name="T72" fmla="*/ 0 w 156"/>
                <a:gd name="T73" fmla="*/ 86 h 157"/>
                <a:gd name="T74" fmla="*/ 71 w 156"/>
                <a:gd name="T75" fmla="*/ 157 h 157"/>
                <a:gd name="T76" fmla="*/ 71 w 156"/>
                <a:gd name="T77" fmla="*/ 150 h 157"/>
                <a:gd name="T78" fmla="*/ 7 w 156"/>
                <a:gd name="T79" fmla="*/ 86 h 157"/>
                <a:gd name="T80" fmla="*/ 109 w 156"/>
                <a:gd name="T81" fmla="*/ 86 h 157"/>
                <a:gd name="T82" fmla="*/ 86 w 156"/>
                <a:gd name="T83" fmla="*/ 109 h 157"/>
                <a:gd name="T84" fmla="*/ 86 w 156"/>
                <a:gd name="T85" fmla="*/ 116 h 157"/>
                <a:gd name="T86" fmla="*/ 116 w 156"/>
                <a:gd name="T87" fmla="*/ 86 h 157"/>
                <a:gd name="T88" fmla="*/ 109 w 156"/>
                <a:gd name="T89" fmla="*/ 86 h 157"/>
                <a:gd name="T90" fmla="*/ 19 w 156"/>
                <a:gd name="T91" fmla="*/ 86 h 157"/>
                <a:gd name="T92" fmla="*/ 71 w 156"/>
                <a:gd name="T93" fmla="*/ 137 h 157"/>
                <a:gd name="T94" fmla="*/ 71 w 156"/>
                <a:gd name="T95" fmla="*/ 130 h 157"/>
                <a:gd name="T96" fmla="*/ 26 w 156"/>
                <a:gd name="T97" fmla="*/ 86 h 157"/>
                <a:gd name="T98" fmla="*/ 19 w 156"/>
                <a:gd name="T99" fmla="*/ 86 h 157"/>
                <a:gd name="T100" fmla="*/ 41 w 156"/>
                <a:gd name="T101" fmla="*/ 86 h 157"/>
                <a:gd name="T102" fmla="*/ 71 w 156"/>
                <a:gd name="T103" fmla="*/ 116 h 157"/>
                <a:gd name="T104" fmla="*/ 71 w 156"/>
                <a:gd name="T105" fmla="*/ 109 h 157"/>
                <a:gd name="T106" fmla="*/ 48 w 156"/>
                <a:gd name="T107" fmla="*/ 86 h 157"/>
                <a:gd name="T108" fmla="*/ 41 w 156"/>
                <a:gd name="T109" fmla="*/ 86 h 157"/>
                <a:gd name="T110" fmla="*/ 137 w 156"/>
                <a:gd name="T111" fmla="*/ 86 h 157"/>
                <a:gd name="T112" fmla="*/ 130 w 156"/>
                <a:gd name="T113" fmla="*/ 86 h 157"/>
                <a:gd name="T114" fmla="*/ 86 w 156"/>
                <a:gd name="T115" fmla="*/ 130 h 157"/>
                <a:gd name="T116" fmla="*/ 86 w 156"/>
                <a:gd name="T117" fmla="*/ 137 h 157"/>
                <a:gd name="T118" fmla="*/ 137 w 156"/>
                <a:gd name="T119" fmla="*/ 8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6" h="157">
                  <a:moveTo>
                    <a:pt x="85" y="0"/>
                  </a:moveTo>
                  <a:cubicBezTo>
                    <a:pt x="86" y="3"/>
                    <a:pt x="86" y="5"/>
                    <a:pt x="86" y="7"/>
                  </a:cubicBezTo>
                  <a:cubicBezTo>
                    <a:pt x="119" y="11"/>
                    <a:pt x="146" y="37"/>
                    <a:pt x="149" y="71"/>
                  </a:cubicBezTo>
                  <a:cubicBezTo>
                    <a:pt x="152" y="71"/>
                    <a:pt x="154" y="71"/>
                    <a:pt x="156" y="71"/>
                  </a:cubicBezTo>
                  <a:cubicBezTo>
                    <a:pt x="153" y="33"/>
                    <a:pt x="123" y="4"/>
                    <a:pt x="85" y="0"/>
                  </a:cubicBezTo>
                  <a:close/>
                  <a:moveTo>
                    <a:pt x="71" y="0"/>
                  </a:moveTo>
                  <a:cubicBezTo>
                    <a:pt x="33" y="4"/>
                    <a:pt x="4" y="34"/>
                    <a:pt x="0" y="71"/>
                  </a:cubicBezTo>
                  <a:cubicBezTo>
                    <a:pt x="2" y="71"/>
                    <a:pt x="5" y="71"/>
                    <a:pt x="7" y="71"/>
                  </a:cubicBezTo>
                  <a:cubicBezTo>
                    <a:pt x="11" y="37"/>
                    <a:pt x="37" y="11"/>
                    <a:pt x="71" y="7"/>
                  </a:cubicBezTo>
                  <a:lnTo>
                    <a:pt x="71" y="0"/>
                  </a:lnTo>
                  <a:close/>
                  <a:moveTo>
                    <a:pt x="71" y="20"/>
                  </a:moveTo>
                  <a:cubicBezTo>
                    <a:pt x="44" y="23"/>
                    <a:pt x="23" y="44"/>
                    <a:pt x="19" y="71"/>
                  </a:cubicBezTo>
                  <a:cubicBezTo>
                    <a:pt x="22" y="71"/>
                    <a:pt x="24" y="71"/>
                    <a:pt x="26" y="71"/>
                  </a:cubicBezTo>
                  <a:cubicBezTo>
                    <a:pt x="30" y="48"/>
                    <a:pt x="48" y="30"/>
                    <a:pt x="71" y="27"/>
                  </a:cubicBezTo>
                  <a:lnTo>
                    <a:pt x="71" y="20"/>
                  </a:lnTo>
                  <a:close/>
                  <a:moveTo>
                    <a:pt x="86" y="20"/>
                  </a:moveTo>
                  <a:cubicBezTo>
                    <a:pt x="86" y="22"/>
                    <a:pt x="86" y="24"/>
                    <a:pt x="86" y="27"/>
                  </a:cubicBezTo>
                  <a:cubicBezTo>
                    <a:pt x="109" y="30"/>
                    <a:pt x="127" y="48"/>
                    <a:pt x="130" y="71"/>
                  </a:cubicBezTo>
                  <a:cubicBezTo>
                    <a:pt x="137" y="71"/>
                    <a:pt x="137" y="71"/>
                    <a:pt x="137" y="71"/>
                  </a:cubicBezTo>
                  <a:cubicBezTo>
                    <a:pt x="134" y="44"/>
                    <a:pt x="113" y="23"/>
                    <a:pt x="86" y="20"/>
                  </a:cubicBezTo>
                  <a:close/>
                  <a:moveTo>
                    <a:pt x="71" y="41"/>
                  </a:moveTo>
                  <a:cubicBezTo>
                    <a:pt x="56" y="44"/>
                    <a:pt x="44" y="56"/>
                    <a:pt x="41" y="71"/>
                  </a:cubicBezTo>
                  <a:cubicBezTo>
                    <a:pt x="43" y="71"/>
                    <a:pt x="45" y="71"/>
                    <a:pt x="48" y="71"/>
                  </a:cubicBezTo>
                  <a:cubicBezTo>
                    <a:pt x="51" y="60"/>
                    <a:pt x="59" y="51"/>
                    <a:pt x="71" y="48"/>
                  </a:cubicBezTo>
                  <a:lnTo>
                    <a:pt x="71" y="41"/>
                  </a:lnTo>
                  <a:close/>
                  <a:moveTo>
                    <a:pt x="86" y="41"/>
                  </a:moveTo>
                  <a:cubicBezTo>
                    <a:pt x="86" y="43"/>
                    <a:pt x="86" y="46"/>
                    <a:pt x="86" y="48"/>
                  </a:cubicBezTo>
                  <a:cubicBezTo>
                    <a:pt x="97" y="51"/>
                    <a:pt x="106" y="60"/>
                    <a:pt x="109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3" y="56"/>
                    <a:pt x="101" y="44"/>
                    <a:pt x="86" y="41"/>
                  </a:cubicBezTo>
                  <a:close/>
                  <a:moveTo>
                    <a:pt x="156" y="86"/>
                  </a:moveTo>
                  <a:cubicBezTo>
                    <a:pt x="154" y="86"/>
                    <a:pt x="152" y="86"/>
                    <a:pt x="149" y="86"/>
                  </a:cubicBezTo>
                  <a:cubicBezTo>
                    <a:pt x="146" y="120"/>
                    <a:pt x="119" y="146"/>
                    <a:pt x="86" y="150"/>
                  </a:cubicBezTo>
                  <a:cubicBezTo>
                    <a:pt x="86" y="152"/>
                    <a:pt x="86" y="154"/>
                    <a:pt x="86" y="157"/>
                  </a:cubicBezTo>
                  <a:cubicBezTo>
                    <a:pt x="123" y="153"/>
                    <a:pt x="153" y="123"/>
                    <a:pt x="156" y="86"/>
                  </a:cubicBezTo>
                  <a:close/>
                  <a:moveTo>
                    <a:pt x="7" y="86"/>
                  </a:moveTo>
                  <a:cubicBezTo>
                    <a:pt x="5" y="86"/>
                    <a:pt x="2" y="86"/>
                    <a:pt x="0" y="86"/>
                  </a:cubicBezTo>
                  <a:cubicBezTo>
                    <a:pt x="4" y="123"/>
                    <a:pt x="34" y="153"/>
                    <a:pt x="71" y="157"/>
                  </a:cubicBezTo>
                  <a:cubicBezTo>
                    <a:pt x="71" y="154"/>
                    <a:pt x="71" y="152"/>
                    <a:pt x="71" y="150"/>
                  </a:cubicBezTo>
                  <a:cubicBezTo>
                    <a:pt x="37" y="146"/>
                    <a:pt x="11" y="119"/>
                    <a:pt x="7" y="86"/>
                  </a:cubicBezTo>
                  <a:close/>
                  <a:moveTo>
                    <a:pt x="109" y="86"/>
                  </a:moveTo>
                  <a:cubicBezTo>
                    <a:pt x="106" y="97"/>
                    <a:pt x="97" y="106"/>
                    <a:pt x="86" y="109"/>
                  </a:cubicBezTo>
                  <a:cubicBezTo>
                    <a:pt x="86" y="116"/>
                    <a:pt x="86" y="116"/>
                    <a:pt x="86" y="116"/>
                  </a:cubicBezTo>
                  <a:cubicBezTo>
                    <a:pt x="101" y="113"/>
                    <a:pt x="113" y="101"/>
                    <a:pt x="116" y="86"/>
                  </a:cubicBezTo>
                  <a:cubicBezTo>
                    <a:pt x="114" y="86"/>
                    <a:pt x="111" y="86"/>
                    <a:pt x="109" y="86"/>
                  </a:cubicBezTo>
                  <a:close/>
                  <a:moveTo>
                    <a:pt x="19" y="86"/>
                  </a:moveTo>
                  <a:cubicBezTo>
                    <a:pt x="23" y="113"/>
                    <a:pt x="44" y="134"/>
                    <a:pt x="71" y="137"/>
                  </a:cubicBezTo>
                  <a:cubicBezTo>
                    <a:pt x="71" y="135"/>
                    <a:pt x="71" y="133"/>
                    <a:pt x="71" y="130"/>
                  </a:cubicBezTo>
                  <a:cubicBezTo>
                    <a:pt x="48" y="127"/>
                    <a:pt x="30" y="109"/>
                    <a:pt x="26" y="86"/>
                  </a:cubicBezTo>
                  <a:lnTo>
                    <a:pt x="19" y="86"/>
                  </a:lnTo>
                  <a:close/>
                  <a:moveTo>
                    <a:pt x="41" y="86"/>
                  </a:moveTo>
                  <a:cubicBezTo>
                    <a:pt x="44" y="101"/>
                    <a:pt x="56" y="113"/>
                    <a:pt x="71" y="116"/>
                  </a:cubicBezTo>
                  <a:cubicBezTo>
                    <a:pt x="71" y="114"/>
                    <a:pt x="71" y="111"/>
                    <a:pt x="71" y="109"/>
                  </a:cubicBezTo>
                  <a:cubicBezTo>
                    <a:pt x="59" y="106"/>
                    <a:pt x="51" y="97"/>
                    <a:pt x="48" y="86"/>
                  </a:cubicBezTo>
                  <a:lnTo>
                    <a:pt x="41" y="86"/>
                  </a:lnTo>
                  <a:close/>
                  <a:moveTo>
                    <a:pt x="137" y="86"/>
                  </a:moveTo>
                  <a:cubicBezTo>
                    <a:pt x="135" y="86"/>
                    <a:pt x="132" y="86"/>
                    <a:pt x="130" y="86"/>
                  </a:cubicBezTo>
                  <a:cubicBezTo>
                    <a:pt x="127" y="109"/>
                    <a:pt x="109" y="127"/>
                    <a:pt x="86" y="130"/>
                  </a:cubicBezTo>
                  <a:cubicBezTo>
                    <a:pt x="86" y="137"/>
                    <a:pt x="86" y="137"/>
                    <a:pt x="86" y="137"/>
                  </a:cubicBezTo>
                  <a:cubicBezTo>
                    <a:pt x="112" y="134"/>
                    <a:pt x="134" y="113"/>
                    <a:pt x="137" y="8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17" name="Group 7">
            <a:extLst>
              <a:ext uri="{FF2B5EF4-FFF2-40B4-BE49-F238E27FC236}">
                <a16:creationId xmlns:a16="http://schemas.microsoft.com/office/drawing/2014/main" id="{AB16A64E-7472-4C88-8948-42A58977E3B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82091" y="957684"/>
            <a:ext cx="514388" cy="492250"/>
            <a:chOff x="-1104" y="4499"/>
            <a:chExt cx="395" cy="378"/>
          </a:xfrm>
        </p:grpSpPr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B4F8C85C-FD09-4954-A7A6-7A52225827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85" y="4499"/>
              <a:ext cx="76" cy="73"/>
            </a:xfrm>
            <a:custGeom>
              <a:avLst/>
              <a:gdLst>
                <a:gd name="T0" fmla="*/ 16 w 32"/>
                <a:gd name="T1" fmla="*/ 0 h 31"/>
                <a:gd name="T2" fmla="*/ 0 w 32"/>
                <a:gd name="T3" fmla="*/ 16 h 31"/>
                <a:gd name="T4" fmla="*/ 16 w 32"/>
                <a:gd name="T5" fmla="*/ 31 h 31"/>
                <a:gd name="T6" fmla="*/ 32 w 32"/>
                <a:gd name="T7" fmla="*/ 16 h 31"/>
                <a:gd name="T8" fmla="*/ 16 w 32"/>
                <a:gd name="T9" fmla="*/ 0 h 31"/>
                <a:gd name="T10" fmla="*/ 16 w 32"/>
                <a:gd name="T11" fmla="*/ 5 h 31"/>
                <a:gd name="T12" fmla="*/ 26 w 32"/>
                <a:gd name="T13" fmla="*/ 16 h 31"/>
                <a:gd name="T14" fmla="*/ 16 w 32"/>
                <a:gd name="T15" fmla="*/ 26 h 31"/>
                <a:gd name="T16" fmla="*/ 6 w 32"/>
                <a:gd name="T17" fmla="*/ 16 h 31"/>
                <a:gd name="T18" fmla="*/ 16 w 32"/>
                <a:gd name="T1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1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4"/>
                    <a:pt x="7" y="31"/>
                    <a:pt x="16" y="31"/>
                  </a:cubicBezTo>
                  <a:cubicBezTo>
                    <a:pt x="25" y="31"/>
                    <a:pt x="32" y="24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5"/>
                  </a:moveTo>
                  <a:cubicBezTo>
                    <a:pt x="22" y="5"/>
                    <a:pt x="26" y="10"/>
                    <a:pt x="26" y="16"/>
                  </a:cubicBezTo>
                  <a:cubicBezTo>
                    <a:pt x="26" y="21"/>
                    <a:pt x="22" y="26"/>
                    <a:pt x="16" y="26"/>
                  </a:cubicBezTo>
                  <a:cubicBezTo>
                    <a:pt x="10" y="26"/>
                    <a:pt x="6" y="21"/>
                    <a:pt x="6" y="16"/>
                  </a:cubicBezTo>
                  <a:cubicBezTo>
                    <a:pt x="6" y="10"/>
                    <a:pt x="10" y="5"/>
                    <a:pt x="16" y="5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B1588F17-1A96-470D-826B-1BCBC2D0E8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993" y="4801"/>
              <a:ext cx="73" cy="76"/>
            </a:xfrm>
            <a:custGeom>
              <a:avLst/>
              <a:gdLst>
                <a:gd name="T0" fmla="*/ 16 w 31"/>
                <a:gd name="T1" fmla="*/ 0 h 32"/>
                <a:gd name="T2" fmla="*/ 0 w 31"/>
                <a:gd name="T3" fmla="*/ 16 h 32"/>
                <a:gd name="T4" fmla="*/ 16 w 31"/>
                <a:gd name="T5" fmla="*/ 32 h 32"/>
                <a:gd name="T6" fmla="*/ 31 w 31"/>
                <a:gd name="T7" fmla="*/ 16 h 32"/>
                <a:gd name="T8" fmla="*/ 16 w 31"/>
                <a:gd name="T9" fmla="*/ 0 h 32"/>
                <a:gd name="T10" fmla="*/ 16 w 31"/>
                <a:gd name="T11" fmla="*/ 6 h 32"/>
                <a:gd name="T12" fmla="*/ 26 w 31"/>
                <a:gd name="T13" fmla="*/ 16 h 32"/>
                <a:gd name="T14" fmla="*/ 16 w 31"/>
                <a:gd name="T15" fmla="*/ 26 h 32"/>
                <a:gd name="T16" fmla="*/ 6 w 31"/>
                <a:gd name="T17" fmla="*/ 16 h 32"/>
                <a:gd name="T18" fmla="*/ 16 w 31"/>
                <a:gd name="T19" fmla="*/ 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24" y="32"/>
                    <a:pt x="31" y="25"/>
                    <a:pt x="31" y="16"/>
                  </a:cubicBezTo>
                  <a:cubicBezTo>
                    <a:pt x="31" y="7"/>
                    <a:pt x="24" y="0"/>
                    <a:pt x="16" y="0"/>
                  </a:cubicBezTo>
                  <a:close/>
                  <a:moveTo>
                    <a:pt x="16" y="6"/>
                  </a:moveTo>
                  <a:cubicBezTo>
                    <a:pt x="21" y="6"/>
                    <a:pt x="26" y="10"/>
                    <a:pt x="26" y="16"/>
                  </a:cubicBezTo>
                  <a:cubicBezTo>
                    <a:pt x="26" y="22"/>
                    <a:pt x="21" y="26"/>
                    <a:pt x="16" y="26"/>
                  </a:cubicBezTo>
                  <a:cubicBezTo>
                    <a:pt x="10" y="26"/>
                    <a:pt x="6" y="22"/>
                    <a:pt x="6" y="16"/>
                  </a:cubicBezTo>
                  <a:cubicBezTo>
                    <a:pt x="6" y="10"/>
                    <a:pt x="10" y="6"/>
                    <a:pt x="16" y="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53087FA-5410-4ABB-8C75-25D8D44C2A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73" y="4508"/>
              <a:ext cx="73" cy="73"/>
            </a:xfrm>
            <a:custGeom>
              <a:avLst/>
              <a:gdLst>
                <a:gd name="T0" fmla="*/ 16 w 31"/>
                <a:gd name="T1" fmla="*/ 0 h 31"/>
                <a:gd name="T2" fmla="*/ 0 w 31"/>
                <a:gd name="T3" fmla="*/ 16 h 31"/>
                <a:gd name="T4" fmla="*/ 16 w 31"/>
                <a:gd name="T5" fmla="*/ 31 h 31"/>
                <a:gd name="T6" fmla="*/ 31 w 31"/>
                <a:gd name="T7" fmla="*/ 16 h 31"/>
                <a:gd name="T8" fmla="*/ 16 w 31"/>
                <a:gd name="T9" fmla="*/ 0 h 31"/>
                <a:gd name="T10" fmla="*/ 16 w 31"/>
                <a:gd name="T11" fmla="*/ 6 h 31"/>
                <a:gd name="T12" fmla="*/ 26 w 31"/>
                <a:gd name="T13" fmla="*/ 16 h 31"/>
                <a:gd name="T14" fmla="*/ 16 w 31"/>
                <a:gd name="T15" fmla="*/ 26 h 31"/>
                <a:gd name="T16" fmla="*/ 6 w 31"/>
                <a:gd name="T17" fmla="*/ 16 h 31"/>
                <a:gd name="T18" fmla="*/ 16 w 31"/>
                <a:gd name="T19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1" y="24"/>
                    <a:pt x="31" y="16"/>
                  </a:cubicBezTo>
                  <a:cubicBezTo>
                    <a:pt x="31" y="7"/>
                    <a:pt x="24" y="0"/>
                    <a:pt x="16" y="0"/>
                  </a:cubicBezTo>
                  <a:close/>
                  <a:moveTo>
                    <a:pt x="16" y="6"/>
                  </a:moveTo>
                  <a:cubicBezTo>
                    <a:pt x="21" y="6"/>
                    <a:pt x="26" y="10"/>
                    <a:pt x="26" y="16"/>
                  </a:cubicBezTo>
                  <a:cubicBezTo>
                    <a:pt x="26" y="21"/>
                    <a:pt x="21" y="26"/>
                    <a:pt x="16" y="26"/>
                  </a:cubicBezTo>
                  <a:cubicBezTo>
                    <a:pt x="10" y="26"/>
                    <a:pt x="6" y="21"/>
                    <a:pt x="6" y="16"/>
                  </a:cubicBezTo>
                  <a:cubicBezTo>
                    <a:pt x="6" y="10"/>
                    <a:pt x="10" y="6"/>
                    <a:pt x="16" y="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841D9F59-4BAA-41CF-B279-76689C95C7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14" y="4683"/>
              <a:ext cx="64" cy="24"/>
            </a:xfrm>
            <a:custGeom>
              <a:avLst/>
              <a:gdLst>
                <a:gd name="T0" fmla="*/ 59 w 64"/>
                <a:gd name="T1" fmla="*/ 0 h 24"/>
                <a:gd name="T2" fmla="*/ 49 w 64"/>
                <a:gd name="T3" fmla="*/ 3 h 24"/>
                <a:gd name="T4" fmla="*/ 47 w 64"/>
                <a:gd name="T5" fmla="*/ 5 h 24"/>
                <a:gd name="T6" fmla="*/ 47 w 64"/>
                <a:gd name="T7" fmla="*/ 5 h 24"/>
                <a:gd name="T8" fmla="*/ 47 w 64"/>
                <a:gd name="T9" fmla="*/ 7 h 24"/>
                <a:gd name="T10" fmla="*/ 49 w 64"/>
                <a:gd name="T11" fmla="*/ 10 h 24"/>
                <a:gd name="T12" fmla="*/ 49 w 64"/>
                <a:gd name="T13" fmla="*/ 10 h 24"/>
                <a:gd name="T14" fmla="*/ 52 w 64"/>
                <a:gd name="T15" fmla="*/ 10 h 24"/>
                <a:gd name="T16" fmla="*/ 61 w 64"/>
                <a:gd name="T17" fmla="*/ 5 h 24"/>
                <a:gd name="T18" fmla="*/ 64 w 64"/>
                <a:gd name="T19" fmla="*/ 5 h 24"/>
                <a:gd name="T20" fmla="*/ 64 w 64"/>
                <a:gd name="T21" fmla="*/ 3 h 24"/>
                <a:gd name="T22" fmla="*/ 64 w 64"/>
                <a:gd name="T23" fmla="*/ 0 h 24"/>
                <a:gd name="T24" fmla="*/ 61 w 64"/>
                <a:gd name="T25" fmla="*/ 0 h 24"/>
                <a:gd name="T26" fmla="*/ 59 w 64"/>
                <a:gd name="T27" fmla="*/ 0 h 24"/>
                <a:gd name="T28" fmla="*/ 59 w 64"/>
                <a:gd name="T29" fmla="*/ 0 h 24"/>
                <a:gd name="T30" fmla="*/ 38 w 64"/>
                <a:gd name="T31" fmla="*/ 7 h 24"/>
                <a:gd name="T32" fmla="*/ 26 w 64"/>
                <a:gd name="T33" fmla="*/ 10 h 24"/>
                <a:gd name="T34" fmla="*/ 23 w 64"/>
                <a:gd name="T35" fmla="*/ 12 h 24"/>
                <a:gd name="T36" fmla="*/ 23 w 64"/>
                <a:gd name="T37" fmla="*/ 14 h 24"/>
                <a:gd name="T38" fmla="*/ 23 w 64"/>
                <a:gd name="T39" fmla="*/ 14 h 24"/>
                <a:gd name="T40" fmla="*/ 23 w 64"/>
                <a:gd name="T41" fmla="*/ 17 h 24"/>
                <a:gd name="T42" fmla="*/ 26 w 64"/>
                <a:gd name="T43" fmla="*/ 17 h 24"/>
                <a:gd name="T44" fmla="*/ 28 w 64"/>
                <a:gd name="T45" fmla="*/ 17 h 24"/>
                <a:gd name="T46" fmla="*/ 40 w 64"/>
                <a:gd name="T47" fmla="*/ 12 h 24"/>
                <a:gd name="T48" fmla="*/ 40 w 64"/>
                <a:gd name="T49" fmla="*/ 12 h 24"/>
                <a:gd name="T50" fmla="*/ 42 w 64"/>
                <a:gd name="T51" fmla="*/ 10 h 24"/>
                <a:gd name="T52" fmla="*/ 40 w 64"/>
                <a:gd name="T53" fmla="*/ 7 h 24"/>
                <a:gd name="T54" fmla="*/ 40 w 64"/>
                <a:gd name="T55" fmla="*/ 7 h 24"/>
                <a:gd name="T56" fmla="*/ 38 w 64"/>
                <a:gd name="T57" fmla="*/ 7 h 24"/>
                <a:gd name="T58" fmla="*/ 38 w 64"/>
                <a:gd name="T59" fmla="*/ 7 h 24"/>
                <a:gd name="T60" fmla="*/ 14 w 64"/>
                <a:gd name="T61" fmla="*/ 14 h 24"/>
                <a:gd name="T62" fmla="*/ 0 w 64"/>
                <a:gd name="T63" fmla="*/ 19 h 24"/>
                <a:gd name="T64" fmla="*/ 0 w 64"/>
                <a:gd name="T65" fmla="*/ 19 h 24"/>
                <a:gd name="T66" fmla="*/ 0 w 64"/>
                <a:gd name="T67" fmla="*/ 21 h 24"/>
                <a:gd name="T68" fmla="*/ 0 w 64"/>
                <a:gd name="T69" fmla="*/ 24 h 24"/>
                <a:gd name="T70" fmla="*/ 0 w 64"/>
                <a:gd name="T71" fmla="*/ 24 h 24"/>
                <a:gd name="T72" fmla="*/ 2 w 64"/>
                <a:gd name="T73" fmla="*/ 24 h 24"/>
                <a:gd name="T74" fmla="*/ 2 w 64"/>
                <a:gd name="T75" fmla="*/ 24 h 24"/>
                <a:gd name="T76" fmla="*/ 14 w 64"/>
                <a:gd name="T77" fmla="*/ 21 h 24"/>
                <a:gd name="T78" fmla="*/ 16 w 64"/>
                <a:gd name="T79" fmla="*/ 19 h 24"/>
                <a:gd name="T80" fmla="*/ 16 w 64"/>
                <a:gd name="T81" fmla="*/ 19 h 24"/>
                <a:gd name="T82" fmla="*/ 16 w 64"/>
                <a:gd name="T83" fmla="*/ 17 h 24"/>
                <a:gd name="T84" fmla="*/ 16 w 64"/>
                <a:gd name="T85" fmla="*/ 14 h 24"/>
                <a:gd name="T86" fmla="*/ 14 w 64"/>
                <a:gd name="T87" fmla="*/ 14 h 24"/>
                <a:gd name="T88" fmla="*/ 14 w 64"/>
                <a:gd name="T89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4" h="24">
                  <a:moveTo>
                    <a:pt x="59" y="0"/>
                  </a:moveTo>
                  <a:lnTo>
                    <a:pt x="49" y="3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7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52" y="10"/>
                  </a:lnTo>
                  <a:lnTo>
                    <a:pt x="61" y="5"/>
                  </a:lnTo>
                  <a:lnTo>
                    <a:pt x="64" y="5"/>
                  </a:lnTo>
                  <a:lnTo>
                    <a:pt x="64" y="3"/>
                  </a:lnTo>
                  <a:lnTo>
                    <a:pt x="64" y="0"/>
                  </a:lnTo>
                  <a:lnTo>
                    <a:pt x="61" y="0"/>
                  </a:lnTo>
                  <a:lnTo>
                    <a:pt x="59" y="0"/>
                  </a:lnTo>
                  <a:lnTo>
                    <a:pt x="59" y="0"/>
                  </a:lnTo>
                  <a:close/>
                  <a:moveTo>
                    <a:pt x="38" y="7"/>
                  </a:moveTo>
                  <a:lnTo>
                    <a:pt x="26" y="10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3" y="17"/>
                  </a:lnTo>
                  <a:lnTo>
                    <a:pt x="26" y="17"/>
                  </a:lnTo>
                  <a:lnTo>
                    <a:pt x="28" y="17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2" y="10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38" y="7"/>
                  </a:lnTo>
                  <a:lnTo>
                    <a:pt x="38" y="7"/>
                  </a:lnTo>
                  <a:close/>
                  <a:moveTo>
                    <a:pt x="14" y="14"/>
                  </a:moveTo>
                  <a:lnTo>
                    <a:pt x="0" y="19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14" y="21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7"/>
                  </a:lnTo>
                  <a:lnTo>
                    <a:pt x="16" y="14"/>
                  </a:lnTo>
                  <a:lnTo>
                    <a:pt x="14" y="14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D0FAB989-A38B-4206-BD66-B2988D8870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993" y="4577"/>
              <a:ext cx="52" cy="40"/>
            </a:xfrm>
            <a:custGeom>
              <a:avLst/>
              <a:gdLst>
                <a:gd name="T0" fmla="*/ 0 w 52"/>
                <a:gd name="T1" fmla="*/ 0 h 40"/>
                <a:gd name="T2" fmla="*/ 0 w 52"/>
                <a:gd name="T3" fmla="*/ 2 h 40"/>
                <a:gd name="T4" fmla="*/ 0 w 52"/>
                <a:gd name="T5" fmla="*/ 2 h 40"/>
                <a:gd name="T6" fmla="*/ 0 w 52"/>
                <a:gd name="T7" fmla="*/ 4 h 40"/>
                <a:gd name="T8" fmla="*/ 0 w 52"/>
                <a:gd name="T9" fmla="*/ 4 h 40"/>
                <a:gd name="T10" fmla="*/ 7 w 52"/>
                <a:gd name="T11" fmla="*/ 9 h 40"/>
                <a:gd name="T12" fmla="*/ 7 w 52"/>
                <a:gd name="T13" fmla="*/ 9 h 40"/>
                <a:gd name="T14" fmla="*/ 10 w 52"/>
                <a:gd name="T15" fmla="*/ 9 h 40"/>
                <a:gd name="T16" fmla="*/ 12 w 52"/>
                <a:gd name="T17" fmla="*/ 9 h 40"/>
                <a:gd name="T18" fmla="*/ 12 w 52"/>
                <a:gd name="T19" fmla="*/ 7 h 40"/>
                <a:gd name="T20" fmla="*/ 10 w 52"/>
                <a:gd name="T21" fmla="*/ 4 h 40"/>
                <a:gd name="T22" fmla="*/ 10 w 52"/>
                <a:gd name="T23" fmla="*/ 4 h 40"/>
                <a:gd name="T24" fmla="*/ 5 w 52"/>
                <a:gd name="T25" fmla="*/ 0 h 40"/>
                <a:gd name="T26" fmla="*/ 2 w 52"/>
                <a:gd name="T27" fmla="*/ 0 h 40"/>
                <a:gd name="T28" fmla="*/ 0 w 52"/>
                <a:gd name="T29" fmla="*/ 0 h 40"/>
                <a:gd name="T30" fmla="*/ 17 w 52"/>
                <a:gd name="T31" fmla="*/ 12 h 40"/>
                <a:gd name="T32" fmla="*/ 14 w 52"/>
                <a:gd name="T33" fmla="*/ 14 h 40"/>
                <a:gd name="T34" fmla="*/ 14 w 52"/>
                <a:gd name="T35" fmla="*/ 14 h 40"/>
                <a:gd name="T36" fmla="*/ 17 w 52"/>
                <a:gd name="T37" fmla="*/ 16 h 40"/>
                <a:gd name="T38" fmla="*/ 17 w 52"/>
                <a:gd name="T39" fmla="*/ 16 h 40"/>
                <a:gd name="T40" fmla="*/ 26 w 52"/>
                <a:gd name="T41" fmla="*/ 26 h 40"/>
                <a:gd name="T42" fmla="*/ 28 w 52"/>
                <a:gd name="T43" fmla="*/ 26 h 40"/>
                <a:gd name="T44" fmla="*/ 31 w 52"/>
                <a:gd name="T45" fmla="*/ 26 h 40"/>
                <a:gd name="T46" fmla="*/ 31 w 52"/>
                <a:gd name="T47" fmla="*/ 23 h 40"/>
                <a:gd name="T48" fmla="*/ 31 w 52"/>
                <a:gd name="T49" fmla="*/ 21 h 40"/>
                <a:gd name="T50" fmla="*/ 31 w 52"/>
                <a:gd name="T51" fmla="*/ 21 h 40"/>
                <a:gd name="T52" fmla="*/ 31 w 52"/>
                <a:gd name="T53" fmla="*/ 19 h 40"/>
                <a:gd name="T54" fmla="*/ 19 w 52"/>
                <a:gd name="T55" fmla="*/ 12 h 40"/>
                <a:gd name="T56" fmla="*/ 19 w 52"/>
                <a:gd name="T57" fmla="*/ 12 h 40"/>
                <a:gd name="T58" fmla="*/ 17 w 52"/>
                <a:gd name="T59" fmla="*/ 12 h 40"/>
                <a:gd name="T60" fmla="*/ 38 w 52"/>
                <a:gd name="T61" fmla="*/ 28 h 40"/>
                <a:gd name="T62" fmla="*/ 36 w 52"/>
                <a:gd name="T63" fmla="*/ 28 h 40"/>
                <a:gd name="T64" fmla="*/ 36 w 52"/>
                <a:gd name="T65" fmla="*/ 30 h 40"/>
                <a:gd name="T66" fmla="*/ 36 w 52"/>
                <a:gd name="T67" fmla="*/ 33 h 40"/>
                <a:gd name="T68" fmla="*/ 38 w 52"/>
                <a:gd name="T69" fmla="*/ 33 h 40"/>
                <a:gd name="T70" fmla="*/ 47 w 52"/>
                <a:gd name="T71" fmla="*/ 40 h 40"/>
                <a:gd name="T72" fmla="*/ 50 w 52"/>
                <a:gd name="T73" fmla="*/ 40 h 40"/>
                <a:gd name="T74" fmla="*/ 50 w 52"/>
                <a:gd name="T75" fmla="*/ 40 h 40"/>
                <a:gd name="T76" fmla="*/ 52 w 52"/>
                <a:gd name="T77" fmla="*/ 40 h 40"/>
                <a:gd name="T78" fmla="*/ 52 w 52"/>
                <a:gd name="T79" fmla="*/ 38 h 40"/>
                <a:gd name="T80" fmla="*/ 52 w 52"/>
                <a:gd name="T81" fmla="*/ 35 h 40"/>
                <a:gd name="T82" fmla="*/ 52 w 52"/>
                <a:gd name="T83" fmla="*/ 35 h 40"/>
                <a:gd name="T84" fmla="*/ 40 w 52"/>
                <a:gd name="T85" fmla="*/ 28 h 40"/>
                <a:gd name="T86" fmla="*/ 38 w 52"/>
                <a:gd name="T87" fmla="*/ 26 h 40"/>
                <a:gd name="T88" fmla="*/ 38 w 52"/>
                <a:gd name="T89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2" h="40">
                  <a:moveTo>
                    <a:pt x="0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7" y="9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7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close/>
                  <a:moveTo>
                    <a:pt x="17" y="12"/>
                  </a:moveTo>
                  <a:lnTo>
                    <a:pt x="14" y="14"/>
                  </a:lnTo>
                  <a:lnTo>
                    <a:pt x="14" y="14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26" y="26"/>
                  </a:lnTo>
                  <a:lnTo>
                    <a:pt x="28" y="26"/>
                  </a:lnTo>
                  <a:lnTo>
                    <a:pt x="31" y="26"/>
                  </a:lnTo>
                  <a:lnTo>
                    <a:pt x="31" y="23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7" y="12"/>
                  </a:lnTo>
                  <a:close/>
                  <a:moveTo>
                    <a:pt x="38" y="28"/>
                  </a:moveTo>
                  <a:lnTo>
                    <a:pt x="36" y="28"/>
                  </a:lnTo>
                  <a:lnTo>
                    <a:pt x="36" y="30"/>
                  </a:lnTo>
                  <a:lnTo>
                    <a:pt x="36" y="33"/>
                  </a:lnTo>
                  <a:lnTo>
                    <a:pt x="38" y="33"/>
                  </a:lnTo>
                  <a:lnTo>
                    <a:pt x="47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40" y="28"/>
                  </a:lnTo>
                  <a:lnTo>
                    <a:pt x="38" y="26"/>
                  </a:lnTo>
                  <a:lnTo>
                    <a:pt x="38" y="2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5D7C1A9D-9D0A-4453-92FB-E3CC5A8DBE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830" y="4690"/>
              <a:ext cx="40" cy="29"/>
            </a:xfrm>
            <a:custGeom>
              <a:avLst/>
              <a:gdLst>
                <a:gd name="T0" fmla="*/ 3 w 40"/>
                <a:gd name="T1" fmla="*/ 0 h 29"/>
                <a:gd name="T2" fmla="*/ 3 w 40"/>
                <a:gd name="T3" fmla="*/ 3 h 29"/>
                <a:gd name="T4" fmla="*/ 0 w 40"/>
                <a:gd name="T5" fmla="*/ 3 h 29"/>
                <a:gd name="T6" fmla="*/ 3 w 40"/>
                <a:gd name="T7" fmla="*/ 5 h 29"/>
                <a:gd name="T8" fmla="*/ 3 w 40"/>
                <a:gd name="T9" fmla="*/ 5 h 29"/>
                <a:gd name="T10" fmla="*/ 12 w 40"/>
                <a:gd name="T11" fmla="*/ 12 h 29"/>
                <a:gd name="T12" fmla="*/ 14 w 40"/>
                <a:gd name="T13" fmla="*/ 14 h 29"/>
                <a:gd name="T14" fmla="*/ 17 w 40"/>
                <a:gd name="T15" fmla="*/ 12 h 29"/>
                <a:gd name="T16" fmla="*/ 17 w 40"/>
                <a:gd name="T17" fmla="*/ 12 h 29"/>
                <a:gd name="T18" fmla="*/ 19 w 40"/>
                <a:gd name="T19" fmla="*/ 10 h 29"/>
                <a:gd name="T20" fmla="*/ 17 w 40"/>
                <a:gd name="T21" fmla="*/ 7 h 29"/>
                <a:gd name="T22" fmla="*/ 17 w 40"/>
                <a:gd name="T23" fmla="*/ 7 h 29"/>
                <a:gd name="T24" fmla="*/ 5 w 40"/>
                <a:gd name="T25" fmla="*/ 0 h 29"/>
                <a:gd name="T26" fmla="*/ 5 w 40"/>
                <a:gd name="T27" fmla="*/ 0 h 29"/>
                <a:gd name="T28" fmla="*/ 3 w 40"/>
                <a:gd name="T29" fmla="*/ 0 h 29"/>
                <a:gd name="T30" fmla="*/ 24 w 40"/>
                <a:gd name="T31" fmla="*/ 14 h 29"/>
                <a:gd name="T32" fmla="*/ 24 w 40"/>
                <a:gd name="T33" fmla="*/ 17 h 29"/>
                <a:gd name="T34" fmla="*/ 21 w 40"/>
                <a:gd name="T35" fmla="*/ 17 h 29"/>
                <a:gd name="T36" fmla="*/ 24 w 40"/>
                <a:gd name="T37" fmla="*/ 19 h 29"/>
                <a:gd name="T38" fmla="*/ 24 w 40"/>
                <a:gd name="T39" fmla="*/ 19 h 29"/>
                <a:gd name="T40" fmla="*/ 33 w 40"/>
                <a:gd name="T41" fmla="*/ 26 h 29"/>
                <a:gd name="T42" fmla="*/ 36 w 40"/>
                <a:gd name="T43" fmla="*/ 29 h 29"/>
                <a:gd name="T44" fmla="*/ 38 w 40"/>
                <a:gd name="T45" fmla="*/ 26 h 29"/>
                <a:gd name="T46" fmla="*/ 38 w 40"/>
                <a:gd name="T47" fmla="*/ 26 h 29"/>
                <a:gd name="T48" fmla="*/ 40 w 40"/>
                <a:gd name="T49" fmla="*/ 24 h 29"/>
                <a:gd name="T50" fmla="*/ 38 w 40"/>
                <a:gd name="T51" fmla="*/ 22 h 29"/>
                <a:gd name="T52" fmla="*/ 38 w 40"/>
                <a:gd name="T53" fmla="*/ 22 h 29"/>
                <a:gd name="T54" fmla="*/ 26 w 40"/>
                <a:gd name="T55" fmla="*/ 14 h 29"/>
                <a:gd name="T56" fmla="*/ 26 w 40"/>
                <a:gd name="T57" fmla="*/ 14 h 29"/>
                <a:gd name="T58" fmla="*/ 24 w 40"/>
                <a:gd name="T59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" h="29">
                  <a:moveTo>
                    <a:pt x="3" y="0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12" y="12"/>
                  </a:lnTo>
                  <a:lnTo>
                    <a:pt x="14" y="14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9" y="10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close/>
                  <a:moveTo>
                    <a:pt x="24" y="14"/>
                  </a:moveTo>
                  <a:lnTo>
                    <a:pt x="24" y="17"/>
                  </a:lnTo>
                  <a:lnTo>
                    <a:pt x="21" y="17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33" y="26"/>
                  </a:lnTo>
                  <a:lnTo>
                    <a:pt x="36" y="29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40" y="24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4" y="1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8FF04392-DCAF-4FE9-8793-24D8E219EC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939" y="4719"/>
              <a:ext cx="29" cy="66"/>
            </a:xfrm>
            <a:custGeom>
              <a:avLst/>
              <a:gdLst>
                <a:gd name="T0" fmla="*/ 26 w 29"/>
                <a:gd name="T1" fmla="*/ 0 h 66"/>
                <a:gd name="T2" fmla="*/ 24 w 29"/>
                <a:gd name="T3" fmla="*/ 2 h 66"/>
                <a:gd name="T4" fmla="*/ 24 w 29"/>
                <a:gd name="T5" fmla="*/ 2 h 66"/>
                <a:gd name="T6" fmla="*/ 19 w 29"/>
                <a:gd name="T7" fmla="*/ 14 h 66"/>
                <a:gd name="T8" fmla="*/ 19 w 29"/>
                <a:gd name="T9" fmla="*/ 16 h 66"/>
                <a:gd name="T10" fmla="*/ 19 w 29"/>
                <a:gd name="T11" fmla="*/ 16 h 66"/>
                <a:gd name="T12" fmla="*/ 22 w 29"/>
                <a:gd name="T13" fmla="*/ 19 h 66"/>
                <a:gd name="T14" fmla="*/ 24 w 29"/>
                <a:gd name="T15" fmla="*/ 19 h 66"/>
                <a:gd name="T16" fmla="*/ 24 w 29"/>
                <a:gd name="T17" fmla="*/ 16 h 66"/>
                <a:gd name="T18" fmla="*/ 24 w 29"/>
                <a:gd name="T19" fmla="*/ 16 h 66"/>
                <a:gd name="T20" fmla="*/ 29 w 29"/>
                <a:gd name="T21" fmla="*/ 4 h 66"/>
                <a:gd name="T22" fmla="*/ 29 w 29"/>
                <a:gd name="T23" fmla="*/ 2 h 66"/>
                <a:gd name="T24" fmla="*/ 29 w 29"/>
                <a:gd name="T25" fmla="*/ 2 h 66"/>
                <a:gd name="T26" fmla="*/ 26 w 29"/>
                <a:gd name="T27" fmla="*/ 0 h 66"/>
                <a:gd name="T28" fmla="*/ 26 w 29"/>
                <a:gd name="T29" fmla="*/ 0 h 66"/>
                <a:gd name="T30" fmla="*/ 17 w 29"/>
                <a:gd name="T31" fmla="*/ 23 h 66"/>
                <a:gd name="T32" fmla="*/ 15 w 29"/>
                <a:gd name="T33" fmla="*/ 26 h 66"/>
                <a:gd name="T34" fmla="*/ 15 w 29"/>
                <a:gd name="T35" fmla="*/ 26 h 66"/>
                <a:gd name="T36" fmla="*/ 10 w 29"/>
                <a:gd name="T37" fmla="*/ 37 h 66"/>
                <a:gd name="T38" fmla="*/ 10 w 29"/>
                <a:gd name="T39" fmla="*/ 40 h 66"/>
                <a:gd name="T40" fmla="*/ 10 w 29"/>
                <a:gd name="T41" fmla="*/ 42 h 66"/>
                <a:gd name="T42" fmla="*/ 12 w 29"/>
                <a:gd name="T43" fmla="*/ 42 h 66"/>
                <a:gd name="T44" fmla="*/ 15 w 29"/>
                <a:gd name="T45" fmla="*/ 42 h 66"/>
                <a:gd name="T46" fmla="*/ 15 w 29"/>
                <a:gd name="T47" fmla="*/ 40 h 66"/>
                <a:gd name="T48" fmla="*/ 15 w 29"/>
                <a:gd name="T49" fmla="*/ 40 h 66"/>
                <a:gd name="T50" fmla="*/ 19 w 29"/>
                <a:gd name="T51" fmla="*/ 28 h 66"/>
                <a:gd name="T52" fmla="*/ 19 w 29"/>
                <a:gd name="T53" fmla="*/ 26 h 66"/>
                <a:gd name="T54" fmla="*/ 19 w 29"/>
                <a:gd name="T55" fmla="*/ 26 h 66"/>
                <a:gd name="T56" fmla="*/ 17 w 29"/>
                <a:gd name="T57" fmla="*/ 23 h 66"/>
                <a:gd name="T58" fmla="*/ 17 w 29"/>
                <a:gd name="T59" fmla="*/ 23 h 66"/>
                <a:gd name="T60" fmla="*/ 8 w 29"/>
                <a:gd name="T61" fmla="*/ 47 h 66"/>
                <a:gd name="T62" fmla="*/ 5 w 29"/>
                <a:gd name="T63" fmla="*/ 49 h 66"/>
                <a:gd name="T64" fmla="*/ 5 w 29"/>
                <a:gd name="T65" fmla="*/ 49 h 66"/>
                <a:gd name="T66" fmla="*/ 0 w 29"/>
                <a:gd name="T67" fmla="*/ 61 h 66"/>
                <a:gd name="T68" fmla="*/ 0 w 29"/>
                <a:gd name="T69" fmla="*/ 63 h 66"/>
                <a:gd name="T70" fmla="*/ 0 w 29"/>
                <a:gd name="T71" fmla="*/ 66 h 66"/>
                <a:gd name="T72" fmla="*/ 3 w 29"/>
                <a:gd name="T73" fmla="*/ 66 h 66"/>
                <a:gd name="T74" fmla="*/ 5 w 29"/>
                <a:gd name="T75" fmla="*/ 66 h 66"/>
                <a:gd name="T76" fmla="*/ 5 w 29"/>
                <a:gd name="T77" fmla="*/ 63 h 66"/>
                <a:gd name="T78" fmla="*/ 5 w 29"/>
                <a:gd name="T79" fmla="*/ 63 h 66"/>
                <a:gd name="T80" fmla="*/ 10 w 29"/>
                <a:gd name="T81" fmla="*/ 52 h 66"/>
                <a:gd name="T82" fmla="*/ 10 w 29"/>
                <a:gd name="T83" fmla="*/ 49 h 66"/>
                <a:gd name="T84" fmla="*/ 10 w 29"/>
                <a:gd name="T85" fmla="*/ 49 h 66"/>
                <a:gd name="T86" fmla="*/ 8 w 29"/>
                <a:gd name="T87" fmla="*/ 47 h 66"/>
                <a:gd name="T88" fmla="*/ 8 w 29"/>
                <a:gd name="T89" fmla="*/ 4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" h="66">
                  <a:moveTo>
                    <a:pt x="26" y="0"/>
                  </a:moveTo>
                  <a:lnTo>
                    <a:pt x="24" y="2"/>
                  </a:lnTo>
                  <a:lnTo>
                    <a:pt x="24" y="2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22" y="19"/>
                  </a:lnTo>
                  <a:lnTo>
                    <a:pt x="24" y="19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9" y="4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6" y="0"/>
                  </a:lnTo>
                  <a:lnTo>
                    <a:pt x="26" y="0"/>
                  </a:lnTo>
                  <a:close/>
                  <a:moveTo>
                    <a:pt x="17" y="23"/>
                  </a:moveTo>
                  <a:lnTo>
                    <a:pt x="15" y="26"/>
                  </a:lnTo>
                  <a:lnTo>
                    <a:pt x="15" y="26"/>
                  </a:lnTo>
                  <a:lnTo>
                    <a:pt x="10" y="37"/>
                  </a:lnTo>
                  <a:lnTo>
                    <a:pt x="10" y="40"/>
                  </a:lnTo>
                  <a:lnTo>
                    <a:pt x="10" y="42"/>
                  </a:lnTo>
                  <a:lnTo>
                    <a:pt x="12" y="42"/>
                  </a:lnTo>
                  <a:lnTo>
                    <a:pt x="15" y="42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9" y="28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17" y="23"/>
                  </a:lnTo>
                  <a:lnTo>
                    <a:pt x="17" y="23"/>
                  </a:lnTo>
                  <a:close/>
                  <a:moveTo>
                    <a:pt x="8" y="47"/>
                  </a:moveTo>
                  <a:lnTo>
                    <a:pt x="5" y="49"/>
                  </a:lnTo>
                  <a:lnTo>
                    <a:pt x="5" y="49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0" y="66"/>
                  </a:lnTo>
                  <a:lnTo>
                    <a:pt x="3" y="66"/>
                  </a:lnTo>
                  <a:lnTo>
                    <a:pt x="5" y="66"/>
                  </a:lnTo>
                  <a:lnTo>
                    <a:pt x="5" y="63"/>
                  </a:lnTo>
                  <a:lnTo>
                    <a:pt x="5" y="63"/>
                  </a:lnTo>
                  <a:lnTo>
                    <a:pt x="10" y="52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8" y="47"/>
                  </a:lnTo>
                  <a:lnTo>
                    <a:pt x="8" y="47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E2CA1032-62A6-4F9C-9DE9-F70C736338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837" y="4570"/>
              <a:ext cx="52" cy="52"/>
            </a:xfrm>
            <a:custGeom>
              <a:avLst/>
              <a:gdLst>
                <a:gd name="T0" fmla="*/ 47 w 52"/>
                <a:gd name="T1" fmla="*/ 0 h 52"/>
                <a:gd name="T2" fmla="*/ 47 w 52"/>
                <a:gd name="T3" fmla="*/ 2 h 52"/>
                <a:gd name="T4" fmla="*/ 38 w 52"/>
                <a:gd name="T5" fmla="*/ 9 h 52"/>
                <a:gd name="T6" fmla="*/ 36 w 52"/>
                <a:gd name="T7" fmla="*/ 11 h 52"/>
                <a:gd name="T8" fmla="*/ 38 w 52"/>
                <a:gd name="T9" fmla="*/ 14 h 52"/>
                <a:gd name="T10" fmla="*/ 38 w 52"/>
                <a:gd name="T11" fmla="*/ 14 h 52"/>
                <a:gd name="T12" fmla="*/ 40 w 52"/>
                <a:gd name="T13" fmla="*/ 16 h 52"/>
                <a:gd name="T14" fmla="*/ 40 w 52"/>
                <a:gd name="T15" fmla="*/ 14 h 52"/>
                <a:gd name="T16" fmla="*/ 43 w 52"/>
                <a:gd name="T17" fmla="*/ 14 h 52"/>
                <a:gd name="T18" fmla="*/ 52 w 52"/>
                <a:gd name="T19" fmla="*/ 7 h 52"/>
                <a:gd name="T20" fmla="*/ 52 w 52"/>
                <a:gd name="T21" fmla="*/ 4 h 52"/>
                <a:gd name="T22" fmla="*/ 52 w 52"/>
                <a:gd name="T23" fmla="*/ 2 h 52"/>
                <a:gd name="T24" fmla="*/ 50 w 52"/>
                <a:gd name="T25" fmla="*/ 0 h 52"/>
                <a:gd name="T26" fmla="*/ 50 w 52"/>
                <a:gd name="T27" fmla="*/ 0 h 52"/>
                <a:gd name="T28" fmla="*/ 47 w 52"/>
                <a:gd name="T29" fmla="*/ 0 h 52"/>
                <a:gd name="T30" fmla="*/ 28 w 52"/>
                <a:gd name="T31" fmla="*/ 19 h 52"/>
                <a:gd name="T32" fmla="*/ 28 w 52"/>
                <a:gd name="T33" fmla="*/ 19 h 52"/>
                <a:gd name="T34" fmla="*/ 19 w 52"/>
                <a:gd name="T35" fmla="*/ 28 h 52"/>
                <a:gd name="T36" fmla="*/ 19 w 52"/>
                <a:gd name="T37" fmla="*/ 28 h 52"/>
                <a:gd name="T38" fmla="*/ 19 w 52"/>
                <a:gd name="T39" fmla="*/ 30 h 52"/>
                <a:gd name="T40" fmla="*/ 19 w 52"/>
                <a:gd name="T41" fmla="*/ 33 h 52"/>
                <a:gd name="T42" fmla="*/ 21 w 52"/>
                <a:gd name="T43" fmla="*/ 33 h 52"/>
                <a:gd name="T44" fmla="*/ 24 w 52"/>
                <a:gd name="T45" fmla="*/ 33 h 52"/>
                <a:gd name="T46" fmla="*/ 24 w 52"/>
                <a:gd name="T47" fmla="*/ 33 h 52"/>
                <a:gd name="T48" fmla="*/ 33 w 52"/>
                <a:gd name="T49" fmla="*/ 23 h 52"/>
                <a:gd name="T50" fmla="*/ 33 w 52"/>
                <a:gd name="T51" fmla="*/ 21 h 52"/>
                <a:gd name="T52" fmla="*/ 33 w 52"/>
                <a:gd name="T53" fmla="*/ 21 h 52"/>
                <a:gd name="T54" fmla="*/ 33 w 52"/>
                <a:gd name="T55" fmla="*/ 19 h 52"/>
                <a:gd name="T56" fmla="*/ 31 w 52"/>
                <a:gd name="T57" fmla="*/ 19 h 52"/>
                <a:gd name="T58" fmla="*/ 28 w 52"/>
                <a:gd name="T59" fmla="*/ 19 h 52"/>
                <a:gd name="T60" fmla="*/ 10 w 52"/>
                <a:gd name="T61" fmla="*/ 35 h 52"/>
                <a:gd name="T62" fmla="*/ 10 w 52"/>
                <a:gd name="T63" fmla="*/ 37 h 52"/>
                <a:gd name="T64" fmla="*/ 0 w 52"/>
                <a:gd name="T65" fmla="*/ 45 h 52"/>
                <a:gd name="T66" fmla="*/ 0 w 52"/>
                <a:gd name="T67" fmla="*/ 47 h 52"/>
                <a:gd name="T68" fmla="*/ 0 w 52"/>
                <a:gd name="T69" fmla="*/ 49 h 52"/>
                <a:gd name="T70" fmla="*/ 0 w 52"/>
                <a:gd name="T71" fmla="*/ 49 h 52"/>
                <a:gd name="T72" fmla="*/ 2 w 52"/>
                <a:gd name="T73" fmla="*/ 52 h 52"/>
                <a:gd name="T74" fmla="*/ 5 w 52"/>
                <a:gd name="T75" fmla="*/ 49 h 52"/>
                <a:gd name="T76" fmla="*/ 5 w 52"/>
                <a:gd name="T77" fmla="*/ 49 h 52"/>
                <a:gd name="T78" fmla="*/ 14 w 52"/>
                <a:gd name="T79" fmla="*/ 40 h 52"/>
                <a:gd name="T80" fmla="*/ 14 w 52"/>
                <a:gd name="T81" fmla="*/ 40 h 52"/>
                <a:gd name="T82" fmla="*/ 14 w 52"/>
                <a:gd name="T83" fmla="*/ 37 h 52"/>
                <a:gd name="T84" fmla="*/ 14 w 52"/>
                <a:gd name="T85" fmla="*/ 35 h 52"/>
                <a:gd name="T86" fmla="*/ 12 w 52"/>
                <a:gd name="T87" fmla="*/ 35 h 52"/>
                <a:gd name="T88" fmla="*/ 10 w 52"/>
                <a:gd name="T89" fmla="*/ 3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2" h="52">
                  <a:moveTo>
                    <a:pt x="47" y="0"/>
                  </a:moveTo>
                  <a:lnTo>
                    <a:pt x="47" y="2"/>
                  </a:lnTo>
                  <a:lnTo>
                    <a:pt x="38" y="9"/>
                  </a:lnTo>
                  <a:lnTo>
                    <a:pt x="36" y="11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40" y="16"/>
                  </a:lnTo>
                  <a:lnTo>
                    <a:pt x="40" y="14"/>
                  </a:lnTo>
                  <a:lnTo>
                    <a:pt x="43" y="14"/>
                  </a:lnTo>
                  <a:lnTo>
                    <a:pt x="52" y="7"/>
                  </a:lnTo>
                  <a:lnTo>
                    <a:pt x="52" y="4"/>
                  </a:lnTo>
                  <a:lnTo>
                    <a:pt x="52" y="2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47" y="0"/>
                  </a:lnTo>
                  <a:close/>
                  <a:moveTo>
                    <a:pt x="28" y="19"/>
                  </a:moveTo>
                  <a:lnTo>
                    <a:pt x="28" y="19"/>
                  </a:lnTo>
                  <a:lnTo>
                    <a:pt x="19" y="28"/>
                  </a:lnTo>
                  <a:lnTo>
                    <a:pt x="19" y="28"/>
                  </a:lnTo>
                  <a:lnTo>
                    <a:pt x="19" y="30"/>
                  </a:lnTo>
                  <a:lnTo>
                    <a:pt x="19" y="33"/>
                  </a:lnTo>
                  <a:lnTo>
                    <a:pt x="21" y="33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33" y="23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3" y="19"/>
                  </a:lnTo>
                  <a:lnTo>
                    <a:pt x="31" y="19"/>
                  </a:lnTo>
                  <a:lnTo>
                    <a:pt x="28" y="19"/>
                  </a:lnTo>
                  <a:close/>
                  <a:moveTo>
                    <a:pt x="10" y="35"/>
                  </a:moveTo>
                  <a:lnTo>
                    <a:pt x="10" y="37"/>
                  </a:lnTo>
                  <a:lnTo>
                    <a:pt x="0" y="45"/>
                  </a:lnTo>
                  <a:lnTo>
                    <a:pt x="0" y="47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2" y="52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37"/>
                  </a:lnTo>
                  <a:lnTo>
                    <a:pt x="14" y="35"/>
                  </a:lnTo>
                  <a:lnTo>
                    <a:pt x="12" y="35"/>
                  </a:lnTo>
                  <a:lnTo>
                    <a:pt x="10" y="35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A9D12D3F-5FB6-4969-B4EC-471368D60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939" y="4610"/>
              <a:ext cx="102" cy="99"/>
            </a:xfrm>
            <a:custGeom>
              <a:avLst/>
              <a:gdLst>
                <a:gd name="T0" fmla="*/ 18 w 43"/>
                <a:gd name="T1" fmla="*/ 1 h 42"/>
                <a:gd name="T2" fmla="*/ 17 w 43"/>
                <a:gd name="T3" fmla="*/ 4 h 42"/>
                <a:gd name="T4" fmla="*/ 13 w 43"/>
                <a:gd name="T5" fmla="*/ 6 h 42"/>
                <a:gd name="T6" fmla="*/ 10 w 43"/>
                <a:gd name="T7" fmla="*/ 4 h 42"/>
                <a:gd name="T8" fmla="*/ 5 w 43"/>
                <a:gd name="T9" fmla="*/ 10 h 42"/>
                <a:gd name="T10" fmla="*/ 7 w 43"/>
                <a:gd name="T11" fmla="*/ 12 h 42"/>
                <a:gd name="T12" fmla="*/ 5 w 43"/>
                <a:gd name="T13" fmla="*/ 16 h 42"/>
                <a:gd name="T14" fmla="*/ 2 w 43"/>
                <a:gd name="T15" fmla="*/ 17 h 42"/>
                <a:gd name="T16" fmla="*/ 2 w 43"/>
                <a:gd name="T17" fmla="*/ 25 h 42"/>
                <a:gd name="T18" fmla="*/ 5 w 43"/>
                <a:gd name="T19" fmla="*/ 25 h 42"/>
                <a:gd name="T20" fmla="*/ 7 w 43"/>
                <a:gd name="T21" fmla="*/ 29 h 42"/>
                <a:gd name="T22" fmla="*/ 5 w 43"/>
                <a:gd name="T23" fmla="*/ 32 h 42"/>
                <a:gd name="T24" fmla="*/ 10 w 43"/>
                <a:gd name="T25" fmla="*/ 37 h 42"/>
                <a:gd name="T26" fmla="*/ 13 w 43"/>
                <a:gd name="T27" fmla="*/ 36 h 42"/>
                <a:gd name="T28" fmla="*/ 17 w 43"/>
                <a:gd name="T29" fmla="*/ 37 h 42"/>
                <a:gd name="T30" fmla="*/ 18 w 43"/>
                <a:gd name="T31" fmla="*/ 40 h 42"/>
                <a:gd name="T32" fmla="*/ 25 w 43"/>
                <a:gd name="T33" fmla="*/ 40 h 42"/>
                <a:gd name="T34" fmla="*/ 26 w 43"/>
                <a:gd name="T35" fmla="*/ 37 h 42"/>
                <a:gd name="T36" fmla="*/ 30 w 43"/>
                <a:gd name="T37" fmla="*/ 36 h 42"/>
                <a:gd name="T38" fmla="*/ 33 w 43"/>
                <a:gd name="T39" fmla="*/ 37 h 42"/>
                <a:gd name="T40" fmla="*/ 38 w 43"/>
                <a:gd name="T41" fmla="*/ 32 h 42"/>
                <a:gd name="T42" fmla="*/ 36 w 43"/>
                <a:gd name="T43" fmla="*/ 29 h 42"/>
                <a:gd name="T44" fmla="*/ 38 w 43"/>
                <a:gd name="T45" fmla="*/ 25 h 42"/>
                <a:gd name="T46" fmla="*/ 41 w 43"/>
                <a:gd name="T47" fmla="*/ 25 h 42"/>
                <a:gd name="T48" fmla="*/ 41 w 43"/>
                <a:gd name="T49" fmla="*/ 17 h 42"/>
                <a:gd name="T50" fmla="*/ 38 w 43"/>
                <a:gd name="T51" fmla="*/ 16 h 42"/>
                <a:gd name="T52" fmla="*/ 36 w 43"/>
                <a:gd name="T53" fmla="*/ 12 h 42"/>
                <a:gd name="T54" fmla="*/ 38 w 43"/>
                <a:gd name="T55" fmla="*/ 10 h 42"/>
                <a:gd name="T56" fmla="*/ 33 w 43"/>
                <a:gd name="T57" fmla="*/ 4 h 42"/>
                <a:gd name="T58" fmla="*/ 30 w 43"/>
                <a:gd name="T59" fmla="*/ 6 h 42"/>
                <a:gd name="T60" fmla="*/ 26 w 43"/>
                <a:gd name="T61" fmla="*/ 4 h 42"/>
                <a:gd name="T62" fmla="*/ 25 w 43"/>
                <a:gd name="T63" fmla="*/ 1 h 42"/>
                <a:gd name="T64" fmla="*/ 21 w 43"/>
                <a:gd name="T65" fmla="*/ 0 h 42"/>
                <a:gd name="T66" fmla="*/ 33 w 43"/>
                <a:gd name="T67" fmla="*/ 21 h 42"/>
                <a:gd name="T68" fmla="*/ 10 w 43"/>
                <a:gd name="T6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" h="42">
                  <a:moveTo>
                    <a:pt x="21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7" y="4"/>
                    <a:pt x="17" y="4"/>
                  </a:cubicBezTo>
                  <a:cubicBezTo>
                    <a:pt x="16" y="5"/>
                    <a:pt x="16" y="5"/>
                    <a:pt x="15" y="5"/>
                  </a:cubicBezTo>
                  <a:cubicBezTo>
                    <a:pt x="14" y="5"/>
                    <a:pt x="14" y="6"/>
                    <a:pt x="13" y="6"/>
                  </a:cubicBezTo>
                  <a:cubicBezTo>
                    <a:pt x="13" y="6"/>
                    <a:pt x="12" y="6"/>
                    <a:pt x="12" y="6"/>
                  </a:cubicBezTo>
                  <a:cubicBezTo>
                    <a:pt x="11" y="5"/>
                    <a:pt x="11" y="5"/>
                    <a:pt x="10" y="4"/>
                  </a:cubicBezTo>
                  <a:cubicBezTo>
                    <a:pt x="9" y="3"/>
                    <a:pt x="9" y="4"/>
                    <a:pt x="6" y="6"/>
                  </a:cubicBezTo>
                  <a:cubicBezTo>
                    <a:pt x="4" y="8"/>
                    <a:pt x="4" y="9"/>
                    <a:pt x="5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3"/>
                    <a:pt x="6" y="14"/>
                    <a:pt x="6" y="14"/>
                  </a:cubicBezTo>
                  <a:cubicBezTo>
                    <a:pt x="5" y="15"/>
                    <a:pt x="5" y="15"/>
                    <a:pt x="5" y="16"/>
                  </a:cubicBezTo>
                  <a:cubicBezTo>
                    <a:pt x="5" y="17"/>
                    <a:pt x="5" y="17"/>
                    <a:pt x="4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7"/>
                    <a:pt x="0" y="18"/>
                    <a:pt x="0" y="21"/>
                  </a:cubicBezTo>
                  <a:cubicBezTo>
                    <a:pt x="0" y="24"/>
                    <a:pt x="0" y="25"/>
                    <a:pt x="2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6"/>
                    <a:pt x="5" y="27"/>
                    <a:pt x="6" y="27"/>
                  </a:cubicBezTo>
                  <a:cubicBezTo>
                    <a:pt x="6" y="28"/>
                    <a:pt x="6" y="29"/>
                    <a:pt x="7" y="29"/>
                  </a:cubicBezTo>
                  <a:cubicBezTo>
                    <a:pt x="7" y="29"/>
                    <a:pt x="7" y="30"/>
                    <a:pt x="6" y="30"/>
                  </a:cubicBezTo>
                  <a:cubicBezTo>
                    <a:pt x="6" y="31"/>
                    <a:pt x="5" y="31"/>
                    <a:pt x="5" y="32"/>
                  </a:cubicBezTo>
                  <a:cubicBezTo>
                    <a:pt x="4" y="33"/>
                    <a:pt x="4" y="34"/>
                    <a:pt x="6" y="36"/>
                  </a:cubicBezTo>
                  <a:cubicBezTo>
                    <a:pt x="9" y="38"/>
                    <a:pt x="9" y="39"/>
                    <a:pt x="10" y="37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6"/>
                    <a:pt x="13" y="36"/>
                    <a:pt x="13" y="36"/>
                  </a:cubicBezTo>
                  <a:cubicBezTo>
                    <a:pt x="14" y="36"/>
                    <a:pt x="14" y="36"/>
                    <a:pt x="15" y="37"/>
                  </a:cubicBezTo>
                  <a:cubicBezTo>
                    <a:pt x="16" y="37"/>
                    <a:pt x="16" y="37"/>
                    <a:pt x="17" y="37"/>
                  </a:cubicBezTo>
                  <a:cubicBezTo>
                    <a:pt x="17" y="37"/>
                    <a:pt x="18" y="38"/>
                    <a:pt x="18" y="38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42"/>
                    <a:pt x="18" y="42"/>
                    <a:pt x="21" y="42"/>
                  </a:cubicBezTo>
                  <a:cubicBezTo>
                    <a:pt x="25" y="42"/>
                    <a:pt x="25" y="42"/>
                    <a:pt x="25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38"/>
                    <a:pt x="26" y="37"/>
                    <a:pt x="26" y="37"/>
                  </a:cubicBezTo>
                  <a:cubicBezTo>
                    <a:pt x="27" y="37"/>
                    <a:pt x="27" y="37"/>
                    <a:pt x="28" y="37"/>
                  </a:cubicBezTo>
                  <a:cubicBezTo>
                    <a:pt x="29" y="36"/>
                    <a:pt x="29" y="36"/>
                    <a:pt x="30" y="36"/>
                  </a:cubicBezTo>
                  <a:cubicBezTo>
                    <a:pt x="30" y="36"/>
                    <a:pt x="31" y="36"/>
                    <a:pt x="31" y="36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4" y="39"/>
                    <a:pt x="34" y="38"/>
                    <a:pt x="37" y="36"/>
                  </a:cubicBezTo>
                  <a:cubicBezTo>
                    <a:pt x="39" y="34"/>
                    <a:pt x="39" y="33"/>
                    <a:pt x="38" y="32"/>
                  </a:cubicBezTo>
                  <a:cubicBezTo>
                    <a:pt x="38" y="31"/>
                    <a:pt x="37" y="31"/>
                    <a:pt x="36" y="30"/>
                  </a:cubicBezTo>
                  <a:cubicBezTo>
                    <a:pt x="36" y="30"/>
                    <a:pt x="36" y="29"/>
                    <a:pt x="36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7" y="27"/>
                    <a:pt x="38" y="26"/>
                    <a:pt x="38" y="25"/>
                  </a:cubicBezTo>
                  <a:cubicBezTo>
                    <a:pt x="38" y="25"/>
                    <a:pt x="38" y="25"/>
                    <a:pt x="39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5"/>
                    <a:pt x="43" y="24"/>
                    <a:pt x="43" y="21"/>
                  </a:cubicBezTo>
                  <a:cubicBezTo>
                    <a:pt x="43" y="18"/>
                    <a:pt x="43" y="17"/>
                    <a:pt x="41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17"/>
                    <a:pt x="38" y="17"/>
                    <a:pt x="38" y="16"/>
                  </a:cubicBezTo>
                  <a:cubicBezTo>
                    <a:pt x="38" y="15"/>
                    <a:pt x="37" y="15"/>
                    <a:pt x="37" y="14"/>
                  </a:cubicBezTo>
                  <a:cubicBezTo>
                    <a:pt x="37" y="14"/>
                    <a:pt x="37" y="13"/>
                    <a:pt x="36" y="12"/>
                  </a:cubicBezTo>
                  <a:cubicBezTo>
                    <a:pt x="36" y="12"/>
                    <a:pt x="36" y="12"/>
                    <a:pt x="36" y="1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9" y="9"/>
                    <a:pt x="39" y="8"/>
                    <a:pt x="37" y="6"/>
                  </a:cubicBezTo>
                  <a:cubicBezTo>
                    <a:pt x="34" y="4"/>
                    <a:pt x="34" y="3"/>
                    <a:pt x="33" y="4"/>
                  </a:cubicBezTo>
                  <a:cubicBezTo>
                    <a:pt x="32" y="5"/>
                    <a:pt x="31" y="5"/>
                    <a:pt x="31" y="6"/>
                  </a:cubicBezTo>
                  <a:cubicBezTo>
                    <a:pt x="31" y="6"/>
                    <a:pt x="30" y="6"/>
                    <a:pt x="30" y="6"/>
                  </a:cubicBezTo>
                  <a:cubicBezTo>
                    <a:pt x="29" y="6"/>
                    <a:pt x="29" y="5"/>
                    <a:pt x="28" y="5"/>
                  </a:cubicBezTo>
                  <a:cubicBezTo>
                    <a:pt x="27" y="5"/>
                    <a:pt x="27" y="5"/>
                    <a:pt x="26" y="4"/>
                  </a:cubicBezTo>
                  <a:cubicBezTo>
                    <a:pt x="26" y="4"/>
                    <a:pt x="25" y="4"/>
                    <a:pt x="25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7"/>
                    <a:pt x="28" y="33"/>
                    <a:pt x="21" y="33"/>
                  </a:cubicBezTo>
                  <a:cubicBezTo>
                    <a:pt x="15" y="33"/>
                    <a:pt x="10" y="27"/>
                    <a:pt x="10" y="21"/>
                  </a:cubicBezTo>
                  <a:cubicBezTo>
                    <a:pt x="10" y="14"/>
                    <a:pt x="15" y="9"/>
                    <a:pt x="2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01317F0-9E5C-47FB-94FC-F85B3BF6C0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104" y="4683"/>
              <a:ext cx="71" cy="73"/>
            </a:xfrm>
            <a:custGeom>
              <a:avLst/>
              <a:gdLst>
                <a:gd name="T0" fmla="*/ 12 w 30"/>
                <a:gd name="T1" fmla="*/ 2 h 31"/>
                <a:gd name="T2" fmla="*/ 12 w 30"/>
                <a:gd name="T3" fmla="*/ 4 h 31"/>
                <a:gd name="T4" fmla="*/ 9 w 30"/>
                <a:gd name="T5" fmla="*/ 5 h 31"/>
                <a:gd name="T6" fmla="*/ 7 w 30"/>
                <a:gd name="T7" fmla="*/ 4 h 31"/>
                <a:gd name="T8" fmla="*/ 3 w 30"/>
                <a:gd name="T9" fmla="*/ 8 h 31"/>
                <a:gd name="T10" fmla="*/ 4 w 30"/>
                <a:gd name="T11" fmla="*/ 10 h 31"/>
                <a:gd name="T12" fmla="*/ 3 w 30"/>
                <a:gd name="T13" fmla="*/ 12 h 31"/>
                <a:gd name="T14" fmla="*/ 1 w 30"/>
                <a:gd name="T15" fmla="*/ 13 h 31"/>
                <a:gd name="T16" fmla="*/ 1 w 30"/>
                <a:gd name="T17" fmla="*/ 18 h 31"/>
                <a:gd name="T18" fmla="*/ 3 w 30"/>
                <a:gd name="T19" fmla="*/ 19 h 31"/>
                <a:gd name="T20" fmla="*/ 4 w 30"/>
                <a:gd name="T21" fmla="*/ 22 h 31"/>
                <a:gd name="T22" fmla="*/ 3 w 30"/>
                <a:gd name="T23" fmla="*/ 24 h 31"/>
                <a:gd name="T24" fmla="*/ 7 w 30"/>
                <a:gd name="T25" fmla="*/ 28 h 31"/>
                <a:gd name="T26" fmla="*/ 9 w 30"/>
                <a:gd name="T27" fmla="*/ 26 h 31"/>
                <a:gd name="T28" fmla="*/ 12 w 30"/>
                <a:gd name="T29" fmla="*/ 28 h 31"/>
                <a:gd name="T30" fmla="*/ 12 w 30"/>
                <a:gd name="T31" fmla="*/ 30 h 31"/>
                <a:gd name="T32" fmla="*/ 18 w 30"/>
                <a:gd name="T33" fmla="*/ 30 h 31"/>
                <a:gd name="T34" fmla="*/ 18 w 30"/>
                <a:gd name="T35" fmla="*/ 28 h 31"/>
                <a:gd name="T36" fmla="*/ 21 w 30"/>
                <a:gd name="T37" fmla="*/ 26 h 31"/>
                <a:gd name="T38" fmla="*/ 23 w 30"/>
                <a:gd name="T39" fmla="*/ 28 h 31"/>
                <a:gd name="T40" fmla="*/ 27 w 30"/>
                <a:gd name="T41" fmla="*/ 24 h 31"/>
                <a:gd name="T42" fmla="*/ 26 w 30"/>
                <a:gd name="T43" fmla="*/ 22 h 31"/>
                <a:gd name="T44" fmla="*/ 27 w 30"/>
                <a:gd name="T45" fmla="*/ 19 h 31"/>
                <a:gd name="T46" fmla="*/ 29 w 30"/>
                <a:gd name="T47" fmla="*/ 18 h 31"/>
                <a:gd name="T48" fmla="*/ 29 w 30"/>
                <a:gd name="T49" fmla="*/ 13 h 31"/>
                <a:gd name="T50" fmla="*/ 27 w 30"/>
                <a:gd name="T51" fmla="*/ 12 h 31"/>
                <a:gd name="T52" fmla="*/ 26 w 30"/>
                <a:gd name="T53" fmla="*/ 10 h 31"/>
                <a:gd name="T54" fmla="*/ 27 w 30"/>
                <a:gd name="T55" fmla="*/ 8 h 31"/>
                <a:gd name="T56" fmla="*/ 23 w 30"/>
                <a:gd name="T57" fmla="*/ 4 h 31"/>
                <a:gd name="T58" fmla="*/ 21 w 30"/>
                <a:gd name="T59" fmla="*/ 5 h 31"/>
                <a:gd name="T60" fmla="*/ 18 w 30"/>
                <a:gd name="T61" fmla="*/ 4 h 31"/>
                <a:gd name="T62" fmla="*/ 18 w 30"/>
                <a:gd name="T63" fmla="*/ 2 h 31"/>
                <a:gd name="T64" fmla="*/ 15 w 30"/>
                <a:gd name="T65" fmla="*/ 0 h 31"/>
                <a:gd name="T66" fmla="*/ 23 w 30"/>
                <a:gd name="T67" fmla="*/ 16 h 31"/>
                <a:gd name="T68" fmla="*/ 6 w 30"/>
                <a:gd name="T6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31">
                  <a:moveTo>
                    <a:pt x="15" y="0"/>
                  </a:moveTo>
                  <a:cubicBezTo>
                    <a:pt x="13" y="0"/>
                    <a:pt x="12" y="0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4"/>
                    <a:pt x="12" y="4"/>
                  </a:cubicBezTo>
                  <a:cubicBezTo>
                    <a:pt x="11" y="4"/>
                    <a:pt x="11" y="4"/>
                    <a:pt x="10" y="4"/>
                  </a:cubicBezTo>
                  <a:cubicBezTo>
                    <a:pt x="10" y="4"/>
                    <a:pt x="9" y="5"/>
                    <a:pt x="9" y="5"/>
                  </a:cubicBezTo>
                  <a:cubicBezTo>
                    <a:pt x="9" y="5"/>
                    <a:pt x="8" y="5"/>
                    <a:pt x="8" y="5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6" y="3"/>
                    <a:pt x="6" y="3"/>
                    <a:pt x="4" y="5"/>
                  </a:cubicBezTo>
                  <a:cubicBezTo>
                    <a:pt x="2" y="6"/>
                    <a:pt x="2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10"/>
                  </a:cubicBezTo>
                  <a:cubicBezTo>
                    <a:pt x="4" y="10"/>
                    <a:pt x="4" y="10"/>
                    <a:pt x="4" y="11"/>
                  </a:cubicBezTo>
                  <a:cubicBezTo>
                    <a:pt x="3" y="11"/>
                    <a:pt x="3" y="12"/>
                    <a:pt x="3" y="12"/>
                  </a:cubicBezTo>
                  <a:cubicBezTo>
                    <a:pt x="3" y="13"/>
                    <a:pt x="3" y="13"/>
                    <a:pt x="2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3"/>
                    <a:pt x="0" y="16"/>
                  </a:cubicBezTo>
                  <a:cubicBezTo>
                    <a:pt x="0" y="18"/>
                    <a:pt x="0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3" y="18"/>
                    <a:pt x="3" y="19"/>
                    <a:pt x="3" y="19"/>
                  </a:cubicBezTo>
                  <a:cubicBezTo>
                    <a:pt x="3" y="19"/>
                    <a:pt x="3" y="20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4" y="22"/>
                    <a:pt x="4" y="22"/>
                    <a:pt x="4" y="23"/>
                  </a:cubicBezTo>
                  <a:cubicBezTo>
                    <a:pt x="4" y="23"/>
                    <a:pt x="3" y="23"/>
                    <a:pt x="3" y="24"/>
                  </a:cubicBezTo>
                  <a:cubicBezTo>
                    <a:pt x="2" y="24"/>
                    <a:pt x="2" y="25"/>
                    <a:pt x="4" y="27"/>
                  </a:cubicBezTo>
                  <a:cubicBezTo>
                    <a:pt x="6" y="28"/>
                    <a:pt x="6" y="28"/>
                    <a:pt x="7" y="28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6"/>
                    <a:pt x="9" y="26"/>
                    <a:pt x="9" y="26"/>
                  </a:cubicBezTo>
                  <a:cubicBezTo>
                    <a:pt x="9" y="27"/>
                    <a:pt x="10" y="27"/>
                    <a:pt x="10" y="27"/>
                  </a:cubicBezTo>
                  <a:cubicBezTo>
                    <a:pt x="11" y="27"/>
                    <a:pt x="11" y="27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31"/>
                    <a:pt x="13" y="31"/>
                    <a:pt x="15" y="31"/>
                  </a:cubicBezTo>
                  <a:cubicBezTo>
                    <a:pt x="17" y="31"/>
                    <a:pt x="18" y="31"/>
                    <a:pt x="18" y="30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21" y="26"/>
                    <a:pt x="22" y="26"/>
                    <a:pt x="22" y="27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4" y="28"/>
                    <a:pt x="24" y="28"/>
                    <a:pt x="26" y="27"/>
                  </a:cubicBezTo>
                  <a:cubicBezTo>
                    <a:pt x="27" y="25"/>
                    <a:pt x="28" y="24"/>
                    <a:pt x="27" y="24"/>
                  </a:cubicBezTo>
                  <a:cubicBezTo>
                    <a:pt x="27" y="23"/>
                    <a:pt x="26" y="23"/>
                    <a:pt x="26" y="23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1"/>
                    <a:pt x="26" y="20"/>
                  </a:cubicBezTo>
                  <a:cubicBezTo>
                    <a:pt x="27" y="20"/>
                    <a:pt x="27" y="19"/>
                    <a:pt x="27" y="19"/>
                  </a:cubicBezTo>
                  <a:cubicBezTo>
                    <a:pt x="27" y="19"/>
                    <a:pt x="27" y="18"/>
                    <a:pt x="27" y="18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8"/>
                    <a:pt x="30" y="18"/>
                    <a:pt x="30" y="16"/>
                  </a:cubicBezTo>
                  <a:cubicBezTo>
                    <a:pt x="30" y="13"/>
                    <a:pt x="30" y="13"/>
                    <a:pt x="29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2"/>
                  </a:cubicBezTo>
                  <a:cubicBezTo>
                    <a:pt x="27" y="12"/>
                    <a:pt x="27" y="11"/>
                    <a:pt x="26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7"/>
                    <a:pt x="27" y="6"/>
                    <a:pt x="26" y="5"/>
                  </a:cubicBezTo>
                  <a:cubicBezTo>
                    <a:pt x="24" y="3"/>
                    <a:pt x="24" y="3"/>
                    <a:pt x="23" y="4"/>
                  </a:cubicBezTo>
                  <a:cubicBezTo>
                    <a:pt x="23" y="4"/>
                    <a:pt x="22" y="4"/>
                    <a:pt x="22" y="5"/>
                  </a:cubicBezTo>
                  <a:cubicBezTo>
                    <a:pt x="22" y="5"/>
                    <a:pt x="21" y="5"/>
                    <a:pt x="21" y="5"/>
                  </a:cubicBezTo>
                  <a:cubicBezTo>
                    <a:pt x="21" y="5"/>
                    <a:pt x="20" y="4"/>
                    <a:pt x="20" y="4"/>
                  </a:cubicBezTo>
                  <a:cubicBezTo>
                    <a:pt x="19" y="4"/>
                    <a:pt x="19" y="4"/>
                    <a:pt x="18" y="4"/>
                  </a:cubicBezTo>
                  <a:cubicBezTo>
                    <a:pt x="18" y="4"/>
                    <a:pt x="18" y="3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0"/>
                    <a:pt x="17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lose/>
                  <a:moveTo>
                    <a:pt x="15" y="7"/>
                  </a:moveTo>
                  <a:cubicBezTo>
                    <a:pt x="20" y="7"/>
                    <a:pt x="23" y="11"/>
                    <a:pt x="23" y="16"/>
                  </a:cubicBezTo>
                  <a:cubicBezTo>
                    <a:pt x="23" y="20"/>
                    <a:pt x="20" y="24"/>
                    <a:pt x="15" y="24"/>
                  </a:cubicBezTo>
                  <a:cubicBezTo>
                    <a:pt x="10" y="24"/>
                    <a:pt x="6" y="20"/>
                    <a:pt x="6" y="16"/>
                  </a:cubicBezTo>
                  <a:cubicBezTo>
                    <a:pt x="6" y="11"/>
                    <a:pt x="10" y="7"/>
                    <a:pt x="15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3B2CBEBA-F2F8-4C49-9C1E-B6F5EB813E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83" y="4709"/>
              <a:ext cx="74" cy="71"/>
            </a:xfrm>
            <a:custGeom>
              <a:avLst/>
              <a:gdLst>
                <a:gd name="T0" fmla="*/ 13 w 31"/>
                <a:gd name="T1" fmla="*/ 1 h 30"/>
                <a:gd name="T2" fmla="*/ 12 w 31"/>
                <a:gd name="T3" fmla="*/ 3 h 30"/>
                <a:gd name="T4" fmla="*/ 10 w 31"/>
                <a:gd name="T5" fmla="*/ 4 h 30"/>
                <a:gd name="T6" fmla="*/ 8 w 31"/>
                <a:gd name="T7" fmla="*/ 3 h 30"/>
                <a:gd name="T8" fmla="*/ 4 w 31"/>
                <a:gd name="T9" fmla="*/ 7 h 30"/>
                <a:gd name="T10" fmla="*/ 5 w 31"/>
                <a:gd name="T11" fmla="*/ 9 h 30"/>
                <a:gd name="T12" fmla="*/ 4 w 31"/>
                <a:gd name="T13" fmla="*/ 12 h 30"/>
                <a:gd name="T14" fmla="*/ 2 w 31"/>
                <a:gd name="T15" fmla="*/ 12 h 30"/>
                <a:gd name="T16" fmla="*/ 2 w 31"/>
                <a:gd name="T17" fmla="*/ 18 h 30"/>
                <a:gd name="T18" fmla="*/ 4 w 31"/>
                <a:gd name="T19" fmla="*/ 18 h 30"/>
                <a:gd name="T20" fmla="*/ 5 w 31"/>
                <a:gd name="T21" fmla="*/ 21 h 30"/>
                <a:gd name="T22" fmla="*/ 4 w 31"/>
                <a:gd name="T23" fmla="*/ 23 h 30"/>
                <a:gd name="T24" fmla="*/ 8 w 31"/>
                <a:gd name="T25" fmla="*/ 27 h 30"/>
                <a:gd name="T26" fmla="*/ 10 w 31"/>
                <a:gd name="T27" fmla="*/ 26 h 30"/>
                <a:gd name="T28" fmla="*/ 12 w 31"/>
                <a:gd name="T29" fmla="*/ 27 h 30"/>
                <a:gd name="T30" fmla="*/ 13 w 31"/>
                <a:gd name="T31" fmla="*/ 29 h 30"/>
                <a:gd name="T32" fmla="*/ 19 w 31"/>
                <a:gd name="T33" fmla="*/ 29 h 30"/>
                <a:gd name="T34" fmla="*/ 19 w 31"/>
                <a:gd name="T35" fmla="*/ 27 h 30"/>
                <a:gd name="T36" fmla="*/ 22 w 31"/>
                <a:gd name="T37" fmla="*/ 26 h 30"/>
                <a:gd name="T38" fmla="*/ 24 w 31"/>
                <a:gd name="T39" fmla="*/ 27 h 30"/>
                <a:gd name="T40" fmla="*/ 28 w 31"/>
                <a:gd name="T41" fmla="*/ 23 h 30"/>
                <a:gd name="T42" fmla="*/ 26 w 31"/>
                <a:gd name="T43" fmla="*/ 21 h 30"/>
                <a:gd name="T44" fmla="*/ 28 w 31"/>
                <a:gd name="T45" fmla="*/ 18 h 30"/>
                <a:gd name="T46" fmla="*/ 30 w 31"/>
                <a:gd name="T47" fmla="*/ 18 h 30"/>
                <a:gd name="T48" fmla="*/ 30 w 31"/>
                <a:gd name="T49" fmla="*/ 12 h 30"/>
                <a:gd name="T50" fmla="*/ 28 w 31"/>
                <a:gd name="T51" fmla="*/ 12 h 30"/>
                <a:gd name="T52" fmla="*/ 26 w 31"/>
                <a:gd name="T53" fmla="*/ 9 h 30"/>
                <a:gd name="T54" fmla="*/ 28 w 31"/>
                <a:gd name="T55" fmla="*/ 7 h 30"/>
                <a:gd name="T56" fmla="*/ 24 w 31"/>
                <a:gd name="T57" fmla="*/ 3 h 30"/>
                <a:gd name="T58" fmla="*/ 22 w 31"/>
                <a:gd name="T59" fmla="*/ 4 h 30"/>
                <a:gd name="T60" fmla="*/ 19 w 31"/>
                <a:gd name="T61" fmla="*/ 3 h 30"/>
                <a:gd name="T62" fmla="*/ 19 w 31"/>
                <a:gd name="T63" fmla="*/ 1 h 30"/>
                <a:gd name="T64" fmla="*/ 15 w 31"/>
                <a:gd name="T65" fmla="*/ 0 h 30"/>
                <a:gd name="T66" fmla="*/ 24 w 31"/>
                <a:gd name="T67" fmla="*/ 15 h 30"/>
                <a:gd name="T68" fmla="*/ 7 w 31"/>
                <a:gd name="T69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30">
                  <a:moveTo>
                    <a:pt x="15" y="0"/>
                  </a:moveTo>
                  <a:cubicBezTo>
                    <a:pt x="13" y="0"/>
                    <a:pt x="13" y="0"/>
                    <a:pt x="13" y="1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2" y="3"/>
                  </a:cubicBezTo>
                  <a:cubicBezTo>
                    <a:pt x="12" y="3"/>
                    <a:pt x="11" y="4"/>
                    <a:pt x="11" y="4"/>
                  </a:cubicBezTo>
                  <a:cubicBezTo>
                    <a:pt x="11" y="4"/>
                    <a:pt x="10" y="4"/>
                    <a:pt x="10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4"/>
                    <a:pt x="8" y="3"/>
                    <a:pt x="8" y="3"/>
                  </a:cubicBezTo>
                  <a:cubicBezTo>
                    <a:pt x="7" y="2"/>
                    <a:pt x="6" y="3"/>
                    <a:pt x="5" y="4"/>
                  </a:cubicBezTo>
                  <a:cubicBezTo>
                    <a:pt x="3" y="6"/>
                    <a:pt x="3" y="6"/>
                    <a:pt x="4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9"/>
                    <a:pt x="5" y="9"/>
                  </a:cubicBezTo>
                  <a:cubicBezTo>
                    <a:pt x="5" y="9"/>
                    <a:pt x="4" y="10"/>
                    <a:pt x="4" y="10"/>
                  </a:cubicBezTo>
                  <a:cubicBezTo>
                    <a:pt x="4" y="11"/>
                    <a:pt x="4" y="11"/>
                    <a:pt x="4" y="12"/>
                  </a:cubicBezTo>
                  <a:cubicBezTo>
                    <a:pt x="4" y="12"/>
                    <a:pt x="3" y="12"/>
                    <a:pt x="3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0" y="12"/>
                    <a:pt x="0" y="13"/>
                    <a:pt x="0" y="15"/>
                  </a:cubicBezTo>
                  <a:cubicBezTo>
                    <a:pt x="0" y="17"/>
                    <a:pt x="0" y="18"/>
                    <a:pt x="2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0"/>
                    <a:pt x="5" y="21"/>
                    <a:pt x="5" y="21"/>
                  </a:cubicBezTo>
                  <a:cubicBezTo>
                    <a:pt x="5" y="21"/>
                    <a:pt x="5" y="22"/>
                    <a:pt x="5" y="22"/>
                  </a:cubicBezTo>
                  <a:cubicBezTo>
                    <a:pt x="4" y="22"/>
                    <a:pt x="4" y="23"/>
                    <a:pt x="4" y="23"/>
                  </a:cubicBezTo>
                  <a:cubicBezTo>
                    <a:pt x="3" y="24"/>
                    <a:pt x="3" y="24"/>
                    <a:pt x="5" y="26"/>
                  </a:cubicBezTo>
                  <a:cubicBezTo>
                    <a:pt x="6" y="28"/>
                    <a:pt x="7" y="28"/>
                    <a:pt x="8" y="27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6"/>
                    <a:pt x="10" y="26"/>
                  </a:cubicBezTo>
                  <a:cubicBezTo>
                    <a:pt x="10" y="26"/>
                    <a:pt x="11" y="26"/>
                    <a:pt x="11" y="26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6" y="30"/>
                  </a:cubicBezTo>
                  <a:cubicBezTo>
                    <a:pt x="18" y="30"/>
                    <a:pt x="19" y="30"/>
                    <a:pt x="19" y="29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0" y="27"/>
                    <a:pt x="20" y="27"/>
                    <a:pt x="20" y="26"/>
                  </a:cubicBezTo>
                  <a:cubicBezTo>
                    <a:pt x="21" y="26"/>
                    <a:pt x="21" y="26"/>
                    <a:pt x="22" y="26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5" y="28"/>
                    <a:pt x="25" y="28"/>
                    <a:pt x="27" y="26"/>
                  </a:cubicBezTo>
                  <a:cubicBezTo>
                    <a:pt x="28" y="24"/>
                    <a:pt x="29" y="24"/>
                    <a:pt x="28" y="23"/>
                  </a:cubicBezTo>
                  <a:cubicBezTo>
                    <a:pt x="27" y="23"/>
                    <a:pt x="27" y="22"/>
                    <a:pt x="27" y="22"/>
                  </a:cubicBezTo>
                  <a:cubicBezTo>
                    <a:pt x="26" y="22"/>
                    <a:pt x="26" y="21"/>
                    <a:pt x="26" y="21"/>
                  </a:cubicBezTo>
                  <a:cubicBezTo>
                    <a:pt x="27" y="21"/>
                    <a:pt x="27" y="20"/>
                    <a:pt x="27" y="20"/>
                  </a:cubicBezTo>
                  <a:cubicBezTo>
                    <a:pt x="27" y="19"/>
                    <a:pt x="27" y="19"/>
                    <a:pt x="28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1" y="17"/>
                    <a:pt x="31" y="15"/>
                  </a:cubicBezTo>
                  <a:cubicBezTo>
                    <a:pt x="31" y="13"/>
                    <a:pt x="31" y="12"/>
                    <a:pt x="30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7" y="11"/>
                    <a:pt x="27" y="11"/>
                    <a:pt x="27" y="10"/>
                  </a:cubicBezTo>
                  <a:cubicBezTo>
                    <a:pt x="27" y="10"/>
                    <a:pt x="27" y="9"/>
                    <a:pt x="26" y="9"/>
                  </a:cubicBezTo>
                  <a:cubicBezTo>
                    <a:pt x="26" y="9"/>
                    <a:pt x="26" y="8"/>
                    <a:pt x="27" y="8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9" y="6"/>
                    <a:pt x="28" y="6"/>
                    <a:pt x="27" y="4"/>
                  </a:cubicBezTo>
                  <a:cubicBezTo>
                    <a:pt x="25" y="3"/>
                    <a:pt x="25" y="2"/>
                    <a:pt x="24" y="3"/>
                  </a:cubicBezTo>
                  <a:cubicBezTo>
                    <a:pt x="23" y="3"/>
                    <a:pt x="23" y="4"/>
                    <a:pt x="23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1" y="4"/>
                    <a:pt x="21" y="4"/>
                    <a:pt x="20" y="4"/>
                  </a:cubicBezTo>
                  <a:cubicBezTo>
                    <a:pt x="20" y="4"/>
                    <a:pt x="20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  <a:close/>
                  <a:moveTo>
                    <a:pt x="16" y="7"/>
                  </a:moveTo>
                  <a:cubicBezTo>
                    <a:pt x="20" y="7"/>
                    <a:pt x="24" y="10"/>
                    <a:pt x="24" y="15"/>
                  </a:cubicBezTo>
                  <a:cubicBezTo>
                    <a:pt x="24" y="20"/>
                    <a:pt x="20" y="24"/>
                    <a:pt x="16" y="24"/>
                  </a:cubicBezTo>
                  <a:cubicBezTo>
                    <a:pt x="11" y="24"/>
                    <a:pt x="7" y="20"/>
                    <a:pt x="7" y="15"/>
                  </a:cubicBezTo>
                  <a:cubicBezTo>
                    <a:pt x="7" y="10"/>
                    <a:pt x="11" y="7"/>
                    <a:pt x="16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</p:spTree>
    <p:extLst>
      <p:ext uri="{BB962C8B-B14F-4D97-AF65-F5344CB8AC3E}">
        <p14:creationId xmlns:p14="http://schemas.microsoft.com/office/powerpoint/2010/main" val="93665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  <p:bldP spid="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43A5-B25B-40F5-B232-21ADC1C9B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4648200" cy="381000"/>
          </a:xfrm>
        </p:spPr>
        <p:txBody>
          <a:bodyPr>
            <a:normAutofit fontScale="90000"/>
          </a:bodyPr>
          <a:lstStyle/>
          <a:p>
            <a:r>
              <a:rPr lang="en-US"/>
              <a:t>Industrial IoT Cyber Threats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AD59F7-E484-A048-BB11-A685116B5EA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458875" y="735020"/>
            <a:ext cx="1468912" cy="737986"/>
          </a:xfrm>
        </p:spPr>
        <p:txBody>
          <a:bodyPr>
            <a:normAutofit/>
          </a:bodyPr>
          <a:lstStyle/>
          <a:p>
            <a:r>
              <a:rPr lang="en-US" sz="1500" dirty="0"/>
              <a:t>Sensors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9B698D-35D4-8F4F-BB26-047DFB8A45C6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5532337" y="2136477"/>
            <a:ext cx="1173263" cy="489625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1400" dirty="0"/>
              <a:t>Software Systems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743FC35-A7D9-42F7-8FC3-C100E244FFD3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7620000" y="3670494"/>
            <a:ext cx="1219200" cy="343228"/>
          </a:xfrm>
        </p:spPr>
        <p:txBody>
          <a:bodyPr>
            <a:normAutofit/>
          </a:bodyPr>
          <a:lstStyle/>
          <a:p>
            <a:pPr algn="l"/>
            <a:r>
              <a:rPr lang="en-US" sz="1400" dirty="0"/>
              <a:t>Mobile Apps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53F68-21EC-468C-B349-37C36F73E9C7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4876800" y="3486150"/>
            <a:ext cx="1468912" cy="737986"/>
          </a:xfrm>
        </p:spPr>
        <p:txBody>
          <a:bodyPr/>
          <a:lstStyle/>
          <a:p>
            <a:r>
              <a:rPr lang="en-US" sz="1400" dirty="0"/>
              <a:t>APIs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D3657C-B315-4262-9317-CEB62D85AFA4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7686474" y="2495550"/>
            <a:ext cx="1468912" cy="737986"/>
          </a:xfrm>
        </p:spPr>
        <p:txBody>
          <a:bodyPr>
            <a:normAutofit/>
          </a:bodyPr>
          <a:lstStyle/>
          <a:p>
            <a:pPr algn="l"/>
            <a:r>
              <a:rPr lang="en-US" sz="1400" dirty="0"/>
              <a:t>Dataloggers / PLCs  / RTUs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998DFB-316D-1347-9F16-BF8FF6C6DDA5}"/>
              </a:ext>
            </a:extLst>
          </p:cNvPr>
          <p:cNvSpPr txBox="1">
            <a:spLocks/>
          </p:cNvSpPr>
          <p:nvPr/>
        </p:nvSpPr>
        <p:spPr>
          <a:xfrm>
            <a:off x="6228949" y="1809750"/>
            <a:ext cx="2915051" cy="489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ü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D3CF6A-2DD6-46DA-B075-02BF7A578DF3}"/>
              </a:ext>
            </a:extLst>
          </p:cNvPr>
          <p:cNvSpPr/>
          <p:nvPr/>
        </p:nvSpPr>
        <p:spPr>
          <a:xfrm>
            <a:off x="177799" y="553819"/>
            <a:ext cx="428322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</a:rPr>
              <a:t>IoT systems have many components that interact with each other</a:t>
            </a:r>
          </a:p>
          <a:p>
            <a:endParaRPr lang="en-US" sz="1600" b="1" dirty="0"/>
          </a:p>
          <a:p>
            <a:pPr algn="l"/>
            <a:endParaRPr lang="en-US" sz="1800" dirty="0">
              <a:solidFill>
                <a:schemeClr val="accent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57BB8C-D21B-8749-A4BA-8FD1C4D90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096" y="1125629"/>
            <a:ext cx="378469" cy="37846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B284824D-4C8B-B44E-9B61-D14268036B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86" y="2147151"/>
            <a:ext cx="282872" cy="282872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7430EA2-146F-9B4F-810B-FF1A4DE832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355" y="3287767"/>
            <a:ext cx="320751" cy="320751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A707C10B-82EB-6648-8736-DC8A25CF24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896" y="3040816"/>
            <a:ext cx="320751" cy="320751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8C4A41C4-F990-FD44-8142-0CCF346262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593" y="1659011"/>
            <a:ext cx="343249" cy="3432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0140EB3-8A1E-EA46-ABF1-C0E2237157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013722"/>
            <a:ext cx="616007" cy="6160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2702" y="1733408"/>
            <a:ext cx="817824" cy="1343471"/>
            <a:chOff x="283886" y="3028950"/>
            <a:chExt cx="1106272" cy="1817315"/>
          </a:xfrm>
        </p:grpSpPr>
        <p:sp>
          <p:nvSpPr>
            <p:cNvPr id="16" name="Freeform: Shape 9580"/>
            <p:cNvSpPr/>
            <p:nvPr/>
          </p:nvSpPr>
          <p:spPr>
            <a:xfrm>
              <a:off x="350738" y="3450657"/>
              <a:ext cx="974158" cy="97390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13" h="613">
                  <a:moveTo>
                    <a:pt x="306" y="613"/>
                  </a:moveTo>
                  <a:cubicBezTo>
                    <a:pt x="475" y="613"/>
                    <a:pt x="613" y="475"/>
                    <a:pt x="613" y="307"/>
                  </a:cubicBezTo>
                  <a:cubicBezTo>
                    <a:pt x="613" y="138"/>
                    <a:pt x="475" y="0"/>
                    <a:pt x="306" y="0"/>
                  </a:cubicBezTo>
                  <a:cubicBezTo>
                    <a:pt x="137" y="0"/>
                    <a:pt x="0" y="138"/>
                    <a:pt x="0" y="307"/>
                  </a:cubicBezTo>
                  <a:cubicBezTo>
                    <a:pt x="0" y="475"/>
                    <a:pt x="137" y="613"/>
                    <a:pt x="306" y="613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33744" tIns="16872" rIns="33744" bIns="16872" anchor="ctr" anchorCtr="1" compatLnSpc="0"/>
            <a:lstStyle/>
            <a:p>
              <a:pPr marL="0" marR="0" lvl="0" indent="0" defTabSz="685543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9584"/>
            <p:cNvSpPr/>
            <p:nvPr/>
          </p:nvSpPr>
          <p:spPr>
            <a:xfrm>
              <a:off x="283886" y="3028950"/>
              <a:ext cx="1106272" cy="181731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96" h="1143">
                  <a:moveTo>
                    <a:pt x="0" y="406"/>
                  </a:moveTo>
                  <a:cubicBezTo>
                    <a:pt x="60" y="278"/>
                    <a:pt x="189" y="190"/>
                    <a:pt x="338" y="186"/>
                  </a:cubicBezTo>
                  <a:lnTo>
                    <a:pt x="338" y="0"/>
                  </a:lnTo>
                  <a:lnTo>
                    <a:pt x="358" y="0"/>
                  </a:lnTo>
                  <a:lnTo>
                    <a:pt x="358" y="186"/>
                  </a:lnTo>
                  <a:cubicBezTo>
                    <a:pt x="508" y="190"/>
                    <a:pt x="636" y="278"/>
                    <a:pt x="696" y="406"/>
                  </a:cubicBezTo>
                  <a:lnTo>
                    <a:pt x="677" y="406"/>
                  </a:lnTo>
                  <a:cubicBezTo>
                    <a:pt x="616" y="286"/>
                    <a:pt x="492" y="203"/>
                    <a:pt x="348" y="203"/>
                  </a:cubicBezTo>
                  <a:cubicBezTo>
                    <a:pt x="205" y="203"/>
                    <a:pt x="80" y="286"/>
                    <a:pt x="20" y="406"/>
                  </a:cubicBezTo>
                  <a:close/>
                  <a:moveTo>
                    <a:pt x="358" y="957"/>
                  </a:moveTo>
                  <a:lnTo>
                    <a:pt x="358" y="1143"/>
                  </a:lnTo>
                  <a:lnTo>
                    <a:pt x="338" y="1143"/>
                  </a:lnTo>
                  <a:lnTo>
                    <a:pt x="338" y="957"/>
                  </a:lnTo>
                  <a:cubicBezTo>
                    <a:pt x="189" y="954"/>
                    <a:pt x="60" y="864"/>
                    <a:pt x="0" y="737"/>
                  </a:cubicBezTo>
                  <a:lnTo>
                    <a:pt x="20" y="737"/>
                  </a:lnTo>
                  <a:cubicBezTo>
                    <a:pt x="80" y="857"/>
                    <a:pt x="205" y="940"/>
                    <a:pt x="348" y="940"/>
                  </a:cubicBezTo>
                  <a:cubicBezTo>
                    <a:pt x="492" y="940"/>
                    <a:pt x="616" y="857"/>
                    <a:pt x="677" y="737"/>
                  </a:cubicBezTo>
                  <a:lnTo>
                    <a:pt x="696" y="737"/>
                  </a:lnTo>
                  <a:cubicBezTo>
                    <a:pt x="636" y="864"/>
                    <a:pt x="508" y="954"/>
                    <a:pt x="358" y="957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defTabSz="685543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143000" y="2010089"/>
            <a:ext cx="3124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600" dirty="0">
                <a:solidFill>
                  <a:prstClr val="black"/>
                </a:solidFill>
              </a:rPr>
              <a:t>Every component is a potential target for a </a:t>
            </a:r>
            <a:r>
              <a:rPr lang="en-US" sz="1600" b="1" dirty="0">
                <a:solidFill>
                  <a:prstClr val="black"/>
                </a:solidFill>
              </a:rPr>
              <a:t>cyber attack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43000" y="3452665"/>
            <a:ext cx="35881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600" dirty="0">
                <a:solidFill>
                  <a:prstClr val="black"/>
                </a:solidFill>
              </a:rPr>
              <a:t>Every </a:t>
            </a:r>
            <a:r>
              <a:rPr lang="en-US" sz="1600" b="1" dirty="0">
                <a:solidFill>
                  <a:prstClr val="black"/>
                </a:solidFill>
              </a:rPr>
              <a:t>interaction</a:t>
            </a:r>
            <a:r>
              <a:rPr lang="en-US" sz="1600" dirty="0">
                <a:solidFill>
                  <a:prstClr val="black"/>
                </a:solidFill>
              </a:rPr>
              <a:t> between components is also a potential target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23289" y="3196428"/>
            <a:ext cx="817824" cy="1343471"/>
            <a:chOff x="283886" y="3028950"/>
            <a:chExt cx="1106272" cy="1817315"/>
          </a:xfrm>
        </p:grpSpPr>
        <p:sp>
          <p:nvSpPr>
            <p:cNvPr id="26" name="Freeform: Shape 9580"/>
            <p:cNvSpPr/>
            <p:nvPr/>
          </p:nvSpPr>
          <p:spPr>
            <a:xfrm>
              <a:off x="350738" y="3450657"/>
              <a:ext cx="974158" cy="97390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13" h="613">
                  <a:moveTo>
                    <a:pt x="306" y="613"/>
                  </a:moveTo>
                  <a:cubicBezTo>
                    <a:pt x="475" y="613"/>
                    <a:pt x="613" y="475"/>
                    <a:pt x="613" y="307"/>
                  </a:cubicBezTo>
                  <a:cubicBezTo>
                    <a:pt x="613" y="138"/>
                    <a:pt x="475" y="0"/>
                    <a:pt x="306" y="0"/>
                  </a:cubicBezTo>
                  <a:cubicBezTo>
                    <a:pt x="137" y="0"/>
                    <a:pt x="0" y="138"/>
                    <a:pt x="0" y="307"/>
                  </a:cubicBezTo>
                  <a:cubicBezTo>
                    <a:pt x="0" y="475"/>
                    <a:pt x="137" y="613"/>
                    <a:pt x="306" y="613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744" tIns="16872" rIns="33744" bIns="16872" anchor="ctr" anchorCtr="1" compatLnSpc="0"/>
            <a:lstStyle/>
            <a:p>
              <a:pPr marL="0" marR="0" lvl="0" indent="0" defTabSz="685543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Freeform: Shape 9584"/>
            <p:cNvSpPr/>
            <p:nvPr/>
          </p:nvSpPr>
          <p:spPr>
            <a:xfrm>
              <a:off x="283886" y="3028950"/>
              <a:ext cx="1106272" cy="181731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96" h="1143">
                  <a:moveTo>
                    <a:pt x="0" y="406"/>
                  </a:moveTo>
                  <a:cubicBezTo>
                    <a:pt x="60" y="278"/>
                    <a:pt x="189" y="190"/>
                    <a:pt x="338" y="186"/>
                  </a:cubicBezTo>
                  <a:lnTo>
                    <a:pt x="338" y="0"/>
                  </a:lnTo>
                  <a:lnTo>
                    <a:pt x="358" y="0"/>
                  </a:lnTo>
                  <a:lnTo>
                    <a:pt x="358" y="186"/>
                  </a:lnTo>
                  <a:cubicBezTo>
                    <a:pt x="508" y="190"/>
                    <a:pt x="636" y="278"/>
                    <a:pt x="696" y="406"/>
                  </a:cubicBezTo>
                  <a:lnTo>
                    <a:pt x="677" y="406"/>
                  </a:lnTo>
                  <a:cubicBezTo>
                    <a:pt x="616" y="286"/>
                    <a:pt x="492" y="203"/>
                    <a:pt x="348" y="203"/>
                  </a:cubicBezTo>
                  <a:cubicBezTo>
                    <a:pt x="205" y="203"/>
                    <a:pt x="80" y="286"/>
                    <a:pt x="20" y="406"/>
                  </a:cubicBezTo>
                  <a:close/>
                  <a:moveTo>
                    <a:pt x="358" y="957"/>
                  </a:moveTo>
                  <a:lnTo>
                    <a:pt x="358" y="1143"/>
                  </a:lnTo>
                  <a:lnTo>
                    <a:pt x="338" y="1143"/>
                  </a:lnTo>
                  <a:lnTo>
                    <a:pt x="338" y="957"/>
                  </a:lnTo>
                  <a:cubicBezTo>
                    <a:pt x="189" y="954"/>
                    <a:pt x="60" y="864"/>
                    <a:pt x="0" y="737"/>
                  </a:cubicBezTo>
                  <a:lnTo>
                    <a:pt x="20" y="737"/>
                  </a:lnTo>
                  <a:cubicBezTo>
                    <a:pt x="80" y="857"/>
                    <a:pt x="205" y="940"/>
                    <a:pt x="348" y="940"/>
                  </a:cubicBezTo>
                  <a:cubicBezTo>
                    <a:pt x="492" y="940"/>
                    <a:pt x="616" y="857"/>
                    <a:pt x="677" y="737"/>
                  </a:cubicBezTo>
                  <a:lnTo>
                    <a:pt x="696" y="737"/>
                  </a:lnTo>
                  <a:cubicBezTo>
                    <a:pt x="636" y="864"/>
                    <a:pt x="508" y="954"/>
                    <a:pt x="358" y="957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defTabSz="685543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14909" y="2223165"/>
            <a:ext cx="435758" cy="413715"/>
            <a:chOff x="11796740" y="1411776"/>
            <a:chExt cx="3643393" cy="3459092"/>
          </a:xfrm>
          <a:solidFill>
            <a:schemeClr val="bg1"/>
          </a:solidFill>
        </p:grpSpPr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11796740" y="1411776"/>
              <a:ext cx="3458619" cy="3459092"/>
            </a:xfrm>
            <a:custGeom>
              <a:avLst/>
              <a:gdLst/>
              <a:ahLst/>
              <a:cxnLst/>
              <a:rect l="l" t="t" r="r" b="b"/>
              <a:pathLst>
                <a:path w="3458619" h="3459092">
                  <a:moveTo>
                    <a:pt x="1460348" y="169609"/>
                  </a:moveTo>
                  <a:cubicBezTo>
                    <a:pt x="747159" y="162494"/>
                    <a:pt x="131789" y="763691"/>
                    <a:pt x="170917" y="1530307"/>
                  </a:cubicBezTo>
                  <a:cubicBezTo>
                    <a:pt x="204709" y="2188422"/>
                    <a:pt x="756051" y="2757603"/>
                    <a:pt x="1481690" y="2745152"/>
                  </a:cubicBezTo>
                  <a:cubicBezTo>
                    <a:pt x="2189543" y="2734480"/>
                    <a:pt x="2767564" y="2147512"/>
                    <a:pt x="2746222" y="1416471"/>
                  </a:cubicBezTo>
                  <a:cubicBezTo>
                    <a:pt x="2724879" y="719224"/>
                    <a:pt x="2148637" y="166051"/>
                    <a:pt x="1460348" y="169609"/>
                  </a:cubicBezTo>
                  <a:close/>
                  <a:moveTo>
                    <a:pt x="1485512" y="113"/>
                  </a:moveTo>
                  <a:cubicBezTo>
                    <a:pt x="1768595" y="3614"/>
                    <a:pt x="2035419" y="88649"/>
                    <a:pt x="2282231" y="256719"/>
                  </a:cubicBezTo>
                  <a:cubicBezTo>
                    <a:pt x="2604197" y="479033"/>
                    <a:pt x="2806983" y="784938"/>
                    <a:pt x="2885252" y="1167319"/>
                  </a:cubicBezTo>
                  <a:cubicBezTo>
                    <a:pt x="2961741" y="1542585"/>
                    <a:pt x="2895925" y="1898288"/>
                    <a:pt x="2694917" y="2225535"/>
                  </a:cubicBezTo>
                  <a:cubicBezTo>
                    <a:pt x="2687802" y="2237985"/>
                    <a:pt x="2680687" y="2250434"/>
                    <a:pt x="2671793" y="2262884"/>
                  </a:cubicBezTo>
                  <a:cubicBezTo>
                    <a:pt x="2666457" y="2271777"/>
                    <a:pt x="2666457" y="2277112"/>
                    <a:pt x="2673572" y="2287783"/>
                  </a:cubicBezTo>
                  <a:cubicBezTo>
                    <a:pt x="2716263" y="2342917"/>
                    <a:pt x="2714485" y="2367816"/>
                    <a:pt x="2675351" y="2422950"/>
                  </a:cubicBezTo>
                  <a:cubicBezTo>
                    <a:pt x="2673572" y="2426507"/>
                    <a:pt x="2670014" y="2430064"/>
                    <a:pt x="2666457" y="2438957"/>
                  </a:cubicBezTo>
                  <a:cubicBezTo>
                    <a:pt x="2737609" y="2444292"/>
                    <a:pt x="2785637" y="2483420"/>
                    <a:pt x="2830108" y="2529661"/>
                  </a:cubicBezTo>
                  <a:cubicBezTo>
                    <a:pt x="3016885" y="2718184"/>
                    <a:pt x="3205440" y="2904928"/>
                    <a:pt x="3393995" y="3093450"/>
                  </a:cubicBezTo>
                  <a:cubicBezTo>
                    <a:pt x="3507840" y="3209054"/>
                    <a:pt x="3465148" y="3397576"/>
                    <a:pt x="3313948" y="3447375"/>
                  </a:cubicBezTo>
                  <a:cubicBezTo>
                    <a:pt x="3235680" y="3472274"/>
                    <a:pt x="3162748" y="3458046"/>
                    <a:pt x="3104047" y="3399355"/>
                  </a:cubicBezTo>
                  <a:cubicBezTo>
                    <a:pt x="2901261" y="3198383"/>
                    <a:pt x="2700254" y="2995632"/>
                    <a:pt x="2497468" y="2794660"/>
                  </a:cubicBezTo>
                  <a:cubicBezTo>
                    <a:pt x="2461892" y="2759090"/>
                    <a:pt x="2445882" y="2716405"/>
                    <a:pt x="2438767" y="2666607"/>
                  </a:cubicBezTo>
                  <a:cubicBezTo>
                    <a:pt x="2424537" y="2666607"/>
                    <a:pt x="2419200" y="2679056"/>
                    <a:pt x="2410306" y="2684392"/>
                  </a:cubicBezTo>
                  <a:cubicBezTo>
                    <a:pt x="2369393" y="2711070"/>
                    <a:pt x="2330259" y="2711070"/>
                    <a:pt x="2296461" y="2679056"/>
                  </a:cubicBezTo>
                  <a:cubicBezTo>
                    <a:pt x="2280452" y="2663050"/>
                    <a:pt x="2273337" y="2664828"/>
                    <a:pt x="2257327" y="2675499"/>
                  </a:cubicBezTo>
                  <a:cubicBezTo>
                    <a:pt x="2086560" y="2787546"/>
                    <a:pt x="1901562" y="2864022"/>
                    <a:pt x="1700555" y="2894257"/>
                  </a:cubicBezTo>
                  <a:cubicBezTo>
                    <a:pt x="1335897" y="2949391"/>
                    <a:pt x="990805" y="2888921"/>
                    <a:pt x="677732" y="2686170"/>
                  </a:cubicBezTo>
                  <a:cubicBezTo>
                    <a:pt x="327304" y="2460299"/>
                    <a:pt x="110287" y="2140166"/>
                    <a:pt x="26682" y="1729330"/>
                  </a:cubicBezTo>
                  <a:cubicBezTo>
                    <a:pt x="14231" y="1665303"/>
                    <a:pt x="12452" y="1601276"/>
                    <a:pt x="0" y="1537250"/>
                  </a:cubicBezTo>
                  <a:cubicBezTo>
                    <a:pt x="0" y="1480337"/>
                    <a:pt x="0" y="1423425"/>
                    <a:pt x="0" y="1366512"/>
                  </a:cubicBezTo>
                  <a:cubicBezTo>
                    <a:pt x="7115" y="1318493"/>
                    <a:pt x="12452" y="1268694"/>
                    <a:pt x="21346" y="1220674"/>
                  </a:cubicBezTo>
                  <a:cubicBezTo>
                    <a:pt x="80047" y="872085"/>
                    <a:pt x="243699" y="583966"/>
                    <a:pt x="508744" y="352759"/>
                  </a:cubicBezTo>
                  <a:cubicBezTo>
                    <a:pt x="707972" y="180243"/>
                    <a:pt x="939219" y="68197"/>
                    <a:pt x="1197148" y="23734"/>
                  </a:cubicBezTo>
                  <a:cubicBezTo>
                    <a:pt x="1294983" y="6838"/>
                    <a:pt x="1391151" y="-1054"/>
                    <a:pt x="1485512" y="1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14685548" y="2203843"/>
              <a:ext cx="754585" cy="1235802"/>
            </a:xfrm>
            <a:custGeom>
              <a:avLst/>
              <a:gdLst>
                <a:gd name="T0" fmla="*/ 424 w 424"/>
                <a:gd name="T1" fmla="*/ 367 h 695"/>
                <a:gd name="T2" fmla="*/ 379 w 424"/>
                <a:gd name="T3" fmla="*/ 434 h 695"/>
                <a:gd name="T4" fmla="*/ 29 w 424"/>
                <a:gd name="T5" fmla="*/ 691 h 695"/>
                <a:gd name="T6" fmla="*/ 20 w 424"/>
                <a:gd name="T7" fmla="*/ 695 h 695"/>
                <a:gd name="T8" fmla="*/ 0 w 424"/>
                <a:gd name="T9" fmla="*/ 5 h 695"/>
                <a:gd name="T10" fmla="*/ 11 w 424"/>
                <a:gd name="T11" fmla="*/ 6 h 695"/>
                <a:gd name="T12" fmla="*/ 382 w 424"/>
                <a:gd name="T13" fmla="*/ 276 h 695"/>
                <a:gd name="T14" fmla="*/ 424 w 424"/>
                <a:gd name="T15" fmla="*/ 339 h 695"/>
                <a:gd name="T16" fmla="*/ 424 w 424"/>
                <a:gd name="T17" fmla="*/ 36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695">
                  <a:moveTo>
                    <a:pt x="424" y="367"/>
                  </a:moveTo>
                  <a:cubicBezTo>
                    <a:pt x="416" y="394"/>
                    <a:pt x="398" y="414"/>
                    <a:pt x="379" y="434"/>
                  </a:cubicBezTo>
                  <a:cubicBezTo>
                    <a:pt x="276" y="538"/>
                    <a:pt x="158" y="622"/>
                    <a:pt x="29" y="691"/>
                  </a:cubicBezTo>
                  <a:cubicBezTo>
                    <a:pt x="26" y="693"/>
                    <a:pt x="24" y="693"/>
                    <a:pt x="20" y="695"/>
                  </a:cubicBezTo>
                  <a:cubicBezTo>
                    <a:pt x="106" y="461"/>
                    <a:pt x="99" y="231"/>
                    <a:pt x="0" y="5"/>
                  </a:cubicBezTo>
                  <a:cubicBezTo>
                    <a:pt x="4" y="0"/>
                    <a:pt x="7" y="4"/>
                    <a:pt x="11" y="6"/>
                  </a:cubicBezTo>
                  <a:cubicBezTo>
                    <a:pt x="148" y="77"/>
                    <a:pt x="273" y="165"/>
                    <a:pt x="382" y="276"/>
                  </a:cubicBezTo>
                  <a:cubicBezTo>
                    <a:pt x="400" y="294"/>
                    <a:pt x="416" y="314"/>
                    <a:pt x="424" y="339"/>
                  </a:cubicBezTo>
                  <a:cubicBezTo>
                    <a:pt x="424" y="348"/>
                    <a:pt x="424" y="358"/>
                    <a:pt x="424" y="3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12120563" y="1810736"/>
              <a:ext cx="2106361" cy="2055905"/>
            </a:xfrm>
            <a:custGeom>
              <a:avLst/>
              <a:gdLst>
                <a:gd name="T0" fmla="*/ 1134 w 1184"/>
                <a:gd name="T1" fmla="*/ 163 h 1156"/>
                <a:gd name="T2" fmla="*/ 748 w 1184"/>
                <a:gd name="T3" fmla="*/ 174 h 1156"/>
                <a:gd name="T4" fmla="*/ 553 w 1184"/>
                <a:gd name="T5" fmla="*/ 365 h 1156"/>
                <a:gd name="T6" fmla="*/ 623 w 1184"/>
                <a:gd name="T7" fmla="*/ 881 h 1156"/>
                <a:gd name="T8" fmla="*/ 1184 w 1184"/>
                <a:gd name="T9" fmla="*/ 960 h 1156"/>
                <a:gd name="T10" fmla="*/ 1164 w 1184"/>
                <a:gd name="T11" fmla="*/ 992 h 1156"/>
                <a:gd name="T12" fmla="*/ 1007 w 1184"/>
                <a:gd name="T13" fmla="*/ 1141 h 1156"/>
                <a:gd name="T14" fmla="*/ 981 w 1184"/>
                <a:gd name="T15" fmla="*/ 1149 h 1156"/>
                <a:gd name="T16" fmla="*/ 399 w 1184"/>
                <a:gd name="T17" fmla="*/ 982 h 1156"/>
                <a:gd name="T18" fmla="*/ 31 w 1184"/>
                <a:gd name="T19" fmla="*/ 643 h 1156"/>
                <a:gd name="T20" fmla="*/ 32 w 1184"/>
                <a:gd name="T21" fmla="*/ 505 h 1156"/>
                <a:gd name="T22" fmla="*/ 595 w 1184"/>
                <a:gd name="T23" fmla="*/ 66 h 1156"/>
                <a:gd name="T24" fmla="*/ 907 w 1184"/>
                <a:gd name="T25" fmla="*/ 0 h 1156"/>
                <a:gd name="T26" fmla="*/ 930 w 1184"/>
                <a:gd name="T27" fmla="*/ 4 h 1156"/>
                <a:gd name="T28" fmla="*/ 1123 w 1184"/>
                <a:gd name="T29" fmla="*/ 149 h 1156"/>
                <a:gd name="T30" fmla="*/ 1134 w 1184"/>
                <a:gd name="T31" fmla="*/ 163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4" h="1156">
                  <a:moveTo>
                    <a:pt x="1134" y="163"/>
                  </a:moveTo>
                  <a:cubicBezTo>
                    <a:pt x="1000" y="109"/>
                    <a:pt x="872" y="112"/>
                    <a:pt x="748" y="174"/>
                  </a:cubicBezTo>
                  <a:cubicBezTo>
                    <a:pt x="663" y="217"/>
                    <a:pt x="598" y="281"/>
                    <a:pt x="553" y="365"/>
                  </a:cubicBezTo>
                  <a:cubicBezTo>
                    <a:pt x="464" y="535"/>
                    <a:pt x="492" y="737"/>
                    <a:pt x="623" y="881"/>
                  </a:cubicBezTo>
                  <a:cubicBezTo>
                    <a:pt x="738" y="1006"/>
                    <a:pt x="959" y="1085"/>
                    <a:pt x="1184" y="960"/>
                  </a:cubicBezTo>
                  <a:cubicBezTo>
                    <a:pt x="1176" y="973"/>
                    <a:pt x="1171" y="983"/>
                    <a:pt x="1164" y="992"/>
                  </a:cubicBezTo>
                  <a:cubicBezTo>
                    <a:pt x="1120" y="1050"/>
                    <a:pt x="1068" y="1100"/>
                    <a:pt x="1007" y="1141"/>
                  </a:cubicBezTo>
                  <a:cubicBezTo>
                    <a:pt x="999" y="1147"/>
                    <a:pt x="990" y="1149"/>
                    <a:pt x="981" y="1149"/>
                  </a:cubicBezTo>
                  <a:cubicBezTo>
                    <a:pt x="769" y="1156"/>
                    <a:pt x="576" y="1094"/>
                    <a:pt x="399" y="982"/>
                  </a:cubicBezTo>
                  <a:cubicBezTo>
                    <a:pt x="256" y="891"/>
                    <a:pt x="135" y="776"/>
                    <a:pt x="31" y="643"/>
                  </a:cubicBezTo>
                  <a:cubicBezTo>
                    <a:pt x="1" y="603"/>
                    <a:pt x="0" y="546"/>
                    <a:pt x="32" y="505"/>
                  </a:cubicBezTo>
                  <a:cubicBezTo>
                    <a:pt x="183" y="312"/>
                    <a:pt x="364" y="157"/>
                    <a:pt x="595" y="66"/>
                  </a:cubicBezTo>
                  <a:cubicBezTo>
                    <a:pt x="695" y="27"/>
                    <a:pt x="799" y="3"/>
                    <a:pt x="907" y="0"/>
                  </a:cubicBezTo>
                  <a:cubicBezTo>
                    <a:pt x="915" y="0"/>
                    <a:pt x="922" y="0"/>
                    <a:pt x="930" y="4"/>
                  </a:cubicBezTo>
                  <a:cubicBezTo>
                    <a:pt x="1003" y="40"/>
                    <a:pt x="1068" y="89"/>
                    <a:pt x="1123" y="149"/>
                  </a:cubicBezTo>
                  <a:cubicBezTo>
                    <a:pt x="1126" y="152"/>
                    <a:pt x="1128" y="155"/>
                    <a:pt x="1134" y="1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13324735" y="2355212"/>
              <a:ext cx="969212" cy="970718"/>
            </a:xfrm>
            <a:custGeom>
              <a:avLst/>
              <a:gdLst>
                <a:gd name="T0" fmla="*/ 341 w 545"/>
                <a:gd name="T1" fmla="*/ 28 h 546"/>
                <a:gd name="T2" fmla="*/ 278 w 545"/>
                <a:gd name="T3" fmla="*/ 178 h 546"/>
                <a:gd name="T4" fmla="*/ 384 w 545"/>
                <a:gd name="T5" fmla="*/ 268 h 546"/>
                <a:gd name="T6" fmla="*/ 514 w 545"/>
                <a:gd name="T7" fmla="*/ 201 h 546"/>
                <a:gd name="T8" fmla="*/ 413 w 545"/>
                <a:gd name="T9" fmla="*/ 478 h 546"/>
                <a:gd name="T10" fmla="*/ 89 w 545"/>
                <a:gd name="T11" fmla="*/ 440 h 546"/>
                <a:gd name="T12" fmla="*/ 70 w 545"/>
                <a:gd name="T13" fmla="*/ 120 h 546"/>
                <a:gd name="T14" fmla="*/ 341 w 545"/>
                <a:gd name="T15" fmla="*/ 28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5" h="546">
                  <a:moveTo>
                    <a:pt x="341" y="28"/>
                  </a:moveTo>
                  <a:cubicBezTo>
                    <a:pt x="285" y="64"/>
                    <a:pt x="260" y="114"/>
                    <a:pt x="278" y="178"/>
                  </a:cubicBezTo>
                  <a:cubicBezTo>
                    <a:pt x="292" y="230"/>
                    <a:pt x="330" y="262"/>
                    <a:pt x="384" y="268"/>
                  </a:cubicBezTo>
                  <a:cubicBezTo>
                    <a:pt x="441" y="276"/>
                    <a:pt x="484" y="249"/>
                    <a:pt x="514" y="201"/>
                  </a:cubicBezTo>
                  <a:cubicBezTo>
                    <a:pt x="545" y="281"/>
                    <a:pt x="515" y="411"/>
                    <a:pt x="413" y="478"/>
                  </a:cubicBezTo>
                  <a:cubicBezTo>
                    <a:pt x="310" y="546"/>
                    <a:pt x="175" y="531"/>
                    <a:pt x="89" y="440"/>
                  </a:cubicBezTo>
                  <a:cubicBezTo>
                    <a:pt x="8" y="354"/>
                    <a:pt x="0" y="215"/>
                    <a:pt x="70" y="120"/>
                  </a:cubicBezTo>
                  <a:cubicBezTo>
                    <a:pt x="141" y="22"/>
                    <a:pt x="265" y="0"/>
                    <a:pt x="341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52656" y="3589468"/>
            <a:ext cx="538163" cy="538163"/>
            <a:chOff x="352656" y="3589468"/>
            <a:chExt cx="538163" cy="538163"/>
          </a:xfrm>
        </p:grpSpPr>
        <p:grpSp>
          <p:nvGrpSpPr>
            <p:cNvPr id="35" name="Group 225"/>
            <p:cNvGrpSpPr>
              <a:grpSpLocks noChangeAspect="1"/>
            </p:cNvGrpSpPr>
            <p:nvPr/>
          </p:nvGrpSpPr>
          <p:grpSpPr bwMode="auto">
            <a:xfrm>
              <a:off x="417980" y="3662325"/>
              <a:ext cx="432687" cy="376013"/>
              <a:chOff x="2683" y="1446"/>
              <a:chExt cx="397" cy="345"/>
            </a:xfrm>
            <a:solidFill>
              <a:schemeClr val="bg1"/>
            </a:solidFill>
          </p:grpSpPr>
          <p:sp>
            <p:nvSpPr>
              <p:cNvPr id="36" name="Freeform 226"/>
              <p:cNvSpPr>
                <a:spLocks noEditPoints="1"/>
              </p:cNvSpPr>
              <p:nvPr/>
            </p:nvSpPr>
            <p:spPr bwMode="auto">
              <a:xfrm>
                <a:off x="2683" y="1446"/>
                <a:ext cx="258" cy="257"/>
              </a:xfrm>
              <a:custGeom>
                <a:avLst/>
                <a:gdLst>
                  <a:gd name="T0" fmla="*/ 44 w 109"/>
                  <a:gd name="T1" fmla="*/ 1 h 109"/>
                  <a:gd name="T2" fmla="*/ 43 w 109"/>
                  <a:gd name="T3" fmla="*/ 1 h 109"/>
                  <a:gd name="T4" fmla="*/ 38 w 109"/>
                  <a:gd name="T5" fmla="*/ 3 h 109"/>
                  <a:gd name="T6" fmla="*/ 34 w 109"/>
                  <a:gd name="T7" fmla="*/ 8 h 109"/>
                  <a:gd name="T8" fmla="*/ 35 w 109"/>
                  <a:gd name="T9" fmla="*/ 14 h 109"/>
                  <a:gd name="T10" fmla="*/ 34 w 109"/>
                  <a:gd name="T11" fmla="*/ 17 h 109"/>
                  <a:gd name="T12" fmla="*/ 26 w 109"/>
                  <a:gd name="T13" fmla="*/ 23 h 109"/>
                  <a:gd name="T14" fmla="*/ 22 w 109"/>
                  <a:gd name="T15" fmla="*/ 23 h 109"/>
                  <a:gd name="T16" fmla="*/ 17 w 109"/>
                  <a:gd name="T17" fmla="*/ 20 h 109"/>
                  <a:gd name="T18" fmla="*/ 8 w 109"/>
                  <a:gd name="T19" fmla="*/ 27 h 109"/>
                  <a:gd name="T20" fmla="*/ 8 w 109"/>
                  <a:gd name="T21" fmla="*/ 27 h 109"/>
                  <a:gd name="T22" fmla="*/ 5 w 109"/>
                  <a:gd name="T23" fmla="*/ 34 h 109"/>
                  <a:gd name="T24" fmla="*/ 7 w 109"/>
                  <a:gd name="T25" fmla="*/ 39 h 109"/>
                  <a:gd name="T26" fmla="*/ 11 w 109"/>
                  <a:gd name="T27" fmla="*/ 42 h 109"/>
                  <a:gd name="T28" fmla="*/ 11 w 109"/>
                  <a:gd name="T29" fmla="*/ 55 h 109"/>
                  <a:gd name="T30" fmla="*/ 9 w 109"/>
                  <a:gd name="T31" fmla="*/ 57 h 109"/>
                  <a:gd name="T32" fmla="*/ 3 w 109"/>
                  <a:gd name="T33" fmla="*/ 59 h 109"/>
                  <a:gd name="T34" fmla="*/ 1 w 109"/>
                  <a:gd name="T35" fmla="*/ 70 h 109"/>
                  <a:gd name="T36" fmla="*/ 1 w 109"/>
                  <a:gd name="T37" fmla="*/ 70 h 109"/>
                  <a:gd name="T38" fmla="*/ 1 w 109"/>
                  <a:gd name="T39" fmla="*/ 71 h 109"/>
                  <a:gd name="T40" fmla="*/ 4 w 109"/>
                  <a:gd name="T41" fmla="*/ 78 h 109"/>
                  <a:gd name="T42" fmla="*/ 9 w 109"/>
                  <a:gd name="T43" fmla="*/ 79 h 109"/>
                  <a:gd name="T44" fmla="*/ 14 w 109"/>
                  <a:gd name="T45" fmla="*/ 78 h 109"/>
                  <a:gd name="T46" fmla="*/ 23 w 109"/>
                  <a:gd name="T47" fmla="*/ 88 h 109"/>
                  <a:gd name="T48" fmla="*/ 23 w 109"/>
                  <a:gd name="T49" fmla="*/ 91 h 109"/>
                  <a:gd name="T50" fmla="*/ 21 w 109"/>
                  <a:gd name="T51" fmla="*/ 96 h 109"/>
                  <a:gd name="T52" fmla="*/ 21 w 109"/>
                  <a:gd name="T53" fmla="*/ 101 h 109"/>
                  <a:gd name="T54" fmla="*/ 27 w 109"/>
                  <a:gd name="T55" fmla="*/ 106 h 109"/>
                  <a:gd name="T56" fmla="*/ 31 w 109"/>
                  <a:gd name="T57" fmla="*/ 108 h 109"/>
                  <a:gd name="T58" fmla="*/ 38 w 109"/>
                  <a:gd name="T59" fmla="*/ 107 h 109"/>
                  <a:gd name="T60" fmla="*/ 41 w 109"/>
                  <a:gd name="T61" fmla="*/ 102 h 109"/>
                  <a:gd name="T62" fmla="*/ 45 w 109"/>
                  <a:gd name="T63" fmla="*/ 101 h 109"/>
                  <a:gd name="T64" fmla="*/ 52 w 109"/>
                  <a:gd name="T65" fmla="*/ 103 h 109"/>
                  <a:gd name="T66" fmla="*/ 52 w 109"/>
                  <a:gd name="T67" fmla="*/ 93 h 109"/>
                  <a:gd name="T68" fmla="*/ 56 w 109"/>
                  <a:gd name="T69" fmla="*/ 21 h 109"/>
                  <a:gd name="T70" fmla="*/ 78 w 109"/>
                  <a:gd name="T71" fmla="*/ 28 h 109"/>
                  <a:gd name="T72" fmla="*/ 87 w 109"/>
                  <a:gd name="T73" fmla="*/ 35 h 109"/>
                  <a:gd name="T74" fmla="*/ 90 w 109"/>
                  <a:gd name="T75" fmla="*/ 26 h 109"/>
                  <a:gd name="T76" fmla="*/ 90 w 109"/>
                  <a:gd name="T77" fmla="*/ 23 h 109"/>
                  <a:gd name="T78" fmla="*/ 93 w 109"/>
                  <a:gd name="T79" fmla="*/ 18 h 109"/>
                  <a:gd name="T80" fmla="*/ 93 w 109"/>
                  <a:gd name="T81" fmla="*/ 13 h 109"/>
                  <a:gd name="T82" fmla="*/ 87 w 109"/>
                  <a:gd name="T83" fmla="*/ 8 h 109"/>
                  <a:gd name="T84" fmla="*/ 86 w 109"/>
                  <a:gd name="T85" fmla="*/ 8 h 109"/>
                  <a:gd name="T86" fmla="*/ 80 w 109"/>
                  <a:gd name="T87" fmla="*/ 5 h 109"/>
                  <a:gd name="T88" fmla="*/ 75 w 109"/>
                  <a:gd name="T89" fmla="*/ 7 h 109"/>
                  <a:gd name="T90" fmla="*/ 72 w 109"/>
                  <a:gd name="T91" fmla="*/ 12 h 109"/>
                  <a:gd name="T92" fmla="*/ 59 w 109"/>
                  <a:gd name="T93" fmla="*/ 11 h 109"/>
                  <a:gd name="T94" fmla="*/ 56 w 109"/>
                  <a:gd name="T95" fmla="*/ 9 h 109"/>
                  <a:gd name="T96" fmla="*/ 55 w 109"/>
                  <a:gd name="T97" fmla="*/ 3 h 109"/>
                  <a:gd name="T98" fmla="*/ 103 w 109"/>
                  <a:gd name="T99" fmla="*/ 57 h 109"/>
                  <a:gd name="T100" fmla="*/ 91 w 109"/>
                  <a:gd name="T101" fmla="*/ 69 h 109"/>
                  <a:gd name="T102" fmla="*/ 79 w 109"/>
                  <a:gd name="T103" fmla="*/ 97 h 109"/>
                  <a:gd name="T104" fmla="*/ 88 w 109"/>
                  <a:gd name="T105" fmla="*/ 91 h 109"/>
                  <a:gd name="T106" fmla="*/ 91 w 109"/>
                  <a:gd name="T107" fmla="*/ 90 h 109"/>
                  <a:gd name="T108" fmla="*/ 96 w 109"/>
                  <a:gd name="T109" fmla="*/ 93 h 109"/>
                  <a:gd name="T110" fmla="*/ 105 w 109"/>
                  <a:gd name="T111" fmla="*/ 87 h 109"/>
                  <a:gd name="T112" fmla="*/ 106 w 109"/>
                  <a:gd name="T113" fmla="*/ 86 h 109"/>
                  <a:gd name="T114" fmla="*/ 109 w 109"/>
                  <a:gd name="T115" fmla="*/ 80 h 109"/>
                  <a:gd name="T116" fmla="*/ 107 w 109"/>
                  <a:gd name="T117" fmla="*/ 75 h 109"/>
                  <a:gd name="T118" fmla="*/ 102 w 109"/>
                  <a:gd name="T119" fmla="*/ 72 h 109"/>
                  <a:gd name="T120" fmla="*/ 103 w 109"/>
                  <a:gd name="T121" fmla="*/ 5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9" h="109">
                    <a:moveTo>
                      <a:pt x="51" y="0"/>
                    </a:moveTo>
                    <a:cubicBezTo>
                      <a:pt x="49" y="0"/>
                      <a:pt x="46" y="1"/>
                      <a:pt x="44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1" y="2"/>
                      <a:pt x="40" y="2"/>
                      <a:pt x="38" y="3"/>
                    </a:cubicBezTo>
                    <a:cubicBezTo>
                      <a:pt x="38" y="3"/>
                      <a:pt x="37" y="4"/>
                      <a:pt x="36" y="4"/>
                    </a:cubicBezTo>
                    <a:cubicBezTo>
                      <a:pt x="35" y="5"/>
                      <a:pt x="34" y="7"/>
                      <a:pt x="34" y="8"/>
                    </a:cubicBezTo>
                    <a:cubicBezTo>
                      <a:pt x="34" y="8"/>
                      <a:pt x="34" y="9"/>
                      <a:pt x="34" y="9"/>
                    </a:cubicBezTo>
                    <a:cubicBezTo>
                      <a:pt x="35" y="11"/>
                      <a:pt x="35" y="14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6" y="15"/>
                      <a:pt x="35" y="16"/>
                      <a:pt x="34" y="17"/>
                    </a:cubicBezTo>
                    <a:cubicBezTo>
                      <a:pt x="34" y="17"/>
                      <a:pt x="34" y="17"/>
                      <a:pt x="35" y="17"/>
                    </a:cubicBezTo>
                    <a:cubicBezTo>
                      <a:pt x="31" y="18"/>
                      <a:pt x="28" y="21"/>
                      <a:pt x="26" y="23"/>
                    </a:cubicBezTo>
                    <a:cubicBezTo>
                      <a:pt x="25" y="24"/>
                      <a:pt x="24" y="24"/>
                      <a:pt x="23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1"/>
                      <a:pt x="18" y="20"/>
                      <a:pt x="17" y="20"/>
                    </a:cubicBezTo>
                    <a:cubicBezTo>
                      <a:pt x="16" y="19"/>
                      <a:pt x="14" y="20"/>
                      <a:pt x="13" y="21"/>
                    </a:cubicBezTo>
                    <a:cubicBezTo>
                      <a:pt x="11" y="23"/>
                      <a:pt x="9" y="25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7" y="29"/>
                      <a:pt x="6" y="30"/>
                      <a:pt x="6" y="32"/>
                    </a:cubicBezTo>
                    <a:cubicBezTo>
                      <a:pt x="5" y="32"/>
                      <a:pt x="5" y="33"/>
                      <a:pt x="5" y="34"/>
                    </a:cubicBezTo>
                    <a:cubicBezTo>
                      <a:pt x="4" y="36"/>
                      <a:pt x="5" y="38"/>
                      <a:pt x="6" y="39"/>
                    </a:cubicBezTo>
                    <a:cubicBezTo>
                      <a:pt x="6" y="39"/>
                      <a:pt x="7" y="39"/>
                      <a:pt x="7" y="39"/>
                    </a:cubicBezTo>
                    <a:cubicBezTo>
                      <a:pt x="8" y="40"/>
                      <a:pt x="11" y="42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2" y="42"/>
                      <a:pt x="13" y="44"/>
                      <a:pt x="12" y="45"/>
                    </a:cubicBezTo>
                    <a:cubicBezTo>
                      <a:pt x="12" y="48"/>
                      <a:pt x="11" y="51"/>
                      <a:pt x="11" y="55"/>
                    </a:cubicBezTo>
                    <a:cubicBezTo>
                      <a:pt x="11" y="56"/>
                      <a:pt x="10" y="57"/>
                      <a:pt x="9" y="57"/>
                    </a:cubicBezTo>
                    <a:cubicBezTo>
                      <a:pt x="9" y="57"/>
                      <a:pt x="9" y="57"/>
                      <a:pt x="9" y="57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4" y="59"/>
                      <a:pt x="3" y="59"/>
                      <a:pt x="3" y="59"/>
                    </a:cubicBezTo>
                    <a:cubicBezTo>
                      <a:pt x="2" y="59"/>
                      <a:pt x="0" y="61"/>
                      <a:pt x="0" y="63"/>
                    </a:cubicBezTo>
                    <a:cubicBezTo>
                      <a:pt x="0" y="65"/>
                      <a:pt x="1" y="68"/>
                      <a:pt x="1" y="70"/>
                    </a:cubicBezTo>
                    <a:cubicBezTo>
                      <a:pt x="1" y="70"/>
                      <a:pt x="1" y="70"/>
                      <a:pt x="1" y="70"/>
                    </a:cubicBezTo>
                    <a:cubicBezTo>
                      <a:pt x="1" y="70"/>
                      <a:pt x="1" y="70"/>
                      <a:pt x="1" y="70"/>
                    </a:cubicBezTo>
                    <a:cubicBezTo>
                      <a:pt x="1" y="71"/>
                      <a:pt x="1" y="71"/>
                      <a:pt x="1" y="71"/>
                    </a:cubicBezTo>
                    <a:cubicBezTo>
                      <a:pt x="1" y="71"/>
                      <a:pt x="1" y="71"/>
                      <a:pt x="1" y="71"/>
                    </a:cubicBezTo>
                    <a:cubicBezTo>
                      <a:pt x="2" y="72"/>
                      <a:pt x="2" y="74"/>
                      <a:pt x="3" y="75"/>
                    </a:cubicBezTo>
                    <a:cubicBezTo>
                      <a:pt x="3" y="76"/>
                      <a:pt x="3" y="77"/>
                      <a:pt x="4" y="78"/>
                    </a:cubicBezTo>
                    <a:cubicBezTo>
                      <a:pt x="5" y="79"/>
                      <a:pt x="6" y="80"/>
                      <a:pt x="8" y="80"/>
                    </a:cubicBezTo>
                    <a:cubicBezTo>
                      <a:pt x="8" y="80"/>
                      <a:pt x="9" y="80"/>
                      <a:pt x="9" y="79"/>
                    </a:cubicBezTo>
                    <a:cubicBezTo>
                      <a:pt x="11" y="79"/>
                      <a:pt x="14" y="78"/>
                      <a:pt x="14" y="78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5" y="78"/>
                      <a:pt x="16" y="79"/>
                      <a:pt x="17" y="80"/>
                    </a:cubicBezTo>
                    <a:cubicBezTo>
                      <a:pt x="19" y="83"/>
                      <a:pt x="21" y="86"/>
                      <a:pt x="23" y="88"/>
                    </a:cubicBezTo>
                    <a:cubicBezTo>
                      <a:pt x="23" y="88"/>
                      <a:pt x="23" y="88"/>
                      <a:pt x="23" y="88"/>
                    </a:cubicBezTo>
                    <a:cubicBezTo>
                      <a:pt x="24" y="89"/>
                      <a:pt x="24" y="90"/>
                      <a:pt x="23" y="91"/>
                    </a:cubicBezTo>
                    <a:cubicBezTo>
                      <a:pt x="23" y="91"/>
                      <a:pt x="23" y="91"/>
                      <a:pt x="23" y="91"/>
                    </a:cubicBezTo>
                    <a:cubicBezTo>
                      <a:pt x="21" y="96"/>
                      <a:pt x="21" y="96"/>
                      <a:pt x="21" y="96"/>
                    </a:cubicBezTo>
                    <a:cubicBezTo>
                      <a:pt x="20" y="96"/>
                      <a:pt x="20" y="96"/>
                      <a:pt x="20" y="96"/>
                    </a:cubicBezTo>
                    <a:cubicBezTo>
                      <a:pt x="19" y="98"/>
                      <a:pt x="20" y="100"/>
                      <a:pt x="21" y="101"/>
                    </a:cubicBezTo>
                    <a:cubicBezTo>
                      <a:pt x="23" y="103"/>
                      <a:pt x="25" y="104"/>
                      <a:pt x="27" y="106"/>
                    </a:cubicBezTo>
                    <a:cubicBezTo>
                      <a:pt x="27" y="106"/>
                      <a:pt x="27" y="106"/>
                      <a:pt x="27" y="106"/>
                    </a:cubicBezTo>
                    <a:cubicBezTo>
                      <a:pt x="27" y="106"/>
                      <a:pt x="27" y="106"/>
                      <a:pt x="27" y="106"/>
                    </a:cubicBezTo>
                    <a:cubicBezTo>
                      <a:pt x="29" y="107"/>
                      <a:pt x="30" y="107"/>
                      <a:pt x="31" y="108"/>
                    </a:cubicBezTo>
                    <a:cubicBezTo>
                      <a:pt x="32" y="108"/>
                      <a:pt x="33" y="109"/>
                      <a:pt x="34" y="109"/>
                    </a:cubicBezTo>
                    <a:cubicBezTo>
                      <a:pt x="36" y="109"/>
                      <a:pt x="37" y="109"/>
                      <a:pt x="38" y="107"/>
                    </a:cubicBezTo>
                    <a:cubicBezTo>
                      <a:pt x="39" y="107"/>
                      <a:pt x="39" y="107"/>
                      <a:pt x="39" y="107"/>
                    </a:cubicBezTo>
                    <a:cubicBezTo>
                      <a:pt x="39" y="106"/>
                      <a:pt x="41" y="102"/>
                      <a:pt x="41" y="102"/>
                    </a:cubicBezTo>
                    <a:cubicBezTo>
                      <a:pt x="42" y="102"/>
                      <a:pt x="42" y="102"/>
                      <a:pt x="42" y="102"/>
                    </a:cubicBezTo>
                    <a:cubicBezTo>
                      <a:pt x="42" y="101"/>
                      <a:pt x="44" y="101"/>
                      <a:pt x="45" y="101"/>
                    </a:cubicBezTo>
                    <a:cubicBezTo>
                      <a:pt x="44" y="101"/>
                      <a:pt x="44" y="101"/>
                      <a:pt x="44" y="101"/>
                    </a:cubicBezTo>
                    <a:cubicBezTo>
                      <a:pt x="47" y="102"/>
                      <a:pt x="49" y="102"/>
                      <a:pt x="52" y="103"/>
                    </a:cubicBezTo>
                    <a:cubicBezTo>
                      <a:pt x="52" y="100"/>
                      <a:pt x="52" y="98"/>
                      <a:pt x="52" y="96"/>
                    </a:cubicBezTo>
                    <a:cubicBezTo>
                      <a:pt x="52" y="95"/>
                      <a:pt x="52" y="94"/>
                      <a:pt x="52" y="93"/>
                    </a:cubicBezTo>
                    <a:cubicBezTo>
                      <a:pt x="35" y="91"/>
                      <a:pt x="21" y="76"/>
                      <a:pt x="20" y="59"/>
                    </a:cubicBezTo>
                    <a:cubicBezTo>
                      <a:pt x="19" y="39"/>
                      <a:pt x="37" y="21"/>
                      <a:pt x="56" y="21"/>
                    </a:cubicBezTo>
                    <a:cubicBezTo>
                      <a:pt x="57" y="21"/>
                      <a:pt x="57" y="21"/>
                      <a:pt x="58" y="21"/>
                    </a:cubicBezTo>
                    <a:cubicBezTo>
                      <a:pt x="65" y="21"/>
                      <a:pt x="73" y="24"/>
                      <a:pt x="78" y="28"/>
                    </a:cubicBezTo>
                    <a:cubicBezTo>
                      <a:pt x="82" y="30"/>
                      <a:pt x="84" y="33"/>
                      <a:pt x="86" y="36"/>
                    </a:cubicBezTo>
                    <a:cubicBezTo>
                      <a:pt x="86" y="36"/>
                      <a:pt x="87" y="35"/>
                      <a:pt x="87" y="35"/>
                    </a:cubicBezTo>
                    <a:cubicBezTo>
                      <a:pt x="89" y="33"/>
                      <a:pt x="92" y="32"/>
                      <a:pt x="95" y="31"/>
                    </a:cubicBezTo>
                    <a:cubicBezTo>
                      <a:pt x="93" y="29"/>
                      <a:pt x="92" y="27"/>
                      <a:pt x="90" y="26"/>
                    </a:cubicBezTo>
                    <a:cubicBezTo>
                      <a:pt x="90" y="26"/>
                      <a:pt x="91" y="26"/>
                      <a:pt x="91" y="26"/>
                    </a:cubicBezTo>
                    <a:cubicBezTo>
                      <a:pt x="90" y="25"/>
                      <a:pt x="90" y="24"/>
                      <a:pt x="90" y="23"/>
                    </a:cubicBezTo>
                    <a:cubicBezTo>
                      <a:pt x="90" y="23"/>
                      <a:pt x="90" y="23"/>
                      <a:pt x="90" y="22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4" y="16"/>
                      <a:pt x="94" y="14"/>
                      <a:pt x="93" y="13"/>
                    </a:cubicBezTo>
                    <a:cubicBezTo>
                      <a:pt x="91" y="11"/>
                      <a:pt x="89" y="10"/>
                      <a:pt x="87" y="8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7" y="8"/>
                      <a:pt x="86" y="8"/>
                      <a:pt x="86" y="8"/>
                    </a:cubicBezTo>
                    <a:cubicBezTo>
                      <a:pt x="85" y="7"/>
                      <a:pt x="83" y="6"/>
                      <a:pt x="82" y="6"/>
                    </a:cubicBezTo>
                    <a:cubicBezTo>
                      <a:pt x="81" y="5"/>
                      <a:pt x="80" y="5"/>
                      <a:pt x="80" y="5"/>
                    </a:cubicBezTo>
                    <a:cubicBezTo>
                      <a:pt x="78" y="4"/>
                      <a:pt x="76" y="5"/>
                      <a:pt x="75" y="6"/>
                    </a:cubicBezTo>
                    <a:cubicBezTo>
                      <a:pt x="75" y="6"/>
                      <a:pt x="75" y="7"/>
                      <a:pt x="75" y="7"/>
                    </a:cubicBezTo>
                    <a:cubicBezTo>
                      <a:pt x="72" y="11"/>
                      <a:pt x="72" y="11"/>
                      <a:pt x="72" y="11"/>
                    </a:cubicBezTo>
                    <a:cubicBezTo>
                      <a:pt x="72" y="11"/>
                      <a:pt x="72" y="11"/>
                      <a:pt x="72" y="12"/>
                    </a:cubicBezTo>
                    <a:cubicBezTo>
                      <a:pt x="71" y="12"/>
                      <a:pt x="70" y="13"/>
                      <a:pt x="69" y="13"/>
                    </a:cubicBezTo>
                    <a:cubicBezTo>
                      <a:pt x="66" y="12"/>
                      <a:pt x="62" y="11"/>
                      <a:pt x="59" y="11"/>
                    </a:cubicBezTo>
                    <a:cubicBezTo>
                      <a:pt x="58" y="11"/>
                      <a:pt x="57" y="10"/>
                      <a:pt x="56" y="9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5" y="4"/>
                      <a:pt x="55" y="3"/>
                      <a:pt x="55" y="3"/>
                    </a:cubicBezTo>
                    <a:cubicBezTo>
                      <a:pt x="54" y="2"/>
                      <a:pt x="53" y="0"/>
                      <a:pt x="51" y="0"/>
                    </a:cubicBezTo>
                    <a:close/>
                    <a:moveTo>
                      <a:pt x="103" y="57"/>
                    </a:moveTo>
                    <a:cubicBezTo>
                      <a:pt x="100" y="58"/>
                      <a:pt x="96" y="60"/>
                      <a:pt x="93" y="62"/>
                    </a:cubicBezTo>
                    <a:cubicBezTo>
                      <a:pt x="92" y="64"/>
                      <a:pt x="92" y="67"/>
                      <a:pt x="91" y="69"/>
                    </a:cubicBezTo>
                    <a:cubicBezTo>
                      <a:pt x="89" y="76"/>
                      <a:pt x="84" y="82"/>
                      <a:pt x="78" y="87"/>
                    </a:cubicBezTo>
                    <a:cubicBezTo>
                      <a:pt x="78" y="90"/>
                      <a:pt x="78" y="94"/>
                      <a:pt x="79" y="97"/>
                    </a:cubicBezTo>
                    <a:cubicBezTo>
                      <a:pt x="79" y="97"/>
                      <a:pt x="79" y="97"/>
                      <a:pt x="80" y="97"/>
                    </a:cubicBezTo>
                    <a:cubicBezTo>
                      <a:pt x="83" y="95"/>
                      <a:pt x="85" y="93"/>
                      <a:pt x="88" y="91"/>
                    </a:cubicBezTo>
                    <a:cubicBezTo>
                      <a:pt x="89" y="90"/>
                      <a:pt x="90" y="90"/>
                      <a:pt x="91" y="90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95" y="93"/>
                      <a:pt x="95" y="93"/>
                      <a:pt x="95" y="93"/>
                    </a:cubicBezTo>
                    <a:cubicBezTo>
                      <a:pt x="96" y="93"/>
                      <a:pt x="96" y="93"/>
                      <a:pt x="96" y="93"/>
                    </a:cubicBezTo>
                    <a:cubicBezTo>
                      <a:pt x="98" y="94"/>
                      <a:pt x="99" y="94"/>
                      <a:pt x="101" y="93"/>
                    </a:cubicBezTo>
                    <a:cubicBezTo>
                      <a:pt x="102" y="91"/>
                      <a:pt x="104" y="89"/>
                      <a:pt x="105" y="87"/>
                    </a:cubicBezTo>
                    <a:cubicBezTo>
                      <a:pt x="105" y="87"/>
                      <a:pt x="105" y="87"/>
                      <a:pt x="105" y="87"/>
                    </a:cubicBezTo>
                    <a:cubicBezTo>
                      <a:pt x="106" y="87"/>
                      <a:pt x="106" y="86"/>
                      <a:pt x="106" y="86"/>
                    </a:cubicBezTo>
                    <a:cubicBezTo>
                      <a:pt x="107" y="85"/>
                      <a:pt x="107" y="84"/>
                      <a:pt x="108" y="82"/>
                    </a:cubicBezTo>
                    <a:cubicBezTo>
                      <a:pt x="108" y="81"/>
                      <a:pt x="109" y="80"/>
                      <a:pt x="109" y="80"/>
                    </a:cubicBezTo>
                    <a:cubicBezTo>
                      <a:pt x="109" y="78"/>
                      <a:pt x="109" y="76"/>
                      <a:pt x="107" y="75"/>
                    </a:cubicBezTo>
                    <a:cubicBezTo>
                      <a:pt x="107" y="75"/>
                      <a:pt x="107" y="75"/>
                      <a:pt x="107" y="75"/>
                    </a:cubicBezTo>
                    <a:cubicBezTo>
                      <a:pt x="105" y="74"/>
                      <a:pt x="102" y="72"/>
                      <a:pt x="102" y="72"/>
                    </a:cubicBezTo>
                    <a:cubicBezTo>
                      <a:pt x="102" y="72"/>
                      <a:pt x="102" y="72"/>
                      <a:pt x="102" y="72"/>
                    </a:cubicBezTo>
                    <a:cubicBezTo>
                      <a:pt x="101" y="71"/>
                      <a:pt x="101" y="70"/>
                      <a:pt x="101" y="69"/>
                    </a:cubicBezTo>
                    <a:cubicBezTo>
                      <a:pt x="102" y="66"/>
                      <a:pt x="103" y="62"/>
                      <a:pt x="103" y="59"/>
                    </a:cubicBezTo>
                    <a:cubicBezTo>
                      <a:pt x="103" y="58"/>
                      <a:pt x="103" y="58"/>
                      <a:pt x="103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37" name="Freeform 227"/>
              <p:cNvSpPr>
                <a:spLocks noEditPoints="1"/>
              </p:cNvSpPr>
              <p:nvPr/>
            </p:nvSpPr>
            <p:spPr bwMode="auto">
              <a:xfrm>
                <a:off x="2813" y="1524"/>
                <a:ext cx="267" cy="267"/>
              </a:xfrm>
              <a:custGeom>
                <a:avLst/>
                <a:gdLst>
                  <a:gd name="T0" fmla="*/ 43 w 113"/>
                  <a:gd name="T1" fmla="*/ 0 h 113"/>
                  <a:gd name="T2" fmla="*/ 38 w 113"/>
                  <a:gd name="T3" fmla="*/ 2 h 113"/>
                  <a:gd name="T4" fmla="*/ 34 w 113"/>
                  <a:gd name="T5" fmla="*/ 8 h 113"/>
                  <a:gd name="T6" fmla="*/ 33 w 113"/>
                  <a:gd name="T7" fmla="*/ 16 h 113"/>
                  <a:gd name="T8" fmla="*/ 22 w 113"/>
                  <a:gd name="T9" fmla="*/ 23 h 113"/>
                  <a:gd name="T10" fmla="*/ 17 w 113"/>
                  <a:gd name="T11" fmla="*/ 20 h 113"/>
                  <a:gd name="T12" fmla="*/ 8 w 113"/>
                  <a:gd name="T13" fmla="*/ 26 h 113"/>
                  <a:gd name="T14" fmla="*/ 4 w 113"/>
                  <a:gd name="T15" fmla="*/ 33 h 113"/>
                  <a:gd name="T16" fmla="*/ 11 w 113"/>
                  <a:gd name="T17" fmla="*/ 41 h 113"/>
                  <a:gd name="T18" fmla="*/ 10 w 113"/>
                  <a:gd name="T19" fmla="*/ 54 h 113"/>
                  <a:gd name="T20" fmla="*/ 3 w 113"/>
                  <a:gd name="T21" fmla="*/ 58 h 113"/>
                  <a:gd name="T22" fmla="*/ 1 w 113"/>
                  <a:gd name="T23" fmla="*/ 69 h 113"/>
                  <a:gd name="T24" fmla="*/ 1 w 113"/>
                  <a:gd name="T25" fmla="*/ 70 h 113"/>
                  <a:gd name="T26" fmla="*/ 3 w 113"/>
                  <a:gd name="T27" fmla="*/ 77 h 113"/>
                  <a:gd name="T28" fmla="*/ 13 w 113"/>
                  <a:gd name="T29" fmla="*/ 77 h 113"/>
                  <a:gd name="T30" fmla="*/ 23 w 113"/>
                  <a:gd name="T31" fmla="*/ 88 h 113"/>
                  <a:gd name="T32" fmla="*/ 23 w 113"/>
                  <a:gd name="T33" fmla="*/ 91 h 113"/>
                  <a:gd name="T34" fmla="*/ 20 w 113"/>
                  <a:gd name="T35" fmla="*/ 100 h 113"/>
                  <a:gd name="T36" fmla="*/ 27 w 113"/>
                  <a:gd name="T37" fmla="*/ 105 h 113"/>
                  <a:gd name="T38" fmla="*/ 38 w 113"/>
                  <a:gd name="T39" fmla="*/ 107 h 113"/>
                  <a:gd name="T40" fmla="*/ 41 w 113"/>
                  <a:gd name="T41" fmla="*/ 101 h 113"/>
                  <a:gd name="T42" fmla="*/ 54 w 113"/>
                  <a:gd name="T43" fmla="*/ 102 h 113"/>
                  <a:gd name="T44" fmla="*/ 58 w 113"/>
                  <a:gd name="T45" fmla="*/ 109 h 113"/>
                  <a:gd name="T46" fmla="*/ 69 w 113"/>
                  <a:gd name="T47" fmla="*/ 112 h 113"/>
                  <a:gd name="T48" fmla="*/ 70 w 113"/>
                  <a:gd name="T49" fmla="*/ 112 h 113"/>
                  <a:gd name="T50" fmla="*/ 79 w 113"/>
                  <a:gd name="T51" fmla="*/ 105 h 113"/>
                  <a:gd name="T52" fmla="*/ 78 w 113"/>
                  <a:gd name="T53" fmla="*/ 99 h 113"/>
                  <a:gd name="T54" fmla="*/ 90 w 113"/>
                  <a:gd name="T55" fmla="*/ 89 h 113"/>
                  <a:gd name="T56" fmla="*/ 96 w 113"/>
                  <a:gd name="T57" fmla="*/ 93 h 113"/>
                  <a:gd name="T58" fmla="*/ 105 w 113"/>
                  <a:gd name="T59" fmla="*/ 86 h 113"/>
                  <a:gd name="T60" fmla="*/ 108 w 113"/>
                  <a:gd name="T61" fmla="*/ 79 h 113"/>
                  <a:gd name="T62" fmla="*/ 102 w 113"/>
                  <a:gd name="T63" fmla="*/ 71 h 113"/>
                  <a:gd name="T64" fmla="*/ 102 w 113"/>
                  <a:gd name="T65" fmla="*/ 58 h 113"/>
                  <a:gd name="T66" fmla="*/ 109 w 113"/>
                  <a:gd name="T67" fmla="*/ 54 h 113"/>
                  <a:gd name="T68" fmla="*/ 112 w 113"/>
                  <a:gd name="T69" fmla="*/ 43 h 113"/>
                  <a:gd name="T70" fmla="*/ 112 w 113"/>
                  <a:gd name="T71" fmla="*/ 42 h 113"/>
                  <a:gd name="T72" fmla="*/ 105 w 113"/>
                  <a:gd name="T73" fmla="*/ 33 h 113"/>
                  <a:gd name="T74" fmla="*/ 99 w 113"/>
                  <a:gd name="T75" fmla="*/ 35 h 113"/>
                  <a:gd name="T76" fmla="*/ 90 w 113"/>
                  <a:gd name="T77" fmla="*/ 25 h 113"/>
                  <a:gd name="T78" fmla="*/ 90 w 113"/>
                  <a:gd name="T79" fmla="*/ 22 h 113"/>
                  <a:gd name="T80" fmla="*/ 92 w 113"/>
                  <a:gd name="T81" fmla="*/ 12 h 113"/>
                  <a:gd name="T82" fmla="*/ 86 w 113"/>
                  <a:gd name="T83" fmla="*/ 7 h 113"/>
                  <a:gd name="T84" fmla="*/ 79 w 113"/>
                  <a:gd name="T85" fmla="*/ 4 h 113"/>
                  <a:gd name="T86" fmla="*/ 72 w 113"/>
                  <a:gd name="T87" fmla="*/ 11 h 113"/>
                  <a:gd name="T88" fmla="*/ 58 w 113"/>
                  <a:gd name="T89" fmla="*/ 10 h 113"/>
                  <a:gd name="T90" fmla="*/ 54 w 113"/>
                  <a:gd name="T91" fmla="*/ 3 h 113"/>
                  <a:gd name="T92" fmla="*/ 57 w 113"/>
                  <a:gd name="T93" fmla="*/ 20 h 113"/>
                  <a:gd name="T94" fmla="*/ 54 w 113"/>
                  <a:gd name="T95" fmla="*/ 93 h 113"/>
                  <a:gd name="T96" fmla="*/ 57 w 113"/>
                  <a:gd name="T97" fmla="*/ 2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3" h="113">
                    <a:moveTo>
                      <a:pt x="51" y="0"/>
                    </a:moveTo>
                    <a:cubicBezTo>
                      <a:pt x="48" y="0"/>
                      <a:pt x="46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39" y="1"/>
                      <a:pt x="38" y="2"/>
                    </a:cubicBezTo>
                    <a:cubicBezTo>
                      <a:pt x="37" y="2"/>
                      <a:pt x="36" y="3"/>
                      <a:pt x="36" y="3"/>
                    </a:cubicBezTo>
                    <a:cubicBezTo>
                      <a:pt x="34" y="4"/>
                      <a:pt x="33" y="6"/>
                      <a:pt x="34" y="7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4" y="10"/>
                      <a:pt x="35" y="13"/>
                      <a:pt x="35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5"/>
                      <a:pt x="34" y="16"/>
                      <a:pt x="33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1" y="18"/>
                      <a:pt x="28" y="20"/>
                      <a:pt x="25" y="22"/>
                    </a:cubicBezTo>
                    <a:cubicBezTo>
                      <a:pt x="24" y="23"/>
                      <a:pt x="23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6" y="19"/>
                      <a:pt x="14" y="19"/>
                      <a:pt x="12" y="20"/>
                    </a:cubicBezTo>
                    <a:cubicBezTo>
                      <a:pt x="11" y="22"/>
                      <a:pt x="9" y="24"/>
                      <a:pt x="8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7" y="26"/>
                      <a:pt x="7" y="26"/>
                      <a:pt x="7" y="27"/>
                    </a:cubicBezTo>
                    <a:cubicBezTo>
                      <a:pt x="6" y="28"/>
                      <a:pt x="6" y="29"/>
                      <a:pt x="5" y="31"/>
                    </a:cubicBezTo>
                    <a:cubicBezTo>
                      <a:pt x="5" y="32"/>
                      <a:pt x="4" y="32"/>
                      <a:pt x="4" y="33"/>
                    </a:cubicBezTo>
                    <a:cubicBezTo>
                      <a:pt x="4" y="35"/>
                      <a:pt x="4" y="37"/>
                      <a:pt x="6" y="38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8" y="39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2" y="42"/>
                      <a:pt x="12" y="43"/>
                      <a:pt x="12" y="44"/>
                    </a:cubicBezTo>
                    <a:cubicBezTo>
                      <a:pt x="11" y="47"/>
                      <a:pt x="11" y="51"/>
                      <a:pt x="10" y="54"/>
                    </a:cubicBezTo>
                    <a:cubicBezTo>
                      <a:pt x="10" y="55"/>
                      <a:pt x="10" y="56"/>
                      <a:pt x="8" y="57"/>
                    </a:cubicBezTo>
                    <a:cubicBezTo>
                      <a:pt x="8" y="57"/>
                      <a:pt x="8" y="57"/>
                      <a:pt x="8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1" y="58"/>
                      <a:pt x="0" y="60"/>
                      <a:pt x="0" y="62"/>
                    </a:cubicBezTo>
                    <a:cubicBezTo>
                      <a:pt x="0" y="64"/>
                      <a:pt x="0" y="67"/>
                      <a:pt x="1" y="69"/>
                    </a:cubicBezTo>
                    <a:cubicBezTo>
                      <a:pt x="1" y="69"/>
                      <a:pt x="1" y="69"/>
                      <a:pt x="1" y="69"/>
                    </a:cubicBezTo>
                    <a:cubicBezTo>
                      <a:pt x="1" y="69"/>
                      <a:pt x="1" y="69"/>
                      <a:pt x="1" y="69"/>
                    </a:cubicBezTo>
                    <a:cubicBezTo>
                      <a:pt x="1" y="70"/>
                      <a:pt x="1" y="70"/>
                      <a:pt x="1" y="70"/>
                    </a:cubicBezTo>
                    <a:cubicBezTo>
                      <a:pt x="1" y="70"/>
                      <a:pt x="1" y="70"/>
                      <a:pt x="1" y="70"/>
                    </a:cubicBezTo>
                    <a:cubicBezTo>
                      <a:pt x="1" y="71"/>
                      <a:pt x="2" y="73"/>
                      <a:pt x="2" y="74"/>
                    </a:cubicBezTo>
                    <a:cubicBezTo>
                      <a:pt x="3" y="75"/>
                      <a:pt x="3" y="76"/>
                      <a:pt x="3" y="77"/>
                    </a:cubicBezTo>
                    <a:cubicBezTo>
                      <a:pt x="4" y="78"/>
                      <a:pt x="6" y="79"/>
                      <a:pt x="8" y="79"/>
                    </a:cubicBezTo>
                    <a:cubicBezTo>
                      <a:pt x="8" y="79"/>
                      <a:pt x="8" y="79"/>
                      <a:pt x="8" y="79"/>
                    </a:cubicBezTo>
                    <a:cubicBezTo>
                      <a:pt x="10" y="78"/>
                      <a:pt x="13" y="77"/>
                      <a:pt x="13" y="77"/>
                    </a:cubicBezTo>
                    <a:cubicBezTo>
                      <a:pt x="13" y="77"/>
                      <a:pt x="13" y="77"/>
                      <a:pt x="14" y="77"/>
                    </a:cubicBezTo>
                    <a:cubicBezTo>
                      <a:pt x="15" y="77"/>
                      <a:pt x="16" y="78"/>
                      <a:pt x="16" y="79"/>
                    </a:cubicBezTo>
                    <a:cubicBezTo>
                      <a:pt x="18" y="82"/>
                      <a:pt x="20" y="85"/>
                      <a:pt x="23" y="88"/>
                    </a:cubicBezTo>
                    <a:cubicBezTo>
                      <a:pt x="23" y="87"/>
                      <a:pt x="23" y="87"/>
                      <a:pt x="22" y="87"/>
                    </a:cubicBezTo>
                    <a:cubicBezTo>
                      <a:pt x="23" y="88"/>
                      <a:pt x="23" y="89"/>
                      <a:pt x="23" y="90"/>
                    </a:cubicBezTo>
                    <a:cubicBezTo>
                      <a:pt x="23" y="90"/>
                      <a:pt x="23" y="90"/>
                      <a:pt x="23" y="91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19" y="97"/>
                      <a:pt x="19" y="99"/>
                      <a:pt x="20" y="100"/>
                    </a:cubicBezTo>
                    <a:cubicBezTo>
                      <a:pt x="22" y="102"/>
                      <a:pt x="24" y="103"/>
                      <a:pt x="26" y="105"/>
                    </a:cubicBezTo>
                    <a:cubicBezTo>
                      <a:pt x="26" y="105"/>
                      <a:pt x="26" y="105"/>
                      <a:pt x="26" y="105"/>
                    </a:cubicBezTo>
                    <a:cubicBezTo>
                      <a:pt x="26" y="105"/>
                      <a:pt x="27" y="105"/>
                      <a:pt x="27" y="105"/>
                    </a:cubicBezTo>
                    <a:cubicBezTo>
                      <a:pt x="28" y="106"/>
                      <a:pt x="30" y="107"/>
                      <a:pt x="31" y="107"/>
                    </a:cubicBezTo>
                    <a:cubicBezTo>
                      <a:pt x="32" y="108"/>
                      <a:pt x="33" y="108"/>
                      <a:pt x="33" y="108"/>
                    </a:cubicBezTo>
                    <a:cubicBezTo>
                      <a:pt x="35" y="109"/>
                      <a:pt x="37" y="108"/>
                      <a:pt x="38" y="107"/>
                    </a:cubicBezTo>
                    <a:cubicBezTo>
                      <a:pt x="38" y="106"/>
                      <a:pt x="38" y="106"/>
                      <a:pt x="38" y="106"/>
                    </a:cubicBezTo>
                    <a:cubicBezTo>
                      <a:pt x="39" y="105"/>
                      <a:pt x="41" y="102"/>
                      <a:pt x="41" y="102"/>
                    </a:cubicBezTo>
                    <a:cubicBezTo>
                      <a:pt x="41" y="102"/>
                      <a:pt x="41" y="101"/>
                      <a:pt x="41" y="101"/>
                    </a:cubicBezTo>
                    <a:cubicBezTo>
                      <a:pt x="42" y="100"/>
                      <a:pt x="43" y="100"/>
                      <a:pt x="44" y="100"/>
                    </a:cubicBezTo>
                    <a:cubicBezTo>
                      <a:pt x="44" y="100"/>
                      <a:pt x="44" y="100"/>
                      <a:pt x="43" y="100"/>
                    </a:cubicBezTo>
                    <a:cubicBezTo>
                      <a:pt x="47" y="101"/>
                      <a:pt x="51" y="102"/>
                      <a:pt x="54" y="102"/>
                    </a:cubicBezTo>
                    <a:cubicBezTo>
                      <a:pt x="55" y="102"/>
                      <a:pt x="56" y="103"/>
                      <a:pt x="57" y="104"/>
                    </a:cubicBezTo>
                    <a:cubicBezTo>
                      <a:pt x="57" y="104"/>
                      <a:pt x="57" y="104"/>
                      <a:pt x="57" y="104"/>
                    </a:cubicBezTo>
                    <a:cubicBezTo>
                      <a:pt x="58" y="109"/>
                      <a:pt x="58" y="109"/>
                      <a:pt x="58" y="109"/>
                    </a:cubicBezTo>
                    <a:cubicBezTo>
                      <a:pt x="58" y="109"/>
                      <a:pt x="58" y="109"/>
                      <a:pt x="58" y="110"/>
                    </a:cubicBezTo>
                    <a:cubicBezTo>
                      <a:pt x="59" y="111"/>
                      <a:pt x="60" y="113"/>
                      <a:pt x="62" y="113"/>
                    </a:cubicBezTo>
                    <a:cubicBezTo>
                      <a:pt x="64" y="113"/>
                      <a:pt x="67" y="112"/>
                      <a:pt x="69" y="112"/>
                    </a:cubicBezTo>
                    <a:cubicBezTo>
                      <a:pt x="69" y="112"/>
                      <a:pt x="69" y="112"/>
                      <a:pt x="69" y="112"/>
                    </a:cubicBezTo>
                    <a:cubicBezTo>
                      <a:pt x="70" y="112"/>
                      <a:pt x="70" y="112"/>
                      <a:pt x="70" y="112"/>
                    </a:cubicBezTo>
                    <a:cubicBezTo>
                      <a:pt x="70" y="112"/>
                      <a:pt x="70" y="112"/>
                      <a:pt x="70" y="112"/>
                    </a:cubicBezTo>
                    <a:cubicBezTo>
                      <a:pt x="72" y="111"/>
                      <a:pt x="73" y="111"/>
                      <a:pt x="75" y="110"/>
                    </a:cubicBezTo>
                    <a:cubicBezTo>
                      <a:pt x="75" y="110"/>
                      <a:pt x="76" y="109"/>
                      <a:pt x="77" y="109"/>
                    </a:cubicBezTo>
                    <a:cubicBezTo>
                      <a:pt x="78" y="108"/>
                      <a:pt x="79" y="106"/>
                      <a:pt x="79" y="105"/>
                    </a:cubicBezTo>
                    <a:cubicBezTo>
                      <a:pt x="79" y="105"/>
                      <a:pt x="79" y="104"/>
                      <a:pt x="79" y="104"/>
                    </a:cubicBezTo>
                    <a:cubicBezTo>
                      <a:pt x="78" y="102"/>
                      <a:pt x="78" y="99"/>
                      <a:pt x="78" y="99"/>
                    </a:cubicBezTo>
                    <a:cubicBezTo>
                      <a:pt x="78" y="99"/>
                      <a:pt x="78" y="99"/>
                      <a:pt x="78" y="99"/>
                    </a:cubicBezTo>
                    <a:cubicBezTo>
                      <a:pt x="77" y="98"/>
                      <a:pt x="78" y="97"/>
                      <a:pt x="79" y="96"/>
                    </a:cubicBezTo>
                    <a:cubicBezTo>
                      <a:pt x="82" y="94"/>
                      <a:pt x="85" y="92"/>
                      <a:pt x="87" y="90"/>
                    </a:cubicBezTo>
                    <a:cubicBezTo>
                      <a:pt x="88" y="89"/>
                      <a:pt x="89" y="89"/>
                      <a:pt x="90" y="89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95" y="92"/>
                      <a:pt x="95" y="92"/>
                      <a:pt x="95" y="92"/>
                    </a:cubicBezTo>
                    <a:cubicBezTo>
                      <a:pt x="95" y="92"/>
                      <a:pt x="95" y="92"/>
                      <a:pt x="96" y="93"/>
                    </a:cubicBezTo>
                    <a:cubicBezTo>
                      <a:pt x="97" y="93"/>
                      <a:pt x="99" y="93"/>
                      <a:pt x="100" y="92"/>
                    </a:cubicBezTo>
                    <a:cubicBezTo>
                      <a:pt x="102" y="90"/>
                      <a:pt x="104" y="88"/>
                      <a:pt x="105" y="86"/>
                    </a:cubicBezTo>
                    <a:cubicBezTo>
                      <a:pt x="105" y="86"/>
                      <a:pt x="105" y="86"/>
                      <a:pt x="105" y="86"/>
                    </a:cubicBezTo>
                    <a:cubicBezTo>
                      <a:pt x="105" y="86"/>
                      <a:pt x="105" y="86"/>
                      <a:pt x="105" y="85"/>
                    </a:cubicBezTo>
                    <a:cubicBezTo>
                      <a:pt x="106" y="84"/>
                      <a:pt x="107" y="83"/>
                      <a:pt x="107" y="81"/>
                    </a:cubicBezTo>
                    <a:cubicBezTo>
                      <a:pt x="108" y="80"/>
                      <a:pt x="108" y="80"/>
                      <a:pt x="108" y="79"/>
                    </a:cubicBezTo>
                    <a:cubicBezTo>
                      <a:pt x="109" y="77"/>
                      <a:pt x="108" y="75"/>
                      <a:pt x="107" y="74"/>
                    </a:cubicBezTo>
                    <a:cubicBezTo>
                      <a:pt x="107" y="74"/>
                      <a:pt x="106" y="74"/>
                      <a:pt x="106" y="74"/>
                    </a:cubicBezTo>
                    <a:cubicBezTo>
                      <a:pt x="105" y="73"/>
                      <a:pt x="102" y="71"/>
                      <a:pt x="102" y="71"/>
                    </a:cubicBezTo>
                    <a:cubicBezTo>
                      <a:pt x="102" y="71"/>
                      <a:pt x="102" y="71"/>
                      <a:pt x="102" y="71"/>
                    </a:cubicBezTo>
                    <a:cubicBezTo>
                      <a:pt x="101" y="70"/>
                      <a:pt x="100" y="69"/>
                      <a:pt x="101" y="68"/>
                    </a:cubicBezTo>
                    <a:cubicBezTo>
                      <a:pt x="102" y="65"/>
                      <a:pt x="102" y="62"/>
                      <a:pt x="102" y="58"/>
                    </a:cubicBezTo>
                    <a:cubicBezTo>
                      <a:pt x="102" y="57"/>
                      <a:pt x="103" y="56"/>
                      <a:pt x="104" y="56"/>
                    </a:cubicBezTo>
                    <a:cubicBezTo>
                      <a:pt x="104" y="55"/>
                      <a:pt x="104" y="55"/>
                      <a:pt x="104" y="55"/>
                    </a:cubicBezTo>
                    <a:cubicBezTo>
                      <a:pt x="109" y="54"/>
                      <a:pt x="109" y="54"/>
                      <a:pt x="109" y="54"/>
                    </a:cubicBezTo>
                    <a:cubicBezTo>
                      <a:pt x="109" y="54"/>
                      <a:pt x="110" y="54"/>
                      <a:pt x="110" y="54"/>
                    </a:cubicBezTo>
                    <a:cubicBezTo>
                      <a:pt x="112" y="54"/>
                      <a:pt x="113" y="52"/>
                      <a:pt x="113" y="50"/>
                    </a:cubicBezTo>
                    <a:cubicBezTo>
                      <a:pt x="113" y="48"/>
                      <a:pt x="113" y="45"/>
                      <a:pt x="112" y="43"/>
                    </a:cubicBezTo>
                    <a:cubicBezTo>
                      <a:pt x="112" y="43"/>
                      <a:pt x="112" y="43"/>
                      <a:pt x="112" y="43"/>
                    </a:cubicBezTo>
                    <a:cubicBezTo>
                      <a:pt x="112" y="43"/>
                      <a:pt x="112" y="43"/>
                      <a:pt x="112" y="43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111" y="41"/>
                      <a:pt x="111" y="39"/>
                      <a:pt x="110" y="38"/>
                    </a:cubicBezTo>
                    <a:cubicBezTo>
                      <a:pt x="110" y="37"/>
                      <a:pt x="110" y="36"/>
                      <a:pt x="109" y="35"/>
                    </a:cubicBezTo>
                    <a:cubicBezTo>
                      <a:pt x="108" y="34"/>
                      <a:pt x="107" y="33"/>
                      <a:pt x="105" y="33"/>
                    </a:cubicBezTo>
                    <a:cubicBezTo>
                      <a:pt x="105" y="33"/>
                      <a:pt x="105" y="33"/>
                      <a:pt x="104" y="33"/>
                    </a:cubicBezTo>
                    <a:cubicBezTo>
                      <a:pt x="102" y="34"/>
                      <a:pt x="99" y="35"/>
                      <a:pt x="99" y="35"/>
                    </a:cubicBezTo>
                    <a:cubicBezTo>
                      <a:pt x="99" y="35"/>
                      <a:pt x="99" y="35"/>
                      <a:pt x="99" y="35"/>
                    </a:cubicBezTo>
                    <a:cubicBezTo>
                      <a:pt x="98" y="35"/>
                      <a:pt x="97" y="34"/>
                      <a:pt x="96" y="33"/>
                    </a:cubicBezTo>
                    <a:cubicBezTo>
                      <a:pt x="96" y="33"/>
                      <a:pt x="96" y="33"/>
                      <a:pt x="96" y="33"/>
                    </a:cubicBezTo>
                    <a:cubicBezTo>
                      <a:pt x="94" y="30"/>
                      <a:pt x="92" y="27"/>
                      <a:pt x="90" y="25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89" y="24"/>
                      <a:pt x="89" y="23"/>
                      <a:pt x="90" y="22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93" y="17"/>
                      <a:pt x="93" y="17"/>
                      <a:pt x="93" y="17"/>
                    </a:cubicBezTo>
                    <a:cubicBezTo>
                      <a:pt x="94" y="15"/>
                      <a:pt x="93" y="13"/>
                      <a:pt x="92" y="12"/>
                    </a:cubicBezTo>
                    <a:cubicBezTo>
                      <a:pt x="90" y="10"/>
                      <a:pt x="88" y="9"/>
                      <a:pt x="86" y="7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4" y="6"/>
                      <a:pt x="83" y="6"/>
                      <a:pt x="82" y="5"/>
                    </a:cubicBezTo>
                    <a:cubicBezTo>
                      <a:pt x="81" y="5"/>
                      <a:pt x="80" y="4"/>
                      <a:pt x="79" y="4"/>
                    </a:cubicBezTo>
                    <a:cubicBezTo>
                      <a:pt x="77" y="3"/>
                      <a:pt x="76" y="4"/>
                      <a:pt x="75" y="6"/>
                    </a:cubicBezTo>
                    <a:cubicBezTo>
                      <a:pt x="75" y="6"/>
                      <a:pt x="74" y="6"/>
                      <a:pt x="74" y="6"/>
                    </a:cubicBezTo>
                    <a:cubicBezTo>
                      <a:pt x="72" y="11"/>
                      <a:pt x="72" y="11"/>
                      <a:pt x="72" y="11"/>
                    </a:cubicBezTo>
                    <a:cubicBezTo>
                      <a:pt x="72" y="11"/>
                      <a:pt x="71" y="11"/>
                      <a:pt x="71" y="11"/>
                    </a:cubicBezTo>
                    <a:cubicBezTo>
                      <a:pt x="71" y="12"/>
                      <a:pt x="69" y="12"/>
                      <a:pt x="68" y="12"/>
                    </a:cubicBezTo>
                    <a:cubicBezTo>
                      <a:pt x="65" y="11"/>
                      <a:pt x="62" y="10"/>
                      <a:pt x="58" y="10"/>
                    </a:cubicBezTo>
                    <a:cubicBezTo>
                      <a:pt x="57" y="10"/>
                      <a:pt x="56" y="9"/>
                      <a:pt x="56" y="8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4" y="3"/>
                      <a:pt x="54" y="2"/>
                    </a:cubicBezTo>
                    <a:cubicBezTo>
                      <a:pt x="54" y="1"/>
                      <a:pt x="52" y="0"/>
                      <a:pt x="51" y="0"/>
                    </a:cubicBezTo>
                    <a:close/>
                    <a:moveTo>
                      <a:pt x="57" y="20"/>
                    </a:moveTo>
                    <a:cubicBezTo>
                      <a:pt x="65" y="20"/>
                      <a:pt x="72" y="23"/>
                      <a:pt x="78" y="27"/>
                    </a:cubicBezTo>
                    <a:cubicBezTo>
                      <a:pt x="91" y="36"/>
                      <a:pt x="96" y="54"/>
                      <a:pt x="91" y="68"/>
                    </a:cubicBezTo>
                    <a:cubicBezTo>
                      <a:pt x="86" y="83"/>
                      <a:pt x="70" y="94"/>
                      <a:pt x="54" y="93"/>
                    </a:cubicBezTo>
                    <a:cubicBezTo>
                      <a:pt x="36" y="92"/>
                      <a:pt x="21" y="76"/>
                      <a:pt x="20" y="58"/>
                    </a:cubicBezTo>
                    <a:cubicBezTo>
                      <a:pt x="18" y="39"/>
                      <a:pt x="36" y="20"/>
                      <a:pt x="56" y="20"/>
                    </a:cubicBezTo>
                    <a:cubicBezTo>
                      <a:pt x="56" y="20"/>
                      <a:pt x="57" y="20"/>
                      <a:pt x="5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pic>
          <p:nvPicPr>
            <p:cNvPr id="1026" name="Picture 2" descr="C:\Users\Miro\Desktop\Untitled-1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656" y="3589468"/>
              <a:ext cx="538163" cy="538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79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5EDA8-7362-49A6-9D0A-1822EFCF4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FAI Components and Interactions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F7543A-B761-4FA1-8D36-02FA3ACB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EB77-CB65-4525-8BCE-118AC8B3ABCB}" type="slidenum">
              <a:rPr lang="bg-BG" smtClean="0"/>
              <a:pPr/>
              <a:t>7</a:t>
            </a:fld>
            <a:endParaRPr lang="bg-B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C00726-0E3E-4510-8002-4E76D3E242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24786" r="75129" b="37570"/>
          <a:stretch/>
        </p:blipFill>
        <p:spPr>
          <a:xfrm>
            <a:off x="265733" y="1989284"/>
            <a:ext cx="732687" cy="70594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D581201-6175-4ED5-A8A3-BA09416F2061}"/>
              </a:ext>
            </a:extLst>
          </p:cNvPr>
          <p:cNvGrpSpPr/>
          <p:nvPr/>
        </p:nvGrpSpPr>
        <p:grpSpPr>
          <a:xfrm>
            <a:off x="3069848" y="2839206"/>
            <a:ext cx="2041783" cy="2591927"/>
            <a:chOff x="3803570" y="2716268"/>
            <a:chExt cx="2722377" cy="345590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22BA9A8-9D71-411C-A4DA-DA1ABF57E74A}"/>
                </a:ext>
              </a:extLst>
            </p:cNvPr>
            <p:cNvSpPr/>
            <p:nvPr/>
          </p:nvSpPr>
          <p:spPr>
            <a:xfrm>
              <a:off x="3803570" y="3417867"/>
              <a:ext cx="2722377" cy="27543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71450" indent="-171450">
                <a:spcAft>
                  <a:spcPts val="600"/>
                </a:spcAft>
                <a:buSzPct val="100000"/>
                <a:buBlip>
                  <a:blip r:embed="rId4"/>
                </a:buBlip>
              </a:pPr>
              <a: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HTTPS / MQTTS</a:t>
              </a:r>
            </a:p>
            <a:p>
              <a:pPr>
                <a:spcAft>
                  <a:spcPts val="600"/>
                </a:spcAft>
                <a:buSzPct val="100000"/>
              </a:pPr>
              <a: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---------------------</a:t>
              </a:r>
            </a:p>
            <a:p>
              <a:pPr marL="171450" indent="-171450">
                <a:spcAft>
                  <a:spcPts val="600"/>
                </a:spcAft>
                <a:buSzPct val="100000"/>
                <a:buBlip>
                  <a:blip r:embed="rId4"/>
                </a:buBlip>
              </a:pPr>
              <a: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2G/3G/4G</a:t>
              </a:r>
            </a:p>
            <a:p>
              <a:pPr marL="171450" indent="-171450">
                <a:spcAft>
                  <a:spcPts val="600"/>
                </a:spcAft>
                <a:buSzPct val="100000"/>
                <a:buBlip>
                  <a:blip r:embed="rId4"/>
                </a:buBlip>
              </a:pPr>
              <a: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LORAWAN</a:t>
              </a:r>
            </a:p>
            <a:p>
              <a:pPr marL="171450" indent="-171450">
                <a:spcAft>
                  <a:spcPts val="600"/>
                </a:spcAft>
                <a:buSzPct val="100000"/>
                <a:buBlip>
                  <a:blip r:embed="rId4"/>
                </a:buBlip>
              </a:pPr>
              <a: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NBIOT/CAT-M</a:t>
              </a:r>
              <a:endParaRPr lang="en-US" sz="1400" dirty="0">
                <a:solidFill>
                  <a:schemeClr val="tx1"/>
                </a:solidFill>
                <a:ea typeface="Open Sans" charset="0"/>
                <a:cs typeface="Open Sans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7B420A9-7B74-4125-9B0B-D836B499012D}"/>
                </a:ext>
              </a:extLst>
            </p:cNvPr>
            <p:cNvCxnSpPr/>
            <p:nvPr/>
          </p:nvCxnSpPr>
          <p:spPr>
            <a:xfrm>
              <a:off x="4815854" y="2716268"/>
              <a:ext cx="0" cy="621293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293B10D-B7B6-483E-BDD2-A808F6DEA04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850565" y="2362619"/>
              <a:ext cx="0" cy="194988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7CA820-808F-47D5-9235-FF3BB0B9EA07}"/>
              </a:ext>
            </a:extLst>
          </p:cNvPr>
          <p:cNvGrpSpPr/>
          <p:nvPr/>
        </p:nvGrpSpPr>
        <p:grpSpPr>
          <a:xfrm>
            <a:off x="913426" y="2684971"/>
            <a:ext cx="1687424" cy="2746162"/>
            <a:chOff x="1202661" y="2510621"/>
            <a:chExt cx="2249898" cy="366154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D0C56BF-136D-4D82-8E17-12AEFDB9A825}"/>
                </a:ext>
              </a:extLst>
            </p:cNvPr>
            <p:cNvSpPr/>
            <p:nvPr/>
          </p:nvSpPr>
          <p:spPr>
            <a:xfrm>
              <a:off x="1202661" y="3417868"/>
              <a:ext cx="2249898" cy="27543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71450" indent="-171450">
                <a:spcAft>
                  <a:spcPts val="600"/>
                </a:spcAft>
                <a:buSzPct val="100000"/>
                <a:buBlip>
                  <a:blip r:embed="rId4"/>
                </a:buBlip>
              </a:pPr>
              <a: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4-20mA</a:t>
              </a:r>
            </a:p>
            <a:p>
              <a:pPr marL="171450" indent="-171450">
                <a:spcAft>
                  <a:spcPts val="600"/>
                </a:spcAft>
                <a:buSzPct val="100000"/>
                <a:buBlip>
                  <a:blip r:embed="rId4"/>
                </a:buBlip>
              </a:pPr>
              <a: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0-5V / 0-28V</a:t>
              </a:r>
            </a:p>
            <a:p>
              <a:pPr marL="171450" indent="-171450">
                <a:spcAft>
                  <a:spcPts val="600"/>
                </a:spcAft>
                <a:buSzPct val="100000"/>
                <a:buBlip>
                  <a:blip r:embed="rId4"/>
                </a:buBlip>
              </a:pPr>
              <a: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Modbus RTU </a:t>
              </a:r>
              <a:b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</a:br>
              <a:r>
                <a:rPr lang="en-US" sz="1400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(RS485/RS232)</a:t>
              </a:r>
            </a:p>
            <a:p>
              <a:pPr marL="171450" indent="-171450">
                <a:spcAft>
                  <a:spcPts val="600"/>
                </a:spcAft>
                <a:buSzPct val="100000"/>
                <a:buBlip>
                  <a:blip r:embed="rId4"/>
                </a:buBlip>
              </a:pPr>
              <a: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SDI-12</a:t>
              </a:r>
            </a:p>
            <a:p>
              <a:pPr marL="171450" indent="-171450">
                <a:spcAft>
                  <a:spcPts val="600"/>
                </a:spcAft>
                <a:buSzPct val="100000"/>
                <a:buBlip>
                  <a:blip r:embed="rId4"/>
                </a:buBlip>
              </a:pPr>
              <a: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Digital I/O</a:t>
              </a:r>
              <a:endParaRPr lang="en-US" sz="1400" dirty="0">
                <a:solidFill>
                  <a:schemeClr val="tx1"/>
                </a:solidFill>
                <a:ea typeface="Open Sans" charset="0"/>
                <a:cs typeface="Open Sans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84AC05C-3A35-4E5A-98FB-FDB7C8E8370F}"/>
                </a:ext>
              </a:extLst>
            </p:cNvPr>
            <p:cNvCxnSpPr>
              <a:cxnSpLocks/>
            </p:cNvCxnSpPr>
            <p:nvPr/>
          </p:nvCxnSpPr>
          <p:spPr>
            <a:xfrm>
              <a:off x="1981245" y="2510621"/>
              <a:ext cx="0" cy="82694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FF0C7C3-68B3-4251-A2DC-DAF698D3C54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91501" y="2732200"/>
              <a:ext cx="0" cy="1210723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ADC2F139-8BD6-46ED-99F9-437F16B5E2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6" t="34730" r="66857" b="45321"/>
          <a:stretch/>
        </p:blipFill>
        <p:spPr>
          <a:xfrm>
            <a:off x="1070708" y="1941004"/>
            <a:ext cx="885822" cy="686493"/>
          </a:xfrm>
          <a:prstGeom prst="rect">
            <a:avLst/>
          </a:prstGeom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C7285A5A-9D17-4CFC-9FC2-3B9BE73C9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7548" y="1581122"/>
            <a:ext cx="2170365" cy="145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1CC10BC-9F76-4DD1-9EB7-83A3CD5B57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0" t="29626" r="39465" b="39971"/>
          <a:stretch/>
        </p:blipFill>
        <p:spPr>
          <a:xfrm>
            <a:off x="3377837" y="1774427"/>
            <a:ext cx="743776" cy="104624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A5D9C61-E116-489B-82E2-A888B2A62E89}"/>
              </a:ext>
            </a:extLst>
          </p:cNvPr>
          <p:cNvGrpSpPr/>
          <p:nvPr/>
        </p:nvGrpSpPr>
        <p:grpSpPr>
          <a:xfrm>
            <a:off x="6336367" y="2681613"/>
            <a:ext cx="2041782" cy="2749520"/>
            <a:chOff x="7945573" y="2506143"/>
            <a:chExt cx="2722377" cy="366602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7FDBE3B-5E6C-44AE-8699-D2B6984679A2}"/>
                </a:ext>
              </a:extLst>
            </p:cNvPr>
            <p:cNvSpPr/>
            <p:nvPr/>
          </p:nvSpPr>
          <p:spPr>
            <a:xfrm>
              <a:off x="7945573" y="3417867"/>
              <a:ext cx="2722377" cy="27543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71450" indent="-171450">
                <a:spcAft>
                  <a:spcPts val="600"/>
                </a:spcAft>
                <a:buSzPct val="100000"/>
                <a:buBlip>
                  <a:blip r:embed="rId4"/>
                </a:buBlip>
              </a:pPr>
              <a: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REST API</a:t>
              </a:r>
            </a:p>
            <a:p>
              <a:pPr marL="171450" indent="-171450">
                <a:spcAft>
                  <a:spcPts val="600"/>
                </a:spcAft>
                <a:buSzPct val="100000"/>
                <a:buBlip>
                  <a:blip r:embed="rId4"/>
                </a:buBlip>
              </a:pPr>
              <a: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DNP3</a:t>
              </a:r>
            </a:p>
            <a:p>
              <a:pPr marL="171450" indent="-171450">
                <a:spcAft>
                  <a:spcPts val="600"/>
                </a:spcAft>
                <a:buSzPct val="100000"/>
                <a:buBlip>
                  <a:blip r:embed="rId4"/>
                </a:buBlip>
              </a:pPr>
              <a: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OPC UA</a:t>
              </a:r>
            </a:p>
            <a:p>
              <a:pPr marL="171450" indent="-171450">
                <a:spcAft>
                  <a:spcPts val="600"/>
                </a:spcAft>
                <a:buSzPct val="100000"/>
                <a:buBlip>
                  <a:blip r:embed="rId4"/>
                </a:buBlip>
              </a:pPr>
              <a: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CSV Export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1DFD954-988B-42D2-90AC-8764010439EB}"/>
                </a:ext>
              </a:extLst>
            </p:cNvPr>
            <p:cNvCxnSpPr/>
            <p:nvPr/>
          </p:nvCxnSpPr>
          <p:spPr>
            <a:xfrm>
              <a:off x="8839171" y="2506143"/>
              <a:ext cx="0" cy="82694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72920FF-03F6-4E89-84A3-A5A0FABB92C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748707" y="2605074"/>
              <a:ext cx="0" cy="1464975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614510B6-A6F4-4396-A23C-BA34785EF1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1" t="36932" r="66678" b="44468"/>
          <a:stretch/>
        </p:blipFill>
        <p:spPr>
          <a:xfrm>
            <a:off x="6539963" y="2014783"/>
            <a:ext cx="914390" cy="640073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729A1460-2E1F-4005-8767-7E4B7055B39C}"/>
              </a:ext>
            </a:extLst>
          </p:cNvPr>
          <p:cNvGrpSpPr/>
          <p:nvPr/>
        </p:nvGrpSpPr>
        <p:grpSpPr>
          <a:xfrm>
            <a:off x="7655534" y="720192"/>
            <a:ext cx="1106393" cy="2922159"/>
            <a:chOff x="7655534" y="583032"/>
            <a:chExt cx="1106393" cy="2922159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6EDCA88-E093-4B78-BE93-9AC318D7A495}"/>
                </a:ext>
              </a:extLst>
            </p:cNvPr>
            <p:cNvGrpSpPr/>
            <p:nvPr/>
          </p:nvGrpSpPr>
          <p:grpSpPr>
            <a:xfrm>
              <a:off x="7745014" y="1019053"/>
              <a:ext cx="943086" cy="2486138"/>
              <a:chOff x="7475462" y="1019053"/>
              <a:chExt cx="857351" cy="2486138"/>
            </a:xfrm>
          </p:grpSpPr>
          <p:pic>
            <p:nvPicPr>
              <p:cNvPr id="53" name="Picture 52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326F4EE2-0FF5-4012-918B-00F516EB6A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71267" y="1126138"/>
                <a:ext cx="663257" cy="663257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55" name="Picture 54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190EEE38-16E2-4AAB-8B10-F8639DC73A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71267" y="1925516"/>
                <a:ext cx="663256" cy="663256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57" name="Picture 56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3785331A-FD51-45ED-BC3A-03653CFD6D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81999" y="2754630"/>
                <a:ext cx="663254" cy="663254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6A12516-D94C-4333-B424-E6FCFCC93B38}"/>
                  </a:ext>
                </a:extLst>
              </p:cNvPr>
              <p:cNvSpPr/>
              <p:nvPr/>
            </p:nvSpPr>
            <p:spPr>
              <a:xfrm>
                <a:off x="7475462" y="1019053"/>
                <a:ext cx="857351" cy="2486138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4193728-167B-4A6D-A195-1BAAD31CD518}"/>
                </a:ext>
              </a:extLst>
            </p:cNvPr>
            <p:cNvSpPr txBox="1"/>
            <p:nvPr/>
          </p:nvSpPr>
          <p:spPr>
            <a:xfrm>
              <a:off x="7655534" y="583032"/>
              <a:ext cx="11063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  <a:r>
                <a:rPr lang="en-US" sz="1200" b="1" baseline="30000" dirty="0">
                  <a:solidFill>
                    <a:schemeClr val="bg1">
                      <a:lumMod val="50000"/>
                    </a:schemeClr>
                  </a:solidFill>
                </a:rPr>
                <a:t>rd</a:t>
              </a:r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</a:rPr>
                <a:t> Party</a:t>
              </a:r>
            </a:p>
            <a:p>
              <a:pPr algn="ctr"/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</a:rPr>
                <a:t>Applications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AE1151C-0C0B-4039-B6F2-4CCCE4E7A63D}"/>
              </a:ext>
            </a:extLst>
          </p:cNvPr>
          <p:cNvGrpSpPr/>
          <p:nvPr/>
        </p:nvGrpSpPr>
        <p:grpSpPr>
          <a:xfrm>
            <a:off x="4382061" y="1197200"/>
            <a:ext cx="2177228" cy="2200701"/>
            <a:chOff x="3733800" y="2075293"/>
            <a:chExt cx="2177228" cy="2200701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0B6EB567-716D-44EA-811F-74AAB7B200D9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3800" y="2075293"/>
              <a:ext cx="2177228" cy="2200701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8B26A8E-B48F-4C98-8A72-E2E7D91E5412}"/>
                </a:ext>
              </a:extLst>
            </p:cNvPr>
            <p:cNvSpPr txBox="1"/>
            <p:nvPr/>
          </p:nvSpPr>
          <p:spPr>
            <a:xfrm>
              <a:off x="5183413" y="3348257"/>
              <a:ext cx="484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en-AU" sz="1200" dirty="0"/>
                <a:t>{api}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2919135-CE5F-43F0-8E9B-C2830C63B865}"/>
                </a:ext>
              </a:extLst>
            </p:cNvPr>
            <p:cNvSpPr txBox="1"/>
            <p:nvPr/>
          </p:nvSpPr>
          <p:spPr>
            <a:xfrm>
              <a:off x="3924049" y="3840913"/>
              <a:ext cx="185327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ea typeface="Open Sans" panose="020B0606030504020204" pitchFamily="34" charset="0"/>
                  <a:cs typeface="Open Sans" panose="020B0606030504020204" pitchFamily="34" charset="0"/>
                </a:rPr>
                <a:t>FAI Platform</a:t>
              </a:r>
            </a:p>
          </p:txBody>
        </p:sp>
        <p:sp>
          <p:nvSpPr>
            <p:cNvPr id="75" name="Freeform 311">
              <a:extLst>
                <a:ext uri="{FF2B5EF4-FFF2-40B4-BE49-F238E27FC236}">
                  <a16:creationId xmlns:a16="http://schemas.microsoft.com/office/drawing/2014/main" id="{90A8A3BA-A625-4075-BC80-85D71D9FB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4432" y="2867188"/>
              <a:ext cx="230413" cy="308455"/>
            </a:xfrm>
            <a:custGeom>
              <a:avLst/>
              <a:gdLst/>
              <a:ahLst/>
              <a:cxnLst/>
              <a:rect l="l" t="t" r="r" b="b"/>
              <a:pathLst>
                <a:path w="2628900" h="3519322">
                  <a:moveTo>
                    <a:pt x="1279030" y="387825"/>
                  </a:moveTo>
                  <a:cubicBezTo>
                    <a:pt x="989923" y="410376"/>
                    <a:pt x="744608" y="608005"/>
                    <a:pt x="688817" y="880256"/>
                  </a:cubicBezTo>
                  <a:cubicBezTo>
                    <a:pt x="658812" y="1037703"/>
                    <a:pt x="662563" y="1198898"/>
                    <a:pt x="658812" y="1356345"/>
                  </a:cubicBezTo>
                  <a:cubicBezTo>
                    <a:pt x="658812" y="1412576"/>
                    <a:pt x="673815" y="1423822"/>
                    <a:pt x="726324" y="1423822"/>
                  </a:cubicBezTo>
                  <a:cubicBezTo>
                    <a:pt x="925107" y="1423822"/>
                    <a:pt x="1120141" y="1423822"/>
                    <a:pt x="1318924" y="1423822"/>
                  </a:cubicBezTo>
                  <a:cubicBezTo>
                    <a:pt x="1517708" y="1423822"/>
                    <a:pt x="1720243" y="1423822"/>
                    <a:pt x="1919026" y="1423822"/>
                  </a:cubicBezTo>
                  <a:cubicBezTo>
                    <a:pt x="1964034" y="1423822"/>
                    <a:pt x="1979037" y="1412576"/>
                    <a:pt x="1979037" y="1363842"/>
                  </a:cubicBezTo>
                  <a:cubicBezTo>
                    <a:pt x="1975286" y="1240134"/>
                    <a:pt x="1982787" y="1116426"/>
                    <a:pt x="1975286" y="988969"/>
                  </a:cubicBezTo>
                  <a:cubicBezTo>
                    <a:pt x="1967785" y="685322"/>
                    <a:pt x="1705240" y="415414"/>
                    <a:pt x="1405189" y="389173"/>
                  </a:cubicBezTo>
                  <a:cubicBezTo>
                    <a:pt x="1362526" y="384955"/>
                    <a:pt x="1320331" y="384604"/>
                    <a:pt x="1279030" y="387825"/>
                  </a:cubicBezTo>
                  <a:close/>
                  <a:moveTo>
                    <a:pt x="1370528" y="444"/>
                  </a:moveTo>
                  <a:cubicBezTo>
                    <a:pt x="1656892" y="8528"/>
                    <a:pt x="1907922" y="127327"/>
                    <a:pt x="2118871" y="366332"/>
                  </a:cubicBezTo>
                  <a:cubicBezTo>
                    <a:pt x="2287631" y="553787"/>
                    <a:pt x="2351384" y="782482"/>
                    <a:pt x="2355134" y="1026173"/>
                  </a:cubicBezTo>
                  <a:cubicBezTo>
                    <a:pt x="2355134" y="1138646"/>
                    <a:pt x="2355134" y="1251119"/>
                    <a:pt x="2355134" y="1363592"/>
                  </a:cubicBezTo>
                  <a:cubicBezTo>
                    <a:pt x="2355134" y="1404832"/>
                    <a:pt x="2362635" y="1423577"/>
                    <a:pt x="2407637" y="1434824"/>
                  </a:cubicBezTo>
                  <a:cubicBezTo>
                    <a:pt x="2546395" y="1472315"/>
                    <a:pt x="2628900" y="1584788"/>
                    <a:pt x="2628900" y="1727254"/>
                  </a:cubicBezTo>
                  <a:cubicBezTo>
                    <a:pt x="2628900" y="2207138"/>
                    <a:pt x="2628900" y="2687023"/>
                    <a:pt x="2628900" y="3166907"/>
                  </a:cubicBezTo>
                  <a:cubicBezTo>
                    <a:pt x="2628900" y="3399351"/>
                    <a:pt x="2508893" y="3519322"/>
                    <a:pt x="2272630" y="3519322"/>
                  </a:cubicBezTo>
                  <a:cubicBezTo>
                    <a:pt x="1953862" y="3519322"/>
                    <a:pt x="1635093" y="3519322"/>
                    <a:pt x="1312575" y="3519322"/>
                  </a:cubicBezTo>
                  <a:cubicBezTo>
                    <a:pt x="986306" y="3519322"/>
                    <a:pt x="656288" y="3519322"/>
                    <a:pt x="326269" y="3519322"/>
                  </a:cubicBezTo>
                  <a:cubicBezTo>
                    <a:pt x="131258" y="3519322"/>
                    <a:pt x="0" y="3388104"/>
                    <a:pt x="0" y="3196900"/>
                  </a:cubicBezTo>
                  <a:cubicBezTo>
                    <a:pt x="0" y="2713266"/>
                    <a:pt x="0" y="2233382"/>
                    <a:pt x="0" y="1749749"/>
                  </a:cubicBezTo>
                  <a:cubicBezTo>
                    <a:pt x="0" y="1584788"/>
                    <a:pt x="78755" y="1476065"/>
                    <a:pt x="240014" y="1434824"/>
                  </a:cubicBezTo>
                  <a:cubicBezTo>
                    <a:pt x="285016" y="1423577"/>
                    <a:pt x="285016" y="1401083"/>
                    <a:pt x="285016" y="1363592"/>
                  </a:cubicBezTo>
                  <a:cubicBezTo>
                    <a:pt x="288767" y="1202380"/>
                    <a:pt x="277516" y="1041169"/>
                    <a:pt x="296267" y="879958"/>
                  </a:cubicBezTo>
                  <a:cubicBezTo>
                    <a:pt x="345020" y="475056"/>
                    <a:pt x="671289" y="111393"/>
                    <a:pt x="1072561" y="28913"/>
                  </a:cubicBezTo>
                  <a:cubicBezTo>
                    <a:pt x="1175692" y="7356"/>
                    <a:pt x="1275073" y="-2251"/>
                    <a:pt x="1370528" y="4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id="{AFD12523-FB5C-4DF9-8F82-A28F18B025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9748" y="3308317"/>
              <a:ext cx="317537" cy="308198"/>
            </a:xfrm>
            <a:custGeom>
              <a:avLst/>
              <a:gdLst>
                <a:gd name="T0" fmla="*/ 18 w 43"/>
                <a:gd name="T1" fmla="*/ 1 h 42"/>
                <a:gd name="T2" fmla="*/ 17 w 43"/>
                <a:gd name="T3" fmla="*/ 4 h 42"/>
                <a:gd name="T4" fmla="*/ 13 w 43"/>
                <a:gd name="T5" fmla="*/ 6 h 42"/>
                <a:gd name="T6" fmla="*/ 10 w 43"/>
                <a:gd name="T7" fmla="*/ 4 h 42"/>
                <a:gd name="T8" fmla="*/ 5 w 43"/>
                <a:gd name="T9" fmla="*/ 10 h 42"/>
                <a:gd name="T10" fmla="*/ 7 w 43"/>
                <a:gd name="T11" fmla="*/ 12 h 42"/>
                <a:gd name="T12" fmla="*/ 5 w 43"/>
                <a:gd name="T13" fmla="*/ 16 h 42"/>
                <a:gd name="T14" fmla="*/ 2 w 43"/>
                <a:gd name="T15" fmla="*/ 17 h 42"/>
                <a:gd name="T16" fmla="*/ 2 w 43"/>
                <a:gd name="T17" fmla="*/ 25 h 42"/>
                <a:gd name="T18" fmla="*/ 5 w 43"/>
                <a:gd name="T19" fmla="*/ 25 h 42"/>
                <a:gd name="T20" fmla="*/ 7 w 43"/>
                <a:gd name="T21" fmla="*/ 29 h 42"/>
                <a:gd name="T22" fmla="*/ 5 w 43"/>
                <a:gd name="T23" fmla="*/ 32 h 42"/>
                <a:gd name="T24" fmla="*/ 10 w 43"/>
                <a:gd name="T25" fmla="*/ 37 h 42"/>
                <a:gd name="T26" fmla="*/ 13 w 43"/>
                <a:gd name="T27" fmla="*/ 36 h 42"/>
                <a:gd name="T28" fmla="*/ 17 w 43"/>
                <a:gd name="T29" fmla="*/ 37 h 42"/>
                <a:gd name="T30" fmla="*/ 18 w 43"/>
                <a:gd name="T31" fmla="*/ 40 h 42"/>
                <a:gd name="T32" fmla="*/ 25 w 43"/>
                <a:gd name="T33" fmla="*/ 40 h 42"/>
                <a:gd name="T34" fmla="*/ 26 w 43"/>
                <a:gd name="T35" fmla="*/ 37 h 42"/>
                <a:gd name="T36" fmla="*/ 30 w 43"/>
                <a:gd name="T37" fmla="*/ 36 h 42"/>
                <a:gd name="T38" fmla="*/ 33 w 43"/>
                <a:gd name="T39" fmla="*/ 37 h 42"/>
                <a:gd name="T40" fmla="*/ 38 w 43"/>
                <a:gd name="T41" fmla="*/ 32 h 42"/>
                <a:gd name="T42" fmla="*/ 36 w 43"/>
                <a:gd name="T43" fmla="*/ 29 h 42"/>
                <a:gd name="T44" fmla="*/ 38 w 43"/>
                <a:gd name="T45" fmla="*/ 25 h 42"/>
                <a:gd name="T46" fmla="*/ 41 w 43"/>
                <a:gd name="T47" fmla="*/ 25 h 42"/>
                <a:gd name="T48" fmla="*/ 41 w 43"/>
                <a:gd name="T49" fmla="*/ 17 h 42"/>
                <a:gd name="T50" fmla="*/ 38 w 43"/>
                <a:gd name="T51" fmla="*/ 16 h 42"/>
                <a:gd name="T52" fmla="*/ 36 w 43"/>
                <a:gd name="T53" fmla="*/ 12 h 42"/>
                <a:gd name="T54" fmla="*/ 38 w 43"/>
                <a:gd name="T55" fmla="*/ 10 h 42"/>
                <a:gd name="T56" fmla="*/ 33 w 43"/>
                <a:gd name="T57" fmla="*/ 4 h 42"/>
                <a:gd name="T58" fmla="*/ 30 w 43"/>
                <a:gd name="T59" fmla="*/ 6 h 42"/>
                <a:gd name="T60" fmla="*/ 26 w 43"/>
                <a:gd name="T61" fmla="*/ 4 h 42"/>
                <a:gd name="T62" fmla="*/ 25 w 43"/>
                <a:gd name="T63" fmla="*/ 1 h 42"/>
                <a:gd name="T64" fmla="*/ 21 w 43"/>
                <a:gd name="T65" fmla="*/ 0 h 42"/>
                <a:gd name="T66" fmla="*/ 33 w 43"/>
                <a:gd name="T67" fmla="*/ 21 h 42"/>
                <a:gd name="T68" fmla="*/ 10 w 43"/>
                <a:gd name="T6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" h="42">
                  <a:moveTo>
                    <a:pt x="21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7" y="4"/>
                    <a:pt x="17" y="4"/>
                  </a:cubicBezTo>
                  <a:cubicBezTo>
                    <a:pt x="16" y="5"/>
                    <a:pt x="16" y="5"/>
                    <a:pt x="15" y="5"/>
                  </a:cubicBezTo>
                  <a:cubicBezTo>
                    <a:pt x="14" y="5"/>
                    <a:pt x="14" y="6"/>
                    <a:pt x="13" y="6"/>
                  </a:cubicBezTo>
                  <a:cubicBezTo>
                    <a:pt x="13" y="6"/>
                    <a:pt x="12" y="6"/>
                    <a:pt x="12" y="6"/>
                  </a:cubicBezTo>
                  <a:cubicBezTo>
                    <a:pt x="11" y="5"/>
                    <a:pt x="11" y="5"/>
                    <a:pt x="10" y="4"/>
                  </a:cubicBezTo>
                  <a:cubicBezTo>
                    <a:pt x="9" y="3"/>
                    <a:pt x="9" y="4"/>
                    <a:pt x="6" y="6"/>
                  </a:cubicBezTo>
                  <a:cubicBezTo>
                    <a:pt x="4" y="8"/>
                    <a:pt x="4" y="9"/>
                    <a:pt x="5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3"/>
                    <a:pt x="6" y="14"/>
                    <a:pt x="6" y="14"/>
                  </a:cubicBezTo>
                  <a:cubicBezTo>
                    <a:pt x="5" y="15"/>
                    <a:pt x="5" y="15"/>
                    <a:pt x="5" y="16"/>
                  </a:cubicBezTo>
                  <a:cubicBezTo>
                    <a:pt x="5" y="17"/>
                    <a:pt x="5" y="17"/>
                    <a:pt x="4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7"/>
                    <a:pt x="0" y="18"/>
                    <a:pt x="0" y="21"/>
                  </a:cubicBezTo>
                  <a:cubicBezTo>
                    <a:pt x="0" y="24"/>
                    <a:pt x="0" y="25"/>
                    <a:pt x="2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6"/>
                    <a:pt x="5" y="27"/>
                    <a:pt x="6" y="27"/>
                  </a:cubicBezTo>
                  <a:cubicBezTo>
                    <a:pt x="6" y="28"/>
                    <a:pt x="6" y="29"/>
                    <a:pt x="7" y="29"/>
                  </a:cubicBezTo>
                  <a:cubicBezTo>
                    <a:pt x="7" y="29"/>
                    <a:pt x="7" y="30"/>
                    <a:pt x="6" y="30"/>
                  </a:cubicBezTo>
                  <a:cubicBezTo>
                    <a:pt x="6" y="31"/>
                    <a:pt x="5" y="31"/>
                    <a:pt x="5" y="32"/>
                  </a:cubicBezTo>
                  <a:cubicBezTo>
                    <a:pt x="4" y="33"/>
                    <a:pt x="4" y="34"/>
                    <a:pt x="6" y="36"/>
                  </a:cubicBezTo>
                  <a:cubicBezTo>
                    <a:pt x="9" y="38"/>
                    <a:pt x="9" y="39"/>
                    <a:pt x="10" y="37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6"/>
                    <a:pt x="13" y="36"/>
                    <a:pt x="13" y="36"/>
                  </a:cubicBezTo>
                  <a:cubicBezTo>
                    <a:pt x="14" y="36"/>
                    <a:pt x="14" y="36"/>
                    <a:pt x="15" y="37"/>
                  </a:cubicBezTo>
                  <a:cubicBezTo>
                    <a:pt x="16" y="37"/>
                    <a:pt x="16" y="37"/>
                    <a:pt x="17" y="37"/>
                  </a:cubicBezTo>
                  <a:cubicBezTo>
                    <a:pt x="17" y="37"/>
                    <a:pt x="18" y="38"/>
                    <a:pt x="18" y="38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42"/>
                    <a:pt x="18" y="42"/>
                    <a:pt x="21" y="42"/>
                  </a:cubicBezTo>
                  <a:cubicBezTo>
                    <a:pt x="25" y="42"/>
                    <a:pt x="25" y="42"/>
                    <a:pt x="25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38"/>
                    <a:pt x="26" y="37"/>
                    <a:pt x="26" y="37"/>
                  </a:cubicBezTo>
                  <a:cubicBezTo>
                    <a:pt x="27" y="37"/>
                    <a:pt x="27" y="37"/>
                    <a:pt x="28" y="37"/>
                  </a:cubicBezTo>
                  <a:cubicBezTo>
                    <a:pt x="29" y="36"/>
                    <a:pt x="29" y="36"/>
                    <a:pt x="30" y="36"/>
                  </a:cubicBezTo>
                  <a:cubicBezTo>
                    <a:pt x="30" y="36"/>
                    <a:pt x="31" y="36"/>
                    <a:pt x="31" y="36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4" y="39"/>
                    <a:pt x="34" y="38"/>
                    <a:pt x="37" y="36"/>
                  </a:cubicBezTo>
                  <a:cubicBezTo>
                    <a:pt x="39" y="34"/>
                    <a:pt x="39" y="33"/>
                    <a:pt x="38" y="32"/>
                  </a:cubicBezTo>
                  <a:cubicBezTo>
                    <a:pt x="38" y="31"/>
                    <a:pt x="37" y="31"/>
                    <a:pt x="36" y="30"/>
                  </a:cubicBezTo>
                  <a:cubicBezTo>
                    <a:pt x="36" y="30"/>
                    <a:pt x="36" y="29"/>
                    <a:pt x="36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7" y="27"/>
                    <a:pt x="38" y="26"/>
                    <a:pt x="38" y="25"/>
                  </a:cubicBezTo>
                  <a:cubicBezTo>
                    <a:pt x="38" y="25"/>
                    <a:pt x="38" y="25"/>
                    <a:pt x="39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5"/>
                    <a:pt x="43" y="24"/>
                    <a:pt x="43" y="21"/>
                  </a:cubicBezTo>
                  <a:cubicBezTo>
                    <a:pt x="43" y="18"/>
                    <a:pt x="43" y="17"/>
                    <a:pt x="41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17"/>
                    <a:pt x="38" y="17"/>
                    <a:pt x="38" y="16"/>
                  </a:cubicBezTo>
                  <a:cubicBezTo>
                    <a:pt x="38" y="15"/>
                    <a:pt x="37" y="15"/>
                    <a:pt x="37" y="14"/>
                  </a:cubicBezTo>
                  <a:cubicBezTo>
                    <a:pt x="37" y="14"/>
                    <a:pt x="37" y="13"/>
                    <a:pt x="36" y="12"/>
                  </a:cubicBezTo>
                  <a:cubicBezTo>
                    <a:pt x="36" y="12"/>
                    <a:pt x="36" y="12"/>
                    <a:pt x="36" y="1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9" y="9"/>
                    <a:pt x="39" y="8"/>
                    <a:pt x="37" y="6"/>
                  </a:cubicBezTo>
                  <a:cubicBezTo>
                    <a:pt x="34" y="4"/>
                    <a:pt x="34" y="3"/>
                    <a:pt x="33" y="4"/>
                  </a:cubicBezTo>
                  <a:cubicBezTo>
                    <a:pt x="32" y="5"/>
                    <a:pt x="31" y="5"/>
                    <a:pt x="31" y="6"/>
                  </a:cubicBezTo>
                  <a:cubicBezTo>
                    <a:pt x="31" y="6"/>
                    <a:pt x="30" y="6"/>
                    <a:pt x="30" y="6"/>
                  </a:cubicBezTo>
                  <a:cubicBezTo>
                    <a:pt x="29" y="6"/>
                    <a:pt x="29" y="5"/>
                    <a:pt x="28" y="5"/>
                  </a:cubicBezTo>
                  <a:cubicBezTo>
                    <a:pt x="27" y="5"/>
                    <a:pt x="27" y="5"/>
                    <a:pt x="26" y="4"/>
                  </a:cubicBezTo>
                  <a:cubicBezTo>
                    <a:pt x="26" y="4"/>
                    <a:pt x="25" y="4"/>
                    <a:pt x="25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7"/>
                    <a:pt x="28" y="33"/>
                    <a:pt x="21" y="33"/>
                  </a:cubicBezTo>
                  <a:cubicBezTo>
                    <a:pt x="15" y="33"/>
                    <a:pt x="10" y="27"/>
                    <a:pt x="10" y="21"/>
                  </a:cubicBezTo>
                  <a:cubicBezTo>
                    <a:pt x="10" y="14"/>
                    <a:pt x="15" y="9"/>
                    <a:pt x="2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7" name="Freeform 186">
              <a:extLst>
                <a:ext uri="{FF2B5EF4-FFF2-40B4-BE49-F238E27FC236}">
                  <a16:creationId xmlns:a16="http://schemas.microsoft.com/office/drawing/2014/main" id="{EA91FE3D-6ABC-42E6-9737-C9DCAD590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331" y="3308317"/>
              <a:ext cx="326614" cy="267141"/>
            </a:xfrm>
            <a:custGeom>
              <a:avLst/>
              <a:gdLst/>
              <a:ahLst/>
              <a:cxnLst/>
              <a:rect l="l" t="t" r="r" b="b"/>
              <a:pathLst>
                <a:path w="5282962" h="4320992">
                  <a:moveTo>
                    <a:pt x="2642950" y="3360554"/>
                  </a:moveTo>
                  <a:cubicBezTo>
                    <a:pt x="2508111" y="3360554"/>
                    <a:pt x="2403237" y="3461683"/>
                    <a:pt x="2403237" y="3596521"/>
                  </a:cubicBezTo>
                  <a:cubicBezTo>
                    <a:pt x="2403237" y="3735105"/>
                    <a:pt x="2504366" y="3839979"/>
                    <a:pt x="2639204" y="3839979"/>
                  </a:cubicBezTo>
                  <a:cubicBezTo>
                    <a:pt x="2777788" y="3839979"/>
                    <a:pt x="2882662" y="3738851"/>
                    <a:pt x="2882662" y="3604012"/>
                  </a:cubicBezTo>
                  <a:cubicBezTo>
                    <a:pt x="2882662" y="3465428"/>
                    <a:pt x="2777788" y="3360554"/>
                    <a:pt x="2642950" y="3360554"/>
                  </a:cubicBezTo>
                  <a:close/>
                  <a:moveTo>
                    <a:pt x="2462282" y="960829"/>
                  </a:moveTo>
                  <a:cubicBezTo>
                    <a:pt x="2413488" y="957079"/>
                    <a:pt x="2402228" y="972077"/>
                    <a:pt x="2402228" y="1020820"/>
                  </a:cubicBezTo>
                  <a:cubicBezTo>
                    <a:pt x="2402228" y="1317028"/>
                    <a:pt x="2402228" y="1616985"/>
                    <a:pt x="2402228" y="1913193"/>
                  </a:cubicBezTo>
                  <a:cubicBezTo>
                    <a:pt x="2402228" y="2216899"/>
                    <a:pt x="2402228" y="2516857"/>
                    <a:pt x="2402228" y="2820563"/>
                  </a:cubicBezTo>
                  <a:cubicBezTo>
                    <a:pt x="2398474" y="2865557"/>
                    <a:pt x="2409734" y="2884304"/>
                    <a:pt x="2462282" y="2884304"/>
                  </a:cubicBezTo>
                  <a:cubicBezTo>
                    <a:pt x="2582391" y="2880555"/>
                    <a:pt x="2706253" y="2880555"/>
                    <a:pt x="2830115" y="2880555"/>
                  </a:cubicBezTo>
                  <a:cubicBezTo>
                    <a:pt x="2871402" y="2884304"/>
                    <a:pt x="2882662" y="2873056"/>
                    <a:pt x="2882662" y="2828062"/>
                  </a:cubicBezTo>
                  <a:cubicBezTo>
                    <a:pt x="2882662" y="2224398"/>
                    <a:pt x="2882662" y="1620734"/>
                    <a:pt x="2882662" y="1017071"/>
                  </a:cubicBezTo>
                  <a:cubicBezTo>
                    <a:pt x="2882662" y="964578"/>
                    <a:pt x="2863895" y="960829"/>
                    <a:pt x="2822608" y="960829"/>
                  </a:cubicBezTo>
                  <a:cubicBezTo>
                    <a:pt x="2702499" y="960829"/>
                    <a:pt x="2582391" y="964578"/>
                    <a:pt x="2462282" y="960829"/>
                  </a:cubicBezTo>
                  <a:close/>
                  <a:moveTo>
                    <a:pt x="2607512" y="1217"/>
                  </a:moveTo>
                  <a:cubicBezTo>
                    <a:pt x="2753962" y="-8967"/>
                    <a:pt x="2898398" y="44953"/>
                    <a:pt x="3017930" y="157480"/>
                  </a:cubicBezTo>
                  <a:cubicBezTo>
                    <a:pt x="3164183" y="288762"/>
                    <a:pt x="3254184" y="461304"/>
                    <a:pt x="3359185" y="622593"/>
                  </a:cubicBezTo>
                  <a:cubicBezTo>
                    <a:pt x="3801691" y="1316512"/>
                    <a:pt x="4244198" y="2017932"/>
                    <a:pt x="4686704" y="2715602"/>
                  </a:cubicBezTo>
                  <a:cubicBezTo>
                    <a:pt x="4799206" y="2895646"/>
                    <a:pt x="4915457" y="3075689"/>
                    <a:pt x="5031709" y="3255733"/>
                  </a:cubicBezTo>
                  <a:cubicBezTo>
                    <a:pt x="5132960" y="3417022"/>
                    <a:pt x="5241712" y="3574561"/>
                    <a:pt x="5282962" y="3765857"/>
                  </a:cubicBezTo>
                  <a:cubicBezTo>
                    <a:pt x="5282962" y="3822121"/>
                    <a:pt x="5282962" y="3874634"/>
                    <a:pt x="5282962" y="3930897"/>
                  </a:cubicBezTo>
                  <a:cubicBezTo>
                    <a:pt x="5237962" y="4163454"/>
                    <a:pt x="5065459" y="4305989"/>
                    <a:pt x="4821706" y="4313490"/>
                  </a:cubicBezTo>
                  <a:cubicBezTo>
                    <a:pt x="4806706" y="4313490"/>
                    <a:pt x="4787955" y="4305989"/>
                    <a:pt x="4772955" y="4320992"/>
                  </a:cubicBezTo>
                  <a:cubicBezTo>
                    <a:pt x="4506701" y="4320992"/>
                    <a:pt x="4244198" y="4320992"/>
                    <a:pt x="3977944" y="4320992"/>
                  </a:cubicBezTo>
                  <a:cubicBezTo>
                    <a:pt x="3962944" y="4309739"/>
                    <a:pt x="3944193" y="4313490"/>
                    <a:pt x="3929193" y="4313490"/>
                  </a:cubicBezTo>
                  <a:cubicBezTo>
                    <a:pt x="3610439" y="4313490"/>
                    <a:pt x="3295434" y="4313490"/>
                    <a:pt x="2976680" y="4313490"/>
                  </a:cubicBezTo>
                  <a:cubicBezTo>
                    <a:pt x="2961680" y="4313490"/>
                    <a:pt x="2942929" y="4309739"/>
                    <a:pt x="2927929" y="4320992"/>
                  </a:cubicBezTo>
                  <a:cubicBezTo>
                    <a:pt x="2117918" y="4320992"/>
                    <a:pt x="1307907" y="4320992"/>
                    <a:pt x="497895" y="4320992"/>
                  </a:cubicBezTo>
                  <a:cubicBezTo>
                    <a:pt x="449145" y="4309739"/>
                    <a:pt x="404144" y="4298487"/>
                    <a:pt x="355393" y="4283483"/>
                  </a:cubicBezTo>
                  <a:cubicBezTo>
                    <a:pt x="36639" y="4189710"/>
                    <a:pt x="-79613" y="3915894"/>
                    <a:pt x="55389" y="3593315"/>
                  </a:cubicBezTo>
                  <a:cubicBezTo>
                    <a:pt x="130390" y="3417022"/>
                    <a:pt x="254142" y="3270737"/>
                    <a:pt x="355393" y="3109448"/>
                  </a:cubicBezTo>
                  <a:cubicBezTo>
                    <a:pt x="745399" y="2483045"/>
                    <a:pt x="1139154" y="1864145"/>
                    <a:pt x="1532910" y="1241494"/>
                  </a:cubicBezTo>
                  <a:cubicBezTo>
                    <a:pt x="1716662" y="952673"/>
                    <a:pt x="1904165" y="667604"/>
                    <a:pt x="2076667" y="375033"/>
                  </a:cubicBezTo>
                  <a:cubicBezTo>
                    <a:pt x="2144168" y="258755"/>
                    <a:pt x="2234170" y="161231"/>
                    <a:pt x="2346671" y="89964"/>
                  </a:cubicBezTo>
                  <a:cubicBezTo>
                    <a:pt x="2431047" y="36513"/>
                    <a:pt x="2519642" y="7327"/>
                    <a:pt x="2607512" y="12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9483383-64E6-48C4-8DE8-01AD45F5EFD7}"/>
                </a:ext>
              </a:extLst>
            </p:cNvPr>
            <p:cNvGrpSpPr/>
            <p:nvPr/>
          </p:nvGrpSpPr>
          <p:grpSpPr>
            <a:xfrm>
              <a:off x="4222219" y="2539040"/>
              <a:ext cx="350131" cy="347407"/>
              <a:chOff x="-12877801" y="-3252787"/>
              <a:chExt cx="5929420" cy="5883275"/>
            </a:xfrm>
          </p:grpSpPr>
          <p:sp>
            <p:nvSpPr>
              <p:cNvPr id="82" name="Freeform 21">
                <a:extLst>
                  <a:ext uri="{FF2B5EF4-FFF2-40B4-BE49-F238E27FC236}">
                    <a16:creationId xmlns:a16="http://schemas.microsoft.com/office/drawing/2014/main" id="{9943EC2C-8D63-429B-B118-EA263F11A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877801" y="-3252787"/>
                <a:ext cx="4995863" cy="2200275"/>
              </a:xfrm>
              <a:custGeom>
                <a:avLst/>
                <a:gdLst>
                  <a:gd name="T0" fmla="*/ 663 w 1332"/>
                  <a:gd name="T1" fmla="*/ 0 h 587"/>
                  <a:gd name="T2" fmla="*/ 1078 w 1332"/>
                  <a:gd name="T3" fmla="*/ 63 h 587"/>
                  <a:gd name="T4" fmla="*/ 1268 w 1332"/>
                  <a:gd name="T5" fmla="*/ 171 h 587"/>
                  <a:gd name="T6" fmla="*/ 1325 w 1332"/>
                  <a:gd name="T7" fmla="*/ 275 h 587"/>
                  <a:gd name="T8" fmla="*/ 1268 w 1332"/>
                  <a:gd name="T9" fmla="*/ 413 h 587"/>
                  <a:gd name="T10" fmla="*/ 1059 w 1332"/>
                  <a:gd name="T11" fmla="*/ 528 h 587"/>
                  <a:gd name="T12" fmla="*/ 837 w 1332"/>
                  <a:gd name="T13" fmla="*/ 575 h 587"/>
                  <a:gd name="T14" fmla="*/ 605 w 1332"/>
                  <a:gd name="T15" fmla="*/ 583 h 587"/>
                  <a:gd name="T16" fmla="*/ 209 w 1332"/>
                  <a:gd name="T17" fmla="*/ 501 h 587"/>
                  <a:gd name="T18" fmla="*/ 52 w 1332"/>
                  <a:gd name="T19" fmla="*/ 392 h 587"/>
                  <a:gd name="T20" fmla="*/ 49 w 1332"/>
                  <a:gd name="T21" fmla="*/ 197 h 587"/>
                  <a:gd name="T22" fmla="*/ 169 w 1332"/>
                  <a:gd name="T23" fmla="*/ 103 h 587"/>
                  <a:gd name="T24" fmla="*/ 435 w 1332"/>
                  <a:gd name="T25" fmla="*/ 19 h 587"/>
                  <a:gd name="T26" fmla="*/ 663 w 1332"/>
                  <a:gd name="T27" fmla="*/ 0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32" h="587">
                    <a:moveTo>
                      <a:pt x="663" y="0"/>
                    </a:moveTo>
                    <a:cubicBezTo>
                      <a:pt x="809" y="0"/>
                      <a:pt x="946" y="17"/>
                      <a:pt x="1078" y="63"/>
                    </a:cubicBezTo>
                    <a:cubicBezTo>
                      <a:pt x="1148" y="87"/>
                      <a:pt x="1214" y="119"/>
                      <a:pt x="1268" y="171"/>
                    </a:cubicBezTo>
                    <a:cubicBezTo>
                      <a:pt x="1297" y="200"/>
                      <a:pt x="1320" y="233"/>
                      <a:pt x="1325" y="275"/>
                    </a:cubicBezTo>
                    <a:cubicBezTo>
                      <a:pt x="1332" y="331"/>
                      <a:pt x="1307" y="375"/>
                      <a:pt x="1268" y="413"/>
                    </a:cubicBezTo>
                    <a:cubicBezTo>
                      <a:pt x="1209" y="470"/>
                      <a:pt x="1136" y="503"/>
                      <a:pt x="1059" y="528"/>
                    </a:cubicBezTo>
                    <a:cubicBezTo>
                      <a:pt x="987" y="552"/>
                      <a:pt x="912" y="566"/>
                      <a:pt x="837" y="575"/>
                    </a:cubicBezTo>
                    <a:cubicBezTo>
                      <a:pt x="760" y="585"/>
                      <a:pt x="682" y="587"/>
                      <a:pt x="605" y="583"/>
                    </a:cubicBezTo>
                    <a:cubicBezTo>
                      <a:pt x="468" y="577"/>
                      <a:pt x="335" y="556"/>
                      <a:pt x="209" y="501"/>
                    </a:cubicBezTo>
                    <a:cubicBezTo>
                      <a:pt x="150" y="475"/>
                      <a:pt x="94" y="443"/>
                      <a:pt x="52" y="392"/>
                    </a:cubicBezTo>
                    <a:cubicBezTo>
                      <a:pt x="1" y="331"/>
                      <a:pt x="0" y="261"/>
                      <a:pt x="49" y="197"/>
                    </a:cubicBezTo>
                    <a:cubicBezTo>
                      <a:pt x="81" y="155"/>
                      <a:pt x="123" y="127"/>
                      <a:pt x="169" y="103"/>
                    </a:cubicBezTo>
                    <a:cubicBezTo>
                      <a:pt x="253" y="59"/>
                      <a:pt x="342" y="35"/>
                      <a:pt x="435" y="19"/>
                    </a:cubicBezTo>
                    <a:cubicBezTo>
                      <a:pt x="513" y="5"/>
                      <a:pt x="591" y="0"/>
                      <a:pt x="663" y="0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83" name="Freeform 22">
                <a:extLst>
                  <a:ext uri="{FF2B5EF4-FFF2-40B4-BE49-F238E27FC236}">
                    <a16:creationId xmlns:a16="http://schemas.microsoft.com/office/drawing/2014/main" id="{12E11598-4853-4BCF-AD3E-0AF29B44B1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836526" y="-1798637"/>
                <a:ext cx="4938713" cy="1890713"/>
              </a:xfrm>
              <a:custGeom>
                <a:avLst/>
                <a:gdLst>
                  <a:gd name="T0" fmla="*/ 1 w 1317"/>
                  <a:gd name="T1" fmla="*/ 4 h 504"/>
                  <a:gd name="T2" fmla="*/ 19 w 1317"/>
                  <a:gd name="T3" fmla="*/ 49 h 504"/>
                  <a:gd name="T4" fmla="*/ 122 w 1317"/>
                  <a:gd name="T5" fmla="*/ 152 h 504"/>
                  <a:gd name="T6" fmla="*/ 379 w 1317"/>
                  <a:gd name="T7" fmla="*/ 248 h 504"/>
                  <a:gd name="T8" fmla="*/ 576 w 1317"/>
                  <a:gd name="T9" fmla="*/ 274 h 504"/>
                  <a:gd name="T10" fmla="*/ 1015 w 1317"/>
                  <a:gd name="T11" fmla="*/ 230 h 504"/>
                  <a:gd name="T12" fmla="*/ 1229 w 1317"/>
                  <a:gd name="T13" fmla="*/ 128 h 504"/>
                  <a:gd name="T14" fmla="*/ 1313 w 1317"/>
                  <a:gd name="T15" fmla="*/ 9 h 504"/>
                  <a:gd name="T16" fmla="*/ 1317 w 1317"/>
                  <a:gd name="T17" fmla="*/ 0 h 504"/>
                  <a:gd name="T18" fmla="*/ 1316 w 1317"/>
                  <a:gd name="T19" fmla="*/ 209 h 504"/>
                  <a:gd name="T20" fmla="*/ 1259 w 1317"/>
                  <a:gd name="T21" fmla="*/ 326 h 504"/>
                  <a:gd name="T22" fmla="*/ 1244 w 1317"/>
                  <a:gd name="T23" fmla="*/ 329 h 504"/>
                  <a:gd name="T24" fmla="*/ 1150 w 1317"/>
                  <a:gd name="T25" fmla="*/ 332 h 504"/>
                  <a:gd name="T26" fmla="*/ 1047 w 1317"/>
                  <a:gd name="T27" fmla="*/ 408 h 504"/>
                  <a:gd name="T28" fmla="*/ 1029 w 1317"/>
                  <a:gd name="T29" fmla="*/ 415 h 504"/>
                  <a:gd name="T30" fmla="*/ 904 w 1317"/>
                  <a:gd name="T31" fmla="*/ 432 h 504"/>
                  <a:gd name="T32" fmla="*/ 853 w 1317"/>
                  <a:gd name="T33" fmla="*/ 481 h 504"/>
                  <a:gd name="T34" fmla="*/ 835 w 1317"/>
                  <a:gd name="T35" fmla="*/ 489 h 504"/>
                  <a:gd name="T36" fmla="*/ 572 w 1317"/>
                  <a:gd name="T37" fmla="*/ 498 h 504"/>
                  <a:gd name="T38" fmla="*/ 160 w 1317"/>
                  <a:gd name="T39" fmla="*/ 399 h 504"/>
                  <a:gd name="T40" fmla="*/ 40 w 1317"/>
                  <a:gd name="T41" fmla="*/ 305 h 504"/>
                  <a:gd name="T42" fmla="*/ 1 w 1317"/>
                  <a:gd name="T43" fmla="*/ 198 h 504"/>
                  <a:gd name="T44" fmla="*/ 1 w 1317"/>
                  <a:gd name="T45" fmla="*/ 4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17" h="504">
                    <a:moveTo>
                      <a:pt x="1" y="4"/>
                    </a:moveTo>
                    <a:cubicBezTo>
                      <a:pt x="7" y="19"/>
                      <a:pt x="11" y="35"/>
                      <a:pt x="19" y="49"/>
                    </a:cubicBezTo>
                    <a:cubicBezTo>
                      <a:pt x="43" y="94"/>
                      <a:pt x="80" y="126"/>
                      <a:pt x="122" y="152"/>
                    </a:cubicBezTo>
                    <a:cubicBezTo>
                      <a:pt x="201" y="201"/>
                      <a:pt x="289" y="229"/>
                      <a:pt x="379" y="248"/>
                    </a:cubicBezTo>
                    <a:cubicBezTo>
                      <a:pt x="444" y="262"/>
                      <a:pt x="509" y="270"/>
                      <a:pt x="576" y="274"/>
                    </a:cubicBezTo>
                    <a:cubicBezTo>
                      <a:pt x="724" y="283"/>
                      <a:pt x="871" y="270"/>
                      <a:pt x="1015" y="230"/>
                    </a:cubicBezTo>
                    <a:cubicBezTo>
                      <a:pt x="1092" y="208"/>
                      <a:pt x="1165" y="178"/>
                      <a:pt x="1229" y="128"/>
                    </a:cubicBezTo>
                    <a:cubicBezTo>
                      <a:pt x="1269" y="97"/>
                      <a:pt x="1301" y="61"/>
                      <a:pt x="1313" y="9"/>
                    </a:cubicBezTo>
                    <a:cubicBezTo>
                      <a:pt x="1313" y="7"/>
                      <a:pt x="1315" y="5"/>
                      <a:pt x="1317" y="0"/>
                    </a:cubicBezTo>
                    <a:cubicBezTo>
                      <a:pt x="1317" y="72"/>
                      <a:pt x="1317" y="140"/>
                      <a:pt x="1316" y="209"/>
                    </a:cubicBezTo>
                    <a:cubicBezTo>
                      <a:pt x="1316" y="257"/>
                      <a:pt x="1292" y="294"/>
                      <a:pt x="1259" y="326"/>
                    </a:cubicBezTo>
                    <a:cubicBezTo>
                      <a:pt x="1254" y="331"/>
                      <a:pt x="1249" y="329"/>
                      <a:pt x="1244" y="329"/>
                    </a:cubicBezTo>
                    <a:cubicBezTo>
                      <a:pt x="1213" y="330"/>
                      <a:pt x="1182" y="330"/>
                      <a:pt x="1150" y="332"/>
                    </a:cubicBezTo>
                    <a:cubicBezTo>
                      <a:pt x="1100" y="335"/>
                      <a:pt x="1066" y="362"/>
                      <a:pt x="1047" y="408"/>
                    </a:cubicBezTo>
                    <a:cubicBezTo>
                      <a:pt x="1042" y="419"/>
                      <a:pt x="1039" y="419"/>
                      <a:pt x="1029" y="415"/>
                    </a:cubicBezTo>
                    <a:cubicBezTo>
                      <a:pt x="984" y="397"/>
                      <a:pt x="942" y="401"/>
                      <a:pt x="904" y="432"/>
                    </a:cubicBezTo>
                    <a:cubicBezTo>
                      <a:pt x="886" y="447"/>
                      <a:pt x="869" y="465"/>
                      <a:pt x="853" y="481"/>
                    </a:cubicBezTo>
                    <a:cubicBezTo>
                      <a:pt x="847" y="486"/>
                      <a:pt x="842" y="489"/>
                      <a:pt x="835" y="489"/>
                    </a:cubicBezTo>
                    <a:cubicBezTo>
                      <a:pt x="748" y="501"/>
                      <a:pt x="660" y="504"/>
                      <a:pt x="572" y="498"/>
                    </a:cubicBezTo>
                    <a:cubicBezTo>
                      <a:pt x="429" y="489"/>
                      <a:pt x="290" y="464"/>
                      <a:pt x="160" y="399"/>
                    </a:cubicBezTo>
                    <a:cubicBezTo>
                      <a:pt x="114" y="376"/>
                      <a:pt x="73" y="346"/>
                      <a:pt x="40" y="305"/>
                    </a:cubicBezTo>
                    <a:cubicBezTo>
                      <a:pt x="14" y="274"/>
                      <a:pt x="0" y="239"/>
                      <a:pt x="1" y="198"/>
                    </a:cubicBezTo>
                    <a:cubicBezTo>
                      <a:pt x="1" y="133"/>
                      <a:pt x="1" y="68"/>
                      <a:pt x="1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84" name="Freeform 23">
                <a:extLst>
                  <a:ext uri="{FF2B5EF4-FFF2-40B4-BE49-F238E27FC236}">
                    <a16:creationId xmlns:a16="http://schemas.microsoft.com/office/drawing/2014/main" id="{BC890A6C-3342-41C9-BE49-4DA8FB546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686926" y="-111125"/>
                <a:ext cx="2738545" cy="2741613"/>
              </a:xfrm>
              <a:custGeom>
                <a:avLst/>
                <a:gdLst/>
                <a:ahLst/>
                <a:cxnLst/>
                <a:rect l="l" t="t" r="r" b="b"/>
                <a:pathLst>
                  <a:path w="2738545" h="2741613">
                    <a:moveTo>
                      <a:pt x="1373477" y="900113"/>
                    </a:moveTo>
                    <a:cubicBezTo>
                      <a:pt x="1110818" y="900113"/>
                      <a:pt x="896938" y="1110016"/>
                      <a:pt x="896938" y="1368646"/>
                    </a:cubicBezTo>
                    <a:cubicBezTo>
                      <a:pt x="900690" y="1619780"/>
                      <a:pt x="1084552" y="1844676"/>
                      <a:pt x="1369725" y="1844676"/>
                    </a:cubicBezTo>
                    <a:cubicBezTo>
                      <a:pt x="1643640" y="1844676"/>
                      <a:pt x="1846263" y="1642270"/>
                      <a:pt x="1846263" y="1368646"/>
                    </a:cubicBezTo>
                    <a:cubicBezTo>
                      <a:pt x="1846263" y="1102519"/>
                      <a:pt x="1643640" y="903861"/>
                      <a:pt x="1373477" y="900113"/>
                    </a:cubicBezTo>
                    <a:close/>
                    <a:moveTo>
                      <a:pt x="1241414" y="0"/>
                    </a:moveTo>
                    <a:cubicBezTo>
                      <a:pt x="1331426" y="3751"/>
                      <a:pt x="1417688" y="0"/>
                      <a:pt x="1507700" y="0"/>
                    </a:cubicBezTo>
                    <a:cubicBezTo>
                      <a:pt x="1533953" y="0"/>
                      <a:pt x="1541454" y="11251"/>
                      <a:pt x="1548955" y="37505"/>
                    </a:cubicBezTo>
                    <a:cubicBezTo>
                      <a:pt x="1563957" y="142519"/>
                      <a:pt x="1586460" y="247533"/>
                      <a:pt x="1601462" y="356297"/>
                    </a:cubicBezTo>
                    <a:cubicBezTo>
                      <a:pt x="1608963" y="393802"/>
                      <a:pt x="1620215" y="416305"/>
                      <a:pt x="1657720" y="423806"/>
                    </a:cubicBezTo>
                    <a:cubicBezTo>
                      <a:pt x="1721478" y="438808"/>
                      <a:pt x="1781486" y="465062"/>
                      <a:pt x="1837744" y="498816"/>
                    </a:cubicBezTo>
                    <a:cubicBezTo>
                      <a:pt x="1871498" y="521319"/>
                      <a:pt x="1894001" y="510068"/>
                      <a:pt x="1924005" y="491315"/>
                    </a:cubicBezTo>
                    <a:cubicBezTo>
                      <a:pt x="2010266" y="427557"/>
                      <a:pt x="2096528" y="367549"/>
                      <a:pt x="2182789" y="303790"/>
                    </a:cubicBezTo>
                    <a:cubicBezTo>
                      <a:pt x="2201542" y="288788"/>
                      <a:pt x="2216544" y="277537"/>
                      <a:pt x="2239047" y="303790"/>
                    </a:cubicBezTo>
                    <a:cubicBezTo>
                      <a:pt x="2302805" y="367549"/>
                      <a:pt x="2370314" y="435058"/>
                      <a:pt x="2437823" y="498816"/>
                    </a:cubicBezTo>
                    <a:lnTo>
                      <a:pt x="2456575" y="525070"/>
                    </a:lnTo>
                    <a:cubicBezTo>
                      <a:pt x="2449074" y="540072"/>
                      <a:pt x="2441573" y="551323"/>
                      <a:pt x="2434072" y="562575"/>
                    </a:cubicBezTo>
                    <a:cubicBezTo>
                      <a:pt x="2374064" y="648836"/>
                      <a:pt x="2314057" y="735097"/>
                      <a:pt x="2250298" y="821359"/>
                    </a:cubicBezTo>
                    <a:cubicBezTo>
                      <a:pt x="2227795" y="847612"/>
                      <a:pt x="2224045" y="873866"/>
                      <a:pt x="2242797" y="903870"/>
                    </a:cubicBezTo>
                    <a:cubicBezTo>
                      <a:pt x="2276552" y="960127"/>
                      <a:pt x="2302805" y="1023886"/>
                      <a:pt x="2317807" y="1087644"/>
                    </a:cubicBezTo>
                    <a:cubicBezTo>
                      <a:pt x="2329059" y="1121399"/>
                      <a:pt x="2344060" y="1132650"/>
                      <a:pt x="2374064" y="1136401"/>
                    </a:cubicBezTo>
                    <a:cubicBezTo>
                      <a:pt x="2479078" y="1151403"/>
                      <a:pt x="2584092" y="1173905"/>
                      <a:pt x="2692857" y="1188907"/>
                    </a:cubicBezTo>
                    <a:cubicBezTo>
                      <a:pt x="2730362" y="1192658"/>
                      <a:pt x="2741613" y="1203909"/>
                      <a:pt x="2737863" y="1241414"/>
                    </a:cubicBezTo>
                    <a:cubicBezTo>
                      <a:pt x="2737863" y="1327676"/>
                      <a:pt x="2737863" y="1413937"/>
                      <a:pt x="2737863" y="1503949"/>
                    </a:cubicBezTo>
                    <a:cubicBezTo>
                      <a:pt x="2737863" y="1533953"/>
                      <a:pt x="2730362" y="1545205"/>
                      <a:pt x="2700358" y="1548955"/>
                    </a:cubicBezTo>
                    <a:cubicBezTo>
                      <a:pt x="2591593" y="1563957"/>
                      <a:pt x="2482829" y="1586460"/>
                      <a:pt x="2374064" y="1605213"/>
                    </a:cubicBezTo>
                    <a:cubicBezTo>
                      <a:pt x="2344060" y="1608963"/>
                      <a:pt x="2329059" y="1620215"/>
                      <a:pt x="2321558" y="1653969"/>
                    </a:cubicBezTo>
                    <a:cubicBezTo>
                      <a:pt x="2302805" y="1717727"/>
                      <a:pt x="2276552" y="1785236"/>
                      <a:pt x="2239047" y="1841494"/>
                    </a:cubicBezTo>
                    <a:cubicBezTo>
                      <a:pt x="2224045" y="1871498"/>
                      <a:pt x="2227795" y="1890250"/>
                      <a:pt x="2246548" y="1916504"/>
                    </a:cubicBezTo>
                    <a:cubicBezTo>
                      <a:pt x="2310306" y="2002765"/>
                      <a:pt x="2374064" y="2092777"/>
                      <a:pt x="2441573" y="2182789"/>
                    </a:cubicBezTo>
                    <a:cubicBezTo>
                      <a:pt x="2460326" y="2205292"/>
                      <a:pt x="2460326" y="2224045"/>
                      <a:pt x="2437823" y="2242797"/>
                    </a:cubicBezTo>
                    <a:cubicBezTo>
                      <a:pt x="2370314" y="2306556"/>
                      <a:pt x="2310306" y="2370314"/>
                      <a:pt x="2246548" y="2434072"/>
                    </a:cubicBezTo>
                    <a:cubicBezTo>
                      <a:pt x="2227795" y="2456575"/>
                      <a:pt x="2212793" y="2456575"/>
                      <a:pt x="2186540" y="2437823"/>
                    </a:cubicBezTo>
                    <a:cubicBezTo>
                      <a:pt x="2096528" y="2374064"/>
                      <a:pt x="2006516" y="2310306"/>
                      <a:pt x="1916504" y="2246548"/>
                    </a:cubicBezTo>
                    <a:cubicBezTo>
                      <a:pt x="1890250" y="2227795"/>
                      <a:pt x="1871498" y="2224045"/>
                      <a:pt x="1845245" y="2242797"/>
                    </a:cubicBezTo>
                    <a:cubicBezTo>
                      <a:pt x="1785237" y="2276552"/>
                      <a:pt x="1721478" y="2302805"/>
                      <a:pt x="1653969" y="2321558"/>
                    </a:cubicBezTo>
                    <a:cubicBezTo>
                      <a:pt x="1620215" y="2329059"/>
                      <a:pt x="1608963" y="2351561"/>
                      <a:pt x="1605213" y="2381565"/>
                    </a:cubicBezTo>
                    <a:cubicBezTo>
                      <a:pt x="1586460" y="2490330"/>
                      <a:pt x="1563957" y="2599094"/>
                      <a:pt x="1548955" y="2707859"/>
                    </a:cubicBezTo>
                    <a:cubicBezTo>
                      <a:pt x="1541454" y="2734112"/>
                      <a:pt x="1530203" y="2741613"/>
                      <a:pt x="1507700" y="2737863"/>
                    </a:cubicBezTo>
                    <a:cubicBezTo>
                      <a:pt x="1413937" y="2737863"/>
                      <a:pt x="1323925" y="2737863"/>
                      <a:pt x="1233913" y="2741613"/>
                    </a:cubicBezTo>
                    <a:cubicBezTo>
                      <a:pt x="1203909" y="2741613"/>
                      <a:pt x="1192658" y="2730362"/>
                      <a:pt x="1188907" y="2696607"/>
                    </a:cubicBezTo>
                    <a:cubicBezTo>
                      <a:pt x="1170155" y="2591593"/>
                      <a:pt x="1151402" y="2482829"/>
                      <a:pt x="1132650" y="2374064"/>
                    </a:cubicBezTo>
                    <a:cubicBezTo>
                      <a:pt x="1128900" y="2344060"/>
                      <a:pt x="1117648" y="2329059"/>
                      <a:pt x="1091394" y="2325308"/>
                    </a:cubicBezTo>
                    <a:cubicBezTo>
                      <a:pt x="1020135" y="2306556"/>
                      <a:pt x="956377" y="2280302"/>
                      <a:pt x="896369" y="2242797"/>
                    </a:cubicBezTo>
                    <a:cubicBezTo>
                      <a:pt x="866365" y="2227795"/>
                      <a:pt x="847612" y="2231546"/>
                      <a:pt x="821359" y="2250298"/>
                    </a:cubicBezTo>
                    <a:cubicBezTo>
                      <a:pt x="735097" y="2314057"/>
                      <a:pt x="645085" y="2374064"/>
                      <a:pt x="558824" y="2437823"/>
                    </a:cubicBezTo>
                    <a:cubicBezTo>
                      <a:pt x="532570" y="2456575"/>
                      <a:pt x="517569" y="2456575"/>
                      <a:pt x="491315" y="2430322"/>
                    </a:cubicBezTo>
                    <a:cubicBezTo>
                      <a:pt x="431307" y="2366563"/>
                      <a:pt x="371299" y="2306556"/>
                      <a:pt x="307541" y="2246548"/>
                    </a:cubicBezTo>
                    <a:cubicBezTo>
                      <a:pt x="281287" y="2224045"/>
                      <a:pt x="285038" y="2205292"/>
                      <a:pt x="303790" y="2179039"/>
                    </a:cubicBezTo>
                    <a:cubicBezTo>
                      <a:pt x="367549" y="2096528"/>
                      <a:pt x="427557" y="2006516"/>
                      <a:pt x="491315" y="1924005"/>
                    </a:cubicBezTo>
                    <a:cubicBezTo>
                      <a:pt x="510068" y="1894001"/>
                      <a:pt x="513818" y="1871498"/>
                      <a:pt x="495066" y="1841494"/>
                    </a:cubicBezTo>
                    <a:cubicBezTo>
                      <a:pt x="457561" y="1781486"/>
                      <a:pt x="431307" y="1717727"/>
                      <a:pt x="412555" y="1650219"/>
                    </a:cubicBezTo>
                    <a:cubicBezTo>
                      <a:pt x="408804" y="1620215"/>
                      <a:pt x="393802" y="1608963"/>
                      <a:pt x="363798" y="1605213"/>
                    </a:cubicBezTo>
                    <a:cubicBezTo>
                      <a:pt x="255034" y="1586460"/>
                      <a:pt x="150020" y="1563957"/>
                      <a:pt x="41255" y="1548955"/>
                    </a:cubicBezTo>
                    <a:cubicBezTo>
                      <a:pt x="7501" y="1545205"/>
                      <a:pt x="0" y="1530203"/>
                      <a:pt x="0" y="1500199"/>
                    </a:cubicBezTo>
                    <a:cubicBezTo>
                      <a:pt x="0" y="1413937"/>
                      <a:pt x="0" y="1327676"/>
                      <a:pt x="0" y="1241414"/>
                    </a:cubicBezTo>
                    <a:cubicBezTo>
                      <a:pt x="0" y="1203909"/>
                      <a:pt x="15002" y="1192658"/>
                      <a:pt x="48756" y="1188907"/>
                    </a:cubicBezTo>
                    <a:cubicBezTo>
                      <a:pt x="150020" y="1173905"/>
                      <a:pt x="251283" y="1155153"/>
                      <a:pt x="352547" y="1140151"/>
                    </a:cubicBezTo>
                    <a:cubicBezTo>
                      <a:pt x="386301" y="1132650"/>
                      <a:pt x="412555" y="1121399"/>
                      <a:pt x="423806" y="1080143"/>
                    </a:cubicBezTo>
                    <a:cubicBezTo>
                      <a:pt x="435058" y="1016385"/>
                      <a:pt x="461311" y="960127"/>
                      <a:pt x="495066" y="903870"/>
                    </a:cubicBezTo>
                    <a:cubicBezTo>
                      <a:pt x="513818" y="870115"/>
                      <a:pt x="510068" y="843862"/>
                      <a:pt x="487565" y="813858"/>
                    </a:cubicBezTo>
                    <a:cubicBezTo>
                      <a:pt x="423806" y="731347"/>
                      <a:pt x="367549" y="641335"/>
                      <a:pt x="307541" y="558824"/>
                    </a:cubicBezTo>
                    <a:cubicBezTo>
                      <a:pt x="288788" y="532571"/>
                      <a:pt x="285038" y="517569"/>
                      <a:pt x="307541" y="495066"/>
                    </a:cubicBezTo>
                    <a:cubicBezTo>
                      <a:pt x="371299" y="435058"/>
                      <a:pt x="435058" y="375050"/>
                      <a:pt x="491315" y="311291"/>
                    </a:cubicBezTo>
                    <a:cubicBezTo>
                      <a:pt x="517569" y="285038"/>
                      <a:pt x="536321" y="281287"/>
                      <a:pt x="562574" y="303790"/>
                    </a:cubicBezTo>
                    <a:cubicBezTo>
                      <a:pt x="648836" y="367549"/>
                      <a:pt x="738848" y="427557"/>
                      <a:pt x="821359" y="491315"/>
                    </a:cubicBezTo>
                    <a:cubicBezTo>
                      <a:pt x="851363" y="513818"/>
                      <a:pt x="873866" y="513818"/>
                      <a:pt x="903870" y="495066"/>
                    </a:cubicBezTo>
                    <a:cubicBezTo>
                      <a:pt x="956377" y="465062"/>
                      <a:pt x="1012634" y="438808"/>
                      <a:pt x="1072642" y="427557"/>
                    </a:cubicBezTo>
                    <a:cubicBezTo>
                      <a:pt x="1121398" y="416305"/>
                      <a:pt x="1136400" y="390052"/>
                      <a:pt x="1140151" y="348796"/>
                    </a:cubicBezTo>
                    <a:cubicBezTo>
                      <a:pt x="1155153" y="251283"/>
                      <a:pt x="1173905" y="150020"/>
                      <a:pt x="1185157" y="52507"/>
                    </a:cubicBezTo>
                    <a:cubicBezTo>
                      <a:pt x="1192658" y="15002"/>
                      <a:pt x="1207660" y="0"/>
                      <a:pt x="12414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85" name="Freeform 24">
                <a:extLst>
                  <a:ext uri="{FF2B5EF4-FFF2-40B4-BE49-F238E27FC236}">
                    <a16:creationId xmlns:a16="http://schemas.microsoft.com/office/drawing/2014/main" id="{BB363F5B-063A-4578-95A8-4AD33D18A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836526" y="515938"/>
                <a:ext cx="3049588" cy="1844675"/>
              </a:xfrm>
              <a:custGeom>
                <a:avLst/>
                <a:gdLst>
                  <a:gd name="T0" fmla="*/ 810 w 813"/>
                  <a:gd name="T1" fmla="*/ 483 h 492"/>
                  <a:gd name="T2" fmla="*/ 663 w 813"/>
                  <a:gd name="T3" fmla="*/ 492 h 492"/>
                  <a:gd name="T4" fmla="*/ 457 w 813"/>
                  <a:gd name="T5" fmla="*/ 477 h 492"/>
                  <a:gd name="T6" fmla="*/ 160 w 813"/>
                  <a:gd name="T7" fmla="*/ 390 h 492"/>
                  <a:gd name="T8" fmla="*/ 36 w 813"/>
                  <a:gd name="T9" fmla="*/ 291 h 492"/>
                  <a:gd name="T10" fmla="*/ 2 w 813"/>
                  <a:gd name="T11" fmla="*/ 204 h 492"/>
                  <a:gd name="T12" fmla="*/ 2 w 813"/>
                  <a:gd name="T13" fmla="*/ 9 h 492"/>
                  <a:gd name="T14" fmla="*/ 3 w 813"/>
                  <a:gd name="T15" fmla="*/ 0 h 492"/>
                  <a:gd name="T16" fmla="*/ 120 w 813"/>
                  <a:gd name="T17" fmla="*/ 142 h 492"/>
                  <a:gd name="T18" fmla="*/ 380 w 813"/>
                  <a:gd name="T19" fmla="*/ 239 h 492"/>
                  <a:gd name="T20" fmla="*/ 710 w 813"/>
                  <a:gd name="T21" fmla="*/ 266 h 492"/>
                  <a:gd name="T22" fmla="*/ 725 w 813"/>
                  <a:gd name="T23" fmla="*/ 276 h 492"/>
                  <a:gd name="T24" fmla="*/ 801 w 813"/>
                  <a:gd name="T25" fmla="*/ 357 h 492"/>
                  <a:gd name="T26" fmla="*/ 808 w 813"/>
                  <a:gd name="T27" fmla="*/ 368 h 492"/>
                  <a:gd name="T28" fmla="*/ 810 w 813"/>
                  <a:gd name="T29" fmla="*/ 483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13" h="492">
                    <a:moveTo>
                      <a:pt x="810" y="483"/>
                    </a:moveTo>
                    <a:cubicBezTo>
                      <a:pt x="760" y="489"/>
                      <a:pt x="712" y="492"/>
                      <a:pt x="663" y="492"/>
                    </a:cubicBezTo>
                    <a:cubicBezTo>
                      <a:pt x="594" y="491"/>
                      <a:pt x="525" y="487"/>
                      <a:pt x="457" y="477"/>
                    </a:cubicBezTo>
                    <a:cubicBezTo>
                      <a:pt x="354" y="461"/>
                      <a:pt x="254" y="437"/>
                      <a:pt x="160" y="390"/>
                    </a:cubicBezTo>
                    <a:cubicBezTo>
                      <a:pt x="113" y="365"/>
                      <a:pt x="69" y="335"/>
                      <a:pt x="36" y="291"/>
                    </a:cubicBezTo>
                    <a:cubicBezTo>
                      <a:pt x="16" y="265"/>
                      <a:pt x="3" y="237"/>
                      <a:pt x="2" y="204"/>
                    </a:cubicBezTo>
                    <a:cubicBezTo>
                      <a:pt x="1" y="139"/>
                      <a:pt x="0" y="74"/>
                      <a:pt x="2" y="9"/>
                    </a:cubicBezTo>
                    <a:cubicBezTo>
                      <a:pt x="2" y="7"/>
                      <a:pt x="2" y="5"/>
                      <a:pt x="3" y="0"/>
                    </a:cubicBezTo>
                    <a:cubicBezTo>
                      <a:pt x="22" y="66"/>
                      <a:pt x="67" y="108"/>
                      <a:pt x="120" y="142"/>
                    </a:cubicBezTo>
                    <a:cubicBezTo>
                      <a:pt x="200" y="192"/>
                      <a:pt x="288" y="220"/>
                      <a:pt x="380" y="239"/>
                    </a:cubicBezTo>
                    <a:cubicBezTo>
                      <a:pt x="489" y="262"/>
                      <a:pt x="599" y="270"/>
                      <a:pt x="710" y="266"/>
                    </a:cubicBezTo>
                    <a:cubicBezTo>
                      <a:pt x="718" y="266"/>
                      <a:pt x="722" y="267"/>
                      <a:pt x="725" y="276"/>
                    </a:cubicBezTo>
                    <a:cubicBezTo>
                      <a:pt x="737" y="316"/>
                      <a:pt x="762" y="343"/>
                      <a:pt x="801" y="357"/>
                    </a:cubicBezTo>
                    <a:cubicBezTo>
                      <a:pt x="804" y="359"/>
                      <a:pt x="813" y="357"/>
                      <a:pt x="808" y="368"/>
                    </a:cubicBezTo>
                    <a:cubicBezTo>
                      <a:pt x="789" y="405"/>
                      <a:pt x="791" y="443"/>
                      <a:pt x="810" y="48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86" name="Freeform 25">
                <a:extLst>
                  <a:ext uri="{FF2B5EF4-FFF2-40B4-BE49-F238E27FC236}">
                    <a16:creationId xmlns:a16="http://schemas.microsoft.com/office/drawing/2014/main" id="{D8FF5A2F-A25B-4671-B3F5-C8B4D5F8A5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828588" y="-609600"/>
                <a:ext cx="3033713" cy="1841500"/>
              </a:xfrm>
              <a:custGeom>
                <a:avLst/>
                <a:gdLst>
                  <a:gd name="T0" fmla="*/ 0 w 809"/>
                  <a:gd name="T1" fmla="*/ 0 h 491"/>
                  <a:gd name="T2" fmla="*/ 125 w 809"/>
                  <a:gd name="T3" fmla="*/ 142 h 491"/>
                  <a:gd name="T4" fmla="*/ 423 w 809"/>
                  <a:gd name="T5" fmla="*/ 244 h 491"/>
                  <a:gd name="T6" fmla="*/ 734 w 809"/>
                  <a:gd name="T7" fmla="*/ 261 h 491"/>
                  <a:gd name="T8" fmla="*/ 783 w 809"/>
                  <a:gd name="T9" fmla="*/ 258 h 491"/>
                  <a:gd name="T10" fmla="*/ 794 w 809"/>
                  <a:gd name="T11" fmla="*/ 268 h 491"/>
                  <a:gd name="T12" fmla="*/ 805 w 809"/>
                  <a:gd name="T13" fmla="*/ 324 h 491"/>
                  <a:gd name="T14" fmla="*/ 798 w 809"/>
                  <a:gd name="T15" fmla="*/ 339 h 491"/>
                  <a:gd name="T16" fmla="*/ 721 w 809"/>
                  <a:gd name="T17" fmla="*/ 427 h 491"/>
                  <a:gd name="T18" fmla="*/ 718 w 809"/>
                  <a:gd name="T19" fmla="*/ 476 h 491"/>
                  <a:gd name="T20" fmla="*/ 708 w 809"/>
                  <a:gd name="T21" fmla="*/ 487 h 491"/>
                  <a:gd name="T22" fmla="*/ 288 w 809"/>
                  <a:gd name="T23" fmla="*/ 437 h 491"/>
                  <a:gd name="T24" fmla="*/ 120 w 809"/>
                  <a:gd name="T25" fmla="*/ 364 h 491"/>
                  <a:gd name="T26" fmla="*/ 17 w 809"/>
                  <a:gd name="T27" fmla="*/ 262 h 491"/>
                  <a:gd name="T28" fmla="*/ 0 w 809"/>
                  <a:gd name="T29" fmla="*/ 202 h 491"/>
                  <a:gd name="T30" fmla="*/ 0 w 809"/>
                  <a:gd name="T31" fmla="*/ 0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09" h="491">
                    <a:moveTo>
                      <a:pt x="0" y="0"/>
                    </a:moveTo>
                    <a:cubicBezTo>
                      <a:pt x="21" y="66"/>
                      <a:pt x="68" y="109"/>
                      <a:pt x="125" y="142"/>
                    </a:cubicBezTo>
                    <a:cubicBezTo>
                      <a:pt x="217" y="197"/>
                      <a:pt x="318" y="225"/>
                      <a:pt x="423" y="244"/>
                    </a:cubicBezTo>
                    <a:cubicBezTo>
                      <a:pt x="526" y="262"/>
                      <a:pt x="630" y="264"/>
                      <a:pt x="734" y="261"/>
                    </a:cubicBezTo>
                    <a:cubicBezTo>
                      <a:pt x="751" y="261"/>
                      <a:pt x="767" y="260"/>
                      <a:pt x="783" y="258"/>
                    </a:cubicBezTo>
                    <a:cubicBezTo>
                      <a:pt x="792" y="257"/>
                      <a:pt x="794" y="259"/>
                      <a:pt x="794" y="268"/>
                    </a:cubicBezTo>
                    <a:cubicBezTo>
                      <a:pt x="792" y="287"/>
                      <a:pt x="796" y="306"/>
                      <a:pt x="805" y="324"/>
                    </a:cubicBezTo>
                    <a:cubicBezTo>
                      <a:pt x="809" y="333"/>
                      <a:pt x="807" y="336"/>
                      <a:pt x="798" y="339"/>
                    </a:cubicBezTo>
                    <a:cubicBezTo>
                      <a:pt x="757" y="355"/>
                      <a:pt x="731" y="384"/>
                      <a:pt x="721" y="427"/>
                    </a:cubicBezTo>
                    <a:cubicBezTo>
                      <a:pt x="717" y="443"/>
                      <a:pt x="718" y="460"/>
                      <a:pt x="718" y="476"/>
                    </a:cubicBezTo>
                    <a:cubicBezTo>
                      <a:pt x="718" y="484"/>
                      <a:pt x="716" y="487"/>
                      <a:pt x="708" y="487"/>
                    </a:cubicBezTo>
                    <a:cubicBezTo>
                      <a:pt x="565" y="491"/>
                      <a:pt x="425" y="478"/>
                      <a:pt x="288" y="437"/>
                    </a:cubicBezTo>
                    <a:cubicBezTo>
                      <a:pt x="229" y="420"/>
                      <a:pt x="172" y="397"/>
                      <a:pt x="120" y="364"/>
                    </a:cubicBezTo>
                    <a:cubicBezTo>
                      <a:pt x="79" y="337"/>
                      <a:pt x="41" y="306"/>
                      <a:pt x="17" y="262"/>
                    </a:cubicBezTo>
                    <a:cubicBezTo>
                      <a:pt x="7" y="243"/>
                      <a:pt x="0" y="223"/>
                      <a:pt x="0" y="202"/>
                    </a:cubicBezTo>
                    <a:cubicBezTo>
                      <a:pt x="0" y="135"/>
                      <a:pt x="0" y="67"/>
                      <a:pt x="0" y="0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33BA980-1D4E-4824-A036-7E4A28955B44}"/>
                </a:ext>
              </a:extLst>
            </p:cNvPr>
            <p:cNvGrpSpPr/>
            <p:nvPr/>
          </p:nvGrpSpPr>
          <p:grpSpPr>
            <a:xfrm>
              <a:off x="4509470" y="3283003"/>
              <a:ext cx="292495" cy="292455"/>
              <a:chOff x="-14792785" y="-2537793"/>
              <a:chExt cx="7962233" cy="7961155"/>
            </a:xfrm>
          </p:grpSpPr>
          <p:sp>
            <p:nvSpPr>
              <p:cNvPr id="80" name="Freeform 32">
                <a:extLst>
                  <a:ext uri="{FF2B5EF4-FFF2-40B4-BE49-F238E27FC236}">
                    <a16:creationId xmlns:a16="http://schemas.microsoft.com/office/drawing/2014/main" id="{891F0C55-1526-4C63-878F-1468943458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792785" y="-2537793"/>
                <a:ext cx="7962233" cy="7961155"/>
              </a:xfrm>
              <a:custGeom>
                <a:avLst/>
                <a:gdLst/>
                <a:ahLst/>
                <a:cxnLst/>
                <a:rect l="l" t="t" r="r" b="b"/>
                <a:pathLst>
                  <a:path w="7962233" h="7961155">
                    <a:moveTo>
                      <a:pt x="3727989" y="697445"/>
                    </a:moveTo>
                    <a:cubicBezTo>
                      <a:pt x="3649238" y="712446"/>
                      <a:pt x="3566736" y="716196"/>
                      <a:pt x="3484236" y="727447"/>
                    </a:cubicBezTo>
                    <a:cubicBezTo>
                      <a:pt x="3135481" y="779951"/>
                      <a:pt x="2809226" y="888710"/>
                      <a:pt x="2494222" y="1042472"/>
                    </a:cubicBezTo>
                    <a:cubicBezTo>
                      <a:pt x="2445472" y="1068724"/>
                      <a:pt x="2441721" y="1091226"/>
                      <a:pt x="2471722" y="1132479"/>
                    </a:cubicBezTo>
                    <a:cubicBezTo>
                      <a:pt x="2501722" y="1177483"/>
                      <a:pt x="2527973" y="1229987"/>
                      <a:pt x="2554223" y="1274991"/>
                    </a:cubicBezTo>
                    <a:cubicBezTo>
                      <a:pt x="2640474" y="1428753"/>
                      <a:pt x="2640474" y="1428753"/>
                      <a:pt x="2482972" y="1515010"/>
                    </a:cubicBezTo>
                    <a:cubicBezTo>
                      <a:pt x="2441721" y="1537512"/>
                      <a:pt x="2422971" y="1526261"/>
                      <a:pt x="2404221" y="1488758"/>
                    </a:cubicBezTo>
                    <a:cubicBezTo>
                      <a:pt x="2355470" y="1402501"/>
                      <a:pt x="2306720" y="1319994"/>
                      <a:pt x="2257969" y="1237488"/>
                    </a:cubicBezTo>
                    <a:cubicBezTo>
                      <a:pt x="2239219" y="1199985"/>
                      <a:pt x="2224218" y="1199985"/>
                      <a:pt x="2190468" y="1218736"/>
                    </a:cubicBezTo>
                    <a:cubicBezTo>
                      <a:pt x="1796713" y="1477507"/>
                      <a:pt x="1474208" y="1800033"/>
                      <a:pt x="1215455" y="2193814"/>
                    </a:cubicBezTo>
                    <a:cubicBezTo>
                      <a:pt x="1192955" y="2231317"/>
                      <a:pt x="1204205" y="2242568"/>
                      <a:pt x="1237955" y="2261319"/>
                    </a:cubicBezTo>
                    <a:cubicBezTo>
                      <a:pt x="1290456" y="2291322"/>
                      <a:pt x="1339207" y="2321324"/>
                      <a:pt x="1391707" y="2351327"/>
                    </a:cubicBezTo>
                    <a:cubicBezTo>
                      <a:pt x="1552960" y="2441334"/>
                      <a:pt x="1549209" y="2441334"/>
                      <a:pt x="1447958" y="2598846"/>
                    </a:cubicBezTo>
                    <a:cubicBezTo>
                      <a:pt x="1425458" y="2632599"/>
                      <a:pt x="1410458" y="2636349"/>
                      <a:pt x="1376707" y="2617598"/>
                    </a:cubicBezTo>
                    <a:cubicBezTo>
                      <a:pt x="1294206" y="2565094"/>
                      <a:pt x="1207955" y="2520090"/>
                      <a:pt x="1125454" y="2467586"/>
                    </a:cubicBezTo>
                    <a:cubicBezTo>
                      <a:pt x="1087953" y="2445084"/>
                      <a:pt x="1065453" y="2448834"/>
                      <a:pt x="1042953" y="2490088"/>
                    </a:cubicBezTo>
                    <a:cubicBezTo>
                      <a:pt x="844200" y="2887619"/>
                      <a:pt x="727948" y="3303903"/>
                      <a:pt x="697948" y="3746438"/>
                    </a:cubicBezTo>
                    <a:cubicBezTo>
                      <a:pt x="694198" y="3791441"/>
                      <a:pt x="709198" y="3802692"/>
                      <a:pt x="750449" y="3802692"/>
                    </a:cubicBezTo>
                    <a:cubicBezTo>
                      <a:pt x="866700" y="3798942"/>
                      <a:pt x="982952" y="3802692"/>
                      <a:pt x="1095453" y="3802692"/>
                    </a:cubicBezTo>
                    <a:cubicBezTo>
                      <a:pt x="1140454" y="3798942"/>
                      <a:pt x="1159204" y="3813943"/>
                      <a:pt x="1155454" y="3858947"/>
                    </a:cubicBezTo>
                    <a:cubicBezTo>
                      <a:pt x="1151704" y="3941453"/>
                      <a:pt x="1151704" y="4020210"/>
                      <a:pt x="1155454" y="4098966"/>
                    </a:cubicBezTo>
                    <a:cubicBezTo>
                      <a:pt x="1159204" y="4151470"/>
                      <a:pt x="1140454" y="4162721"/>
                      <a:pt x="1091703" y="4162721"/>
                    </a:cubicBezTo>
                    <a:cubicBezTo>
                      <a:pt x="979202" y="4158971"/>
                      <a:pt x="866700" y="4162721"/>
                      <a:pt x="754199" y="4162721"/>
                    </a:cubicBezTo>
                    <a:cubicBezTo>
                      <a:pt x="709198" y="4158971"/>
                      <a:pt x="694198" y="4173972"/>
                      <a:pt x="697948" y="4222726"/>
                    </a:cubicBezTo>
                    <a:cubicBezTo>
                      <a:pt x="731699" y="4661511"/>
                      <a:pt x="847950" y="5081544"/>
                      <a:pt x="1046703" y="5475326"/>
                    </a:cubicBezTo>
                    <a:cubicBezTo>
                      <a:pt x="1069203" y="5516579"/>
                      <a:pt x="1087953" y="5516579"/>
                      <a:pt x="1121704" y="5497828"/>
                    </a:cubicBezTo>
                    <a:cubicBezTo>
                      <a:pt x="1189205" y="5456574"/>
                      <a:pt x="1260456" y="5415321"/>
                      <a:pt x="1327956" y="5377818"/>
                    </a:cubicBezTo>
                    <a:cubicBezTo>
                      <a:pt x="1425458" y="5321564"/>
                      <a:pt x="1414208" y="5302812"/>
                      <a:pt x="1474208" y="5415321"/>
                    </a:cubicBezTo>
                    <a:cubicBezTo>
                      <a:pt x="1537959" y="5531580"/>
                      <a:pt x="1537959" y="5527830"/>
                      <a:pt x="1429208" y="5591585"/>
                    </a:cubicBezTo>
                    <a:cubicBezTo>
                      <a:pt x="1395457" y="5610337"/>
                      <a:pt x="1361707" y="5629088"/>
                      <a:pt x="1331707" y="5647840"/>
                    </a:cubicBezTo>
                    <a:cubicBezTo>
                      <a:pt x="1189205" y="5730346"/>
                      <a:pt x="1189205" y="5730346"/>
                      <a:pt x="1282956" y="5865357"/>
                    </a:cubicBezTo>
                    <a:cubicBezTo>
                      <a:pt x="1522959" y="6214135"/>
                      <a:pt x="1822963" y="6499158"/>
                      <a:pt x="2175468" y="6735426"/>
                    </a:cubicBezTo>
                    <a:cubicBezTo>
                      <a:pt x="2224218" y="6765429"/>
                      <a:pt x="2246719" y="6761678"/>
                      <a:pt x="2269219" y="6712925"/>
                    </a:cubicBezTo>
                    <a:cubicBezTo>
                      <a:pt x="2291719" y="6660420"/>
                      <a:pt x="2325470" y="6615417"/>
                      <a:pt x="2351720" y="6566663"/>
                    </a:cubicBezTo>
                    <a:cubicBezTo>
                      <a:pt x="2441721" y="6416651"/>
                      <a:pt x="2437971" y="6420401"/>
                      <a:pt x="2591724" y="6514159"/>
                    </a:cubicBezTo>
                    <a:cubicBezTo>
                      <a:pt x="2629224" y="6532910"/>
                      <a:pt x="2636724" y="6551662"/>
                      <a:pt x="2614224" y="6589165"/>
                    </a:cubicBezTo>
                    <a:cubicBezTo>
                      <a:pt x="2565473" y="6667921"/>
                      <a:pt x="2524222" y="6750428"/>
                      <a:pt x="2471722" y="6825434"/>
                    </a:cubicBezTo>
                    <a:cubicBezTo>
                      <a:pt x="2445472" y="6870437"/>
                      <a:pt x="2445472" y="6896689"/>
                      <a:pt x="2497972" y="6922941"/>
                    </a:cubicBezTo>
                    <a:cubicBezTo>
                      <a:pt x="2887978" y="7117957"/>
                      <a:pt x="3304233" y="7230466"/>
                      <a:pt x="3739239" y="7267969"/>
                    </a:cubicBezTo>
                    <a:cubicBezTo>
                      <a:pt x="3787990" y="7271719"/>
                      <a:pt x="3799240" y="7256718"/>
                      <a:pt x="3799240" y="7207964"/>
                    </a:cubicBezTo>
                    <a:cubicBezTo>
                      <a:pt x="3795490" y="7099205"/>
                      <a:pt x="3799240" y="6990447"/>
                      <a:pt x="3799240" y="6877938"/>
                    </a:cubicBezTo>
                    <a:cubicBezTo>
                      <a:pt x="3795490" y="6825434"/>
                      <a:pt x="3810490" y="6802932"/>
                      <a:pt x="3866740" y="6806682"/>
                    </a:cubicBezTo>
                    <a:cubicBezTo>
                      <a:pt x="3941742" y="6810432"/>
                      <a:pt x="4016742" y="6810432"/>
                      <a:pt x="4091744" y="6806682"/>
                    </a:cubicBezTo>
                    <a:cubicBezTo>
                      <a:pt x="4144244" y="6802932"/>
                      <a:pt x="4162994" y="6821683"/>
                      <a:pt x="4159244" y="6874187"/>
                    </a:cubicBezTo>
                    <a:cubicBezTo>
                      <a:pt x="4159244" y="6982946"/>
                      <a:pt x="4162994" y="7095455"/>
                      <a:pt x="4159244" y="7204214"/>
                    </a:cubicBezTo>
                    <a:cubicBezTo>
                      <a:pt x="4159244" y="7249217"/>
                      <a:pt x="4166744" y="7271719"/>
                      <a:pt x="4222995" y="7267969"/>
                    </a:cubicBezTo>
                    <a:cubicBezTo>
                      <a:pt x="4658001" y="7230466"/>
                      <a:pt x="5070506" y="7117957"/>
                      <a:pt x="5464262" y="6922941"/>
                    </a:cubicBezTo>
                    <a:cubicBezTo>
                      <a:pt x="5516762" y="6896689"/>
                      <a:pt x="5516762" y="6874187"/>
                      <a:pt x="5486762" y="6829184"/>
                    </a:cubicBezTo>
                    <a:cubicBezTo>
                      <a:pt x="5438012" y="6746677"/>
                      <a:pt x="5393011" y="6664171"/>
                      <a:pt x="5344260" y="6581664"/>
                    </a:cubicBezTo>
                    <a:cubicBezTo>
                      <a:pt x="5329260" y="6559162"/>
                      <a:pt x="5321760" y="6532910"/>
                      <a:pt x="5355510" y="6521659"/>
                    </a:cubicBezTo>
                    <a:cubicBezTo>
                      <a:pt x="5419262" y="6499158"/>
                      <a:pt x="5460512" y="6424152"/>
                      <a:pt x="5539263" y="6446653"/>
                    </a:cubicBezTo>
                    <a:cubicBezTo>
                      <a:pt x="5546763" y="6446653"/>
                      <a:pt x="5550513" y="6465405"/>
                      <a:pt x="5558013" y="6476656"/>
                    </a:cubicBezTo>
                    <a:cubicBezTo>
                      <a:pt x="5599264" y="6551662"/>
                      <a:pt x="5648014" y="6626668"/>
                      <a:pt x="5685515" y="6705424"/>
                    </a:cubicBezTo>
                    <a:cubicBezTo>
                      <a:pt x="5715516" y="6757928"/>
                      <a:pt x="5738016" y="6769179"/>
                      <a:pt x="5794266" y="6731676"/>
                    </a:cubicBezTo>
                    <a:cubicBezTo>
                      <a:pt x="6161772" y="6484156"/>
                      <a:pt x="6469276" y="6172881"/>
                      <a:pt x="6720529" y="5805352"/>
                    </a:cubicBezTo>
                    <a:cubicBezTo>
                      <a:pt x="6765530" y="5741597"/>
                      <a:pt x="6761780" y="5711595"/>
                      <a:pt x="6690529" y="5681592"/>
                    </a:cubicBezTo>
                    <a:cubicBezTo>
                      <a:pt x="6649278" y="5666591"/>
                      <a:pt x="6611778" y="5636589"/>
                      <a:pt x="6574277" y="5614087"/>
                    </a:cubicBezTo>
                    <a:cubicBezTo>
                      <a:pt x="6413025" y="5524080"/>
                      <a:pt x="6416775" y="5524080"/>
                      <a:pt x="6510526" y="5370317"/>
                    </a:cubicBezTo>
                    <a:cubicBezTo>
                      <a:pt x="6536777" y="5329064"/>
                      <a:pt x="6555527" y="5332815"/>
                      <a:pt x="6593027" y="5351566"/>
                    </a:cubicBezTo>
                    <a:cubicBezTo>
                      <a:pt x="6675528" y="5404070"/>
                      <a:pt x="6758030" y="5449074"/>
                      <a:pt x="6840531" y="5497828"/>
                    </a:cubicBezTo>
                    <a:cubicBezTo>
                      <a:pt x="6874281" y="5516579"/>
                      <a:pt x="6893031" y="5520329"/>
                      <a:pt x="6911782" y="5479076"/>
                    </a:cubicBezTo>
                    <a:cubicBezTo>
                      <a:pt x="7114284" y="5081544"/>
                      <a:pt x="7230536" y="4665261"/>
                      <a:pt x="7264286" y="4222726"/>
                    </a:cubicBezTo>
                    <a:cubicBezTo>
                      <a:pt x="7268036" y="4177722"/>
                      <a:pt x="7253036" y="4158971"/>
                      <a:pt x="7208036" y="4162721"/>
                    </a:cubicBezTo>
                    <a:cubicBezTo>
                      <a:pt x="7091784" y="4162721"/>
                      <a:pt x="6975532" y="4162721"/>
                      <a:pt x="6863031" y="4162721"/>
                    </a:cubicBezTo>
                    <a:cubicBezTo>
                      <a:pt x="6821780" y="4162721"/>
                      <a:pt x="6803030" y="4151470"/>
                      <a:pt x="6803030" y="4106467"/>
                    </a:cubicBezTo>
                    <a:cubicBezTo>
                      <a:pt x="6806780" y="4023960"/>
                      <a:pt x="6806780" y="3941453"/>
                      <a:pt x="6803030" y="3858947"/>
                    </a:cubicBezTo>
                    <a:cubicBezTo>
                      <a:pt x="6803030" y="3813943"/>
                      <a:pt x="6818030" y="3798942"/>
                      <a:pt x="6866781" y="3798942"/>
                    </a:cubicBezTo>
                    <a:cubicBezTo>
                      <a:pt x="6979283" y="3802692"/>
                      <a:pt x="7091784" y="3798942"/>
                      <a:pt x="7204286" y="3802692"/>
                    </a:cubicBezTo>
                    <a:cubicBezTo>
                      <a:pt x="7253036" y="3802692"/>
                      <a:pt x="7268036" y="3783941"/>
                      <a:pt x="7264286" y="3738937"/>
                    </a:cubicBezTo>
                    <a:cubicBezTo>
                      <a:pt x="7256786" y="3678932"/>
                      <a:pt x="7253036" y="3622678"/>
                      <a:pt x="7245536" y="3566424"/>
                    </a:cubicBezTo>
                    <a:cubicBezTo>
                      <a:pt x="7196785" y="3191394"/>
                      <a:pt x="7088034" y="2835115"/>
                      <a:pt x="6919282" y="2497588"/>
                    </a:cubicBezTo>
                    <a:cubicBezTo>
                      <a:pt x="6896781" y="2452585"/>
                      <a:pt x="6878031" y="2441334"/>
                      <a:pt x="6833031" y="2471336"/>
                    </a:cubicBezTo>
                    <a:cubicBezTo>
                      <a:pt x="6788030" y="2501339"/>
                      <a:pt x="6739279" y="2523840"/>
                      <a:pt x="6690529" y="2553843"/>
                    </a:cubicBezTo>
                    <a:cubicBezTo>
                      <a:pt x="6529277" y="2643850"/>
                      <a:pt x="6529277" y="2643850"/>
                      <a:pt x="6443025" y="2478837"/>
                    </a:cubicBezTo>
                    <a:cubicBezTo>
                      <a:pt x="6424275" y="2441334"/>
                      <a:pt x="6435525" y="2426333"/>
                      <a:pt x="6465526" y="2407581"/>
                    </a:cubicBezTo>
                    <a:cubicBezTo>
                      <a:pt x="6548027" y="2362578"/>
                      <a:pt x="6630528" y="2313824"/>
                      <a:pt x="6713029" y="2268820"/>
                    </a:cubicBezTo>
                    <a:cubicBezTo>
                      <a:pt x="6761780" y="2242568"/>
                      <a:pt x="6765530" y="2220066"/>
                      <a:pt x="6735529" y="2178813"/>
                    </a:cubicBezTo>
                    <a:cubicBezTo>
                      <a:pt x="6503026" y="1830035"/>
                      <a:pt x="6221772" y="1533761"/>
                      <a:pt x="5880518" y="1293742"/>
                    </a:cubicBezTo>
                    <a:cubicBezTo>
                      <a:pt x="5730516" y="1188734"/>
                      <a:pt x="5726766" y="1188734"/>
                      <a:pt x="5636764" y="1349997"/>
                    </a:cubicBezTo>
                    <a:cubicBezTo>
                      <a:pt x="5629264" y="1364998"/>
                      <a:pt x="5621764" y="1376249"/>
                      <a:pt x="5614264" y="1391250"/>
                    </a:cubicBezTo>
                    <a:cubicBezTo>
                      <a:pt x="5520512" y="1545012"/>
                      <a:pt x="5524263" y="1545012"/>
                      <a:pt x="5370510" y="1451255"/>
                    </a:cubicBezTo>
                    <a:cubicBezTo>
                      <a:pt x="5325510" y="1428753"/>
                      <a:pt x="5329260" y="1406251"/>
                      <a:pt x="5351760" y="1368748"/>
                    </a:cubicBezTo>
                    <a:cubicBezTo>
                      <a:pt x="5400511" y="1289992"/>
                      <a:pt x="5441762" y="1211236"/>
                      <a:pt x="5490512" y="1132479"/>
                    </a:cubicBezTo>
                    <a:cubicBezTo>
                      <a:pt x="5516762" y="1091226"/>
                      <a:pt x="5516762" y="1068724"/>
                      <a:pt x="5468012" y="1046222"/>
                    </a:cubicBezTo>
                    <a:cubicBezTo>
                      <a:pt x="5078007" y="851207"/>
                      <a:pt x="4665501" y="734948"/>
                      <a:pt x="4226746" y="697445"/>
                    </a:cubicBezTo>
                    <a:cubicBezTo>
                      <a:pt x="4174245" y="693694"/>
                      <a:pt x="4159244" y="708696"/>
                      <a:pt x="4159244" y="761200"/>
                    </a:cubicBezTo>
                    <a:cubicBezTo>
                      <a:pt x="4162994" y="873709"/>
                      <a:pt x="4159244" y="986218"/>
                      <a:pt x="4159244" y="1098727"/>
                    </a:cubicBezTo>
                    <a:cubicBezTo>
                      <a:pt x="4159244" y="1139980"/>
                      <a:pt x="4147994" y="1158731"/>
                      <a:pt x="4106744" y="1158731"/>
                    </a:cubicBezTo>
                    <a:cubicBezTo>
                      <a:pt x="4020492" y="1154981"/>
                      <a:pt x="3934242" y="1154981"/>
                      <a:pt x="3851740" y="1158731"/>
                    </a:cubicBezTo>
                    <a:cubicBezTo>
                      <a:pt x="3810490" y="1158731"/>
                      <a:pt x="3795490" y="1143730"/>
                      <a:pt x="3799240" y="1106227"/>
                    </a:cubicBezTo>
                    <a:cubicBezTo>
                      <a:pt x="3799240" y="1046222"/>
                      <a:pt x="3799240" y="986218"/>
                      <a:pt x="3799240" y="926213"/>
                    </a:cubicBezTo>
                    <a:cubicBezTo>
                      <a:pt x="3799240" y="873709"/>
                      <a:pt x="3795490" y="821205"/>
                      <a:pt x="3799240" y="768700"/>
                    </a:cubicBezTo>
                    <a:cubicBezTo>
                      <a:pt x="3802990" y="712446"/>
                      <a:pt x="3787990" y="689944"/>
                      <a:pt x="3727989" y="697445"/>
                    </a:cubicBezTo>
                    <a:close/>
                    <a:moveTo>
                      <a:pt x="3979242" y="94"/>
                    </a:moveTo>
                    <a:cubicBezTo>
                      <a:pt x="6192002" y="11343"/>
                      <a:pt x="7969711" y="1788796"/>
                      <a:pt x="7962210" y="3986238"/>
                    </a:cubicBezTo>
                    <a:cubicBezTo>
                      <a:pt x="7958460" y="6194929"/>
                      <a:pt x="6173250" y="7968632"/>
                      <a:pt x="3960490" y="7961132"/>
                    </a:cubicBezTo>
                    <a:cubicBezTo>
                      <a:pt x="1766482" y="7957382"/>
                      <a:pt x="-7477" y="6168680"/>
                      <a:pt x="24" y="3967488"/>
                    </a:cubicBezTo>
                    <a:cubicBezTo>
                      <a:pt x="3774" y="1777546"/>
                      <a:pt x="1800236" y="-14906"/>
                      <a:pt x="3979242" y="9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81" name="Freeform 34">
                <a:extLst>
                  <a:ext uri="{FF2B5EF4-FFF2-40B4-BE49-F238E27FC236}">
                    <a16:creationId xmlns:a16="http://schemas.microsoft.com/office/drawing/2014/main" id="{9A5A794E-B675-40D7-8B80-525AD6A68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106150" y="-768350"/>
                <a:ext cx="1882775" cy="2508250"/>
              </a:xfrm>
              <a:custGeom>
                <a:avLst/>
                <a:gdLst>
                  <a:gd name="T0" fmla="*/ 112 w 502"/>
                  <a:gd name="T1" fmla="*/ 289 h 669"/>
                  <a:gd name="T2" fmla="*/ 112 w 502"/>
                  <a:gd name="T3" fmla="*/ 507 h 669"/>
                  <a:gd name="T4" fmla="*/ 125 w 502"/>
                  <a:gd name="T5" fmla="*/ 539 h 669"/>
                  <a:gd name="T6" fmla="*/ 195 w 502"/>
                  <a:gd name="T7" fmla="*/ 566 h 669"/>
                  <a:gd name="T8" fmla="*/ 431 w 502"/>
                  <a:gd name="T9" fmla="*/ 565 h 669"/>
                  <a:gd name="T10" fmla="*/ 495 w 502"/>
                  <a:gd name="T11" fmla="*/ 594 h 669"/>
                  <a:gd name="T12" fmla="*/ 493 w 502"/>
                  <a:gd name="T13" fmla="*/ 605 h 669"/>
                  <a:gd name="T14" fmla="*/ 419 w 502"/>
                  <a:gd name="T15" fmla="*/ 633 h 669"/>
                  <a:gd name="T16" fmla="*/ 155 w 502"/>
                  <a:gd name="T17" fmla="*/ 632 h 669"/>
                  <a:gd name="T18" fmla="*/ 124 w 502"/>
                  <a:gd name="T19" fmla="*/ 643 h 669"/>
                  <a:gd name="T20" fmla="*/ 26 w 502"/>
                  <a:gd name="T21" fmla="*/ 636 h 669"/>
                  <a:gd name="T22" fmla="*/ 32 w 502"/>
                  <a:gd name="T23" fmla="*/ 538 h 669"/>
                  <a:gd name="T24" fmla="*/ 45 w 502"/>
                  <a:gd name="T25" fmla="*/ 507 h 669"/>
                  <a:gd name="T26" fmla="*/ 44 w 502"/>
                  <a:gd name="T27" fmla="*/ 71 h 669"/>
                  <a:gd name="T28" fmla="*/ 71 w 502"/>
                  <a:gd name="T29" fmla="*/ 8 h 669"/>
                  <a:gd name="T30" fmla="*/ 83 w 502"/>
                  <a:gd name="T31" fmla="*/ 10 h 669"/>
                  <a:gd name="T32" fmla="*/ 113 w 502"/>
                  <a:gd name="T33" fmla="*/ 83 h 669"/>
                  <a:gd name="T34" fmla="*/ 112 w 502"/>
                  <a:gd name="T35" fmla="*/ 289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02" h="669">
                    <a:moveTo>
                      <a:pt x="112" y="289"/>
                    </a:moveTo>
                    <a:cubicBezTo>
                      <a:pt x="112" y="361"/>
                      <a:pt x="113" y="434"/>
                      <a:pt x="112" y="507"/>
                    </a:cubicBezTo>
                    <a:cubicBezTo>
                      <a:pt x="112" y="520"/>
                      <a:pt x="119" y="528"/>
                      <a:pt x="125" y="539"/>
                    </a:cubicBezTo>
                    <a:cubicBezTo>
                      <a:pt x="143" y="569"/>
                      <a:pt x="168" y="566"/>
                      <a:pt x="195" y="566"/>
                    </a:cubicBezTo>
                    <a:cubicBezTo>
                      <a:pt x="274" y="565"/>
                      <a:pt x="352" y="567"/>
                      <a:pt x="431" y="565"/>
                    </a:cubicBezTo>
                    <a:cubicBezTo>
                      <a:pt x="458" y="565"/>
                      <a:pt x="474" y="583"/>
                      <a:pt x="495" y="594"/>
                    </a:cubicBezTo>
                    <a:cubicBezTo>
                      <a:pt x="502" y="598"/>
                      <a:pt x="497" y="602"/>
                      <a:pt x="493" y="605"/>
                    </a:cubicBezTo>
                    <a:cubicBezTo>
                      <a:pt x="470" y="619"/>
                      <a:pt x="450" y="634"/>
                      <a:pt x="419" y="633"/>
                    </a:cubicBezTo>
                    <a:cubicBezTo>
                      <a:pt x="331" y="631"/>
                      <a:pt x="243" y="632"/>
                      <a:pt x="155" y="632"/>
                    </a:cubicBezTo>
                    <a:cubicBezTo>
                      <a:pt x="143" y="632"/>
                      <a:pt x="134" y="634"/>
                      <a:pt x="124" y="643"/>
                    </a:cubicBezTo>
                    <a:cubicBezTo>
                      <a:pt x="94" y="669"/>
                      <a:pt x="51" y="665"/>
                      <a:pt x="26" y="636"/>
                    </a:cubicBezTo>
                    <a:cubicBezTo>
                      <a:pt x="0" y="606"/>
                      <a:pt x="2" y="564"/>
                      <a:pt x="32" y="538"/>
                    </a:cubicBezTo>
                    <a:cubicBezTo>
                      <a:pt x="43" y="529"/>
                      <a:pt x="45" y="519"/>
                      <a:pt x="45" y="507"/>
                    </a:cubicBezTo>
                    <a:cubicBezTo>
                      <a:pt x="45" y="361"/>
                      <a:pt x="46" y="216"/>
                      <a:pt x="44" y="71"/>
                    </a:cubicBezTo>
                    <a:cubicBezTo>
                      <a:pt x="44" y="44"/>
                      <a:pt x="59" y="28"/>
                      <a:pt x="71" y="8"/>
                    </a:cubicBezTo>
                    <a:cubicBezTo>
                      <a:pt x="76" y="0"/>
                      <a:pt x="80" y="6"/>
                      <a:pt x="83" y="10"/>
                    </a:cubicBezTo>
                    <a:cubicBezTo>
                      <a:pt x="100" y="31"/>
                      <a:pt x="115" y="52"/>
                      <a:pt x="113" y="83"/>
                    </a:cubicBezTo>
                    <a:cubicBezTo>
                      <a:pt x="110" y="151"/>
                      <a:pt x="112" y="220"/>
                      <a:pt x="112" y="2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852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E2C3-56A7-47C3-8383-C9ECF598A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6172200" cy="381000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#1: Network Attack on the Device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3B3047-0EA3-4B46-BD4C-F5BF4C8187B5}"/>
              </a:ext>
            </a:extLst>
          </p:cNvPr>
          <p:cNvCxnSpPr>
            <a:cxnSpLocks/>
            <a:endCxn id="1036" idx="1"/>
          </p:cNvCxnSpPr>
          <p:nvPr/>
        </p:nvCxnSpPr>
        <p:spPr>
          <a:xfrm flipH="1">
            <a:off x="2765654" y="1582680"/>
            <a:ext cx="201748" cy="14704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0DEA569-E775-4038-921A-D88AF78B63E6}"/>
              </a:ext>
            </a:extLst>
          </p:cNvPr>
          <p:cNvSpPr txBox="1"/>
          <p:nvPr/>
        </p:nvSpPr>
        <p:spPr>
          <a:xfrm>
            <a:off x="3401795" y="814983"/>
            <a:ext cx="2497325" cy="830997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Intercept the communication between the platform and the device in order to </a:t>
            </a:r>
            <a:r>
              <a:rPr lang="en-US" sz="1200" b="1" dirty="0">
                <a:solidFill>
                  <a:schemeClr val="bg1"/>
                </a:solidFill>
              </a:rPr>
              <a:t>corrupt the device configuration</a:t>
            </a:r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AEAC2763-21AB-4750-AA9A-CEA326EA63DF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40384" y="2409788"/>
            <a:ext cx="1245065" cy="715724"/>
          </a:xfrm>
          <a:prstGeom prst="bentConnector3">
            <a:avLst>
              <a:gd name="adj1" fmla="val 31365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9D5E143E-E84E-4ADB-9036-9DB57A22D5E1}"/>
              </a:ext>
            </a:extLst>
          </p:cNvPr>
          <p:cNvCxnSpPr>
            <a:cxnSpLocks/>
          </p:cNvCxnSpPr>
          <p:nvPr/>
        </p:nvCxnSpPr>
        <p:spPr>
          <a:xfrm rot="10800000">
            <a:off x="5952650" y="3462416"/>
            <a:ext cx="1032800" cy="660113"/>
          </a:xfrm>
          <a:prstGeom prst="bentConnector3">
            <a:avLst>
              <a:gd name="adj1" fmla="val 38107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92B0F2D-C977-48F2-8E5D-CCC2620D943E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2514476" y="3175644"/>
            <a:ext cx="1219324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829593F2-A97E-4398-8CDB-0C9D57E0FE03}"/>
              </a:ext>
            </a:extLst>
          </p:cNvPr>
          <p:cNvSpPr txBox="1"/>
          <p:nvPr/>
        </p:nvSpPr>
        <p:spPr>
          <a:xfrm>
            <a:off x="6823490" y="2699394"/>
            <a:ext cx="9593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Browser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03C926E-AFFA-4D4D-AE97-2B8D0B84F643}"/>
              </a:ext>
            </a:extLst>
          </p:cNvPr>
          <p:cNvSpPr txBox="1"/>
          <p:nvPr/>
        </p:nvSpPr>
        <p:spPr>
          <a:xfrm>
            <a:off x="6555606" y="4429844"/>
            <a:ext cx="1404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Programmatic Access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B8394AED-F8E3-4CFF-98B1-EAFD13513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81825" flipH="1">
            <a:off x="2637746" y="3053088"/>
            <a:ext cx="257175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7F27FBB-12BC-41C0-B061-5A7B4AEC2FBF}"/>
              </a:ext>
            </a:extLst>
          </p:cNvPr>
          <p:cNvCxnSpPr>
            <a:cxnSpLocks/>
          </p:cNvCxnSpPr>
          <p:nvPr/>
        </p:nvCxnSpPr>
        <p:spPr>
          <a:xfrm flipV="1">
            <a:off x="967037" y="3175644"/>
            <a:ext cx="594939" cy="82270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A0359F-B66F-9142-9283-7ADB62544640}"/>
              </a:ext>
            </a:extLst>
          </p:cNvPr>
          <p:cNvGrpSpPr/>
          <p:nvPr/>
        </p:nvGrpSpPr>
        <p:grpSpPr>
          <a:xfrm>
            <a:off x="1546765" y="2699394"/>
            <a:ext cx="967711" cy="1141519"/>
            <a:chOff x="1546765" y="2699394"/>
            <a:chExt cx="967711" cy="114151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62BAC64-EB85-48A4-AD40-DF20207325B2}"/>
                </a:ext>
              </a:extLst>
            </p:cNvPr>
            <p:cNvSpPr txBox="1"/>
            <p:nvPr/>
          </p:nvSpPr>
          <p:spPr>
            <a:xfrm>
              <a:off x="1546765" y="3586997"/>
              <a:ext cx="95939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solidFill>
                    <a:schemeClr val="accent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Device</a:t>
              </a: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AC84EEB9-FC68-764A-9F71-C1EA5FC5E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61976" y="2699394"/>
              <a:ext cx="952500" cy="952500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6997061" y="3850998"/>
            <a:ext cx="521745" cy="502628"/>
            <a:chOff x="-5105401" y="1616075"/>
            <a:chExt cx="3552825" cy="3422650"/>
          </a:xfrm>
        </p:grpSpPr>
        <p:sp>
          <p:nvSpPr>
            <p:cNvPr id="32" name="Freeform 8"/>
            <p:cNvSpPr>
              <a:spLocks/>
            </p:cNvSpPr>
            <p:nvPr/>
          </p:nvSpPr>
          <p:spPr bwMode="auto">
            <a:xfrm>
              <a:off x="-5105401" y="1616075"/>
              <a:ext cx="3552825" cy="3422650"/>
            </a:xfrm>
            <a:custGeom>
              <a:avLst/>
              <a:gdLst/>
              <a:ahLst/>
              <a:cxnLst/>
              <a:rect l="l" t="t" r="r" b="b"/>
              <a:pathLst>
                <a:path w="3552825" h="3422650">
                  <a:moveTo>
                    <a:pt x="185720" y="3135313"/>
                  </a:moveTo>
                  <a:cubicBezTo>
                    <a:pt x="111125" y="3135313"/>
                    <a:pt x="111125" y="3135313"/>
                    <a:pt x="118064" y="3210254"/>
                  </a:cubicBezTo>
                  <a:cubicBezTo>
                    <a:pt x="121534" y="3260795"/>
                    <a:pt x="157964" y="3295651"/>
                    <a:pt x="204802" y="3295651"/>
                  </a:cubicBezTo>
                  <a:cubicBezTo>
                    <a:pt x="1252592" y="3295651"/>
                    <a:pt x="2300381" y="3295651"/>
                    <a:pt x="3348171" y="3295651"/>
                  </a:cubicBezTo>
                  <a:cubicBezTo>
                    <a:pt x="3393275" y="3295651"/>
                    <a:pt x="3415827" y="3274738"/>
                    <a:pt x="3427970" y="3229425"/>
                  </a:cubicBezTo>
                  <a:cubicBezTo>
                    <a:pt x="3433174" y="3210254"/>
                    <a:pt x="3433174" y="3191083"/>
                    <a:pt x="3434909" y="3171912"/>
                  </a:cubicBezTo>
                  <a:cubicBezTo>
                    <a:pt x="3440113" y="3140542"/>
                    <a:pt x="3427970" y="3135313"/>
                    <a:pt x="3398479" y="3135313"/>
                  </a:cubicBezTo>
                  <a:cubicBezTo>
                    <a:pt x="2857237" y="3135313"/>
                    <a:pt x="2317729" y="3135313"/>
                    <a:pt x="1778221" y="3135313"/>
                  </a:cubicBezTo>
                  <a:close/>
                  <a:moveTo>
                    <a:pt x="470572" y="1311275"/>
                  </a:moveTo>
                  <a:cubicBezTo>
                    <a:pt x="422010" y="1311275"/>
                    <a:pt x="409869" y="1323418"/>
                    <a:pt x="409869" y="1373727"/>
                  </a:cubicBezTo>
                  <a:cubicBezTo>
                    <a:pt x="409869" y="1906298"/>
                    <a:pt x="409869" y="2440604"/>
                    <a:pt x="409869" y="2973176"/>
                  </a:cubicBezTo>
                  <a:cubicBezTo>
                    <a:pt x="409869" y="2976645"/>
                    <a:pt x="409869" y="2981850"/>
                    <a:pt x="409869" y="2987054"/>
                  </a:cubicBezTo>
                  <a:cubicBezTo>
                    <a:pt x="406400" y="3006136"/>
                    <a:pt x="415072" y="3013075"/>
                    <a:pt x="434150" y="3011340"/>
                  </a:cubicBezTo>
                  <a:cubicBezTo>
                    <a:pt x="484447" y="3009606"/>
                    <a:pt x="533010" y="3011340"/>
                    <a:pt x="583307" y="3011340"/>
                  </a:cubicBezTo>
                  <a:lnTo>
                    <a:pt x="583307" y="3009591"/>
                  </a:lnTo>
                  <a:lnTo>
                    <a:pt x="2969812" y="3009591"/>
                  </a:lnTo>
                  <a:cubicBezTo>
                    <a:pt x="2969812" y="3009596"/>
                    <a:pt x="2969812" y="3009601"/>
                    <a:pt x="2969812" y="3009606"/>
                  </a:cubicBezTo>
                  <a:cubicBezTo>
                    <a:pt x="3016640" y="3011340"/>
                    <a:pt x="3061734" y="3009606"/>
                    <a:pt x="3108562" y="3011340"/>
                  </a:cubicBezTo>
                  <a:cubicBezTo>
                    <a:pt x="3138047" y="3013075"/>
                    <a:pt x="3143250" y="3004401"/>
                    <a:pt x="3143250" y="2976645"/>
                  </a:cubicBezTo>
                  <a:cubicBezTo>
                    <a:pt x="3143250" y="2442339"/>
                    <a:pt x="3143250" y="1908033"/>
                    <a:pt x="3143250" y="1373727"/>
                  </a:cubicBezTo>
                  <a:cubicBezTo>
                    <a:pt x="3143250" y="1323418"/>
                    <a:pt x="3131109" y="1311275"/>
                    <a:pt x="3082547" y="1311275"/>
                  </a:cubicBezTo>
                  <a:cubicBezTo>
                    <a:pt x="2211889" y="1311275"/>
                    <a:pt x="1341230" y="1311275"/>
                    <a:pt x="470572" y="1311275"/>
                  </a:cubicBezTo>
                  <a:close/>
                  <a:moveTo>
                    <a:pt x="1762352" y="978760"/>
                  </a:moveTo>
                  <a:cubicBezTo>
                    <a:pt x="1656292" y="999528"/>
                    <a:pt x="1585005" y="1054912"/>
                    <a:pt x="1564141" y="1165679"/>
                  </a:cubicBezTo>
                  <a:cubicBezTo>
                    <a:pt x="1558925" y="1189909"/>
                    <a:pt x="1564141" y="1193371"/>
                    <a:pt x="1586744" y="1193371"/>
                  </a:cubicBezTo>
                  <a:cubicBezTo>
                    <a:pt x="1649337" y="1193371"/>
                    <a:pt x="1711930" y="1193371"/>
                    <a:pt x="1774523" y="1193371"/>
                  </a:cubicBezTo>
                  <a:cubicBezTo>
                    <a:pt x="1837116" y="1193371"/>
                    <a:pt x="1899708" y="1193371"/>
                    <a:pt x="1962301" y="1193371"/>
                  </a:cubicBezTo>
                  <a:cubicBezTo>
                    <a:pt x="1981427" y="1193371"/>
                    <a:pt x="1997075" y="1198563"/>
                    <a:pt x="1986643" y="1165679"/>
                  </a:cubicBezTo>
                  <a:cubicBezTo>
                    <a:pt x="1977950" y="1137987"/>
                    <a:pt x="1970995" y="1110296"/>
                    <a:pt x="1957085" y="1084334"/>
                  </a:cubicBezTo>
                  <a:cubicBezTo>
                    <a:pt x="1922311" y="1022028"/>
                    <a:pt x="1821467" y="968375"/>
                    <a:pt x="1762352" y="978760"/>
                  </a:cubicBezTo>
                  <a:close/>
                  <a:moveTo>
                    <a:pt x="1738028" y="117475"/>
                  </a:moveTo>
                  <a:cubicBezTo>
                    <a:pt x="1727620" y="117475"/>
                    <a:pt x="1722416" y="117475"/>
                    <a:pt x="1720681" y="131361"/>
                  </a:cubicBezTo>
                  <a:cubicBezTo>
                    <a:pt x="1712008" y="193849"/>
                    <a:pt x="1703334" y="256337"/>
                    <a:pt x="1692926" y="318824"/>
                  </a:cubicBezTo>
                  <a:cubicBezTo>
                    <a:pt x="1687722" y="339654"/>
                    <a:pt x="1694661" y="369162"/>
                    <a:pt x="1658232" y="372633"/>
                  </a:cubicBezTo>
                  <a:cubicBezTo>
                    <a:pt x="1587109" y="379576"/>
                    <a:pt x="1519456" y="398670"/>
                    <a:pt x="1453537" y="428178"/>
                  </a:cubicBezTo>
                  <a:cubicBezTo>
                    <a:pt x="1446598" y="431649"/>
                    <a:pt x="1437925" y="429914"/>
                    <a:pt x="1432720" y="422971"/>
                  </a:cubicBezTo>
                  <a:cubicBezTo>
                    <a:pt x="1394557" y="374369"/>
                    <a:pt x="1354659" y="325767"/>
                    <a:pt x="1318230" y="275430"/>
                  </a:cubicBezTo>
                  <a:cubicBezTo>
                    <a:pt x="1287005" y="232036"/>
                    <a:pt x="1287005" y="232036"/>
                    <a:pt x="1240168" y="261544"/>
                  </a:cubicBezTo>
                  <a:cubicBezTo>
                    <a:pt x="1229760" y="266751"/>
                    <a:pt x="1221087" y="271959"/>
                    <a:pt x="1210679" y="277166"/>
                  </a:cubicBezTo>
                  <a:cubicBezTo>
                    <a:pt x="1193332" y="282373"/>
                    <a:pt x="1191597" y="291052"/>
                    <a:pt x="1198536" y="308410"/>
                  </a:cubicBezTo>
                  <a:cubicBezTo>
                    <a:pt x="1226291" y="374369"/>
                    <a:pt x="1250577" y="443800"/>
                    <a:pt x="1278332" y="509759"/>
                  </a:cubicBezTo>
                  <a:cubicBezTo>
                    <a:pt x="1285271" y="523645"/>
                    <a:pt x="1280067" y="527117"/>
                    <a:pt x="1271393" y="534060"/>
                  </a:cubicBezTo>
                  <a:cubicBezTo>
                    <a:pt x="1214148" y="573983"/>
                    <a:pt x="1163842" y="624320"/>
                    <a:pt x="1122209" y="679865"/>
                  </a:cubicBezTo>
                  <a:cubicBezTo>
                    <a:pt x="1104862" y="704165"/>
                    <a:pt x="1092719" y="697222"/>
                    <a:pt x="1073637" y="690279"/>
                  </a:cubicBezTo>
                  <a:cubicBezTo>
                    <a:pt x="1011188" y="665978"/>
                    <a:pt x="948738" y="641678"/>
                    <a:pt x="886289" y="617377"/>
                  </a:cubicBezTo>
                  <a:cubicBezTo>
                    <a:pt x="875881" y="612170"/>
                    <a:pt x="868942" y="608698"/>
                    <a:pt x="862003" y="620848"/>
                  </a:cubicBezTo>
                  <a:cubicBezTo>
                    <a:pt x="848126" y="643413"/>
                    <a:pt x="837718" y="667714"/>
                    <a:pt x="823840" y="692015"/>
                  </a:cubicBezTo>
                  <a:cubicBezTo>
                    <a:pt x="815166" y="702430"/>
                    <a:pt x="822105" y="707637"/>
                    <a:pt x="829044" y="714580"/>
                  </a:cubicBezTo>
                  <a:cubicBezTo>
                    <a:pt x="884555" y="759710"/>
                    <a:pt x="941800" y="804840"/>
                    <a:pt x="999045" y="848234"/>
                  </a:cubicBezTo>
                  <a:cubicBezTo>
                    <a:pt x="1012922" y="858649"/>
                    <a:pt x="1009453" y="865592"/>
                    <a:pt x="1005984" y="877742"/>
                  </a:cubicBezTo>
                  <a:cubicBezTo>
                    <a:pt x="985167" y="938494"/>
                    <a:pt x="962616" y="999246"/>
                    <a:pt x="955677" y="1065205"/>
                  </a:cubicBezTo>
                  <a:cubicBezTo>
                    <a:pt x="953943" y="1087770"/>
                    <a:pt x="945269" y="1108600"/>
                    <a:pt x="915779" y="1110335"/>
                  </a:cubicBezTo>
                  <a:cubicBezTo>
                    <a:pt x="849860" y="1113807"/>
                    <a:pt x="787411" y="1131165"/>
                    <a:pt x="721492" y="1136372"/>
                  </a:cubicBezTo>
                  <a:cubicBezTo>
                    <a:pt x="693737" y="1139844"/>
                    <a:pt x="702411" y="1155465"/>
                    <a:pt x="700676" y="1169352"/>
                  </a:cubicBezTo>
                  <a:cubicBezTo>
                    <a:pt x="698941" y="1184974"/>
                    <a:pt x="700676" y="1193652"/>
                    <a:pt x="721492" y="1193652"/>
                  </a:cubicBezTo>
                  <a:cubicBezTo>
                    <a:pt x="858534" y="1193652"/>
                    <a:pt x="993841" y="1193652"/>
                    <a:pt x="1130882" y="1191917"/>
                  </a:cubicBezTo>
                  <a:cubicBezTo>
                    <a:pt x="1146495" y="1172823"/>
                    <a:pt x="1137821" y="1150258"/>
                    <a:pt x="1141290" y="1129429"/>
                  </a:cubicBezTo>
                  <a:cubicBezTo>
                    <a:pt x="1177719" y="766653"/>
                    <a:pt x="1515986" y="506288"/>
                    <a:pt x="1876804" y="565304"/>
                  </a:cubicBezTo>
                  <a:cubicBezTo>
                    <a:pt x="2175173" y="613905"/>
                    <a:pt x="2398950" y="860385"/>
                    <a:pt x="2412828" y="1160673"/>
                  </a:cubicBezTo>
                  <a:cubicBezTo>
                    <a:pt x="2412828" y="1171087"/>
                    <a:pt x="2412828" y="1183238"/>
                    <a:pt x="2421501" y="1191917"/>
                  </a:cubicBezTo>
                  <a:cubicBezTo>
                    <a:pt x="2525583" y="1193652"/>
                    <a:pt x="2629665" y="1193652"/>
                    <a:pt x="2733747" y="1193652"/>
                  </a:cubicBezTo>
                  <a:cubicBezTo>
                    <a:pt x="2766707" y="1193652"/>
                    <a:pt x="2801401" y="1193652"/>
                    <a:pt x="2834360" y="1193652"/>
                  </a:cubicBezTo>
                  <a:cubicBezTo>
                    <a:pt x="2851707" y="1195388"/>
                    <a:pt x="2855177" y="1184974"/>
                    <a:pt x="2851707" y="1172823"/>
                  </a:cubicBezTo>
                  <a:cubicBezTo>
                    <a:pt x="2848238" y="1160673"/>
                    <a:pt x="2863850" y="1141579"/>
                    <a:pt x="2837830" y="1138108"/>
                  </a:cubicBezTo>
                  <a:cubicBezTo>
                    <a:pt x="2771911" y="1131165"/>
                    <a:pt x="2709462" y="1115543"/>
                    <a:pt x="2643543" y="1108600"/>
                  </a:cubicBezTo>
                  <a:cubicBezTo>
                    <a:pt x="2631400" y="1108600"/>
                    <a:pt x="2605379" y="1115543"/>
                    <a:pt x="2601910" y="1091242"/>
                  </a:cubicBezTo>
                  <a:cubicBezTo>
                    <a:pt x="2593237" y="1014868"/>
                    <a:pt x="2568951" y="943702"/>
                    <a:pt x="2544665" y="874271"/>
                  </a:cubicBezTo>
                  <a:cubicBezTo>
                    <a:pt x="2539461" y="858649"/>
                    <a:pt x="2542930" y="856913"/>
                    <a:pt x="2553338" y="848234"/>
                  </a:cubicBezTo>
                  <a:cubicBezTo>
                    <a:pt x="2594971" y="815255"/>
                    <a:pt x="2636604" y="780539"/>
                    <a:pt x="2676502" y="747560"/>
                  </a:cubicBezTo>
                  <a:cubicBezTo>
                    <a:pt x="2695584" y="731938"/>
                    <a:pt x="2723339" y="721523"/>
                    <a:pt x="2730278" y="702430"/>
                  </a:cubicBezTo>
                  <a:cubicBezTo>
                    <a:pt x="2737217" y="683336"/>
                    <a:pt x="2707727" y="664243"/>
                    <a:pt x="2700788" y="641678"/>
                  </a:cubicBezTo>
                  <a:cubicBezTo>
                    <a:pt x="2690380" y="606962"/>
                    <a:pt x="2673033" y="612170"/>
                    <a:pt x="2647012" y="622584"/>
                  </a:cubicBezTo>
                  <a:cubicBezTo>
                    <a:pt x="2586298" y="648621"/>
                    <a:pt x="2523848" y="669450"/>
                    <a:pt x="2461399" y="693751"/>
                  </a:cubicBezTo>
                  <a:cubicBezTo>
                    <a:pt x="2450991" y="698958"/>
                    <a:pt x="2444052" y="702430"/>
                    <a:pt x="2437113" y="690279"/>
                  </a:cubicBezTo>
                  <a:cubicBezTo>
                    <a:pt x="2393746" y="629527"/>
                    <a:pt x="2339970" y="575718"/>
                    <a:pt x="2277521" y="532324"/>
                  </a:cubicBezTo>
                  <a:cubicBezTo>
                    <a:pt x="2268847" y="527117"/>
                    <a:pt x="2268847" y="520174"/>
                    <a:pt x="2274051" y="509759"/>
                  </a:cubicBezTo>
                  <a:cubicBezTo>
                    <a:pt x="2301807" y="442064"/>
                    <a:pt x="2326092" y="374369"/>
                    <a:pt x="2353848" y="308410"/>
                  </a:cubicBezTo>
                  <a:cubicBezTo>
                    <a:pt x="2360786" y="292788"/>
                    <a:pt x="2360786" y="284109"/>
                    <a:pt x="2345174" y="277166"/>
                  </a:cubicBezTo>
                  <a:cubicBezTo>
                    <a:pt x="2324358" y="265016"/>
                    <a:pt x="2301807" y="254601"/>
                    <a:pt x="2280990" y="242450"/>
                  </a:cubicBezTo>
                  <a:cubicBezTo>
                    <a:pt x="2274051" y="238979"/>
                    <a:pt x="2270582" y="232036"/>
                    <a:pt x="2260174" y="244186"/>
                  </a:cubicBezTo>
                  <a:cubicBezTo>
                    <a:pt x="2216806" y="303202"/>
                    <a:pt x="2168234" y="360483"/>
                    <a:pt x="2123132" y="417763"/>
                  </a:cubicBezTo>
                  <a:cubicBezTo>
                    <a:pt x="2114459" y="428178"/>
                    <a:pt x="2109255" y="433385"/>
                    <a:pt x="2095377" y="426442"/>
                  </a:cubicBezTo>
                  <a:cubicBezTo>
                    <a:pt x="2027724" y="395198"/>
                    <a:pt x="1954866" y="379576"/>
                    <a:pt x="1882008" y="367426"/>
                  </a:cubicBezTo>
                  <a:cubicBezTo>
                    <a:pt x="1869866" y="365690"/>
                    <a:pt x="1868131" y="363954"/>
                    <a:pt x="1866396" y="351804"/>
                  </a:cubicBezTo>
                  <a:cubicBezTo>
                    <a:pt x="1857723" y="289316"/>
                    <a:pt x="1847314" y="226829"/>
                    <a:pt x="1838641" y="164341"/>
                  </a:cubicBezTo>
                  <a:cubicBezTo>
                    <a:pt x="1831702" y="117475"/>
                    <a:pt x="1831702" y="117475"/>
                    <a:pt x="1783130" y="117475"/>
                  </a:cubicBezTo>
                  <a:cubicBezTo>
                    <a:pt x="1767518" y="117475"/>
                    <a:pt x="1753640" y="117475"/>
                    <a:pt x="1738028" y="117475"/>
                  </a:cubicBezTo>
                  <a:close/>
                  <a:moveTo>
                    <a:pt x="1635896" y="0"/>
                  </a:moveTo>
                  <a:cubicBezTo>
                    <a:pt x="1729574" y="0"/>
                    <a:pt x="1823252" y="0"/>
                    <a:pt x="1916930" y="0"/>
                  </a:cubicBezTo>
                  <a:cubicBezTo>
                    <a:pt x="1927338" y="0"/>
                    <a:pt x="1934277" y="0"/>
                    <a:pt x="1936012" y="15605"/>
                  </a:cubicBezTo>
                  <a:cubicBezTo>
                    <a:pt x="1946421" y="93629"/>
                    <a:pt x="1958564" y="171653"/>
                    <a:pt x="1970708" y="249677"/>
                  </a:cubicBezTo>
                  <a:cubicBezTo>
                    <a:pt x="1970708" y="253144"/>
                    <a:pt x="1970708" y="256612"/>
                    <a:pt x="1972443" y="260080"/>
                  </a:cubicBezTo>
                  <a:cubicBezTo>
                    <a:pt x="1986321" y="279152"/>
                    <a:pt x="2073060" y="284354"/>
                    <a:pt x="2090407" y="265281"/>
                  </a:cubicBezTo>
                  <a:cubicBezTo>
                    <a:pt x="2132042" y="214999"/>
                    <a:pt x="2173677" y="164717"/>
                    <a:pt x="2211842" y="112701"/>
                  </a:cubicBezTo>
                  <a:cubicBezTo>
                    <a:pt x="2230924" y="88427"/>
                    <a:pt x="2241333" y="78024"/>
                    <a:pt x="2270824" y="97097"/>
                  </a:cubicBezTo>
                  <a:cubicBezTo>
                    <a:pt x="2343685" y="142177"/>
                    <a:pt x="2418280" y="185524"/>
                    <a:pt x="2494611" y="227136"/>
                  </a:cubicBezTo>
                  <a:cubicBezTo>
                    <a:pt x="2510224" y="235806"/>
                    <a:pt x="2508489" y="242741"/>
                    <a:pt x="2503285" y="254878"/>
                  </a:cubicBezTo>
                  <a:cubicBezTo>
                    <a:pt x="2475528" y="324233"/>
                    <a:pt x="2449506" y="393587"/>
                    <a:pt x="2421750" y="462942"/>
                  </a:cubicBezTo>
                  <a:cubicBezTo>
                    <a:pt x="2413076" y="480281"/>
                    <a:pt x="2418280" y="488950"/>
                    <a:pt x="2428689" y="504555"/>
                  </a:cubicBezTo>
                  <a:cubicBezTo>
                    <a:pt x="2461650" y="547902"/>
                    <a:pt x="2496345" y="560039"/>
                    <a:pt x="2548389" y="534031"/>
                  </a:cubicBezTo>
                  <a:cubicBezTo>
                    <a:pt x="2598697" y="509757"/>
                    <a:pt x="2652475" y="494152"/>
                    <a:pt x="2704519" y="471611"/>
                  </a:cubicBezTo>
                  <a:cubicBezTo>
                    <a:pt x="2728806" y="459474"/>
                    <a:pt x="2740949" y="466410"/>
                    <a:pt x="2753093" y="487216"/>
                  </a:cubicBezTo>
                  <a:cubicBezTo>
                    <a:pt x="2796462" y="563506"/>
                    <a:pt x="2839831" y="638063"/>
                    <a:pt x="2883201" y="714353"/>
                  </a:cubicBezTo>
                  <a:cubicBezTo>
                    <a:pt x="2891875" y="729957"/>
                    <a:pt x="2881466" y="738627"/>
                    <a:pt x="2872792" y="745562"/>
                  </a:cubicBezTo>
                  <a:cubicBezTo>
                    <a:pt x="2831158" y="780240"/>
                    <a:pt x="2789523" y="813183"/>
                    <a:pt x="2747888" y="846126"/>
                  </a:cubicBezTo>
                  <a:cubicBezTo>
                    <a:pt x="2732275" y="856530"/>
                    <a:pt x="2720132" y="872134"/>
                    <a:pt x="2702784" y="882538"/>
                  </a:cubicBezTo>
                  <a:cubicBezTo>
                    <a:pt x="2687171" y="891207"/>
                    <a:pt x="2687171" y="905078"/>
                    <a:pt x="2688906" y="925884"/>
                  </a:cubicBezTo>
                  <a:cubicBezTo>
                    <a:pt x="2694110" y="983102"/>
                    <a:pt x="2718397" y="1005642"/>
                    <a:pt x="2779114" y="1007376"/>
                  </a:cubicBezTo>
                  <a:cubicBezTo>
                    <a:pt x="2838097" y="1009110"/>
                    <a:pt x="2897079" y="1024715"/>
                    <a:pt x="2956062" y="1033384"/>
                  </a:cubicBezTo>
                  <a:cubicBezTo>
                    <a:pt x="2973409" y="1035118"/>
                    <a:pt x="2976879" y="1043787"/>
                    <a:pt x="2976879" y="1057658"/>
                  </a:cubicBezTo>
                  <a:cubicBezTo>
                    <a:pt x="2976879" y="1094069"/>
                    <a:pt x="2978614" y="1130480"/>
                    <a:pt x="2976879" y="1165158"/>
                  </a:cubicBezTo>
                  <a:cubicBezTo>
                    <a:pt x="2975144" y="1189432"/>
                    <a:pt x="2983818" y="1192899"/>
                    <a:pt x="3004635" y="1192899"/>
                  </a:cubicBezTo>
                  <a:cubicBezTo>
                    <a:pt x="3051474" y="1194633"/>
                    <a:pt x="3098313" y="1189432"/>
                    <a:pt x="3145152" y="1198101"/>
                  </a:cubicBezTo>
                  <a:cubicBezTo>
                    <a:pt x="3204135" y="1210238"/>
                    <a:pt x="3263117" y="1286528"/>
                    <a:pt x="3263117" y="1345480"/>
                  </a:cubicBezTo>
                  <a:cubicBezTo>
                    <a:pt x="3261382" y="1888179"/>
                    <a:pt x="3261382" y="2429145"/>
                    <a:pt x="3261382" y="2971845"/>
                  </a:cubicBezTo>
                  <a:cubicBezTo>
                    <a:pt x="3261382" y="3003055"/>
                    <a:pt x="3268322" y="3011724"/>
                    <a:pt x="3299548" y="3009990"/>
                  </a:cubicBezTo>
                  <a:cubicBezTo>
                    <a:pt x="3384552" y="3008256"/>
                    <a:pt x="3467821" y="3009990"/>
                    <a:pt x="3552825" y="3009990"/>
                  </a:cubicBezTo>
                  <a:cubicBezTo>
                    <a:pt x="3552825" y="3086280"/>
                    <a:pt x="3552825" y="3162570"/>
                    <a:pt x="3552825" y="3238860"/>
                  </a:cubicBezTo>
                  <a:cubicBezTo>
                    <a:pt x="3549356" y="3306481"/>
                    <a:pt x="3519864" y="3356763"/>
                    <a:pt x="3462617" y="3393174"/>
                  </a:cubicBezTo>
                  <a:cubicBezTo>
                    <a:pt x="3429656" y="3412247"/>
                    <a:pt x="3396695" y="3422650"/>
                    <a:pt x="3358530" y="3422650"/>
                  </a:cubicBezTo>
                  <a:cubicBezTo>
                    <a:pt x="2303785" y="3422650"/>
                    <a:pt x="1249040" y="3422650"/>
                    <a:pt x="194295" y="3422650"/>
                  </a:cubicBezTo>
                  <a:cubicBezTo>
                    <a:pt x="90209" y="3422650"/>
                    <a:pt x="22552" y="3360231"/>
                    <a:pt x="0" y="3245796"/>
                  </a:cubicBezTo>
                  <a:cubicBezTo>
                    <a:pt x="0" y="3167772"/>
                    <a:pt x="0" y="3088014"/>
                    <a:pt x="0" y="3009990"/>
                  </a:cubicBezTo>
                  <a:cubicBezTo>
                    <a:pt x="85004" y="3009990"/>
                    <a:pt x="171743" y="3008256"/>
                    <a:pt x="256747" y="3009990"/>
                  </a:cubicBezTo>
                  <a:cubicBezTo>
                    <a:pt x="286239" y="3011724"/>
                    <a:pt x="291443" y="3003055"/>
                    <a:pt x="291443" y="2975313"/>
                  </a:cubicBezTo>
                  <a:cubicBezTo>
                    <a:pt x="291443" y="2432613"/>
                    <a:pt x="293178" y="1891647"/>
                    <a:pt x="289708" y="1348947"/>
                  </a:cubicBezTo>
                  <a:cubicBezTo>
                    <a:pt x="289708" y="1269190"/>
                    <a:pt x="367773" y="1185964"/>
                    <a:pt x="447573" y="1192899"/>
                  </a:cubicBezTo>
                  <a:cubicBezTo>
                    <a:pt x="478799" y="1194633"/>
                    <a:pt x="511760" y="1191166"/>
                    <a:pt x="542986" y="1192899"/>
                  </a:cubicBezTo>
                  <a:cubicBezTo>
                    <a:pt x="569007" y="1194633"/>
                    <a:pt x="579416" y="1189432"/>
                    <a:pt x="575946" y="1161690"/>
                  </a:cubicBezTo>
                  <a:cubicBezTo>
                    <a:pt x="574212" y="1128746"/>
                    <a:pt x="575946" y="1095803"/>
                    <a:pt x="575946" y="1061126"/>
                  </a:cubicBezTo>
                  <a:cubicBezTo>
                    <a:pt x="574212" y="1040319"/>
                    <a:pt x="582886" y="1035118"/>
                    <a:pt x="603703" y="1033384"/>
                  </a:cubicBezTo>
                  <a:cubicBezTo>
                    <a:pt x="680033" y="1022981"/>
                    <a:pt x="758098" y="1010844"/>
                    <a:pt x="834428" y="998707"/>
                  </a:cubicBezTo>
                  <a:lnTo>
                    <a:pt x="841367" y="998707"/>
                  </a:lnTo>
                  <a:cubicBezTo>
                    <a:pt x="858715" y="988303"/>
                    <a:pt x="869124" y="896408"/>
                    <a:pt x="851776" y="884271"/>
                  </a:cubicBezTo>
                  <a:cubicBezTo>
                    <a:pt x="801468" y="842659"/>
                    <a:pt x="749424" y="802780"/>
                    <a:pt x="697381" y="762901"/>
                  </a:cubicBezTo>
                  <a:cubicBezTo>
                    <a:pt x="662685" y="736893"/>
                    <a:pt x="660951" y="729957"/>
                    <a:pt x="685237" y="691812"/>
                  </a:cubicBezTo>
                  <a:cubicBezTo>
                    <a:pt x="721668" y="627659"/>
                    <a:pt x="761568" y="563506"/>
                    <a:pt x="796263" y="495886"/>
                  </a:cubicBezTo>
                  <a:cubicBezTo>
                    <a:pt x="813611" y="462942"/>
                    <a:pt x="830959" y="461208"/>
                    <a:pt x="862185" y="475079"/>
                  </a:cubicBezTo>
                  <a:cubicBezTo>
                    <a:pt x="921167" y="501087"/>
                    <a:pt x="981884" y="523627"/>
                    <a:pt x="1040867" y="547902"/>
                  </a:cubicBezTo>
                  <a:cubicBezTo>
                    <a:pt x="1061684" y="556571"/>
                    <a:pt x="1073828" y="554837"/>
                    <a:pt x="1089441" y="539232"/>
                  </a:cubicBezTo>
                  <a:cubicBezTo>
                    <a:pt x="1141484" y="485482"/>
                    <a:pt x="1143219" y="485482"/>
                    <a:pt x="1113728" y="416128"/>
                  </a:cubicBezTo>
                  <a:cubicBezTo>
                    <a:pt x="1091175" y="360644"/>
                    <a:pt x="1070358" y="306894"/>
                    <a:pt x="1047806" y="251411"/>
                  </a:cubicBezTo>
                  <a:cubicBezTo>
                    <a:pt x="1044336" y="241007"/>
                    <a:pt x="1042602" y="235806"/>
                    <a:pt x="1054745" y="228870"/>
                  </a:cubicBezTo>
                  <a:cubicBezTo>
                    <a:pt x="1136280" y="182056"/>
                    <a:pt x="1217814" y="133508"/>
                    <a:pt x="1299349" y="86693"/>
                  </a:cubicBezTo>
                  <a:cubicBezTo>
                    <a:pt x="1314962" y="76290"/>
                    <a:pt x="1321901" y="90161"/>
                    <a:pt x="1330575" y="98830"/>
                  </a:cubicBezTo>
                  <a:cubicBezTo>
                    <a:pt x="1370475" y="147379"/>
                    <a:pt x="1413844" y="194193"/>
                    <a:pt x="1448540" y="247943"/>
                  </a:cubicBezTo>
                  <a:cubicBezTo>
                    <a:pt x="1469357" y="279152"/>
                    <a:pt x="1491909" y="286088"/>
                    <a:pt x="1526605" y="277419"/>
                  </a:cubicBezTo>
                  <a:cubicBezTo>
                    <a:pt x="1561300" y="270483"/>
                    <a:pt x="1587322" y="258346"/>
                    <a:pt x="1589057" y="216733"/>
                  </a:cubicBezTo>
                  <a:cubicBezTo>
                    <a:pt x="1592526" y="150846"/>
                    <a:pt x="1608139" y="84959"/>
                    <a:pt x="1616813" y="19073"/>
                  </a:cubicBezTo>
                  <a:cubicBezTo>
                    <a:pt x="1618548" y="5202"/>
                    <a:pt x="1620283" y="0"/>
                    <a:pt x="163589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3" name="Freeform 14"/>
            <p:cNvSpPr>
              <a:spLocks/>
            </p:cNvSpPr>
            <p:nvPr/>
          </p:nvSpPr>
          <p:spPr bwMode="auto">
            <a:xfrm>
              <a:off x="-3981451" y="2144713"/>
              <a:ext cx="1298575" cy="669925"/>
            </a:xfrm>
            <a:custGeom>
              <a:avLst/>
              <a:gdLst>
                <a:gd name="T0" fmla="*/ 4 w 749"/>
                <a:gd name="T1" fmla="*/ 382 h 386"/>
                <a:gd name="T2" fmla="*/ 395 w 749"/>
                <a:gd name="T3" fmla="*/ 11 h 386"/>
                <a:gd name="T4" fmla="*/ 748 w 749"/>
                <a:gd name="T5" fmla="*/ 382 h 386"/>
                <a:gd name="T6" fmla="*/ 629 w 749"/>
                <a:gd name="T7" fmla="*/ 381 h 386"/>
                <a:gd name="T8" fmla="*/ 584 w 749"/>
                <a:gd name="T9" fmla="*/ 383 h 386"/>
                <a:gd name="T10" fmla="*/ 568 w 749"/>
                <a:gd name="T11" fmla="*/ 368 h 386"/>
                <a:gd name="T12" fmla="*/ 452 w 749"/>
                <a:gd name="T13" fmla="*/ 206 h 386"/>
                <a:gd name="T14" fmla="*/ 258 w 749"/>
                <a:gd name="T15" fmla="*/ 232 h 386"/>
                <a:gd name="T16" fmla="*/ 184 w 749"/>
                <a:gd name="T17" fmla="*/ 369 h 386"/>
                <a:gd name="T18" fmla="*/ 168 w 749"/>
                <a:gd name="T19" fmla="*/ 383 h 386"/>
                <a:gd name="T20" fmla="*/ 67 w 749"/>
                <a:gd name="T21" fmla="*/ 381 h 386"/>
                <a:gd name="T22" fmla="*/ 4 w 749"/>
                <a:gd name="T23" fmla="*/ 382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49" h="386">
                  <a:moveTo>
                    <a:pt x="4" y="382"/>
                  </a:moveTo>
                  <a:cubicBezTo>
                    <a:pt x="0" y="185"/>
                    <a:pt x="170" y="0"/>
                    <a:pt x="395" y="11"/>
                  </a:cubicBezTo>
                  <a:cubicBezTo>
                    <a:pt x="582" y="20"/>
                    <a:pt x="749" y="176"/>
                    <a:pt x="748" y="382"/>
                  </a:cubicBezTo>
                  <a:cubicBezTo>
                    <a:pt x="708" y="380"/>
                    <a:pt x="669" y="386"/>
                    <a:pt x="629" y="381"/>
                  </a:cubicBezTo>
                  <a:cubicBezTo>
                    <a:pt x="614" y="379"/>
                    <a:pt x="599" y="382"/>
                    <a:pt x="584" y="383"/>
                  </a:cubicBezTo>
                  <a:cubicBezTo>
                    <a:pt x="573" y="384"/>
                    <a:pt x="569" y="380"/>
                    <a:pt x="568" y="368"/>
                  </a:cubicBezTo>
                  <a:cubicBezTo>
                    <a:pt x="561" y="292"/>
                    <a:pt x="522" y="236"/>
                    <a:pt x="452" y="206"/>
                  </a:cubicBezTo>
                  <a:cubicBezTo>
                    <a:pt x="383" y="177"/>
                    <a:pt x="317" y="185"/>
                    <a:pt x="258" y="232"/>
                  </a:cubicBezTo>
                  <a:cubicBezTo>
                    <a:pt x="213" y="266"/>
                    <a:pt x="187" y="312"/>
                    <a:pt x="184" y="369"/>
                  </a:cubicBezTo>
                  <a:cubicBezTo>
                    <a:pt x="184" y="381"/>
                    <a:pt x="179" y="384"/>
                    <a:pt x="168" y="383"/>
                  </a:cubicBezTo>
                  <a:cubicBezTo>
                    <a:pt x="135" y="378"/>
                    <a:pt x="101" y="385"/>
                    <a:pt x="67" y="381"/>
                  </a:cubicBezTo>
                  <a:cubicBezTo>
                    <a:pt x="47" y="379"/>
                    <a:pt x="25" y="384"/>
                    <a:pt x="4" y="3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4" name="Freeform 8"/>
            <p:cNvSpPr>
              <a:spLocks/>
            </p:cNvSpPr>
            <p:nvPr/>
          </p:nvSpPr>
          <p:spPr bwMode="auto">
            <a:xfrm>
              <a:off x="-4525508" y="3035773"/>
              <a:ext cx="2386688" cy="1432508"/>
            </a:xfrm>
            <a:custGeom>
              <a:avLst/>
              <a:gdLst/>
              <a:ahLst/>
              <a:cxnLst/>
              <a:rect l="l" t="t" r="r" b="b"/>
              <a:pathLst>
                <a:path w="2386688" h="1432508">
                  <a:moveTo>
                    <a:pt x="2123979" y="700249"/>
                  </a:moveTo>
                  <a:cubicBezTo>
                    <a:pt x="2097189" y="701476"/>
                    <a:pt x="2102060" y="710306"/>
                    <a:pt x="2102060" y="761327"/>
                  </a:cubicBezTo>
                  <a:cubicBezTo>
                    <a:pt x="2102060" y="834587"/>
                    <a:pt x="2093401" y="825866"/>
                    <a:pt x="2164406" y="825866"/>
                  </a:cubicBezTo>
                  <a:cubicBezTo>
                    <a:pt x="2226751" y="825866"/>
                    <a:pt x="2226751" y="825866"/>
                    <a:pt x="2226751" y="763071"/>
                  </a:cubicBezTo>
                  <a:cubicBezTo>
                    <a:pt x="2226751" y="700276"/>
                    <a:pt x="2226751" y="700276"/>
                    <a:pt x="2166137" y="700276"/>
                  </a:cubicBezTo>
                  <a:cubicBezTo>
                    <a:pt x="2164406" y="700276"/>
                    <a:pt x="2164406" y="700276"/>
                    <a:pt x="2162674" y="700276"/>
                  </a:cubicBezTo>
                  <a:cubicBezTo>
                    <a:pt x="2145356" y="700276"/>
                    <a:pt x="2132908" y="699840"/>
                    <a:pt x="2123979" y="700249"/>
                  </a:cubicBezTo>
                  <a:close/>
                  <a:moveTo>
                    <a:pt x="261868" y="700152"/>
                  </a:moveTo>
                  <a:cubicBezTo>
                    <a:pt x="253020" y="699880"/>
                    <a:pt x="240789" y="700424"/>
                    <a:pt x="223904" y="700424"/>
                  </a:cubicBezTo>
                  <a:cubicBezTo>
                    <a:pt x="159826" y="700424"/>
                    <a:pt x="159826" y="700424"/>
                    <a:pt x="159826" y="763150"/>
                  </a:cubicBezTo>
                  <a:cubicBezTo>
                    <a:pt x="159826" y="825875"/>
                    <a:pt x="159826" y="825875"/>
                    <a:pt x="220440" y="825875"/>
                  </a:cubicBezTo>
                  <a:cubicBezTo>
                    <a:pt x="293176" y="825875"/>
                    <a:pt x="284517" y="834587"/>
                    <a:pt x="284517" y="761407"/>
                  </a:cubicBezTo>
                  <a:cubicBezTo>
                    <a:pt x="284517" y="709136"/>
                    <a:pt x="288414" y="700969"/>
                    <a:pt x="261868" y="700152"/>
                  </a:cubicBezTo>
                  <a:close/>
                  <a:moveTo>
                    <a:pt x="1280337" y="547640"/>
                  </a:moveTo>
                  <a:cubicBezTo>
                    <a:pt x="1307972" y="546987"/>
                    <a:pt x="1335824" y="547857"/>
                    <a:pt x="1363677" y="554815"/>
                  </a:cubicBezTo>
                  <a:cubicBezTo>
                    <a:pt x="1410678" y="565252"/>
                    <a:pt x="1429826" y="594824"/>
                    <a:pt x="1422863" y="640051"/>
                  </a:cubicBezTo>
                  <a:cubicBezTo>
                    <a:pt x="1417641" y="678320"/>
                    <a:pt x="1388047" y="700933"/>
                    <a:pt x="1344528" y="700933"/>
                  </a:cubicBezTo>
                  <a:cubicBezTo>
                    <a:pt x="1323639" y="700933"/>
                    <a:pt x="1302749" y="700933"/>
                    <a:pt x="1281860" y="700933"/>
                  </a:cubicBezTo>
                  <a:cubicBezTo>
                    <a:pt x="1259230" y="700933"/>
                    <a:pt x="1234859" y="699194"/>
                    <a:pt x="1212229" y="700933"/>
                  </a:cubicBezTo>
                  <a:cubicBezTo>
                    <a:pt x="1182635" y="704412"/>
                    <a:pt x="1177413" y="692236"/>
                    <a:pt x="1179154" y="666143"/>
                  </a:cubicBezTo>
                  <a:cubicBezTo>
                    <a:pt x="1180895" y="634832"/>
                    <a:pt x="1179154" y="603521"/>
                    <a:pt x="1179154" y="572210"/>
                  </a:cubicBezTo>
                  <a:cubicBezTo>
                    <a:pt x="1179154" y="560034"/>
                    <a:pt x="1182635" y="547857"/>
                    <a:pt x="1198302" y="549597"/>
                  </a:cubicBezTo>
                  <a:cubicBezTo>
                    <a:pt x="1225285" y="550466"/>
                    <a:pt x="1252702" y="548292"/>
                    <a:pt x="1280337" y="547640"/>
                  </a:cubicBezTo>
                  <a:close/>
                  <a:moveTo>
                    <a:pt x="687378" y="545328"/>
                  </a:moveTo>
                  <a:cubicBezTo>
                    <a:pt x="715071" y="545980"/>
                    <a:pt x="742764" y="552497"/>
                    <a:pt x="769592" y="563794"/>
                  </a:cubicBezTo>
                  <a:cubicBezTo>
                    <a:pt x="797285" y="574221"/>
                    <a:pt x="805939" y="602027"/>
                    <a:pt x="804208" y="631571"/>
                  </a:cubicBezTo>
                  <a:cubicBezTo>
                    <a:pt x="804208" y="701087"/>
                    <a:pt x="804208" y="701087"/>
                    <a:pt x="736706" y="701087"/>
                  </a:cubicBezTo>
                  <a:cubicBezTo>
                    <a:pt x="719398" y="701087"/>
                    <a:pt x="700359" y="701087"/>
                    <a:pt x="681320" y="701087"/>
                  </a:cubicBezTo>
                  <a:cubicBezTo>
                    <a:pt x="650165" y="701087"/>
                    <a:pt x="619011" y="699349"/>
                    <a:pt x="589587" y="701087"/>
                  </a:cubicBezTo>
                  <a:cubicBezTo>
                    <a:pt x="567086" y="702825"/>
                    <a:pt x="561894" y="694136"/>
                    <a:pt x="561894" y="673281"/>
                  </a:cubicBezTo>
                  <a:cubicBezTo>
                    <a:pt x="563624" y="631571"/>
                    <a:pt x="556701" y="584648"/>
                    <a:pt x="605164" y="562056"/>
                  </a:cubicBezTo>
                  <a:cubicBezTo>
                    <a:pt x="631992" y="549890"/>
                    <a:pt x="659685" y="544677"/>
                    <a:pt x="687378" y="545328"/>
                  </a:cubicBezTo>
                  <a:close/>
                  <a:moveTo>
                    <a:pt x="1752007" y="429923"/>
                  </a:moveTo>
                  <a:cubicBezTo>
                    <a:pt x="1679348" y="429923"/>
                    <a:pt x="1681078" y="429923"/>
                    <a:pt x="1677618" y="504552"/>
                  </a:cubicBezTo>
                  <a:cubicBezTo>
                    <a:pt x="1677618" y="537527"/>
                    <a:pt x="1684538" y="556618"/>
                    <a:pt x="1722597" y="549676"/>
                  </a:cubicBezTo>
                  <a:cubicBezTo>
                    <a:pt x="1736437" y="546205"/>
                    <a:pt x="1748547" y="546205"/>
                    <a:pt x="1748547" y="568767"/>
                  </a:cubicBezTo>
                  <a:cubicBezTo>
                    <a:pt x="1748547" y="698934"/>
                    <a:pt x="1748547" y="827365"/>
                    <a:pt x="1748547" y="957532"/>
                  </a:cubicBezTo>
                  <a:cubicBezTo>
                    <a:pt x="1748547" y="971416"/>
                    <a:pt x="1743357" y="976623"/>
                    <a:pt x="1729517" y="978359"/>
                  </a:cubicBezTo>
                  <a:cubicBezTo>
                    <a:pt x="1679348" y="980094"/>
                    <a:pt x="1679348" y="981830"/>
                    <a:pt x="1679348" y="1032161"/>
                  </a:cubicBezTo>
                  <a:cubicBezTo>
                    <a:pt x="1679348" y="1046045"/>
                    <a:pt x="1679348" y="1058194"/>
                    <a:pt x="1679348" y="1070343"/>
                  </a:cubicBezTo>
                  <a:cubicBezTo>
                    <a:pt x="1675888" y="1089434"/>
                    <a:pt x="1682808" y="1098112"/>
                    <a:pt x="1703568" y="1096377"/>
                  </a:cubicBezTo>
                  <a:cubicBezTo>
                    <a:pt x="1738167" y="1094641"/>
                    <a:pt x="1774496" y="1096377"/>
                    <a:pt x="1810826" y="1096377"/>
                  </a:cubicBezTo>
                  <a:cubicBezTo>
                    <a:pt x="1828125" y="1096377"/>
                    <a:pt x="1847155" y="1096377"/>
                    <a:pt x="1866185" y="1096377"/>
                  </a:cubicBezTo>
                  <a:cubicBezTo>
                    <a:pt x="1942303" y="1096377"/>
                    <a:pt x="1940573" y="1096377"/>
                    <a:pt x="1944033" y="1020012"/>
                  </a:cubicBezTo>
                  <a:cubicBezTo>
                    <a:pt x="1944033" y="983565"/>
                    <a:pt x="1933653" y="971416"/>
                    <a:pt x="1899054" y="976623"/>
                  </a:cubicBezTo>
                  <a:cubicBezTo>
                    <a:pt x="1883484" y="980094"/>
                    <a:pt x="1867915" y="978359"/>
                    <a:pt x="1867915" y="954061"/>
                  </a:cubicBezTo>
                  <a:cubicBezTo>
                    <a:pt x="1867915" y="827365"/>
                    <a:pt x="1867915" y="698934"/>
                    <a:pt x="1867915" y="572238"/>
                  </a:cubicBezTo>
                  <a:cubicBezTo>
                    <a:pt x="1867915" y="556618"/>
                    <a:pt x="1873104" y="549676"/>
                    <a:pt x="1888674" y="547941"/>
                  </a:cubicBezTo>
                  <a:cubicBezTo>
                    <a:pt x="1905974" y="547941"/>
                    <a:pt x="1930193" y="556618"/>
                    <a:pt x="1938843" y="542734"/>
                  </a:cubicBezTo>
                  <a:cubicBezTo>
                    <a:pt x="1945763" y="530585"/>
                    <a:pt x="1942303" y="508023"/>
                    <a:pt x="1942303" y="488932"/>
                  </a:cubicBezTo>
                  <a:cubicBezTo>
                    <a:pt x="1942303" y="478518"/>
                    <a:pt x="1940573" y="466369"/>
                    <a:pt x="1942303" y="454220"/>
                  </a:cubicBezTo>
                  <a:cubicBezTo>
                    <a:pt x="1944033" y="435129"/>
                    <a:pt x="1937113" y="428187"/>
                    <a:pt x="1918084" y="429923"/>
                  </a:cubicBezTo>
                  <a:cubicBezTo>
                    <a:pt x="1862725" y="429923"/>
                    <a:pt x="1807366" y="429923"/>
                    <a:pt x="1752007" y="429923"/>
                  </a:cubicBezTo>
                  <a:close/>
                  <a:moveTo>
                    <a:pt x="1089285" y="429922"/>
                  </a:moveTo>
                  <a:cubicBezTo>
                    <a:pt x="1066731" y="428187"/>
                    <a:pt x="1061526" y="436863"/>
                    <a:pt x="1061526" y="459420"/>
                  </a:cubicBezTo>
                  <a:cubicBezTo>
                    <a:pt x="1061526" y="560060"/>
                    <a:pt x="1061526" y="662436"/>
                    <a:pt x="1061526" y="763076"/>
                  </a:cubicBezTo>
                  <a:cubicBezTo>
                    <a:pt x="1061526" y="844629"/>
                    <a:pt x="1061526" y="926183"/>
                    <a:pt x="1061526" y="1006001"/>
                  </a:cubicBezTo>
                  <a:cubicBezTo>
                    <a:pt x="1061526" y="1099700"/>
                    <a:pt x="1061526" y="1097965"/>
                    <a:pt x="1153476" y="1096230"/>
                  </a:cubicBezTo>
                  <a:cubicBezTo>
                    <a:pt x="1176030" y="1096230"/>
                    <a:pt x="1181235" y="1089289"/>
                    <a:pt x="1179500" y="1068467"/>
                  </a:cubicBezTo>
                  <a:cubicBezTo>
                    <a:pt x="1179500" y="997325"/>
                    <a:pt x="1181235" y="926183"/>
                    <a:pt x="1179500" y="853305"/>
                  </a:cubicBezTo>
                  <a:cubicBezTo>
                    <a:pt x="1179500" y="830748"/>
                    <a:pt x="1186440" y="825542"/>
                    <a:pt x="1208994" y="825542"/>
                  </a:cubicBezTo>
                  <a:cubicBezTo>
                    <a:pt x="1264511" y="823807"/>
                    <a:pt x="1321763" y="829013"/>
                    <a:pt x="1377280" y="820337"/>
                  </a:cubicBezTo>
                  <a:cubicBezTo>
                    <a:pt x="1483109" y="802985"/>
                    <a:pt x="1547301" y="719697"/>
                    <a:pt x="1540362" y="598234"/>
                  </a:cubicBezTo>
                  <a:cubicBezTo>
                    <a:pt x="1535157" y="513211"/>
                    <a:pt x="1444941" y="429922"/>
                    <a:pt x="1352991" y="429922"/>
                  </a:cubicBezTo>
                  <a:cubicBezTo>
                    <a:pt x="1266246" y="429922"/>
                    <a:pt x="1177765" y="429922"/>
                    <a:pt x="1089285" y="429922"/>
                  </a:cubicBezTo>
                  <a:close/>
                  <a:moveTo>
                    <a:pt x="710433" y="429417"/>
                  </a:moveTo>
                  <a:cubicBezTo>
                    <a:pt x="690271" y="429200"/>
                    <a:pt x="670326" y="430067"/>
                    <a:pt x="650380" y="430067"/>
                  </a:cubicBezTo>
                  <a:cubicBezTo>
                    <a:pt x="528973" y="430067"/>
                    <a:pt x="443988" y="513265"/>
                    <a:pt x="443988" y="636328"/>
                  </a:cubicBezTo>
                  <a:cubicBezTo>
                    <a:pt x="443988" y="759392"/>
                    <a:pt x="443988" y="884189"/>
                    <a:pt x="443988" y="1007253"/>
                  </a:cubicBezTo>
                  <a:cubicBezTo>
                    <a:pt x="443988" y="1099117"/>
                    <a:pt x="443988" y="1097384"/>
                    <a:pt x="537645" y="1095650"/>
                  </a:cubicBezTo>
                  <a:cubicBezTo>
                    <a:pt x="558458" y="1095650"/>
                    <a:pt x="563661" y="1088717"/>
                    <a:pt x="563661" y="1067918"/>
                  </a:cubicBezTo>
                  <a:cubicBezTo>
                    <a:pt x="561927" y="996853"/>
                    <a:pt x="563661" y="925788"/>
                    <a:pt x="561927" y="852990"/>
                  </a:cubicBezTo>
                  <a:cubicBezTo>
                    <a:pt x="561927" y="830457"/>
                    <a:pt x="568864" y="823524"/>
                    <a:pt x="591411" y="825257"/>
                  </a:cubicBezTo>
                  <a:cubicBezTo>
                    <a:pt x="653849" y="826990"/>
                    <a:pt x="716287" y="826990"/>
                    <a:pt x="778725" y="825257"/>
                  </a:cubicBezTo>
                  <a:cubicBezTo>
                    <a:pt x="801272" y="823524"/>
                    <a:pt x="806475" y="832190"/>
                    <a:pt x="804741" y="852990"/>
                  </a:cubicBezTo>
                  <a:cubicBezTo>
                    <a:pt x="803006" y="901522"/>
                    <a:pt x="803006" y="951787"/>
                    <a:pt x="804741" y="1002053"/>
                  </a:cubicBezTo>
                  <a:cubicBezTo>
                    <a:pt x="806475" y="1031519"/>
                    <a:pt x="790866" y="1073118"/>
                    <a:pt x="811678" y="1090451"/>
                  </a:cubicBezTo>
                  <a:cubicBezTo>
                    <a:pt x="830757" y="1106050"/>
                    <a:pt x="870648" y="1093917"/>
                    <a:pt x="901867" y="1095650"/>
                  </a:cubicBezTo>
                  <a:cubicBezTo>
                    <a:pt x="926148" y="1097384"/>
                    <a:pt x="929617" y="1086984"/>
                    <a:pt x="929617" y="1066184"/>
                  </a:cubicBezTo>
                  <a:cubicBezTo>
                    <a:pt x="929617" y="995120"/>
                    <a:pt x="929617" y="924055"/>
                    <a:pt x="929617" y="851256"/>
                  </a:cubicBezTo>
                  <a:lnTo>
                    <a:pt x="929617" y="636328"/>
                  </a:lnTo>
                  <a:cubicBezTo>
                    <a:pt x="927882" y="534064"/>
                    <a:pt x="860241" y="452599"/>
                    <a:pt x="771787" y="435267"/>
                  </a:cubicBezTo>
                  <a:cubicBezTo>
                    <a:pt x="750975" y="430933"/>
                    <a:pt x="730596" y="429633"/>
                    <a:pt x="710433" y="429417"/>
                  </a:cubicBezTo>
                  <a:close/>
                  <a:moveTo>
                    <a:pt x="40074" y="0"/>
                  </a:moveTo>
                  <a:lnTo>
                    <a:pt x="1722271" y="0"/>
                  </a:lnTo>
                  <a:lnTo>
                    <a:pt x="2386688" y="319060"/>
                  </a:lnTo>
                  <a:lnTo>
                    <a:pt x="2386688" y="1432508"/>
                  </a:lnTo>
                  <a:lnTo>
                    <a:pt x="183" y="1432508"/>
                  </a:lnTo>
                  <a:cubicBezTo>
                    <a:pt x="183" y="967727"/>
                    <a:pt x="183" y="502946"/>
                    <a:pt x="183" y="38165"/>
                  </a:cubicBezTo>
                  <a:cubicBezTo>
                    <a:pt x="-1551" y="5204"/>
                    <a:pt x="8855" y="0"/>
                    <a:pt x="40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35" name="Group 185"/>
          <p:cNvGrpSpPr>
            <a:grpSpLocks noChangeAspect="1"/>
          </p:cNvGrpSpPr>
          <p:nvPr/>
        </p:nvGrpSpPr>
        <p:grpSpPr bwMode="auto">
          <a:xfrm>
            <a:off x="7033616" y="2248923"/>
            <a:ext cx="543275" cy="429118"/>
            <a:chOff x="2681" y="2006"/>
            <a:chExt cx="395" cy="312"/>
          </a:xfrm>
        </p:grpSpPr>
        <p:sp>
          <p:nvSpPr>
            <p:cNvPr id="47" name="Freeform 187"/>
            <p:cNvSpPr>
              <a:spLocks/>
            </p:cNvSpPr>
            <p:nvPr/>
          </p:nvSpPr>
          <p:spPr bwMode="auto">
            <a:xfrm>
              <a:off x="2820" y="2264"/>
              <a:ext cx="116" cy="40"/>
            </a:xfrm>
            <a:custGeom>
              <a:avLst/>
              <a:gdLst>
                <a:gd name="T0" fmla="*/ 0 w 49"/>
                <a:gd name="T1" fmla="*/ 0 h 17"/>
                <a:gd name="T2" fmla="*/ 0 w 49"/>
                <a:gd name="T3" fmla="*/ 13 h 17"/>
                <a:gd name="T4" fmla="*/ 3 w 49"/>
                <a:gd name="T5" fmla="*/ 17 h 17"/>
                <a:gd name="T6" fmla="*/ 47 w 49"/>
                <a:gd name="T7" fmla="*/ 17 h 17"/>
                <a:gd name="T8" fmla="*/ 49 w 49"/>
                <a:gd name="T9" fmla="*/ 13 h 17"/>
                <a:gd name="T10" fmla="*/ 49 w 49"/>
                <a:gd name="T11" fmla="*/ 0 h 17"/>
                <a:gd name="T12" fmla="*/ 0 w 49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7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7"/>
                    <a:pt x="3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9" y="16"/>
                    <a:pt x="49" y="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1"/>
                    <a:pt x="17" y="0"/>
                    <a:pt x="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0" name="Freeform 188"/>
            <p:cNvSpPr>
              <a:spLocks/>
            </p:cNvSpPr>
            <p:nvPr/>
          </p:nvSpPr>
          <p:spPr bwMode="auto">
            <a:xfrm>
              <a:off x="2785" y="2297"/>
              <a:ext cx="189" cy="21"/>
            </a:xfrm>
            <a:custGeom>
              <a:avLst/>
              <a:gdLst>
                <a:gd name="T0" fmla="*/ 5 w 80"/>
                <a:gd name="T1" fmla="*/ 0 h 9"/>
                <a:gd name="T2" fmla="*/ 0 w 80"/>
                <a:gd name="T3" fmla="*/ 4 h 9"/>
                <a:gd name="T4" fmla="*/ 5 w 80"/>
                <a:gd name="T5" fmla="*/ 9 h 9"/>
                <a:gd name="T6" fmla="*/ 74 w 80"/>
                <a:gd name="T7" fmla="*/ 9 h 9"/>
                <a:gd name="T8" fmla="*/ 80 w 80"/>
                <a:gd name="T9" fmla="*/ 4 h 9"/>
                <a:gd name="T10" fmla="*/ 74 w 80"/>
                <a:gd name="T11" fmla="*/ 0 h 9"/>
                <a:gd name="T12" fmla="*/ 5 w 80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9">
                  <a:moveTo>
                    <a:pt x="5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7" y="9"/>
                    <a:pt x="80" y="7"/>
                    <a:pt x="80" y="4"/>
                  </a:cubicBezTo>
                  <a:cubicBezTo>
                    <a:pt x="80" y="2"/>
                    <a:pt x="77" y="0"/>
                    <a:pt x="74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2" name="Freeform 189"/>
            <p:cNvSpPr>
              <a:spLocks noEditPoints="1"/>
            </p:cNvSpPr>
            <p:nvPr/>
          </p:nvSpPr>
          <p:spPr bwMode="auto">
            <a:xfrm>
              <a:off x="2681" y="2006"/>
              <a:ext cx="395" cy="253"/>
            </a:xfrm>
            <a:custGeom>
              <a:avLst/>
              <a:gdLst>
                <a:gd name="T0" fmla="*/ 11 w 167"/>
                <a:gd name="T1" fmla="*/ 0 h 107"/>
                <a:gd name="T2" fmla="*/ 0 w 167"/>
                <a:gd name="T3" fmla="*/ 11 h 107"/>
                <a:gd name="T4" fmla="*/ 0 w 167"/>
                <a:gd name="T5" fmla="*/ 96 h 107"/>
                <a:gd name="T6" fmla="*/ 11 w 167"/>
                <a:gd name="T7" fmla="*/ 107 h 107"/>
                <a:gd name="T8" fmla="*/ 156 w 167"/>
                <a:gd name="T9" fmla="*/ 107 h 107"/>
                <a:gd name="T10" fmla="*/ 167 w 167"/>
                <a:gd name="T11" fmla="*/ 96 h 107"/>
                <a:gd name="T12" fmla="*/ 167 w 167"/>
                <a:gd name="T13" fmla="*/ 11 h 107"/>
                <a:gd name="T14" fmla="*/ 156 w 167"/>
                <a:gd name="T15" fmla="*/ 0 h 107"/>
                <a:gd name="T16" fmla="*/ 11 w 167"/>
                <a:gd name="T17" fmla="*/ 0 h 107"/>
                <a:gd name="T18" fmla="*/ 11 w 167"/>
                <a:gd name="T19" fmla="*/ 6 h 107"/>
                <a:gd name="T20" fmla="*/ 156 w 167"/>
                <a:gd name="T21" fmla="*/ 6 h 107"/>
                <a:gd name="T22" fmla="*/ 162 w 167"/>
                <a:gd name="T23" fmla="*/ 11 h 107"/>
                <a:gd name="T24" fmla="*/ 162 w 167"/>
                <a:gd name="T25" fmla="*/ 96 h 107"/>
                <a:gd name="T26" fmla="*/ 156 w 167"/>
                <a:gd name="T27" fmla="*/ 102 h 107"/>
                <a:gd name="T28" fmla="*/ 11 w 167"/>
                <a:gd name="T29" fmla="*/ 102 h 107"/>
                <a:gd name="T30" fmla="*/ 5 w 167"/>
                <a:gd name="T31" fmla="*/ 96 h 107"/>
                <a:gd name="T32" fmla="*/ 5 w 167"/>
                <a:gd name="T33" fmla="*/ 11 h 107"/>
                <a:gd name="T34" fmla="*/ 11 w 167"/>
                <a:gd name="T35" fmla="*/ 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7" h="107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5" y="107"/>
                    <a:pt x="11" y="107"/>
                  </a:cubicBezTo>
                  <a:cubicBezTo>
                    <a:pt x="156" y="107"/>
                    <a:pt x="156" y="107"/>
                    <a:pt x="156" y="107"/>
                  </a:cubicBezTo>
                  <a:cubicBezTo>
                    <a:pt x="162" y="107"/>
                    <a:pt x="167" y="102"/>
                    <a:pt x="167" y="96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67" y="5"/>
                    <a:pt x="162" y="0"/>
                    <a:pt x="156" y="0"/>
                  </a:cubicBezTo>
                  <a:lnTo>
                    <a:pt x="11" y="0"/>
                  </a:lnTo>
                  <a:close/>
                  <a:moveTo>
                    <a:pt x="11" y="6"/>
                  </a:moveTo>
                  <a:cubicBezTo>
                    <a:pt x="156" y="6"/>
                    <a:pt x="156" y="6"/>
                    <a:pt x="156" y="6"/>
                  </a:cubicBezTo>
                  <a:cubicBezTo>
                    <a:pt x="160" y="6"/>
                    <a:pt x="162" y="8"/>
                    <a:pt x="162" y="11"/>
                  </a:cubicBezTo>
                  <a:cubicBezTo>
                    <a:pt x="162" y="96"/>
                    <a:pt x="162" y="96"/>
                    <a:pt x="162" y="96"/>
                  </a:cubicBezTo>
                  <a:cubicBezTo>
                    <a:pt x="162" y="100"/>
                    <a:pt x="160" y="102"/>
                    <a:pt x="156" y="102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8" y="102"/>
                    <a:pt x="5" y="100"/>
                    <a:pt x="5" y="96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8"/>
                    <a:pt x="8" y="6"/>
                    <a:pt x="11" y="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60" name="Group 14"/>
          <p:cNvGrpSpPr>
            <a:grpSpLocks noChangeAspect="1"/>
          </p:cNvGrpSpPr>
          <p:nvPr/>
        </p:nvGrpSpPr>
        <p:grpSpPr bwMode="auto">
          <a:xfrm>
            <a:off x="7217985" y="2340726"/>
            <a:ext cx="170408" cy="164364"/>
            <a:chOff x="2125" y="116"/>
            <a:chExt cx="1748" cy="1686"/>
          </a:xfrm>
          <a:solidFill>
            <a:schemeClr val="accent1"/>
          </a:solidFill>
        </p:grpSpPr>
        <p:sp>
          <p:nvSpPr>
            <p:cNvPr id="66" name="Freeform 21"/>
            <p:cNvSpPr>
              <a:spLocks/>
            </p:cNvSpPr>
            <p:nvPr/>
          </p:nvSpPr>
          <p:spPr bwMode="auto">
            <a:xfrm>
              <a:off x="2555" y="475"/>
              <a:ext cx="409" cy="448"/>
            </a:xfrm>
            <a:custGeom>
              <a:avLst/>
              <a:gdLst>
                <a:gd name="T0" fmla="*/ 173 w 173"/>
                <a:gd name="T1" fmla="*/ 103 h 190"/>
                <a:gd name="T2" fmla="*/ 173 w 173"/>
                <a:gd name="T3" fmla="*/ 175 h 190"/>
                <a:gd name="T4" fmla="*/ 159 w 173"/>
                <a:gd name="T5" fmla="*/ 190 h 190"/>
                <a:gd name="T6" fmla="*/ 14 w 173"/>
                <a:gd name="T7" fmla="*/ 190 h 190"/>
                <a:gd name="T8" fmla="*/ 0 w 173"/>
                <a:gd name="T9" fmla="*/ 176 h 190"/>
                <a:gd name="T10" fmla="*/ 30 w 173"/>
                <a:gd name="T11" fmla="*/ 11 h 190"/>
                <a:gd name="T12" fmla="*/ 46 w 173"/>
                <a:gd name="T13" fmla="*/ 2 h 190"/>
                <a:gd name="T14" fmla="*/ 161 w 173"/>
                <a:gd name="T15" fmla="*/ 14 h 190"/>
                <a:gd name="T16" fmla="*/ 173 w 173"/>
                <a:gd name="T17" fmla="*/ 29 h 190"/>
                <a:gd name="T18" fmla="*/ 173 w 173"/>
                <a:gd name="T19" fmla="*/ 10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90">
                  <a:moveTo>
                    <a:pt x="173" y="103"/>
                  </a:moveTo>
                  <a:cubicBezTo>
                    <a:pt x="173" y="127"/>
                    <a:pt x="173" y="151"/>
                    <a:pt x="173" y="175"/>
                  </a:cubicBezTo>
                  <a:cubicBezTo>
                    <a:pt x="173" y="185"/>
                    <a:pt x="172" y="190"/>
                    <a:pt x="159" y="190"/>
                  </a:cubicBezTo>
                  <a:cubicBezTo>
                    <a:pt x="111" y="189"/>
                    <a:pt x="62" y="190"/>
                    <a:pt x="14" y="190"/>
                  </a:cubicBezTo>
                  <a:cubicBezTo>
                    <a:pt x="3" y="190"/>
                    <a:pt x="0" y="187"/>
                    <a:pt x="0" y="176"/>
                  </a:cubicBezTo>
                  <a:cubicBezTo>
                    <a:pt x="2" y="119"/>
                    <a:pt x="12" y="64"/>
                    <a:pt x="30" y="11"/>
                  </a:cubicBezTo>
                  <a:cubicBezTo>
                    <a:pt x="33" y="3"/>
                    <a:pt x="36" y="0"/>
                    <a:pt x="46" y="2"/>
                  </a:cubicBezTo>
                  <a:cubicBezTo>
                    <a:pt x="84" y="9"/>
                    <a:pt x="122" y="14"/>
                    <a:pt x="161" y="14"/>
                  </a:cubicBezTo>
                  <a:cubicBezTo>
                    <a:pt x="172" y="15"/>
                    <a:pt x="173" y="20"/>
                    <a:pt x="173" y="29"/>
                  </a:cubicBezTo>
                  <a:cubicBezTo>
                    <a:pt x="173" y="54"/>
                    <a:pt x="173" y="78"/>
                    <a:pt x="173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7" name="Freeform 22"/>
            <p:cNvSpPr>
              <a:spLocks/>
            </p:cNvSpPr>
            <p:nvPr/>
          </p:nvSpPr>
          <p:spPr bwMode="auto">
            <a:xfrm>
              <a:off x="2555" y="992"/>
              <a:ext cx="411" cy="451"/>
            </a:xfrm>
            <a:custGeom>
              <a:avLst/>
              <a:gdLst>
                <a:gd name="T0" fmla="*/ 173 w 174"/>
                <a:gd name="T1" fmla="*/ 89 h 191"/>
                <a:gd name="T2" fmla="*/ 173 w 174"/>
                <a:gd name="T3" fmla="*/ 163 h 191"/>
                <a:gd name="T4" fmla="*/ 160 w 174"/>
                <a:gd name="T5" fmla="*/ 176 h 191"/>
                <a:gd name="T6" fmla="*/ 53 w 174"/>
                <a:gd name="T7" fmla="*/ 188 h 191"/>
                <a:gd name="T8" fmla="*/ 28 w 174"/>
                <a:gd name="T9" fmla="*/ 172 h 191"/>
                <a:gd name="T10" fmla="*/ 0 w 174"/>
                <a:gd name="T11" fmla="*/ 16 h 191"/>
                <a:gd name="T12" fmla="*/ 15 w 174"/>
                <a:gd name="T13" fmla="*/ 0 h 191"/>
                <a:gd name="T14" fmla="*/ 159 w 174"/>
                <a:gd name="T15" fmla="*/ 0 h 191"/>
                <a:gd name="T16" fmla="*/ 173 w 174"/>
                <a:gd name="T17" fmla="*/ 15 h 191"/>
                <a:gd name="T18" fmla="*/ 173 w 174"/>
                <a:gd name="T19" fmla="*/ 89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4" h="191">
                  <a:moveTo>
                    <a:pt x="173" y="89"/>
                  </a:moveTo>
                  <a:cubicBezTo>
                    <a:pt x="173" y="113"/>
                    <a:pt x="173" y="138"/>
                    <a:pt x="173" y="163"/>
                  </a:cubicBezTo>
                  <a:cubicBezTo>
                    <a:pt x="174" y="173"/>
                    <a:pt x="170" y="176"/>
                    <a:pt x="160" y="176"/>
                  </a:cubicBezTo>
                  <a:cubicBezTo>
                    <a:pt x="124" y="176"/>
                    <a:pt x="88" y="181"/>
                    <a:pt x="53" y="188"/>
                  </a:cubicBezTo>
                  <a:cubicBezTo>
                    <a:pt x="39" y="191"/>
                    <a:pt x="32" y="187"/>
                    <a:pt x="28" y="172"/>
                  </a:cubicBezTo>
                  <a:cubicBezTo>
                    <a:pt x="12" y="121"/>
                    <a:pt x="2" y="70"/>
                    <a:pt x="0" y="16"/>
                  </a:cubicBezTo>
                  <a:cubicBezTo>
                    <a:pt x="0" y="4"/>
                    <a:pt x="3" y="0"/>
                    <a:pt x="15" y="0"/>
                  </a:cubicBezTo>
                  <a:cubicBezTo>
                    <a:pt x="63" y="1"/>
                    <a:pt x="111" y="1"/>
                    <a:pt x="159" y="0"/>
                  </a:cubicBezTo>
                  <a:cubicBezTo>
                    <a:pt x="171" y="0"/>
                    <a:pt x="174" y="4"/>
                    <a:pt x="173" y="15"/>
                  </a:cubicBezTo>
                  <a:cubicBezTo>
                    <a:pt x="173" y="40"/>
                    <a:pt x="173" y="64"/>
                    <a:pt x="173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8" name="Freeform 23"/>
            <p:cNvSpPr>
              <a:spLocks/>
            </p:cNvSpPr>
            <p:nvPr/>
          </p:nvSpPr>
          <p:spPr bwMode="auto">
            <a:xfrm>
              <a:off x="3035" y="475"/>
              <a:ext cx="413" cy="448"/>
            </a:xfrm>
            <a:custGeom>
              <a:avLst/>
              <a:gdLst>
                <a:gd name="T0" fmla="*/ 87 w 175"/>
                <a:gd name="T1" fmla="*/ 190 h 190"/>
                <a:gd name="T2" fmla="*/ 15 w 175"/>
                <a:gd name="T3" fmla="*/ 190 h 190"/>
                <a:gd name="T4" fmla="*/ 0 w 175"/>
                <a:gd name="T5" fmla="*/ 175 h 190"/>
                <a:gd name="T6" fmla="*/ 0 w 175"/>
                <a:gd name="T7" fmla="*/ 29 h 190"/>
                <a:gd name="T8" fmla="*/ 13 w 175"/>
                <a:gd name="T9" fmla="*/ 14 h 190"/>
                <a:gd name="T10" fmla="*/ 126 w 175"/>
                <a:gd name="T11" fmla="*/ 2 h 190"/>
                <a:gd name="T12" fmla="*/ 143 w 175"/>
                <a:gd name="T13" fmla="*/ 12 h 190"/>
                <a:gd name="T14" fmla="*/ 174 w 175"/>
                <a:gd name="T15" fmla="*/ 176 h 190"/>
                <a:gd name="T16" fmla="*/ 159 w 175"/>
                <a:gd name="T17" fmla="*/ 190 h 190"/>
                <a:gd name="T18" fmla="*/ 87 w 175"/>
                <a:gd name="T19" fmla="*/ 190 h 190"/>
                <a:gd name="T20" fmla="*/ 87 w 175"/>
                <a:gd name="T2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90">
                  <a:moveTo>
                    <a:pt x="87" y="190"/>
                  </a:moveTo>
                  <a:cubicBezTo>
                    <a:pt x="63" y="190"/>
                    <a:pt x="39" y="189"/>
                    <a:pt x="15" y="190"/>
                  </a:cubicBezTo>
                  <a:cubicBezTo>
                    <a:pt x="4" y="190"/>
                    <a:pt x="0" y="187"/>
                    <a:pt x="0" y="175"/>
                  </a:cubicBezTo>
                  <a:cubicBezTo>
                    <a:pt x="1" y="127"/>
                    <a:pt x="1" y="78"/>
                    <a:pt x="0" y="29"/>
                  </a:cubicBezTo>
                  <a:cubicBezTo>
                    <a:pt x="0" y="20"/>
                    <a:pt x="1" y="15"/>
                    <a:pt x="13" y="14"/>
                  </a:cubicBezTo>
                  <a:cubicBezTo>
                    <a:pt x="51" y="13"/>
                    <a:pt x="89" y="9"/>
                    <a:pt x="126" y="2"/>
                  </a:cubicBezTo>
                  <a:cubicBezTo>
                    <a:pt x="136" y="0"/>
                    <a:pt x="139" y="2"/>
                    <a:pt x="143" y="12"/>
                  </a:cubicBezTo>
                  <a:cubicBezTo>
                    <a:pt x="162" y="65"/>
                    <a:pt x="169" y="120"/>
                    <a:pt x="174" y="176"/>
                  </a:cubicBezTo>
                  <a:cubicBezTo>
                    <a:pt x="175" y="187"/>
                    <a:pt x="170" y="190"/>
                    <a:pt x="159" y="190"/>
                  </a:cubicBezTo>
                  <a:cubicBezTo>
                    <a:pt x="135" y="189"/>
                    <a:pt x="111" y="190"/>
                    <a:pt x="87" y="190"/>
                  </a:cubicBezTo>
                  <a:cubicBezTo>
                    <a:pt x="87" y="190"/>
                    <a:pt x="87" y="190"/>
                    <a:pt x="87" y="1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9" name="Freeform 24"/>
            <p:cNvSpPr>
              <a:spLocks/>
            </p:cNvSpPr>
            <p:nvPr/>
          </p:nvSpPr>
          <p:spPr bwMode="auto">
            <a:xfrm>
              <a:off x="3434" y="380"/>
              <a:ext cx="435" cy="543"/>
            </a:xfrm>
            <a:custGeom>
              <a:avLst/>
              <a:gdLst>
                <a:gd name="T0" fmla="*/ 108 w 184"/>
                <a:gd name="T1" fmla="*/ 230 h 230"/>
                <a:gd name="T2" fmla="*/ 50 w 184"/>
                <a:gd name="T3" fmla="*/ 230 h 230"/>
                <a:gd name="T4" fmla="*/ 34 w 184"/>
                <a:gd name="T5" fmla="*/ 216 h 230"/>
                <a:gd name="T6" fmla="*/ 2 w 184"/>
                <a:gd name="T7" fmla="*/ 42 h 230"/>
                <a:gd name="T8" fmla="*/ 9 w 184"/>
                <a:gd name="T9" fmla="*/ 30 h 230"/>
                <a:gd name="T10" fmla="*/ 82 w 184"/>
                <a:gd name="T11" fmla="*/ 3 h 230"/>
                <a:gd name="T12" fmla="*/ 97 w 184"/>
                <a:gd name="T13" fmla="*/ 8 h 230"/>
                <a:gd name="T14" fmla="*/ 183 w 184"/>
                <a:gd name="T15" fmla="*/ 218 h 230"/>
                <a:gd name="T16" fmla="*/ 170 w 184"/>
                <a:gd name="T17" fmla="*/ 230 h 230"/>
                <a:gd name="T18" fmla="*/ 108 w 184"/>
                <a:gd name="T19" fmla="*/ 230 h 230"/>
                <a:gd name="T20" fmla="*/ 108 w 184"/>
                <a:gd name="T21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4" h="230">
                  <a:moveTo>
                    <a:pt x="108" y="230"/>
                  </a:moveTo>
                  <a:cubicBezTo>
                    <a:pt x="89" y="230"/>
                    <a:pt x="69" y="229"/>
                    <a:pt x="50" y="230"/>
                  </a:cubicBezTo>
                  <a:cubicBezTo>
                    <a:pt x="39" y="230"/>
                    <a:pt x="34" y="227"/>
                    <a:pt x="34" y="216"/>
                  </a:cubicBezTo>
                  <a:cubicBezTo>
                    <a:pt x="33" y="156"/>
                    <a:pt x="22" y="98"/>
                    <a:pt x="2" y="42"/>
                  </a:cubicBezTo>
                  <a:cubicBezTo>
                    <a:pt x="0" y="35"/>
                    <a:pt x="2" y="32"/>
                    <a:pt x="9" y="30"/>
                  </a:cubicBezTo>
                  <a:cubicBezTo>
                    <a:pt x="34" y="23"/>
                    <a:pt x="59" y="15"/>
                    <a:pt x="82" y="3"/>
                  </a:cubicBezTo>
                  <a:cubicBezTo>
                    <a:pt x="89" y="0"/>
                    <a:pt x="93" y="2"/>
                    <a:pt x="97" y="8"/>
                  </a:cubicBezTo>
                  <a:cubicBezTo>
                    <a:pt x="148" y="69"/>
                    <a:pt x="176" y="139"/>
                    <a:pt x="183" y="218"/>
                  </a:cubicBezTo>
                  <a:cubicBezTo>
                    <a:pt x="184" y="229"/>
                    <a:pt x="178" y="230"/>
                    <a:pt x="170" y="230"/>
                  </a:cubicBezTo>
                  <a:cubicBezTo>
                    <a:pt x="149" y="230"/>
                    <a:pt x="128" y="230"/>
                    <a:pt x="108" y="230"/>
                  </a:cubicBezTo>
                  <a:cubicBezTo>
                    <a:pt x="108" y="230"/>
                    <a:pt x="108" y="230"/>
                    <a:pt x="108" y="2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0" name="Freeform 25"/>
            <p:cNvSpPr>
              <a:spLocks/>
            </p:cNvSpPr>
            <p:nvPr/>
          </p:nvSpPr>
          <p:spPr bwMode="auto">
            <a:xfrm>
              <a:off x="3035" y="992"/>
              <a:ext cx="413" cy="449"/>
            </a:xfrm>
            <a:custGeom>
              <a:avLst/>
              <a:gdLst>
                <a:gd name="T0" fmla="*/ 1 w 175"/>
                <a:gd name="T1" fmla="*/ 86 h 190"/>
                <a:gd name="T2" fmla="*/ 0 w 175"/>
                <a:gd name="T3" fmla="*/ 16 h 190"/>
                <a:gd name="T4" fmla="*/ 15 w 175"/>
                <a:gd name="T5" fmla="*/ 0 h 190"/>
                <a:gd name="T6" fmla="*/ 159 w 175"/>
                <a:gd name="T7" fmla="*/ 0 h 190"/>
                <a:gd name="T8" fmla="*/ 174 w 175"/>
                <a:gd name="T9" fmla="*/ 14 h 190"/>
                <a:gd name="T10" fmla="*/ 144 w 175"/>
                <a:gd name="T11" fmla="*/ 176 h 190"/>
                <a:gd name="T12" fmla="*/ 124 w 175"/>
                <a:gd name="T13" fmla="*/ 188 h 190"/>
                <a:gd name="T14" fmla="*/ 11 w 175"/>
                <a:gd name="T15" fmla="*/ 176 h 190"/>
                <a:gd name="T16" fmla="*/ 0 w 175"/>
                <a:gd name="T17" fmla="*/ 162 h 190"/>
                <a:gd name="T18" fmla="*/ 0 w 175"/>
                <a:gd name="T19" fmla="*/ 86 h 190"/>
                <a:gd name="T20" fmla="*/ 1 w 175"/>
                <a:gd name="T21" fmla="*/ 8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90">
                  <a:moveTo>
                    <a:pt x="1" y="86"/>
                  </a:moveTo>
                  <a:cubicBezTo>
                    <a:pt x="1" y="63"/>
                    <a:pt x="1" y="40"/>
                    <a:pt x="0" y="16"/>
                  </a:cubicBezTo>
                  <a:cubicBezTo>
                    <a:pt x="0" y="5"/>
                    <a:pt x="2" y="0"/>
                    <a:pt x="15" y="0"/>
                  </a:cubicBezTo>
                  <a:cubicBezTo>
                    <a:pt x="63" y="1"/>
                    <a:pt x="111" y="1"/>
                    <a:pt x="159" y="0"/>
                  </a:cubicBezTo>
                  <a:cubicBezTo>
                    <a:pt x="170" y="0"/>
                    <a:pt x="175" y="2"/>
                    <a:pt x="174" y="14"/>
                  </a:cubicBezTo>
                  <a:cubicBezTo>
                    <a:pt x="169" y="69"/>
                    <a:pt x="162" y="123"/>
                    <a:pt x="144" y="176"/>
                  </a:cubicBezTo>
                  <a:cubicBezTo>
                    <a:pt x="140" y="187"/>
                    <a:pt x="135" y="190"/>
                    <a:pt x="124" y="188"/>
                  </a:cubicBezTo>
                  <a:cubicBezTo>
                    <a:pt x="87" y="181"/>
                    <a:pt x="49" y="176"/>
                    <a:pt x="11" y="176"/>
                  </a:cubicBezTo>
                  <a:cubicBezTo>
                    <a:pt x="0" y="176"/>
                    <a:pt x="0" y="170"/>
                    <a:pt x="0" y="162"/>
                  </a:cubicBezTo>
                  <a:cubicBezTo>
                    <a:pt x="1" y="137"/>
                    <a:pt x="0" y="112"/>
                    <a:pt x="0" y="86"/>
                  </a:cubicBezTo>
                  <a:cubicBezTo>
                    <a:pt x="0" y="86"/>
                    <a:pt x="1" y="86"/>
                    <a:pt x="1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2" name="Freeform 26"/>
            <p:cNvSpPr>
              <a:spLocks/>
            </p:cNvSpPr>
            <p:nvPr/>
          </p:nvSpPr>
          <p:spPr bwMode="auto">
            <a:xfrm>
              <a:off x="3434" y="992"/>
              <a:ext cx="439" cy="543"/>
            </a:xfrm>
            <a:custGeom>
              <a:avLst/>
              <a:gdLst>
                <a:gd name="T0" fmla="*/ 183 w 186"/>
                <a:gd name="T1" fmla="*/ 15 h 230"/>
                <a:gd name="T2" fmla="*/ 100 w 186"/>
                <a:gd name="T3" fmla="*/ 219 h 230"/>
                <a:gd name="T4" fmla="*/ 78 w 186"/>
                <a:gd name="T5" fmla="*/ 225 h 230"/>
                <a:gd name="T6" fmla="*/ 11 w 186"/>
                <a:gd name="T7" fmla="*/ 201 h 230"/>
                <a:gd name="T8" fmla="*/ 3 w 186"/>
                <a:gd name="T9" fmla="*/ 186 h 230"/>
                <a:gd name="T10" fmla="*/ 34 w 186"/>
                <a:gd name="T11" fmla="*/ 16 h 230"/>
                <a:gd name="T12" fmla="*/ 52 w 186"/>
                <a:gd name="T13" fmla="*/ 0 h 230"/>
                <a:gd name="T14" fmla="*/ 163 w 186"/>
                <a:gd name="T15" fmla="*/ 0 h 230"/>
                <a:gd name="T16" fmla="*/ 183 w 186"/>
                <a:gd name="T17" fmla="*/ 15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" h="230">
                  <a:moveTo>
                    <a:pt x="183" y="15"/>
                  </a:moveTo>
                  <a:cubicBezTo>
                    <a:pt x="175" y="95"/>
                    <a:pt x="147" y="161"/>
                    <a:pt x="100" y="219"/>
                  </a:cubicBezTo>
                  <a:cubicBezTo>
                    <a:pt x="94" y="227"/>
                    <a:pt x="89" y="230"/>
                    <a:pt x="78" y="225"/>
                  </a:cubicBezTo>
                  <a:cubicBezTo>
                    <a:pt x="56" y="216"/>
                    <a:pt x="34" y="208"/>
                    <a:pt x="11" y="201"/>
                  </a:cubicBezTo>
                  <a:cubicBezTo>
                    <a:pt x="1" y="198"/>
                    <a:pt x="0" y="195"/>
                    <a:pt x="3" y="186"/>
                  </a:cubicBezTo>
                  <a:cubicBezTo>
                    <a:pt x="22" y="131"/>
                    <a:pt x="33" y="75"/>
                    <a:pt x="34" y="16"/>
                  </a:cubicBezTo>
                  <a:cubicBezTo>
                    <a:pt x="34" y="3"/>
                    <a:pt x="39" y="0"/>
                    <a:pt x="52" y="0"/>
                  </a:cubicBezTo>
                  <a:cubicBezTo>
                    <a:pt x="89" y="1"/>
                    <a:pt x="126" y="1"/>
                    <a:pt x="163" y="0"/>
                  </a:cubicBezTo>
                  <a:cubicBezTo>
                    <a:pt x="179" y="0"/>
                    <a:pt x="186" y="4"/>
                    <a:pt x="18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3" name="Freeform 27"/>
            <p:cNvSpPr>
              <a:spLocks/>
            </p:cNvSpPr>
            <p:nvPr/>
          </p:nvSpPr>
          <p:spPr bwMode="auto">
            <a:xfrm>
              <a:off x="2125" y="992"/>
              <a:ext cx="440" cy="541"/>
            </a:xfrm>
            <a:custGeom>
              <a:avLst/>
              <a:gdLst>
                <a:gd name="T0" fmla="*/ 77 w 186"/>
                <a:gd name="T1" fmla="*/ 0 h 229"/>
                <a:gd name="T2" fmla="*/ 137 w 186"/>
                <a:gd name="T3" fmla="*/ 0 h 229"/>
                <a:gd name="T4" fmla="*/ 151 w 186"/>
                <a:gd name="T5" fmla="*/ 13 h 229"/>
                <a:gd name="T6" fmla="*/ 182 w 186"/>
                <a:gd name="T7" fmla="*/ 185 h 229"/>
                <a:gd name="T8" fmla="*/ 173 w 186"/>
                <a:gd name="T9" fmla="*/ 202 h 229"/>
                <a:gd name="T10" fmla="*/ 111 w 186"/>
                <a:gd name="T11" fmla="*/ 224 h 229"/>
                <a:gd name="T12" fmla="*/ 87 w 186"/>
                <a:gd name="T13" fmla="*/ 219 h 229"/>
                <a:gd name="T14" fmla="*/ 7 w 186"/>
                <a:gd name="T15" fmla="*/ 45 h 229"/>
                <a:gd name="T16" fmla="*/ 47 w 186"/>
                <a:gd name="T17" fmla="*/ 0 h 229"/>
                <a:gd name="T18" fmla="*/ 77 w 186"/>
                <a:gd name="T19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229">
                  <a:moveTo>
                    <a:pt x="77" y="0"/>
                  </a:moveTo>
                  <a:cubicBezTo>
                    <a:pt x="97" y="0"/>
                    <a:pt x="117" y="1"/>
                    <a:pt x="137" y="0"/>
                  </a:cubicBezTo>
                  <a:cubicBezTo>
                    <a:pt x="147" y="0"/>
                    <a:pt x="151" y="2"/>
                    <a:pt x="151" y="13"/>
                  </a:cubicBezTo>
                  <a:cubicBezTo>
                    <a:pt x="153" y="72"/>
                    <a:pt x="163" y="129"/>
                    <a:pt x="182" y="185"/>
                  </a:cubicBezTo>
                  <a:cubicBezTo>
                    <a:pt x="186" y="196"/>
                    <a:pt x="183" y="199"/>
                    <a:pt x="173" y="202"/>
                  </a:cubicBezTo>
                  <a:cubicBezTo>
                    <a:pt x="152" y="208"/>
                    <a:pt x="131" y="215"/>
                    <a:pt x="111" y="224"/>
                  </a:cubicBezTo>
                  <a:cubicBezTo>
                    <a:pt x="100" y="229"/>
                    <a:pt x="94" y="227"/>
                    <a:pt x="87" y="219"/>
                  </a:cubicBezTo>
                  <a:cubicBezTo>
                    <a:pt x="43" y="169"/>
                    <a:pt x="18" y="110"/>
                    <a:pt x="7" y="45"/>
                  </a:cubicBezTo>
                  <a:cubicBezTo>
                    <a:pt x="0" y="0"/>
                    <a:pt x="2" y="0"/>
                    <a:pt x="47" y="0"/>
                  </a:cubicBezTo>
                  <a:cubicBezTo>
                    <a:pt x="57" y="0"/>
                    <a:pt x="67" y="0"/>
                    <a:pt x="7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4" name="Freeform 28"/>
            <p:cNvSpPr>
              <a:spLocks/>
            </p:cNvSpPr>
            <p:nvPr/>
          </p:nvSpPr>
          <p:spPr bwMode="auto">
            <a:xfrm>
              <a:off x="2128" y="383"/>
              <a:ext cx="441" cy="543"/>
            </a:xfrm>
            <a:custGeom>
              <a:avLst/>
              <a:gdLst>
                <a:gd name="T0" fmla="*/ 76 w 187"/>
                <a:gd name="T1" fmla="*/ 229 h 230"/>
                <a:gd name="T2" fmla="*/ 20 w 187"/>
                <a:gd name="T3" fmla="*/ 229 h 230"/>
                <a:gd name="T4" fmla="*/ 2 w 187"/>
                <a:gd name="T5" fmla="*/ 210 h 230"/>
                <a:gd name="T6" fmla="*/ 68 w 187"/>
                <a:gd name="T7" fmla="*/ 34 h 230"/>
                <a:gd name="T8" fmla="*/ 130 w 187"/>
                <a:gd name="T9" fmla="*/ 14 h 230"/>
                <a:gd name="T10" fmla="*/ 149 w 187"/>
                <a:gd name="T11" fmla="*/ 21 h 230"/>
                <a:gd name="T12" fmla="*/ 183 w 187"/>
                <a:gd name="T13" fmla="*/ 34 h 230"/>
                <a:gd name="T14" fmla="*/ 174 w 187"/>
                <a:gd name="T15" fmla="*/ 67 h 230"/>
                <a:gd name="T16" fmla="*/ 150 w 187"/>
                <a:gd name="T17" fmla="*/ 214 h 230"/>
                <a:gd name="T18" fmla="*/ 134 w 187"/>
                <a:gd name="T19" fmla="*/ 229 h 230"/>
                <a:gd name="T20" fmla="*/ 76 w 187"/>
                <a:gd name="T21" fmla="*/ 229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7" h="230">
                  <a:moveTo>
                    <a:pt x="76" y="229"/>
                  </a:moveTo>
                  <a:cubicBezTo>
                    <a:pt x="57" y="229"/>
                    <a:pt x="39" y="228"/>
                    <a:pt x="20" y="229"/>
                  </a:cubicBezTo>
                  <a:cubicBezTo>
                    <a:pt x="5" y="230"/>
                    <a:pt x="0" y="225"/>
                    <a:pt x="2" y="210"/>
                  </a:cubicBezTo>
                  <a:cubicBezTo>
                    <a:pt x="12" y="147"/>
                    <a:pt x="30" y="87"/>
                    <a:pt x="68" y="34"/>
                  </a:cubicBezTo>
                  <a:cubicBezTo>
                    <a:pt x="92" y="0"/>
                    <a:pt x="92" y="0"/>
                    <a:pt x="130" y="14"/>
                  </a:cubicBezTo>
                  <a:cubicBezTo>
                    <a:pt x="137" y="16"/>
                    <a:pt x="143" y="19"/>
                    <a:pt x="149" y="21"/>
                  </a:cubicBezTo>
                  <a:cubicBezTo>
                    <a:pt x="161" y="25"/>
                    <a:pt x="177" y="26"/>
                    <a:pt x="183" y="34"/>
                  </a:cubicBezTo>
                  <a:cubicBezTo>
                    <a:pt x="187" y="40"/>
                    <a:pt x="177" y="56"/>
                    <a:pt x="174" y="67"/>
                  </a:cubicBezTo>
                  <a:cubicBezTo>
                    <a:pt x="160" y="115"/>
                    <a:pt x="152" y="164"/>
                    <a:pt x="150" y="214"/>
                  </a:cubicBezTo>
                  <a:cubicBezTo>
                    <a:pt x="150" y="227"/>
                    <a:pt x="145" y="229"/>
                    <a:pt x="134" y="229"/>
                  </a:cubicBezTo>
                  <a:cubicBezTo>
                    <a:pt x="115" y="228"/>
                    <a:pt x="95" y="229"/>
                    <a:pt x="76" y="2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5" name="Freeform 29"/>
            <p:cNvSpPr>
              <a:spLocks/>
            </p:cNvSpPr>
            <p:nvPr/>
          </p:nvSpPr>
          <p:spPr bwMode="auto">
            <a:xfrm>
              <a:off x="2659" y="118"/>
              <a:ext cx="305" cy="319"/>
            </a:xfrm>
            <a:custGeom>
              <a:avLst/>
              <a:gdLst>
                <a:gd name="T0" fmla="*/ 129 w 129"/>
                <a:gd name="T1" fmla="*/ 69 h 135"/>
                <a:gd name="T2" fmla="*/ 129 w 129"/>
                <a:gd name="T3" fmla="*/ 120 h 135"/>
                <a:gd name="T4" fmla="*/ 116 w 129"/>
                <a:gd name="T5" fmla="*/ 135 h 135"/>
                <a:gd name="T6" fmla="*/ 18 w 129"/>
                <a:gd name="T7" fmla="*/ 125 h 135"/>
                <a:gd name="T8" fmla="*/ 7 w 129"/>
                <a:gd name="T9" fmla="*/ 112 h 135"/>
                <a:gd name="T10" fmla="*/ 107 w 129"/>
                <a:gd name="T11" fmla="*/ 9 h 135"/>
                <a:gd name="T12" fmla="*/ 129 w 129"/>
                <a:gd name="T13" fmla="*/ 23 h 135"/>
                <a:gd name="T14" fmla="*/ 129 w 129"/>
                <a:gd name="T15" fmla="*/ 6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35">
                  <a:moveTo>
                    <a:pt x="129" y="69"/>
                  </a:moveTo>
                  <a:cubicBezTo>
                    <a:pt x="129" y="86"/>
                    <a:pt x="129" y="103"/>
                    <a:pt x="129" y="120"/>
                  </a:cubicBezTo>
                  <a:cubicBezTo>
                    <a:pt x="129" y="130"/>
                    <a:pt x="128" y="135"/>
                    <a:pt x="116" y="135"/>
                  </a:cubicBezTo>
                  <a:cubicBezTo>
                    <a:pt x="83" y="134"/>
                    <a:pt x="50" y="129"/>
                    <a:pt x="18" y="125"/>
                  </a:cubicBezTo>
                  <a:cubicBezTo>
                    <a:pt x="13" y="124"/>
                    <a:pt x="0" y="125"/>
                    <a:pt x="7" y="112"/>
                  </a:cubicBezTo>
                  <a:cubicBezTo>
                    <a:pt x="31" y="68"/>
                    <a:pt x="59" y="29"/>
                    <a:pt x="107" y="9"/>
                  </a:cubicBezTo>
                  <a:cubicBezTo>
                    <a:pt x="129" y="0"/>
                    <a:pt x="129" y="1"/>
                    <a:pt x="129" y="23"/>
                  </a:cubicBezTo>
                  <a:cubicBezTo>
                    <a:pt x="129" y="38"/>
                    <a:pt x="129" y="53"/>
                    <a:pt x="12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6" name="Freeform 30"/>
            <p:cNvSpPr>
              <a:spLocks/>
            </p:cNvSpPr>
            <p:nvPr/>
          </p:nvSpPr>
          <p:spPr bwMode="auto">
            <a:xfrm>
              <a:off x="2643" y="1479"/>
              <a:ext cx="323" cy="311"/>
            </a:xfrm>
            <a:custGeom>
              <a:avLst/>
              <a:gdLst>
                <a:gd name="T0" fmla="*/ 136 w 137"/>
                <a:gd name="T1" fmla="*/ 67 h 132"/>
                <a:gd name="T2" fmla="*/ 136 w 137"/>
                <a:gd name="T3" fmla="*/ 115 h 132"/>
                <a:gd name="T4" fmla="*/ 118 w 137"/>
                <a:gd name="T5" fmla="*/ 128 h 132"/>
                <a:gd name="T6" fmla="*/ 35 w 137"/>
                <a:gd name="T7" fmla="*/ 57 h 132"/>
                <a:gd name="T8" fmla="*/ 59 w 137"/>
                <a:gd name="T9" fmla="*/ 6 h 132"/>
                <a:gd name="T10" fmla="*/ 118 w 137"/>
                <a:gd name="T11" fmla="*/ 1 h 132"/>
                <a:gd name="T12" fmla="*/ 136 w 137"/>
                <a:gd name="T13" fmla="*/ 18 h 132"/>
                <a:gd name="T14" fmla="*/ 136 w 137"/>
                <a:gd name="T15" fmla="*/ 6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132">
                  <a:moveTo>
                    <a:pt x="136" y="67"/>
                  </a:moveTo>
                  <a:cubicBezTo>
                    <a:pt x="136" y="83"/>
                    <a:pt x="135" y="99"/>
                    <a:pt x="136" y="115"/>
                  </a:cubicBezTo>
                  <a:cubicBezTo>
                    <a:pt x="137" y="132"/>
                    <a:pt x="131" y="132"/>
                    <a:pt x="118" y="128"/>
                  </a:cubicBezTo>
                  <a:cubicBezTo>
                    <a:pt x="81" y="115"/>
                    <a:pt x="55" y="88"/>
                    <a:pt x="35" y="57"/>
                  </a:cubicBezTo>
                  <a:cubicBezTo>
                    <a:pt x="0" y="2"/>
                    <a:pt x="5" y="16"/>
                    <a:pt x="59" y="6"/>
                  </a:cubicBezTo>
                  <a:cubicBezTo>
                    <a:pt x="78" y="2"/>
                    <a:pt x="98" y="2"/>
                    <a:pt x="118" y="1"/>
                  </a:cubicBezTo>
                  <a:cubicBezTo>
                    <a:pt x="132" y="0"/>
                    <a:pt x="137" y="3"/>
                    <a:pt x="136" y="18"/>
                  </a:cubicBezTo>
                  <a:cubicBezTo>
                    <a:pt x="135" y="34"/>
                    <a:pt x="136" y="51"/>
                    <a:pt x="136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7" name="Freeform 31"/>
            <p:cNvSpPr>
              <a:spLocks/>
            </p:cNvSpPr>
            <p:nvPr/>
          </p:nvSpPr>
          <p:spPr bwMode="auto">
            <a:xfrm>
              <a:off x="3035" y="125"/>
              <a:ext cx="297" cy="312"/>
            </a:xfrm>
            <a:custGeom>
              <a:avLst/>
              <a:gdLst>
                <a:gd name="T0" fmla="*/ 126 w 126"/>
                <a:gd name="T1" fmla="*/ 118 h 132"/>
                <a:gd name="T2" fmla="*/ 13 w 126"/>
                <a:gd name="T3" fmla="*/ 131 h 132"/>
                <a:gd name="T4" fmla="*/ 0 w 126"/>
                <a:gd name="T5" fmla="*/ 119 h 132"/>
                <a:gd name="T6" fmla="*/ 0 w 126"/>
                <a:gd name="T7" fmla="*/ 15 h 132"/>
                <a:gd name="T8" fmla="*/ 15 w 126"/>
                <a:gd name="T9" fmla="*/ 3 h 132"/>
                <a:gd name="T10" fmla="*/ 76 w 126"/>
                <a:gd name="T11" fmla="*/ 44 h 132"/>
                <a:gd name="T12" fmla="*/ 126 w 126"/>
                <a:gd name="T13" fmla="*/ 11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32">
                  <a:moveTo>
                    <a:pt x="126" y="118"/>
                  </a:moveTo>
                  <a:cubicBezTo>
                    <a:pt x="87" y="126"/>
                    <a:pt x="50" y="131"/>
                    <a:pt x="13" y="131"/>
                  </a:cubicBezTo>
                  <a:cubicBezTo>
                    <a:pt x="3" y="132"/>
                    <a:pt x="0" y="128"/>
                    <a:pt x="0" y="119"/>
                  </a:cubicBezTo>
                  <a:cubicBezTo>
                    <a:pt x="1" y="84"/>
                    <a:pt x="1" y="49"/>
                    <a:pt x="0" y="15"/>
                  </a:cubicBezTo>
                  <a:cubicBezTo>
                    <a:pt x="0" y="2"/>
                    <a:pt x="6" y="0"/>
                    <a:pt x="15" y="3"/>
                  </a:cubicBezTo>
                  <a:cubicBezTo>
                    <a:pt x="39" y="11"/>
                    <a:pt x="59" y="26"/>
                    <a:pt x="76" y="44"/>
                  </a:cubicBezTo>
                  <a:cubicBezTo>
                    <a:pt x="96" y="65"/>
                    <a:pt x="112" y="90"/>
                    <a:pt x="126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8" name="Freeform 32"/>
            <p:cNvSpPr>
              <a:spLocks/>
            </p:cNvSpPr>
            <p:nvPr/>
          </p:nvSpPr>
          <p:spPr bwMode="auto">
            <a:xfrm>
              <a:off x="3030" y="1481"/>
              <a:ext cx="302" cy="316"/>
            </a:xfrm>
            <a:custGeom>
              <a:avLst/>
              <a:gdLst>
                <a:gd name="T0" fmla="*/ 128 w 128"/>
                <a:gd name="T1" fmla="*/ 13 h 134"/>
                <a:gd name="T2" fmla="*/ 26 w 128"/>
                <a:gd name="T3" fmla="*/ 124 h 134"/>
                <a:gd name="T4" fmla="*/ 2 w 128"/>
                <a:gd name="T5" fmla="*/ 109 h 134"/>
                <a:gd name="T6" fmla="*/ 3 w 128"/>
                <a:gd name="T7" fmla="*/ 15 h 134"/>
                <a:gd name="T8" fmla="*/ 10 w 128"/>
                <a:gd name="T9" fmla="*/ 0 h 134"/>
                <a:gd name="T10" fmla="*/ 128 w 128"/>
                <a:gd name="T11" fmla="*/ 1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4">
                  <a:moveTo>
                    <a:pt x="128" y="13"/>
                  </a:moveTo>
                  <a:cubicBezTo>
                    <a:pt x="104" y="61"/>
                    <a:pt x="76" y="102"/>
                    <a:pt x="26" y="124"/>
                  </a:cubicBezTo>
                  <a:cubicBezTo>
                    <a:pt x="5" y="134"/>
                    <a:pt x="3" y="132"/>
                    <a:pt x="2" y="109"/>
                  </a:cubicBezTo>
                  <a:cubicBezTo>
                    <a:pt x="2" y="78"/>
                    <a:pt x="2" y="47"/>
                    <a:pt x="3" y="15"/>
                  </a:cubicBezTo>
                  <a:cubicBezTo>
                    <a:pt x="3" y="10"/>
                    <a:pt x="0" y="0"/>
                    <a:pt x="10" y="0"/>
                  </a:cubicBezTo>
                  <a:cubicBezTo>
                    <a:pt x="49" y="0"/>
                    <a:pt x="88" y="4"/>
                    <a:pt x="128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9" name="Freeform 33"/>
            <p:cNvSpPr>
              <a:spLocks/>
            </p:cNvSpPr>
            <p:nvPr/>
          </p:nvSpPr>
          <p:spPr bwMode="auto">
            <a:xfrm>
              <a:off x="2406" y="116"/>
              <a:ext cx="390" cy="271"/>
            </a:xfrm>
            <a:custGeom>
              <a:avLst/>
              <a:gdLst>
                <a:gd name="T0" fmla="*/ 0 w 165"/>
                <a:gd name="T1" fmla="*/ 89 h 115"/>
                <a:gd name="T2" fmla="*/ 165 w 165"/>
                <a:gd name="T3" fmla="*/ 0 h 115"/>
                <a:gd name="T4" fmla="*/ 84 w 165"/>
                <a:gd name="T5" fmla="*/ 108 h 115"/>
                <a:gd name="T6" fmla="*/ 67 w 165"/>
                <a:gd name="T7" fmla="*/ 113 h 115"/>
                <a:gd name="T8" fmla="*/ 0 w 165"/>
                <a:gd name="T9" fmla="*/ 8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15">
                  <a:moveTo>
                    <a:pt x="0" y="89"/>
                  </a:moveTo>
                  <a:cubicBezTo>
                    <a:pt x="48" y="43"/>
                    <a:pt x="102" y="15"/>
                    <a:pt x="165" y="0"/>
                  </a:cubicBezTo>
                  <a:cubicBezTo>
                    <a:pt x="130" y="30"/>
                    <a:pt x="103" y="66"/>
                    <a:pt x="84" y="108"/>
                  </a:cubicBezTo>
                  <a:cubicBezTo>
                    <a:pt x="80" y="115"/>
                    <a:pt x="75" y="115"/>
                    <a:pt x="67" y="113"/>
                  </a:cubicBezTo>
                  <a:cubicBezTo>
                    <a:pt x="45" y="106"/>
                    <a:pt x="23" y="99"/>
                    <a:pt x="0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0" name="Freeform 34"/>
            <p:cNvSpPr>
              <a:spLocks/>
            </p:cNvSpPr>
            <p:nvPr/>
          </p:nvSpPr>
          <p:spPr bwMode="auto">
            <a:xfrm>
              <a:off x="3200" y="118"/>
              <a:ext cx="387" cy="272"/>
            </a:xfrm>
            <a:custGeom>
              <a:avLst/>
              <a:gdLst>
                <a:gd name="T0" fmla="*/ 164 w 164"/>
                <a:gd name="T1" fmla="*/ 88 h 115"/>
                <a:gd name="T2" fmla="*/ 96 w 164"/>
                <a:gd name="T3" fmla="*/ 113 h 115"/>
                <a:gd name="T4" fmla="*/ 82 w 164"/>
                <a:gd name="T5" fmla="*/ 106 h 115"/>
                <a:gd name="T6" fmla="*/ 0 w 164"/>
                <a:gd name="T7" fmla="*/ 0 h 115"/>
                <a:gd name="T8" fmla="*/ 164 w 164"/>
                <a:gd name="T9" fmla="*/ 8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115">
                  <a:moveTo>
                    <a:pt x="164" y="88"/>
                  </a:moveTo>
                  <a:cubicBezTo>
                    <a:pt x="142" y="100"/>
                    <a:pt x="119" y="105"/>
                    <a:pt x="96" y="113"/>
                  </a:cubicBezTo>
                  <a:cubicBezTo>
                    <a:pt x="89" y="115"/>
                    <a:pt x="85" y="113"/>
                    <a:pt x="82" y="106"/>
                  </a:cubicBezTo>
                  <a:cubicBezTo>
                    <a:pt x="63" y="65"/>
                    <a:pt x="37" y="29"/>
                    <a:pt x="0" y="0"/>
                  </a:cubicBezTo>
                  <a:cubicBezTo>
                    <a:pt x="46" y="3"/>
                    <a:pt x="131" y="49"/>
                    <a:pt x="16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1" name="Freeform 35"/>
            <p:cNvSpPr>
              <a:spLocks/>
            </p:cNvSpPr>
            <p:nvPr/>
          </p:nvSpPr>
          <p:spPr bwMode="auto">
            <a:xfrm>
              <a:off x="3212" y="1526"/>
              <a:ext cx="378" cy="269"/>
            </a:xfrm>
            <a:custGeom>
              <a:avLst/>
              <a:gdLst>
                <a:gd name="T0" fmla="*/ 0 w 160"/>
                <a:gd name="T1" fmla="*/ 114 h 114"/>
                <a:gd name="T2" fmla="*/ 77 w 160"/>
                <a:gd name="T3" fmla="*/ 10 h 114"/>
                <a:gd name="T4" fmla="*/ 91 w 160"/>
                <a:gd name="T5" fmla="*/ 2 h 114"/>
                <a:gd name="T6" fmla="*/ 160 w 160"/>
                <a:gd name="T7" fmla="*/ 28 h 114"/>
                <a:gd name="T8" fmla="*/ 0 w 16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14">
                  <a:moveTo>
                    <a:pt x="0" y="114"/>
                  </a:moveTo>
                  <a:cubicBezTo>
                    <a:pt x="33" y="84"/>
                    <a:pt x="58" y="49"/>
                    <a:pt x="77" y="10"/>
                  </a:cubicBezTo>
                  <a:cubicBezTo>
                    <a:pt x="80" y="3"/>
                    <a:pt x="84" y="0"/>
                    <a:pt x="91" y="2"/>
                  </a:cubicBezTo>
                  <a:cubicBezTo>
                    <a:pt x="114" y="10"/>
                    <a:pt x="137" y="15"/>
                    <a:pt x="160" y="28"/>
                  </a:cubicBezTo>
                  <a:cubicBezTo>
                    <a:pt x="114" y="72"/>
                    <a:pt x="61" y="100"/>
                    <a:pt x="0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2" name="Freeform 36"/>
            <p:cNvSpPr>
              <a:spLocks/>
            </p:cNvSpPr>
            <p:nvPr/>
          </p:nvSpPr>
          <p:spPr bwMode="auto">
            <a:xfrm>
              <a:off x="2413" y="1526"/>
              <a:ext cx="395" cy="276"/>
            </a:xfrm>
            <a:custGeom>
              <a:avLst/>
              <a:gdLst>
                <a:gd name="T0" fmla="*/ 167 w 167"/>
                <a:gd name="T1" fmla="*/ 117 h 117"/>
                <a:gd name="T2" fmla="*/ 6 w 167"/>
                <a:gd name="T3" fmla="*/ 35 h 117"/>
                <a:gd name="T4" fmla="*/ 8 w 167"/>
                <a:gd name="T5" fmla="*/ 22 h 117"/>
                <a:gd name="T6" fmla="*/ 66 w 167"/>
                <a:gd name="T7" fmla="*/ 3 h 117"/>
                <a:gd name="T8" fmla="*/ 82 w 167"/>
                <a:gd name="T9" fmla="*/ 11 h 117"/>
                <a:gd name="T10" fmla="*/ 167 w 167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117">
                  <a:moveTo>
                    <a:pt x="167" y="117"/>
                  </a:moveTo>
                  <a:cubicBezTo>
                    <a:pt x="102" y="105"/>
                    <a:pt x="52" y="74"/>
                    <a:pt x="6" y="35"/>
                  </a:cubicBezTo>
                  <a:cubicBezTo>
                    <a:pt x="0" y="29"/>
                    <a:pt x="0" y="25"/>
                    <a:pt x="8" y="22"/>
                  </a:cubicBezTo>
                  <a:cubicBezTo>
                    <a:pt x="27" y="16"/>
                    <a:pt x="47" y="9"/>
                    <a:pt x="66" y="3"/>
                  </a:cubicBezTo>
                  <a:cubicBezTo>
                    <a:pt x="74" y="0"/>
                    <a:pt x="78" y="4"/>
                    <a:pt x="82" y="11"/>
                  </a:cubicBezTo>
                  <a:cubicBezTo>
                    <a:pt x="102" y="51"/>
                    <a:pt x="127" y="88"/>
                    <a:pt x="167" y="1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2664456" y="862606"/>
            <a:ext cx="620432" cy="653921"/>
            <a:chOff x="-8916705" y="-2273952"/>
            <a:chExt cx="7064695" cy="7446027"/>
          </a:xfrm>
          <a:solidFill>
            <a:schemeClr val="bg1"/>
          </a:solidFill>
        </p:grpSpPr>
        <p:sp>
          <p:nvSpPr>
            <p:cNvPr id="84" name="Freeform 7"/>
            <p:cNvSpPr>
              <a:spLocks/>
            </p:cNvSpPr>
            <p:nvPr/>
          </p:nvSpPr>
          <p:spPr bwMode="auto">
            <a:xfrm>
              <a:off x="-8916705" y="-2273952"/>
              <a:ext cx="7064695" cy="6996865"/>
            </a:xfrm>
            <a:custGeom>
              <a:avLst/>
              <a:gdLst/>
              <a:ahLst/>
              <a:cxnLst/>
              <a:rect l="l" t="t" r="r" b="b"/>
              <a:pathLst>
                <a:path w="7064695" h="6996865">
                  <a:moveTo>
                    <a:pt x="3529953" y="1104988"/>
                  </a:moveTo>
                  <a:cubicBezTo>
                    <a:pt x="3462479" y="1103582"/>
                    <a:pt x="3395942" y="1121388"/>
                    <a:pt x="3326594" y="1162623"/>
                  </a:cubicBezTo>
                  <a:cubicBezTo>
                    <a:pt x="3259120" y="1203858"/>
                    <a:pt x="3187898" y="1230098"/>
                    <a:pt x="3116676" y="1267585"/>
                  </a:cubicBezTo>
                  <a:cubicBezTo>
                    <a:pt x="2869271" y="1402536"/>
                    <a:pt x="2644359" y="1563727"/>
                    <a:pt x="2475674" y="1792394"/>
                  </a:cubicBezTo>
                  <a:cubicBezTo>
                    <a:pt x="2411949" y="1878612"/>
                    <a:pt x="2348223" y="1961082"/>
                    <a:pt x="2284498" y="2043552"/>
                  </a:cubicBezTo>
                  <a:cubicBezTo>
                    <a:pt x="2202030" y="2148514"/>
                    <a:pt x="2127059" y="2257224"/>
                    <a:pt x="2074579" y="2384678"/>
                  </a:cubicBezTo>
                  <a:cubicBezTo>
                    <a:pt x="2190784" y="2294711"/>
                    <a:pt x="2303241" y="2193498"/>
                    <a:pt x="2434440" y="2114776"/>
                  </a:cubicBezTo>
                  <a:cubicBezTo>
                    <a:pt x="2464428" y="2365935"/>
                    <a:pt x="2501914" y="2605847"/>
                    <a:pt x="2573136" y="2842011"/>
                  </a:cubicBezTo>
                  <a:cubicBezTo>
                    <a:pt x="2689341" y="3235618"/>
                    <a:pt x="2925500" y="3524263"/>
                    <a:pt x="3307852" y="3685454"/>
                  </a:cubicBezTo>
                  <a:cubicBezTo>
                    <a:pt x="3405314" y="3722940"/>
                    <a:pt x="3506525" y="3756678"/>
                    <a:pt x="3615233" y="3726689"/>
                  </a:cubicBezTo>
                  <a:cubicBezTo>
                    <a:pt x="4020076" y="3621727"/>
                    <a:pt x="4293720" y="3363072"/>
                    <a:pt x="4443662" y="2976962"/>
                  </a:cubicBezTo>
                  <a:cubicBezTo>
                    <a:pt x="4552370" y="2703312"/>
                    <a:pt x="4597352" y="2414667"/>
                    <a:pt x="4631089" y="2111028"/>
                  </a:cubicBezTo>
                  <a:cubicBezTo>
                    <a:pt x="4758540" y="2193498"/>
                    <a:pt x="4863499" y="2279716"/>
                    <a:pt x="4968458" y="2373432"/>
                  </a:cubicBezTo>
                  <a:cubicBezTo>
                    <a:pt x="4979704" y="2335946"/>
                    <a:pt x="4960961" y="2313454"/>
                    <a:pt x="4949716" y="2290962"/>
                  </a:cubicBezTo>
                  <a:cubicBezTo>
                    <a:pt x="4811019" y="2066044"/>
                    <a:pt x="4649832" y="1859869"/>
                    <a:pt x="4477399" y="1661191"/>
                  </a:cubicBezTo>
                  <a:cubicBezTo>
                    <a:pt x="4274977" y="1432525"/>
                    <a:pt x="4008830" y="1293825"/>
                    <a:pt x="3738935" y="1162623"/>
                  </a:cubicBezTo>
                  <a:cubicBezTo>
                    <a:pt x="3665838" y="1127011"/>
                    <a:pt x="3597427" y="1106394"/>
                    <a:pt x="3529953" y="1104988"/>
                  </a:cubicBezTo>
                  <a:close/>
                  <a:moveTo>
                    <a:pt x="3540711" y="39"/>
                  </a:moveTo>
                  <a:cubicBezTo>
                    <a:pt x="3694192" y="918"/>
                    <a:pt x="3846091" y="17088"/>
                    <a:pt x="3997990" y="56460"/>
                  </a:cubicBezTo>
                  <a:cubicBezTo>
                    <a:pt x="4395553" y="157703"/>
                    <a:pt x="4669346" y="401435"/>
                    <a:pt x="4823121" y="780158"/>
                  </a:cubicBezTo>
                  <a:cubicBezTo>
                    <a:pt x="4920636" y="1023890"/>
                    <a:pt x="5010651" y="1263872"/>
                    <a:pt x="5108166" y="1503855"/>
                  </a:cubicBezTo>
                  <a:cubicBezTo>
                    <a:pt x="5201931" y="1743837"/>
                    <a:pt x="5329451" y="1957572"/>
                    <a:pt x="5509480" y="2141308"/>
                  </a:cubicBezTo>
                  <a:cubicBezTo>
                    <a:pt x="5588242" y="2227552"/>
                    <a:pt x="5659503" y="2321295"/>
                    <a:pt x="5715762" y="2422538"/>
                  </a:cubicBezTo>
                  <a:cubicBezTo>
                    <a:pt x="5903292" y="2756263"/>
                    <a:pt x="5862036" y="3078740"/>
                    <a:pt x="5599494" y="3356220"/>
                  </a:cubicBezTo>
                  <a:cubicBezTo>
                    <a:pt x="5513230" y="3446213"/>
                    <a:pt x="5411964" y="3521208"/>
                    <a:pt x="5299446" y="3599952"/>
                  </a:cubicBezTo>
                  <a:cubicBezTo>
                    <a:pt x="5348204" y="3614951"/>
                    <a:pt x="5389461" y="3626200"/>
                    <a:pt x="5430717" y="3637449"/>
                  </a:cubicBezTo>
                  <a:cubicBezTo>
                    <a:pt x="5910793" y="3787438"/>
                    <a:pt x="6233344" y="4098665"/>
                    <a:pt x="6432126" y="4559882"/>
                  </a:cubicBezTo>
                  <a:cubicBezTo>
                    <a:pt x="6642159" y="5047346"/>
                    <a:pt x="6788432" y="5557309"/>
                    <a:pt x="6953459" y="6063522"/>
                  </a:cubicBezTo>
                  <a:cubicBezTo>
                    <a:pt x="6998466" y="6206012"/>
                    <a:pt x="7050974" y="6352251"/>
                    <a:pt x="7062226" y="6505990"/>
                  </a:cubicBezTo>
                  <a:cubicBezTo>
                    <a:pt x="7084729" y="6790969"/>
                    <a:pt x="6953459" y="6944708"/>
                    <a:pt x="6668413" y="6978455"/>
                  </a:cubicBezTo>
                  <a:cubicBezTo>
                    <a:pt x="6488385" y="7000954"/>
                    <a:pt x="6312107" y="6989705"/>
                    <a:pt x="6135829" y="6993454"/>
                  </a:cubicBezTo>
                  <a:cubicBezTo>
                    <a:pt x="6087071" y="6993454"/>
                    <a:pt x="6038314" y="6985955"/>
                    <a:pt x="5993306" y="6993454"/>
                  </a:cubicBezTo>
                  <a:cubicBezTo>
                    <a:pt x="5884539" y="7004703"/>
                    <a:pt x="5794525" y="6993454"/>
                    <a:pt x="5742017" y="6877213"/>
                  </a:cubicBezTo>
                  <a:cubicBezTo>
                    <a:pt x="5727014" y="6847215"/>
                    <a:pt x="5693259" y="6820967"/>
                    <a:pt x="5659503" y="6805968"/>
                  </a:cubicBezTo>
                  <a:cubicBezTo>
                    <a:pt x="5595743" y="6775970"/>
                    <a:pt x="5591993" y="6734723"/>
                    <a:pt x="5603245" y="6674728"/>
                  </a:cubicBezTo>
                  <a:cubicBezTo>
                    <a:pt x="5682007" y="6146016"/>
                    <a:pt x="5760770" y="5617305"/>
                    <a:pt x="5835781" y="5088593"/>
                  </a:cubicBezTo>
                  <a:cubicBezTo>
                    <a:pt x="5862036" y="4908606"/>
                    <a:pt x="5895791" y="4728620"/>
                    <a:pt x="5914544" y="4548633"/>
                  </a:cubicBezTo>
                  <a:cubicBezTo>
                    <a:pt x="5948299" y="4263654"/>
                    <a:pt x="5745767" y="4042420"/>
                    <a:pt x="5449470" y="4042420"/>
                  </a:cubicBezTo>
                  <a:cubicBezTo>
                    <a:pt x="4249280" y="4042420"/>
                    <a:pt x="3049089" y="4042420"/>
                    <a:pt x="1848899" y="4042420"/>
                  </a:cubicBezTo>
                  <a:cubicBezTo>
                    <a:pt x="1740132" y="4042420"/>
                    <a:pt x="1635115" y="4031170"/>
                    <a:pt x="1526348" y="4049919"/>
                  </a:cubicBezTo>
                  <a:cubicBezTo>
                    <a:pt x="1275058" y="4091166"/>
                    <a:pt x="1113783" y="4304901"/>
                    <a:pt x="1151289" y="4556132"/>
                  </a:cubicBezTo>
                  <a:cubicBezTo>
                    <a:pt x="1245053" y="5216084"/>
                    <a:pt x="1342569" y="5876036"/>
                    <a:pt x="1443835" y="6535988"/>
                  </a:cubicBezTo>
                  <a:cubicBezTo>
                    <a:pt x="1462588" y="6663478"/>
                    <a:pt x="1500094" y="6787219"/>
                    <a:pt x="1342569" y="6858464"/>
                  </a:cubicBezTo>
                  <a:cubicBezTo>
                    <a:pt x="1327567" y="6862214"/>
                    <a:pt x="1316315" y="6880962"/>
                    <a:pt x="1308814" y="6895961"/>
                  </a:cubicBezTo>
                  <a:cubicBezTo>
                    <a:pt x="1271308" y="6993454"/>
                    <a:pt x="1192545" y="6997204"/>
                    <a:pt x="1102531" y="6993454"/>
                  </a:cubicBezTo>
                  <a:cubicBezTo>
                    <a:pt x="869994" y="6982205"/>
                    <a:pt x="637457" y="7004703"/>
                    <a:pt x="404920" y="6978455"/>
                  </a:cubicBezTo>
                  <a:cubicBezTo>
                    <a:pt x="329908" y="6970956"/>
                    <a:pt x="258647" y="6952207"/>
                    <a:pt x="191136" y="6918460"/>
                  </a:cubicBezTo>
                  <a:cubicBezTo>
                    <a:pt x="82369" y="6862214"/>
                    <a:pt x="22359" y="6775970"/>
                    <a:pt x="7357" y="6655979"/>
                  </a:cubicBezTo>
                  <a:cubicBezTo>
                    <a:pt x="-11396" y="6528488"/>
                    <a:pt x="7357" y="6404747"/>
                    <a:pt x="44863" y="6284756"/>
                  </a:cubicBezTo>
                  <a:cubicBezTo>
                    <a:pt x="198637" y="5793542"/>
                    <a:pt x="337409" y="5294828"/>
                    <a:pt x="528690" y="4814863"/>
                  </a:cubicBezTo>
                  <a:cubicBezTo>
                    <a:pt x="581198" y="4676123"/>
                    <a:pt x="644958" y="4541133"/>
                    <a:pt x="712469" y="4406143"/>
                  </a:cubicBezTo>
                  <a:cubicBezTo>
                    <a:pt x="918752" y="3982424"/>
                    <a:pt x="1263806" y="3742441"/>
                    <a:pt x="1706377" y="3618700"/>
                  </a:cubicBezTo>
                  <a:cubicBezTo>
                    <a:pt x="1721379" y="3614951"/>
                    <a:pt x="1740132" y="3607451"/>
                    <a:pt x="1766386" y="3599952"/>
                  </a:cubicBezTo>
                  <a:cubicBezTo>
                    <a:pt x="1635115" y="3509958"/>
                    <a:pt x="1518847" y="3419965"/>
                    <a:pt x="1421331" y="3307473"/>
                  </a:cubicBezTo>
                  <a:cubicBezTo>
                    <a:pt x="1207547" y="3048742"/>
                    <a:pt x="1173792" y="2771262"/>
                    <a:pt x="1323816" y="2471284"/>
                  </a:cubicBezTo>
                  <a:cubicBezTo>
                    <a:pt x="1376324" y="2362542"/>
                    <a:pt x="1440084" y="2265049"/>
                    <a:pt x="1522597" y="2182555"/>
                  </a:cubicBezTo>
                  <a:cubicBezTo>
                    <a:pt x="1766386" y="1935073"/>
                    <a:pt x="1920160" y="1635095"/>
                    <a:pt x="2036429" y="1312619"/>
                  </a:cubicBezTo>
                  <a:cubicBezTo>
                    <a:pt x="2100189" y="1140131"/>
                    <a:pt x="2167700" y="971394"/>
                    <a:pt x="2231460" y="802656"/>
                  </a:cubicBezTo>
                  <a:cubicBezTo>
                    <a:pt x="2437742" y="281444"/>
                    <a:pt x="2846557" y="41462"/>
                    <a:pt x="3386643" y="3964"/>
                  </a:cubicBezTo>
                  <a:cubicBezTo>
                    <a:pt x="3438214" y="1152"/>
                    <a:pt x="3489550" y="-254"/>
                    <a:pt x="3540711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5" name="Freeform 8"/>
            <p:cNvSpPr>
              <a:spLocks/>
            </p:cNvSpPr>
            <p:nvPr/>
          </p:nvSpPr>
          <p:spPr bwMode="auto">
            <a:xfrm>
              <a:off x="-7501551" y="2033587"/>
              <a:ext cx="4236944" cy="3138488"/>
            </a:xfrm>
            <a:custGeom>
              <a:avLst/>
              <a:gdLst/>
              <a:ahLst/>
              <a:cxnLst/>
              <a:rect l="l" t="t" r="r" b="b"/>
              <a:pathLst>
                <a:path w="4236944" h="3138488">
                  <a:moveTo>
                    <a:pt x="980670" y="2625725"/>
                  </a:moveTo>
                  <a:cubicBezTo>
                    <a:pt x="958158" y="2625725"/>
                    <a:pt x="939398" y="2625725"/>
                    <a:pt x="920637" y="2629458"/>
                  </a:cubicBezTo>
                  <a:cubicBezTo>
                    <a:pt x="879365" y="2633191"/>
                    <a:pt x="853100" y="2655588"/>
                    <a:pt x="853100" y="2696648"/>
                  </a:cubicBezTo>
                  <a:cubicBezTo>
                    <a:pt x="856852" y="2737709"/>
                    <a:pt x="879365" y="2760105"/>
                    <a:pt x="920637" y="2760105"/>
                  </a:cubicBezTo>
                  <a:cubicBezTo>
                    <a:pt x="939398" y="2763838"/>
                    <a:pt x="954406" y="2760105"/>
                    <a:pt x="973166" y="2760105"/>
                  </a:cubicBezTo>
                  <a:cubicBezTo>
                    <a:pt x="1352124" y="2760105"/>
                    <a:pt x="1731082" y="2760105"/>
                    <a:pt x="2113792" y="2760105"/>
                  </a:cubicBezTo>
                  <a:cubicBezTo>
                    <a:pt x="2496502" y="2760105"/>
                    <a:pt x="2879212" y="2760105"/>
                    <a:pt x="3261922" y="2760105"/>
                  </a:cubicBezTo>
                  <a:cubicBezTo>
                    <a:pt x="3280683" y="2760105"/>
                    <a:pt x="3299443" y="2763838"/>
                    <a:pt x="3321955" y="2760105"/>
                  </a:cubicBezTo>
                  <a:cubicBezTo>
                    <a:pt x="3359476" y="2756373"/>
                    <a:pt x="3378236" y="2737709"/>
                    <a:pt x="3381988" y="2696648"/>
                  </a:cubicBezTo>
                  <a:cubicBezTo>
                    <a:pt x="3381988" y="2659320"/>
                    <a:pt x="3359476" y="2636924"/>
                    <a:pt x="3325707" y="2629458"/>
                  </a:cubicBezTo>
                  <a:cubicBezTo>
                    <a:pt x="3306947" y="2625725"/>
                    <a:pt x="3284435" y="2625725"/>
                    <a:pt x="3265674" y="2625725"/>
                  </a:cubicBezTo>
                  <a:cubicBezTo>
                    <a:pt x="2504006" y="2625725"/>
                    <a:pt x="1742338" y="2625725"/>
                    <a:pt x="980670" y="2625725"/>
                  </a:cubicBezTo>
                  <a:close/>
                  <a:moveTo>
                    <a:pt x="2116886" y="411515"/>
                  </a:moveTo>
                  <a:cubicBezTo>
                    <a:pt x="1921910" y="411515"/>
                    <a:pt x="1726935" y="470604"/>
                    <a:pt x="1573205" y="588783"/>
                  </a:cubicBezTo>
                  <a:cubicBezTo>
                    <a:pt x="1475717" y="663817"/>
                    <a:pt x="1393228" y="757610"/>
                    <a:pt x="1370731" y="881416"/>
                  </a:cubicBezTo>
                  <a:cubicBezTo>
                    <a:pt x="1318237" y="1144036"/>
                    <a:pt x="1321987" y="1399152"/>
                    <a:pt x="1471968" y="1631758"/>
                  </a:cubicBezTo>
                  <a:cubicBezTo>
                    <a:pt x="1501964" y="1676778"/>
                    <a:pt x="1509463" y="1706792"/>
                    <a:pt x="1471968" y="1751813"/>
                  </a:cubicBezTo>
                  <a:cubicBezTo>
                    <a:pt x="1426973" y="1800585"/>
                    <a:pt x="1385729" y="1864364"/>
                    <a:pt x="1419474" y="1935646"/>
                  </a:cubicBezTo>
                  <a:cubicBezTo>
                    <a:pt x="1453220" y="1999425"/>
                    <a:pt x="1524461" y="1988170"/>
                    <a:pt x="1580704" y="1995674"/>
                  </a:cubicBezTo>
                  <a:cubicBezTo>
                    <a:pt x="1689440" y="2006929"/>
                    <a:pt x="1715687" y="2021936"/>
                    <a:pt x="1734434" y="2130735"/>
                  </a:cubicBezTo>
                  <a:cubicBezTo>
                    <a:pt x="1749432" y="2202018"/>
                    <a:pt x="1790677" y="2243287"/>
                    <a:pt x="1861918" y="2258293"/>
                  </a:cubicBezTo>
                  <a:cubicBezTo>
                    <a:pt x="1948157" y="2273300"/>
                    <a:pt x="2030647" y="2265797"/>
                    <a:pt x="2116886" y="2269548"/>
                  </a:cubicBezTo>
                  <a:cubicBezTo>
                    <a:pt x="2206874" y="2265797"/>
                    <a:pt x="2296863" y="2273300"/>
                    <a:pt x="2386852" y="2254542"/>
                  </a:cubicBezTo>
                  <a:cubicBezTo>
                    <a:pt x="2443094" y="2239535"/>
                    <a:pt x="2476840" y="2205769"/>
                    <a:pt x="2491838" y="2149494"/>
                  </a:cubicBezTo>
                  <a:cubicBezTo>
                    <a:pt x="2533083" y="2006929"/>
                    <a:pt x="2533083" y="2010681"/>
                    <a:pt x="2683064" y="1991922"/>
                  </a:cubicBezTo>
                  <a:cubicBezTo>
                    <a:pt x="2829295" y="1976915"/>
                    <a:pt x="2863041" y="1905633"/>
                    <a:pt x="2784301" y="1781826"/>
                  </a:cubicBezTo>
                  <a:cubicBezTo>
                    <a:pt x="2776802" y="1766819"/>
                    <a:pt x="2765553" y="1748061"/>
                    <a:pt x="2754305" y="1736806"/>
                  </a:cubicBezTo>
                  <a:cubicBezTo>
                    <a:pt x="2724309" y="1710544"/>
                    <a:pt x="2728058" y="1684282"/>
                    <a:pt x="2750555" y="1654268"/>
                  </a:cubicBezTo>
                  <a:cubicBezTo>
                    <a:pt x="2889288" y="1470434"/>
                    <a:pt x="2893037" y="1252835"/>
                    <a:pt x="2889288" y="1038988"/>
                  </a:cubicBezTo>
                  <a:cubicBezTo>
                    <a:pt x="2889288" y="851402"/>
                    <a:pt x="2806798" y="701334"/>
                    <a:pt x="2660567" y="588783"/>
                  </a:cubicBezTo>
                  <a:cubicBezTo>
                    <a:pt x="2506836" y="470604"/>
                    <a:pt x="2311861" y="411515"/>
                    <a:pt x="2116886" y="411515"/>
                  </a:cubicBezTo>
                  <a:close/>
                  <a:moveTo>
                    <a:pt x="213026" y="0"/>
                  </a:moveTo>
                  <a:lnTo>
                    <a:pt x="2117831" y="0"/>
                  </a:lnTo>
                  <a:cubicBezTo>
                    <a:pt x="2747767" y="0"/>
                    <a:pt x="3377703" y="0"/>
                    <a:pt x="4007638" y="0"/>
                  </a:cubicBezTo>
                  <a:cubicBezTo>
                    <a:pt x="4191370" y="0"/>
                    <a:pt x="4255113" y="71244"/>
                    <a:pt x="4232615" y="254979"/>
                  </a:cubicBezTo>
                  <a:cubicBezTo>
                    <a:pt x="4176371" y="641197"/>
                    <a:pt x="4116377" y="1031164"/>
                    <a:pt x="4060133" y="1417382"/>
                  </a:cubicBezTo>
                  <a:cubicBezTo>
                    <a:pt x="4000139" y="1826098"/>
                    <a:pt x="3940145" y="2231064"/>
                    <a:pt x="3880151" y="2639780"/>
                  </a:cubicBezTo>
                  <a:cubicBezTo>
                    <a:pt x="3872652" y="2681026"/>
                    <a:pt x="3891400" y="2684776"/>
                    <a:pt x="3921397" y="2684776"/>
                  </a:cubicBezTo>
                  <a:cubicBezTo>
                    <a:pt x="3966393" y="2684776"/>
                    <a:pt x="4011388" y="2677277"/>
                    <a:pt x="4056383" y="2692275"/>
                  </a:cubicBezTo>
                  <a:cubicBezTo>
                    <a:pt x="4157623" y="2729772"/>
                    <a:pt x="4206368" y="2831014"/>
                    <a:pt x="4183870" y="2966003"/>
                  </a:cubicBezTo>
                  <a:cubicBezTo>
                    <a:pt x="4168872" y="3070994"/>
                    <a:pt x="4093880" y="3134738"/>
                    <a:pt x="3981391" y="3138488"/>
                  </a:cubicBezTo>
                  <a:cubicBezTo>
                    <a:pt x="3355205" y="3138488"/>
                    <a:pt x="2725269" y="3138488"/>
                    <a:pt x="2099083" y="3138488"/>
                  </a:cubicBezTo>
                  <a:cubicBezTo>
                    <a:pt x="1491645" y="3138488"/>
                    <a:pt x="884208" y="3138488"/>
                    <a:pt x="276770" y="3138488"/>
                  </a:cubicBezTo>
                  <a:cubicBezTo>
                    <a:pt x="81790" y="3138488"/>
                    <a:pt x="-23200" y="2951004"/>
                    <a:pt x="74290" y="2778518"/>
                  </a:cubicBezTo>
                  <a:cubicBezTo>
                    <a:pt x="126785" y="2692275"/>
                    <a:pt x="205527" y="2677277"/>
                    <a:pt x="295518" y="2684776"/>
                  </a:cubicBezTo>
                  <a:cubicBezTo>
                    <a:pt x="348012" y="2688526"/>
                    <a:pt x="359261" y="2673527"/>
                    <a:pt x="351762" y="2617282"/>
                  </a:cubicBezTo>
                  <a:cubicBezTo>
                    <a:pt x="254272" y="1976085"/>
                    <a:pt x="160531" y="1331139"/>
                    <a:pt x="66791" y="686193"/>
                  </a:cubicBezTo>
                  <a:cubicBezTo>
                    <a:pt x="44293" y="536205"/>
                    <a:pt x="21796" y="386218"/>
                    <a:pt x="3048" y="232481"/>
                  </a:cubicBezTo>
                  <a:cubicBezTo>
                    <a:pt x="-15701" y="74994"/>
                    <a:pt x="51793" y="0"/>
                    <a:pt x="213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6" name="Freeform 12"/>
            <p:cNvSpPr>
              <a:spLocks/>
            </p:cNvSpPr>
            <p:nvPr/>
          </p:nvSpPr>
          <p:spPr bwMode="auto">
            <a:xfrm>
              <a:off x="-5954714" y="3114675"/>
              <a:ext cx="500063" cy="358775"/>
            </a:xfrm>
            <a:custGeom>
              <a:avLst/>
              <a:gdLst>
                <a:gd name="T0" fmla="*/ 74 w 133"/>
                <a:gd name="T1" fmla="*/ 96 h 96"/>
                <a:gd name="T2" fmla="*/ 8 w 133"/>
                <a:gd name="T3" fmla="*/ 22 h 96"/>
                <a:gd name="T4" fmla="*/ 31 w 133"/>
                <a:gd name="T5" fmla="*/ 10 h 96"/>
                <a:gd name="T6" fmla="*/ 120 w 133"/>
                <a:gd name="T7" fmla="*/ 44 h 96"/>
                <a:gd name="T8" fmla="*/ 128 w 133"/>
                <a:gd name="T9" fmla="*/ 60 h 96"/>
                <a:gd name="T10" fmla="*/ 74 w 133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96">
                  <a:moveTo>
                    <a:pt x="74" y="96"/>
                  </a:moveTo>
                  <a:cubicBezTo>
                    <a:pt x="28" y="96"/>
                    <a:pt x="0" y="64"/>
                    <a:pt x="8" y="22"/>
                  </a:cubicBezTo>
                  <a:cubicBezTo>
                    <a:pt x="10" y="7"/>
                    <a:pt x="15" y="0"/>
                    <a:pt x="31" y="10"/>
                  </a:cubicBezTo>
                  <a:cubicBezTo>
                    <a:pt x="59" y="26"/>
                    <a:pt x="89" y="37"/>
                    <a:pt x="120" y="44"/>
                  </a:cubicBezTo>
                  <a:cubicBezTo>
                    <a:pt x="131" y="46"/>
                    <a:pt x="133" y="50"/>
                    <a:pt x="128" y="60"/>
                  </a:cubicBezTo>
                  <a:cubicBezTo>
                    <a:pt x="117" y="84"/>
                    <a:pt x="99" y="96"/>
                    <a:pt x="74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7" name="Freeform 13"/>
            <p:cNvSpPr>
              <a:spLocks/>
            </p:cNvSpPr>
            <p:nvPr/>
          </p:nvSpPr>
          <p:spPr bwMode="auto">
            <a:xfrm>
              <a:off x="-5308601" y="3114675"/>
              <a:ext cx="501650" cy="358775"/>
            </a:xfrm>
            <a:custGeom>
              <a:avLst/>
              <a:gdLst>
                <a:gd name="T0" fmla="*/ 58 w 134"/>
                <a:gd name="T1" fmla="*/ 96 h 96"/>
                <a:gd name="T2" fmla="*/ 2 w 134"/>
                <a:gd name="T3" fmla="*/ 56 h 96"/>
                <a:gd name="T4" fmla="*/ 8 w 134"/>
                <a:gd name="T5" fmla="*/ 44 h 96"/>
                <a:gd name="T6" fmla="*/ 106 w 134"/>
                <a:gd name="T7" fmla="*/ 7 h 96"/>
                <a:gd name="T8" fmla="*/ 124 w 134"/>
                <a:gd name="T9" fmla="*/ 20 h 96"/>
                <a:gd name="T10" fmla="*/ 58 w 13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" h="96">
                  <a:moveTo>
                    <a:pt x="58" y="96"/>
                  </a:moveTo>
                  <a:cubicBezTo>
                    <a:pt x="31" y="96"/>
                    <a:pt x="10" y="80"/>
                    <a:pt x="2" y="56"/>
                  </a:cubicBezTo>
                  <a:cubicBezTo>
                    <a:pt x="0" y="48"/>
                    <a:pt x="2" y="46"/>
                    <a:pt x="8" y="44"/>
                  </a:cubicBezTo>
                  <a:cubicBezTo>
                    <a:pt x="43" y="37"/>
                    <a:pt x="75" y="24"/>
                    <a:pt x="106" y="7"/>
                  </a:cubicBezTo>
                  <a:cubicBezTo>
                    <a:pt x="120" y="0"/>
                    <a:pt x="122" y="12"/>
                    <a:pt x="124" y="20"/>
                  </a:cubicBezTo>
                  <a:cubicBezTo>
                    <a:pt x="134" y="63"/>
                    <a:pt x="105" y="96"/>
                    <a:pt x="58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8" name="Freeform 14"/>
            <p:cNvSpPr>
              <a:spLocks/>
            </p:cNvSpPr>
            <p:nvPr/>
          </p:nvSpPr>
          <p:spPr bwMode="auto">
            <a:xfrm>
              <a:off x="-5635626" y="3635375"/>
              <a:ext cx="184150" cy="273050"/>
            </a:xfrm>
            <a:custGeom>
              <a:avLst/>
              <a:gdLst>
                <a:gd name="T0" fmla="*/ 0 w 49"/>
                <a:gd name="T1" fmla="*/ 49 h 73"/>
                <a:gd name="T2" fmla="*/ 39 w 49"/>
                <a:gd name="T3" fmla="*/ 1 h 73"/>
                <a:gd name="T4" fmla="*/ 47 w 49"/>
                <a:gd name="T5" fmla="*/ 10 h 73"/>
                <a:gd name="T6" fmla="*/ 35 w 49"/>
                <a:gd name="T7" fmla="*/ 62 h 73"/>
                <a:gd name="T8" fmla="*/ 19 w 49"/>
                <a:gd name="T9" fmla="*/ 70 h 73"/>
                <a:gd name="T10" fmla="*/ 0 w 49"/>
                <a:gd name="T11" fmla="*/ 4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3">
                  <a:moveTo>
                    <a:pt x="0" y="49"/>
                  </a:moveTo>
                  <a:cubicBezTo>
                    <a:pt x="0" y="27"/>
                    <a:pt x="20" y="4"/>
                    <a:pt x="39" y="1"/>
                  </a:cubicBezTo>
                  <a:cubicBezTo>
                    <a:pt x="46" y="0"/>
                    <a:pt x="49" y="3"/>
                    <a:pt x="47" y="10"/>
                  </a:cubicBezTo>
                  <a:cubicBezTo>
                    <a:pt x="43" y="27"/>
                    <a:pt x="39" y="45"/>
                    <a:pt x="35" y="62"/>
                  </a:cubicBezTo>
                  <a:cubicBezTo>
                    <a:pt x="33" y="73"/>
                    <a:pt x="26" y="72"/>
                    <a:pt x="19" y="70"/>
                  </a:cubicBezTo>
                  <a:cubicBezTo>
                    <a:pt x="5" y="68"/>
                    <a:pt x="0" y="59"/>
                    <a:pt x="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9" name="Freeform 15"/>
            <p:cNvSpPr>
              <a:spLocks/>
            </p:cNvSpPr>
            <p:nvPr/>
          </p:nvSpPr>
          <p:spPr bwMode="auto">
            <a:xfrm>
              <a:off x="-5316539" y="3632200"/>
              <a:ext cx="187325" cy="276225"/>
            </a:xfrm>
            <a:custGeom>
              <a:avLst/>
              <a:gdLst>
                <a:gd name="T0" fmla="*/ 49 w 50"/>
                <a:gd name="T1" fmla="*/ 51 h 74"/>
                <a:gd name="T2" fmla="*/ 27 w 50"/>
                <a:gd name="T3" fmla="*/ 72 h 74"/>
                <a:gd name="T4" fmla="*/ 12 w 50"/>
                <a:gd name="T5" fmla="*/ 54 h 74"/>
                <a:gd name="T6" fmla="*/ 3 w 50"/>
                <a:gd name="T7" fmla="*/ 13 h 74"/>
                <a:gd name="T8" fmla="*/ 13 w 50"/>
                <a:gd name="T9" fmla="*/ 3 h 74"/>
                <a:gd name="T10" fmla="*/ 49 w 50"/>
                <a:gd name="T11" fmla="*/ 5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74">
                  <a:moveTo>
                    <a:pt x="49" y="51"/>
                  </a:moveTo>
                  <a:cubicBezTo>
                    <a:pt x="48" y="63"/>
                    <a:pt x="40" y="71"/>
                    <a:pt x="27" y="72"/>
                  </a:cubicBezTo>
                  <a:cubicBezTo>
                    <a:pt x="13" y="74"/>
                    <a:pt x="14" y="63"/>
                    <a:pt x="12" y="54"/>
                  </a:cubicBezTo>
                  <a:cubicBezTo>
                    <a:pt x="9" y="40"/>
                    <a:pt x="6" y="27"/>
                    <a:pt x="3" y="13"/>
                  </a:cubicBezTo>
                  <a:cubicBezTo>
                    <a:pt x="0" y="3"/>
                    <a:pt x="3" y="0"/>
                    <a:pt x="13" y="3"/>
                  </a:cubicBezTo>
                  <a:cubicBezTo>
                    <a:pt x="33" y="10"/>
                    <a:pt x="50" y="30"/>
                    <a:pt x="49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594715" y="3801813"/>
            <a:ext cx="331618" cy="555040"/>
            <a:chOff x="594715" y="3801813"/>
            <a:chExt cx="331618" cy="555040"/>
          </a:xfrm>
        </p:grpSpPr>
        <p:grpSp>
          <p:nvGrpSpPr>
            <p:cNvPr id="91" name="Group 312"/>
            <p:cNvGrpSpPr>
              <a:grpSpLocks noChangeAspect="1"/>
            </p:cNvGrpSpPr>
            <p:nvPr/>
          </p:nvGrpSpPr>
          <p:grpSpPr bwMode="auto">
            <a:xfrm>
              <a:off x="594715" y="3801813"/>
              <a:ext cx="331618" cy="555040"/>
              <a:chOff x="2761" y="1423"/>
              <a:chExt cx="236" cy="395"/>
            </a:xfrm>
          </p:grpSpPr>
          <p:sp>
            <p:nvSpPr>
              <p:cNvPr id="98" name="Freeform 313"/>
              <p:cNvSpPr>
                <a:spLocks noEditPoints="1"/>
              </p:cNvSpPr>
              <p:nvPr/>
            </p:nvSpPr>
            <p:spPr bwMode="auto">
              <a:xfrm>
                <a:off x="2761" y="1423"/>
                <a:ext cx="236" cy="395"/>
              </a:xfrm>
              <a:custGeom>
                <a:avLst/>
                <a:gdLst>
                  <a:gd name="T0" fmla="*/ 87 w 100"/>
                  <a:gd name="T1" fmla="*/ 0 h 167"/>
                  <a:gd name="T2" fmla="*/ 13 w 100"/>
                  <a:gd name="T3" fmla="*/ 0 h 167"/>
                  <a:gd name="T4" fmla="*/ 0 w 100"/>
                  <a:gd name="T5" fmla="*/ 12 h 167"/>
                  <a:gd name="T6" fmla="*/ 0 w 100"/>
                  <a:gd name="T7" fmla="*/ 154 h 167"/>
                  <a:gd name="T8" fmla="*/ 13 w 100"/>
                  <a:gd name="T9" fmla="*/ 167 h 167"/>
                  <a:gd name="T10" fmla="*/ 87 w 100"/>
                  <a:gd name="T11" fmla="*/ 167 h 167"/>
                  <a:gd name="T12" fmla="*/ 100 w 100"/>
                  <a:gd name="T13" fmla="*/ 154 h 167"/>
                  <a:gd name="T14" fmla="*/ 100 w 100"/>
                  <a:gd name="T15" fmla="*/ 12 h 167"/>
                  <a:gd name="T16" fmla="*/ 87 w 100"/>
                  <a:gd name="T17" fmla="*/ 0 h 167"/>
                  <a:gd name="T18" fmla="*/ 39 w 100"/>
                  <a:gd name="T19" fmla="*/ 6 h 167"/>
                  <a:gd name="T20" fmla="*/ 61 w 100"/>
                  <a:gd name="T21" fmla="*/ 6 h 167"/>
                  <a:gd name="T22" fmla="*/ 63 w 100"/>
                  <a:gd name="T23" fmla="*/ 9 h 167"/>
                  <a:gd name="T24" fmla="*/ 61 w 100"/>
                  <a:gd name="T25" fmla="*/ 11 h 167"/>
                  <a:gd name="T26" fmla="*/ 61 w 100"/>
                  <a:gd name="T27" fmla="*/ 11 h 167"/>
                  <a:gd name="T28" fmla="*/ 40 w 100"/>
                  <a:gd name="T29" fmla="*/ 11 h 167"/>
                  <a:gd name="T30" fmla="*/ 40 w 100"/>
                  <a:gd name="T31" fmla="*/ 11 h 167"/>
                  <a:gd name="T32" fmla="*/ 37 w 100"/>
                  <a:gd name="T33" fmla="*/ 9 h 167"/>
                  <a:gd name="T34" fmla="*/ 39 w 100"/>
                  <a:gd name="T35" fmla="*/ 6 h 167"/>
                  <a:gd name="T36" fmla="*/ 50 w 100"/>
                  <a:gd name="T37" fmla="*/ 162 h 167"/>
                  <a:gd name="T38" fmla="*/ 42 w 100"/>
                  <a:gd name="T39" fmla="*/ 154 h 167"/>
                  <a:gd name="T40" fmla="*/ 50 w 100"/>
                  <a:gd name="T41" fmla="*/ 146 h 167"/>
                  <a:gd name="T42" fmla="*/ 58 w 100"/>
                  <a:gd name="T43" fmla="*/ 154 h 167"/>
                  <a:gd name="T44" fmla="*/ 50 w 100"/>
                  <a:gd name="T45" fmla="*/ 162 h 167"/>
                  <a:gd name="T46" fmla="*/ 95 w 100"/>
                  <a:gd name="T47" fmla="*/ 141 h 167"/>
                  <a:gd name="T48" fmla="*/ 5 w 100"/>
                  <a:gd name="T49" fmla="*/ 141 h 167"/>
                  <a:gd name="T50" fmla="*/ 5 w 100"/>
                  <a:gd name="T51" fmla="*/ 18 h 167"/>
                  <a:gd name="T52" fmla="*/ 95 w 100"/>
                  <a:gd name="T53" fmla="*/ 18 h 167"/>
                  <a:gd name="T54" fmla="*/ 95 w 100"/>
                  <a:gd name="T55" fmla="*/ 141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0" h="167">
                    <a:moveTo>
                      <a:pt x="87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161"/>
                      <a:pt x="6" y="167"/>
                      <a:pt x="13" y="167"/>
                    </a:cubicBezTo>
                    <a:cubicBezTo>
                      <a:pt x="87" y="167"/>
                      <a:pt x="87" y="167"/>
                      <a:pt x="87" y="167"/>
                    </a:cubicBezTo>
                    <a:cubicBezTo>
                      <a:pt x="94" y="167"/>
                      <a:pt x="100" y="161"/>
                      <a:pt x="100" y="15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5"/>
                      <a:pt x="94" y="0"/>
                      <a:pt x="87" y="0"/>
                    </a:cubicBezTo>
                    <a:close/>
                    <a:moveTo>
                      <a:pt x="39" y="6"/>
                    </a:moveTo>
                    <a:cubicBezTo>
                      <a:pt x="61" y="6"/>
                      <a:pt x="61" y="6"/>
                      <a:pt x="61" y="6"/>
                    </a:cubicBezTo>
                    <a:cubicBezTo>
                      <a:pt x="62" y="6"/>
                      <a:pt x="63" y="7"/>
                      <a:pt x="63" y="9"/>
                    </a:cubicBezTo>
                    <a:cubicBezTo>
                      <a:pt x="63" y="10"/>
                      <a:pt x="62" y="11"/>
                      <a:pt x="61" y="11"/>
                    </a:cubicBezTo>
                    <a:cubicBezTo>
                      <a:pt x="61" y="11"/>
                      <a:pt x="61" y="11"/>
                      <a:pt x="61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38" y="11"/>
                      <a:pt x="37" y="10"/>
                      <a:pt x="37" y="9"/>
                    </a:cubicBezTo>
                    <a:cubicBezTo>
                      <a:pt x="37" y="7"/>
                      <a:pt x="38" y="6"/>
                      <a:pt x="39" y="6"/>
                    </a:cubicBezTo>
                    <a:close/>
                    <a:moveTo>
                      <a:pt x="50" y="162"/>
                    </a:moveTo>
                    <a:cubicBezTo>
                      <a:pt x="46" y="162"/>
                      <a:pt x="42" y="158"/>
                      <a:pt x="42" y="154"/>
                    </a:cubicBezTo>
                    <a:cubicBezTo>
                      <a:pt x="42" y="150"/>
                      <a:pt x="46" y="146"/>
                      <a:pt x="50" y="146"/>
                    </a:cubicBezTo>
                    <a:cubicBezTo>
                      <a:pt x="54" y="146"/>
                      <a:pt x="58" y="150"/>
                      <a:pt x="58" y="154"/>
                    </a:cubicBezTo>
                    <a:cubicBezTo>
                      <a:pt x="58" y="158"/>
                      <a:pt x="54" y="162"/>
                      <a:pt x="50" y="162"/>
                    </a:cubicBezTo>
                    <a:close/>
                    <a:moveTo>
                      <a:pt x="95" y="141"/>
                    </a:moveTo>
                    <a:cubicBezTo>
                      <a:pt x="5" y="141"/>
                      <a:pt x="5" y="141"/>
                      <a:pt x="5" y="14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95" y="18"/>
                      <a:pt x="95" y="18"/>
                      <a:pt x="95" y="18"/>
                    </a:cubicBezTo>
                    <a:lnTo>
                      <a:pt x="95" y="141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9" name="Freeform 319"/>
              <p:cNvSpPr>
                <a:spLocks/>
              </p:cNvSpPr>
              <p:nvPr/>
            </p:nvSpPr>
            <p:spPr bwMode="auto">
              <a:xfrm>
                <a:off x="2791" y="1690"/>
                <a:ext cx="175" cy="15"/>
              </a:xfrm>
              <a:custGeom>
                <a:avLst/>
                <a:gdLst>
                  <a:gd name="T0" fmla="*/ 2 w 74"/>
                  <a:gd name="T1" fmla="*/ 0 h 6"/>
                  <a:gd name="T2" fmla="*/ 71 w 74"/>
                  <a:gd name="T3" fmla="*/ 0 h 6"/>
                  <a:gd name="T4" fmla="*/ 74 w 74"/>
                  <a:gd name="T5" fmla="*/ 3 h 6"/>
                  <a:gd name="T6" fmla="*/ 74 w 74"/>
                  <a:gd name="T7" fmla="*/ 3 h 6"/>
                  <a:gd name="T8" fmla="*/ 71 w 74"/>
                  <a:gd name="T9" fmla="*/ 6 h 6"/>
                  <a:gd name="T10" fmla="*/ 2 w 74"/>
                  <a:gd name="T11" fmla="*/ 6 h 6"/>
                  <a:gd name="T12" fmla="*/ 0 w 74"/>
                  <a:gd name="T13" fmla="*/ 3 h 6"/>
                  <a:gd name="T14" fmla="*/ 0 w 74"/>
                  <a:gd name="T15" fmla="*/ 3 h 6"/>
                  <a:gd name="T16" fmla="*/ 2 w 74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6">
                    <a:moveTo>
                      <a:pt x="2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73" y="0"/>
                      <a:pt x="74" y="2"/>
                      <a:pt x="74" y="3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74" y="5"/>
                      <a:pt x="73" y="6"/>
                      <a:pt x="7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00" name="Freeform 320"/>
              <p:cNvSpPr>
                <a:spLocks/>
              </p:cNvSpPr>
              <p:nvPr/>
            </p:nvSpPr>
            <p:spPr bwMode="auto">
              <a:xfrm>
                <a:off x="2791" y="1721"/>
                <a:ext cx="175" cy="14"/>
              </a:xfrm>
              <a:custGeom>
                <a:avLst/>
                <a:gdLst>
                  <a:gd name="T0" fmla="*/ 2 w 74"/>
                  <a:gd name="T1" fmla="*/ 0 h 6"/>
                  <a:gd name="T2" fmla="*/ 71 w 74"/>
                  <a:gd name="T3" fmla="*/ 0 h 6"/>
                  <a:gd name="T4" fmla="*/ 74 w 74"/>
                  <a:gd name="T5" fmla="*/ 3 h 6"/>
                  <a:gd name="T6" fmla="*/ 74 w 74"/>
                  <a:gd name="T7" fmla="*/ 3 h 6"/>
                  <a:gd name="T8" fmla="*/ 71 w 74"/>
                  <a:gd name="T9" fmla="*/ 6 h 6"/>
                  <a:gd name="T10" fmla="*/ 2 w 74"/>
                  <a:gd name="T11" fmla="*/ 6 h 6"/>
                  <a:gd name="T12" fmla="*/ 0 w 74"/>
                  <a:gd name="T13" fmla="*/ 3 h 6"/>
                  <a:gd name="T14" fmla="*/ 0 w 74"/>
                  <a:gd name="T15" fmla="*/ 3 h 6"/>
                  <a:gd name="T16" fmla="*/ 2 w 74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6">
                    <a:moveTo>
                      <a:pt x="2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73" y="0"/>
                      <a:pt x="74" y="2"/>
                      <a:pt x="74" y="3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74" y="5"/>
                      <a:pt x="73" y="6"/>
                      <a:pt x="7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673211" y="3904929"/>
              <a:ext cx="174626" cy="244164"/>
              <a:chOff x="-9611173" y="-2947988"/>
              <a:chExt cx="3296017" cy="4608513"/>
            </a:xfrm>
          </p:grpSpPr>
          <p:sp>
            <p:nvSpPr>
              <p:cNvPr id="93" name="Freeform 6"/>
              <p:cNvSpPr>
                <a:spLocks/>
              </p:cNvSpPr>
              <p:nvPr/>
            </p:nvSpPr>
            <p:spPr bwMode="auto">
              <a:xfrm>
                <a:off x="-9611173" y="-2947988"/>
                <a:ext cx="3296017" cy="4608513"/>
              </a:xfrm>
              <a:custGeom>
                <a:avLst/>
                <a:gdLst/>
                <a:ahLst/>
                <a:cxnLst/>
                <a:rect l="l" t="t" r="r" b="b"/>
                <a:pathLst>
                  <a:path w="3296017" h="4608513">
                    <a:moveTo>
                      <a:pt x="1671682" y="386794"/>
                    </a:moveTo>
                    <a:cubicBezTo>
                      <a:pt x="1656741" y="385036"/>
                      <a:pt x="1641273" y="385036"/>
                      <a:pt x="1625337" y="386911"/>
                    </a:cubicBezTo>
                    <a:cubicBezTo>
                      <a:pt x="1524092" y="398157"/>
                      <a:pt x="1456596" y="480630"/>
                      <a:pt x="1456596" y="600591"/>
                    </a:cubicBezTo>
                    <a:cubicBezTo>
                      <a:pt x="1456596" y="994213"/>
                      <a:pt x="1456596" y="1387834"/>
                      <a:pt x="1456596" y="1781456"/>
                    </a:cubicBezTo>
                    <a:cubicBezTo>
                      <a:pt x="1456596" y="1796451"/>
                      <a:pt x="1456596" y="1815195"/>
                      <a:pt x="1456596" y="1841436"/>
                    </a:cubicBezTo>
                    <a:cubicBezTo>
                      <a:pt x="1284106" y="1668992"/>
                      <a:pt x="1119115" y="1504046"/>
                      <a:pt x="954125" y="1339100"/>
                    </a:cubicBezTo>
                    <a:cubicBezTo>
                      <a:pt x="939126" y="1324105"/>
                      <a:pt x="920377" y="1305361"/>
                      <a:pt x="901628" y="1290366"/>
                    </a:cubicBezTo>
                    <a:cubicBezTo>
                      <a:pt x="789134" y="1204144"/>
                      <a:pt x="631643" y="1260376"/>
                      <a:pt x="597895" y="1399080"/>
                    </a:cubicBezTo>
                    <a:cubicBezTo>
                      <a:pt x="579146" y="1477805"/>
                      <a:pt x="609145" y="1537785"/>
                      <a:pt x="665392" y="1594017"/>
                    </a:cubicBezTo>
                    <a:cubicBezTo>
                      <a:pt x="894128" y="1818943"/>
                      <a:pt x="1119115" y="2047619"/>
                      <a:pt x="1347853" y="2276294"/>
                    </a:cubicBezTo>
                    <a:cubicBezTo>
                      <a:pt x="1374101" y="2298787"/>
                      <a:pt x="1374101" y="2310033"/>
                      <a:pt x="1347853" y="2336275"/>
                    </a:cubicBezTo>
                    <a:cubicBezTo>
                      <a:pt x="1122865" y="2557453"/>
                      <a:pt x="897878" y="2782379"/>
                      <a:pt x="672891" y="3007306"/>
                    </a:cubicBezTo>
                    <a:cubicBezTo>
                      <a:pt x="657892" y="3026050"/>
                      <a:pt x="639143" y="3041045"/>
                      <a:pt x="627894" y="3063538"/>
                    </a:cubicBezTo>
                    <a:cubicBezTo>
                      <a:pt x="552898" y="3172252"/>
                      <a:pt x="605395" y="3318454"/>
                      <a:pt x="732888" y="3355942"/>
                    </a:cubicBezTo>
                    <a:cubicBezTo>
                      <a:pt x="811633" y="3378435"/>
                      <a:pt x="879129" y="3348445"/>
                      <a:pt x="935376" y="3292213"/>
                    </a:cubicBezTo>
                    <a:cubicBezTo>
                      <a:pt x="1096617" y="3131016"/>
                      <a:pt x="1254108" y="2969818"/>
                      <a:pt x="1415349" y="2812369"/>
                    </a:cubicBezTo>
                    <a:cubicBezTo>
                      <a:pt x="1426598" y="2801123"/>
                      <a:pt x="1437847" y="2786128"/>
                      <a:pt x="1456596" y="2763635"/>
                    </a:cubicBezTo>
                    <a:cubicBezTo>
                      <a:pt x="1456596" y="2793626"/>
                      <a:pt x="1456596" y="2808621"/>
                      <a:pt x="1456596" y="2823616"/>
                    </a:cubicBezTo>
                    <a:cubicBezTo>
                      <a:pt x="1456596" y="3048542"/>
                      <a:pt x="1456596" y="3273469"/>
                      <a:pt x="1456596" y="3498396"/>
                    </a:cubicBezTo>
                    <a:cubicBezTo>
                      <a:pt x="1456596" y="3674588"/>
                      <a:pt x="1456596" y="3850781"/>
                      <a:pt x="1456596" y="4023224"/>
                    </a:cubicBezTo>
                    <a:cubicBezTo>
                      <a:pt x="1456596" y="4158180"/>
                      <a:pt x="1565340" y="4248151"/>
                      <a:pt x="1689083" y="4221910"/>
                    </a:cubicBezTo>
                    <a:cubicBezTo>
                      <a:pt x="1737830" y="4210663"/>
                      <a:pt x="1771578" y="4180673"/>
                      <a:pt x="1809076" y="4146934"/>
                    </a:cubicBezTo>
                    <a:cubicBezTo>
                      <a:pt x="2079060" y="3873273"/>
                      <a:pt x="2352795" y="3599613"/>
                      <a:pt x="2626529" y="3325952"/>
                    </a:cubicBezTo>
                    <a:cubicBezTo>
                      <a:pt x="2727773" y="3224735"/>
                      <a:pt x="2727773" y="3112272"/>
                      <a:pt x="2626529" y="3011055"/>
                    </a:cubicBezTo>
                    <a:cubicBezTo>
                      <a:pt x="2401542" y="2786128"/>
                      <a:pt x="2176555" y="2561201"/>
                      <a:pt x="1951568" y="2336275"/>
                    </a:cubicBezTo>
                    <a:cubicBezTo>
                      <a:pt x="1925319" y="2313782"/>
                      <a:pt x="1925319" y="2298787"/>
                      <a:pt x="1951568" y="2276294"/>
                    </a:cubicBezTo>
                    <a:cubicBezTo>
                      <a:pt x="2176555" y="2051368"/>
                      <a:pt x="2401542" y="1826441"/>
                      <a:pt x="2626529" y="1601514"/>
                    </a:cubicBezTo>
                    <a:cubicBezTo>
                      <a:pt x="2727773" y="1496549"/>
                      <a:pt x="2727773" y="1384085"/>
                      <a:pt x="2626529" y="1282868"/>
                    </a:cubicBezTo>
                    <a:cubicBezTo>
                      <a:pt x="2401542" y="1057942"/>
                      <a:pt x="2172805" y="829266"/>
                      <a:pt x="1947818" y="604340"/>
                    </a:cubicBezTo>
                    <a:cubicBezTo>
                      <a:pt x="1895321" y="551857"/>
                      <a:pt x="1842824" y="499374"/>
                      <a:pt x="1790327" y="446891"/>
                    </a:cubicBezTo>
                    <a:cubicBezTo>
                      <a:pt x="1756579" y="413152"/>
                      <a:pt x="1716503" y="392065"/>
                      <a:pt x="1671682" y="386794"/>
                    </a:cubicBezTo>
                    <a:close/>
                    <a:moveTo>
                      <a:pt x="1437202" y="0"/>
                    </a:moveTo>
                    <a:lnTo>
                      <a:pt x="1452201" y="0"/>
                    </a:lnTo>
                    <a:cubicBezTo>
                      <a:pt x="1485950" y="7500"/>
                      <a:pt x="1519698" y="7500"/>
                      <a:pt x="1553446" y="0"/>
                    </a:cubicBezTo>
                    <a:cubicBezTo>
                      <a:pt x="1624693" y="0"/>
                      <a:pt x="1695939" y="0"/>
                      <a:pt x="1767186" y="0"/>
                    </a:cubicBezTo>
                    <a:cubicBezTo>
                      <a:pt x="1797184" y="7500"/>
                      <a:pt x="1827183" y="7500"/>
                      <a:pt x="1857181" y="0"/>
                    </a:cubicBezTo>
                    <a:cubicBezTo>
                      <a:pt x="1868431" y="0"/>
                      <a:pt x="1875930" y="0"/>
                      <a:pt x="1887180" y="0"/>
                    </a:cubicBezTo>
                    <a:cubicBezTo>
                      <a:pt x="1969676" y="11250"/>
                      <a:pt x="2059671" y="11250"/>
                      <a:pt x="2142167" y="26249"/>
                    </a:cubicBezTo>
                    <a:cubicBezTo>
                      <a:pt x="2400905" y="71246"/>
                      <a:pt x="2633393" y="168741"/>
                      <a:pt x="2817134" y="359982"/>
                    </a:cubicBezTo>
                    <a:cubicBezTo>
                      <a:pt x="2955877" y="506224"/>
                      <a:pt x="3042123" y="678715"/>
                      <a:pt x="3109620" y="866206"/>
                    </a:cubicBezTo>
                    <a:cubicBezTo>
                      <a:pt x="3192115" y="1094944"/>
                      <a:pt x="3229614" y="1331182"/>
                      <a:pt x="3259612" y="1567419"/>
                    </a:cubicBezTo>
                    <a:cubicBezTo>
                      <a:pt x="3293360" y="1882403"/>
                      <a:pt x="3300860" y="2201137"/>
                      <a:pt x="3293360" y="2516121"/>
                    </a:cubicBezTo>
                    <a:cubicBezTo>
                      <a:pt x="3282111" y="2846104"/>
                      <a:pt x="3259612" y="3176087"/>
                      <a:pt x="3180866" y="3498570"/>
                    </a:cubicBezTo>
                    <a:cubicBezTo>
                      <a:pt x="3139618" y="3678561"/>
                      <a:pt x="3079621" y="3851052"/>
                      <a:pt x="2989625" y="4012294"/>
                    </a:cubicBezTo>
                    <a:cubicBezTo>
                      <a:pt x="2824634" y="4301029"/>
                      <a:pt x="2577146" y="4481020"/>
                      <a:pt x="2254662" y="4559766"/>
                    </a:cubicBezTo>
                    <a:cubicBezTo>
                      <a:pt x="2138417" y="4589764"/>
                      <a:pt x="2022173" y="4604763"/>
                      <a:pt x="1902179" y="4604763"/>
                    </a:cubicBezTo>
                    <a:cubicBezTo>
                      <a:pt x="1887180" y="4604763"/>
                      <a:pt x="1872181" y="4601014"/>
                      <a:pt x="1857181" y="4608513"/>
                    </a:cubicBezTo>
                    <a:cubicBezTo>
                      <a:pt x="1707189" y="4608513"/>
                      <a:pt x="1557196" y="4608513"/>
                      <a:pt x="1407204" y="4608513"/>
                    </a:cubicBezTo>
                    <a:cubicBezTo>
                      <a:pt x="1373455" y="4601014"/>
                      <a:pt x="1339707" y="4604763"/>
                      <a:pt x="1305959" y="4601014"/>
                    </a:cubicBezTo>
                    <a:cubicBezTo>
                      <a:pt x="1039722" y="4582265"/>
                      <a:pt x="792234" y="4507268"/>
                      <a:pt x="578494" y="4334777"/>
                    </a:cubicBezTo>
                    <a:cubicBezTo>
                      <a:pt x="413502" y="4203534"/>
                      <a:pt x="304758" y="4031043"/>
                      <a:pt x="226012" y="3839803"/>
                    </a:cubicBezTo>
                    <a:cubicBezTo>
                      <a:pt x="128517" y="3603565"/>
                      <a:pt x="76019" y="3352328"/>
                      <a:pt x="46021" y="3101091"/>
                    </a:cubicBezTo>
                    <a:cubicBezTo>
                      <a:pt x="23522" y="2906101"/>
                      <a:pt x="12272" y="2714860"/>
                      <a:pt x="8522" y="2523620"/>
                    </a:cubicBezTo>
                    <a:cubicBezTo>
                      <a:pt x="4773" y="2418626"/>
                      <a:pt x="-2727" y="2317381"/>
                      <a:pt x="1023" y="2216136"/>
                    </a:cubicBezTo>
                    <a:cubicBezTo>
                      <a:pt x="16022" y="1829906"/>
                      <a:pt x="31021" y="1443676"/>
                      <a:pt x="132266" y="1068695"/>
                    </a:cubicBezTo>
                    <a:cubicBezTo>
                      <a:pt x="192263" y="847457"/>
                      <a:pt x="274759" y="641217"/>
                      <a:pt x="413502" y="461226"/>
                    </a:cubicBezTo>
                    <a:cubicBezTo>
                      <a:pt x="570995" y="254987"/>
                      <a:pt x="780984" y="131243"/>
                      <a:pt x="1028472" y="59997"/>
                    </a:cubicBezTo>
                    <a:cubicBezTo>
                      <a:pt x="1155966" y="26249"/>
                      <a:pt x="1283460" y="7500"/>
                      <a:pt x="1414703" y="7500"/>
                    </a:cubicBezTo>
                    <a:cubicBezTo>
                      <a:pt x="1422203" y="7500"/>
                      <a:pt x="1429702" y="7500"/>
                      <a:pt x="14372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4" name="Freeform 9"/>
              <p:cNvSpPr>
                <a:spLocks/>
              </p:cNvSpPr>
              <p:nvPr/>
            </p:nvSpPr>
            <p:spPr bwMode="auto">
              <a:xfrm>
                <a:off x="-8158163" y="-2947988"/>
                <a:ext cx="100012" cy="23813"/>
              </a:xfrm>
              <a:custGeom>
                <a:avLst/>
                <a:gdLst>
                  <a:gd name="T0" fmla="*/ 27 w 27"/>
                  <a:gd name="T1" fmla="*/ 0 h 6"/>
                  <a:gd name="T2" fmla="*/ 0 w 27"/>
                  <a:gd name="T3" fmla="*/ 0 h 6"/>
                  <a:gd name="T4" fmla="*/ 27 w 27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" h="6">
                    <a:moveTo>
                      <a:pt x="27" y="0"/>
                    </a:moveTo>
                    <a:cubicBezTo>
                      <a:pt x="18" y="3"/>
                      <a:pt x="9" y="6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lose/>
                  </a:path>
                </a:pathLst>
              </a:custGeom>
              <a:solidFill>
                <a:srgbClr val="61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5" name="Freeform 10"/>
              <p:cNvSpPr>
                <a:spLocks/>
              </p:cNvSpPr>
              <p:nvPr/>
            </p:nvSpPr>
            <p:spPr bwMode="auto">
              <a:xfrm>
                <a:off x="-7843838" y="-2947988"/>
                <a:ext cx="90487" cy="19050"/>
              </a:xfrm>
              <a:custGeom>
                <a:avLst/>
                <a:gdLst>
                  <a:gd name="T0" fmla="*/ 24 w 24"/>
                  <a:gd name="T1" fmla="*/ 0 h 5"/>
                  <a:gd name="T2" fmla="*/ 0 w 24"/>
                  <a:gd name="T3" fmla="*/ 0 h 5"/>
                  <a:gd name="T4" fmla="*/ 24 w 2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">
                    <a:moveTo>
                      <a:pt x="24" y="0"/>
                    </a:moveTo>
                    <a:cubicBezTo>
                      <a:pt x="16" y="5"/>
                      <a:pt x="8" y="3"/>
                      <a:pt x="0" y="0"/>
                    </a:cubicBezTo>
                    <a:cubicBezTo>
                      <a:pt x="8" y="0"/>
                      <a:pt x="16" y="0"/>
                      <a:pt x="24" y="0"/>
                    </a:cubicBezTo>
                    <a:close/>
                  </a:path>
                </a:pathLst>
              </a:custGeom>
              <a:solidFill>
                <a:srgbClr val="535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6" name="Freeform 12"/>
              <p:cNvSpPr>
                <a:spLocks/>
              </p:cNvSpPr>
              <p:nvPr/>
            </p:nvSpPr>
            <p:spPr bwMode="auto">
              <a:xfrm>
                <a:off x="-7764463" y="-1901825"/>
                <a:ext cx="388937" cy="792163"/>
              </a:xfrm>
              <a:custGeom>
                <a:avLst/>
                <a:gdLst>
                  <a:gd name="T0" fmla="*/ 0 w 104"/>
                  <a:gd name="T1" fmla="*/ 0 h 211"/>
                  <a:gd name="T2" fmla="*/ 100 w 104"/>
                  <a:gd name="T3" fmla="*/ 100 h 211"/>
                  <a:gd name="T4" fmla="*/ 100 w 104"/>
                  <a:gd name="T5" fmla="*/ 111 h 211"/>
                  <a:gd name="T6" fmla="*/ 0 w 104"/>
                  <a:gd name="T7" fmla="*/ 211 h 211"/>
                  <a:gd name="T8" fmla="*/ 0 w 104"/>
                  <a:gd name="T9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211">
                    <a:moveTo>
                      <a:pt x="0" y="0"/>
                    </a:moveTo>
                    <a:cubicBezTo>
                      <a:pt x="34" y="34"/>
                      <a:pt x="67" y="67"/>
                      <a:pt x="100" y="100"/>
                    </a:cubicBezTo>
                    <a:cubicBezTo>
                      <a:pt x="104" y="104"/>
                      <a:pt x="104" y="107"/>
                      <a:pt x="100" y="111"/>
                    </a:cubicBezTo>
                    <a:cubicBezTo>
                      <a:pt x="67" y="144"/>
                      <a:pt x="34" y="177"/>
                      <a:pt x="0" y="211"/>
                    </a:cubicBezTo>
                    <a:cubicBezTo>
                      <a:pt x="0" y="140"/>
                      <a:pt x="0" y="71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7" name="Freeform 13"/>
              <p:cNvSpPr>
                <a:spLocks/>
              </p:cNvSpPr>
              <p:nvPr/>
            </p:nvSpPr>
            <p:spPr bwMode="auto">
              <a:xfrm>
                <a:off x="-7764463" y="-176213"/>
                <a:ext cx="393700" cy="795338"/>
              </a:xfrm>
              <a:custGeom>
                <a:avLst/>
                <a:gdLst>
                  <a:gd name="T0" fmla="*/ 0 w 105"/>
                  <a:gd name="T1" fmla="*/ 0 h 212"/>
                  <a:gd name="T2" fmla="*/ 100 w 105"/>
                  <a:gd name="T3" fmla="*/ 100 h 212"/>
                  <a:gd name="T4" fmla="*/ 99 w 105"/>
                  <a:gd name="T5" fmla="*/ 113 h 212"/>
                  <a:gd name="T6" fmla="*/ 0 w 105"/>
                  <a:gd name="T7" fmla="*/ 212 h 212"/>
                  <a:gd name="T8" fmla="*/ 0 w 105"/>
                  <a:gd name="T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212">
                    <a:moveTo>
                      <a:pt x="0" y="0"/>
                    </a:moveTo>
                    <a:cubicBezTo>
                      <a:pt x="34" y="34"/>
                      <a:pt x="66" y="68"/>
                      <a:pt x="100" y="100"/>
                    </a:cubicBezTo>
                    <a:cubicBezTo>
                      <a:pt x="105" y="106"/>
                      <a:pt x="103" y="108"/>
                      <a:pt x="99" y="113"/>
                    </a:cubicBezTo>
                    <a:cubicBezTo>
                      <a:pt x="66" y="145"/>
                      <a:pt x="33" y="178"/>
                      <a:pt x="0" y="212"/>
                    </a:cubicBezTo>
                    <a:cubicBezTo>
                      <a:pt x="0" y="141"/>
                      <a:pt x="0" y="72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</p:grpSp>
      <p:grpSp>
        <p:nvGrpSpPr>
          <p:cNvPr id="101" name="Group 100"/>
          <p:cNvGrpSpPr/>
          <p:nvPr/>
        </p:nvGrpSpPr>
        <p:grpSpPr>
          <a:xfrm>
            <a:off x="3733800" y="2075293"/>
            <a:ext cx="2177228" cy="2200701"/>
            <a:chOff x="3733800" y="2075293"/>
            <a:chExt cx="2177228" cy="2200701"/>
          </a:xfrm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64C642BF-58E0-497E-AB18-6C37A3BB4235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3800" y="2075293"/>
              <a:ext cx="2177228" cy="2200701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CDB6AFF-E87D-4F5F-99F0-E0E7CAE23DB1}"/>
                </a:ext>
              </a:extLst>
            </p:cNvPr>
            <p:cNvSpPr txBox="1"/>
            <p:nvPr/>
          </p:nvSpPr>
          <p:spPr>
            <a:xfrm>
              <a:off x="5183413" y="3348257"/>
              <a:ext cx="484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en-AU" sz="1200" dirty="0"/>
                <a:t>{api}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AB6E8F7B-CA34-430D-A4AF-027E31B3EA09}"/>
                </a:ext>
              </a:extLst>
            </p:cNvPr>
            <p:cNvSpPr txBox="1"/>
            <p:nvPr/>
          </p:nvSpPr>
          <p:spPr>
            <a:xfrm>
              <a:off x="3924049" y="3840913"/>
              <a:ext cx="185327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accent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Software Platform</a:t>
              </a:r>
            </a:p>
          </p:txBody>
        </p:sp>
        <p:sp>
          <p:nvSpPr>
            <p:cNvPr id="105" name="Freeform 311"/>
            <p:cNvSpPr>
              <a:spLocks/>
            </p:cNvSpPr>
            <p:nvPr/>
          </p:nvSpPr>
          <p:spPr bwMode="auto">
            <a:xfrm>
              <a:off x="4974432" y="2867188"/>
              <a:ext cx="230413" cy="308455"/>
            </a:xfrm>
            <a:custGeom>
              <a:avLst/>
              <a:gdLst/>
              <a:ahLst/>
              <a:cxnLst/>
              <a:rect l="l" t="t" r="r" b="b"/>
              <a:pathLst>
                <a:path w="2628900" h="3519322">
                  <a:moveTo>
                    <a:pt x="1279030" y="387825"/>
                  </a:moveTo>
                  <a:cubicBezTo>
                    <a:pt x="989923" y="410376"/>
                    <a:pt x="744608" y="608005"/>
                    <a:pt x="688817" y="880256"/>
                  </a:cubicBezTo>
                  <a:cubicBezTo>
                    <a:pt x="658812" y="1037703"/>
                    <a:pt x="662563" y="1198898"/>
                    <a:pt x="658812" y="1356345"/>
                  </a:cubicBezTo>
                  <a:cubicBezTo>
                    <a:pt x="658812" y="1412576"/>
                    <a:pt x="673815" y="1423822"/>
                    <a:pt x="726324" y="1423822"/>
                  </a:cubicBezTo>
                  <a:cubicBezTo>
                    <a:pt x="925107" y="1423822"/>
                    <a:pt x="1120141" y="1423822"/>
                    <a:pt x="1318924" y="1423822"/>
                  </a:cubicBezTo>
                  <a:cubicBezTo>
                    <a:pt x="1517708" y="1423822"/>
                    <a:pt x="1720243" y="1423822"/>
                    <a:pt x="1919026" y="1423822"/>
                  </a:cubicBezTo>
                  <a:cubicBezTo>
                    <a:pt x="1964034" y="1423822"/>
                    <a:pt x="1979037" y="1412576"/>
                    <a:pt x="1979037" y="1363842"/>
                  </a:cubicBezTo>
                  <a:cubicBezTo>
                    <a:pt x="1975286" y="1240134"/>
                    <a:pt x="1982787" y="1116426"/>
                    <a:pt x="1975286" y="988969"/>
                  </a:cubicBezTo>
                  <a:cubicBezTo>
                    <a:pt x="1967785" y="685322"/>
                    <a:pt x="1705240" y="415414"/>
                    <a:pt x="1405189" y="389173"/>
                  </a:cubicBezTo>
                  <a:cubicBezTo>
                    <a:pt x="1362526" y="384955"/>
                    <a:pt x="1320331" y="384604"/>
                    <a:pt x="1279030" y="387825"/>
                  </a:cubicBezTo>
                  <a:close/>
                  <a:moveTo>
                    <a:pt x="1370528" y="444"/>
                  </a:moveTo>
                  <a:cubicBezTo>
                    <a:pt x="1656892" y="8528"/>
                    <a:pt x="1907922" y="127327"/>
                    <a:pt x="2118871" y="366332"/>
                  </a:cubicBezTo>
                  <a:cubicBezTo>
                    <a:pt x="2287631" y="553787"/>
                    <a:pt x="2351384" y="782482"/>
                    <a:pt x="2355134" y="1026173"/>
                  </a:cubicBezTo>
                  <a:cubicBezTo>
                    <a:pt x="2355134" y="1138646"/>
                    <a:pt x="2355134" y="1251119"/>
                    <a:pt x="2355134" y="1363592"/>
                  </a:cubicBezTo>
                  <a:cubicBezTo>
                    <a:pt x="2355134" y="1404832"/>
                    <a:pt x="2362635" y="1423577"/>
                    <a:pt x="2407637" y="1434824"/>
                  </a:cubicBezTo>
                  <a:cubicBezTo>
                    <a:pt x="2546395" y="1472315"/>
                    <a:pt x="2628900" y="1584788"/>
                    <a:pt x="2628900" y="1727254"/>
                  </a:cubicBezTo>
                  <a:cubicBezTo>
                    <a:pt x="2628900" y="2207138"/>
                    <a:pt x="2628900" y="2687023"/>
                    <a:pt x="2628900" y="3166907"/>
                  </a:cubicBezTo>
                  <a:cubicBezTo>
                    <a:pt x="2628900" y="3399351"/>
                    <a:pt x="2508893" y="3519322"/>
                    <a:pt x="2272630" y="3519322"/>
                  </a:cubicBezTo>
                  <a:cubicBezTo>
                    <a:pt x="1953862" y="3519322"/>
                    <a:pt x="1635093" y="3519322"/>
                    <a:pt x="1312575" y="3519322"/>
                  </a:cubicBezTo>
                  <a:cubicBezTo>
                    <a:pt x="986306" y="3519322"/>
                    <a:pt x="656288" y="3519322"/>
                    <a:pt x="326269" y="3519322"/>
                  </a:cubicBezTo>
                  <a:cubicBezTo>
                    <a:pt x="131258" y="3519322"/>
                    <a:pt x="0" y="3388104"/>
                    <a:pt x="0" y="3196900"/>
                  </a:cubicBezTo>
                  <a:cubicBezTo>
                    <a:pt x="0" y="2713266"/>
                    <a:pt x="0" y="2233382"/>
                    <a:pt x="0" y="1749749"/>
                  </a:cubicBezTo>
                  <a:cubicBezTo>
                    <a:pt x="0" y="1584788"/>
                    <a:pt x="78755" y="1476065"/>
                    <a:pt x="240014" y="1434824"/>
                  </a:cubicBezTo>
                  <a:cubicBezTo>
                    <a:pt x="285016" y="1423577"/>
                    <a:pt x="285016" y="1401083"/>
                    <a:pt x="285016" y="1363592"/>
                  </a:cubicBezTo>
                  <a:cubicBezTo>
                    <a:pt x="288767" y="1202380"/>
                    <a:pt x="277516" y="1041169"/>
                    <a:pt x="296267" y="879958"/>
                  </a:cubicBezTo>
                  <a:cubicBezTo>
                    <a:pt x="345020" y="475056"/>
                    <a:pt x="671289" y="111393"/>
                    <a:pt x="1072561" y="28913"/>
                  </a:cubicBezTo>
                  <a:cubicBezTo>
                    <a:pt x="1175692" y="7356"/>
                    <a:pt x="1275073" y="-2251"/>
                    <a:pt x="1370528" y="4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6" name="Freeform 16"/>
            <p:cNvSpPr>
              <a:spLocks noEditPoints="1"/>
            </p:cNvSpPr>
            <p:nvPr/>
          </p:nvSpPr>
          <p:spPr bwMode="auto">
            <a:xfrm>
              <a:off x="4079748" y="3308317"/>
              <a:ext cx="317537" cy="308198"/>
            </a:xfrm>
            <a:custGeom>
              <a:avLst/>
              <a:gdLst>
                <a:gd name="T0" fmla="*/ 18 w 43"/>
                <a:gd name="T1" fmla="*/ 1 h 42"/>
                <a:gd name="T2" fmla="*/ 17 w 43"/>
                <a:gd name="T3" fmla="*/ 4 h 42"/>
                <a:gd name="T4" fmla="*/ 13 w 43"/>
                <a:gd name="T5" fmla="*/ 6 h 42"/>
                <a:gd name="T6" fmla="*/ 10 w 43"/>
                <a:gd name="T7" fmla="*/ 4 h 42"/>
                <a:gd name="T8" fmla="*/ 5 w 43"/>
                <a:gd name="T9" fmla="*/ 10 h 42"/>
                <a:gd name="T10" fmla="*/ 7 w 43"/>
                <a:gd name="T11" fmla="*/ 12 h 42"/>
                <a:gd name="T12" fmla="*/ 5 w 43"/>
                <a:gd name="T13" fmla="*/ 16 h 42"/>
                <a:gd name="T14" fmla="*/ 2 w 43"/>
                <a:gd name="T15" fmla="*/ 17 h 42"/>
                <a:gd name="T16" fmla="*/ 2 w 43"/>
                <a:gd name="T17" fmla="*/ 25 h 42"/>
                <a:gd name="T18" fmla="*/ 5 w 43"/>
                <a:gd name="T19" fmla="*/ 25 h 42"/>
                <a:gd name="T20" fmla="*/ 7 w 43"/>
                <a:gd name="T21" fmla="*/ 29 h 42"/>
                <a:gd name="T22" fmla="*/ 5 w 43"/>
                <a:gd name="T23" fmla="*/ 32 h 42"/>
                <a:gd name="T24" fmla="*/ 10 w 43"/>
                <a:gd name="T25" fmla="*/ 37 h 42"/>
                <a:gd name="T26" fmla="*/ 13 w 43"/>
                <a:gd name="T27" fmla="*/ 36 h 42"/>
                <a:gd name="T28" fmla="*/ 17 w 43"/>
                <a:gd name="T29" fmla="*/ 37 h 42"/>
                <a:gd name="T30" fmla="*/ 18 w 43"/>
                <a:gd name="T31" fmla="*/ 40 h 42"/>
                <a:gd name="T32" fmla="*/ 25 w 43"/>
                <a:gd name="T33" fmla="*/ 40 h 42"/>
                <a:gd name="T34" fmla="*/ 26 w 43"/>
                <a:gd name="T35" fmla="*/ 37 h 42"/>
                <a:gd name="T36" fmla="*/ 30 w 43"/>
                <a:gd name="T37" fmla="*/ 36 h 42"/>
                <a:gd name="T38" fmla="*/ 33 w 43"/>
                <a:gd name="T39" fmla="*/ 37 h 42"/>
                <a:gd name="T40" fmla="*/ 38 w 43"/>
                <a:gd name="T41" fmla="*/ 32 h 42"/>
                <a:gd name="T42" fmla="*/ 36 w 43"/>
                <a:gd name="T43" fmla="*/ 29 h 42"/>
                <a:gd name="T44" fmla="*/ 38 w 43"/>
                <a:gd name="T45" fmla="*/ 25 h 42"/>
                <a:gd name="T46" fmla="*/ 41 w 43"/>
                <a:gd name="T47" fmla="*/ 25 h 42"/>
                <a:gd name="T48" fmla="*/ 41 w 43"/>
                <a:gd name="T49" fmla="*/ 17 h 42"/>
                <a:gd name="T50" fmla="*/ 38 w 43"/>
                <a:gd name="T51" fmla="*/ 16 h 42"/>
                <a:gd name="T52" fmla="*/ 36 w 43"/>
                <a:gd name="T53" fmla="*/ 12 h 42"/>
                <a:gd name="T54" fmla="*/ 38 w 43"/>
                <a:gd name="T55" fmla="*/ 10 h 42"/>
                <a:gd name="T56" fmla="*/ 33 w 43"/>
                <a:gd name="T57" fmla="*/ 4 h 42"/>
                <a:gd name="T58" fmla="*/ 30 w 43"/>
                <a:gd name="T59" fmla="*/ 6 h 42"/>
                <a:gd name="T60" fmla="*/ 26 w 43"/>
                <a:gd name="T61" fmla="*/ 4 h 42"/>
                <a:gd name="T62" fmla="*/ 25 w 43"/>
                <a:gd name="T63" fmla="*/ 1 h 42"/>
                <a:gd name="T64" fmla="*/ 21 w 43"/>
                <a:gd name="T65" fmla="*/ 0 h 42"/>
                <a:gd name="T66" fmla="*/ 33 w 43"/>
                <a:gd name="T67" fmla="*/ 21 h 42"/>
                <a:gd name="T68" fmla="*/ 10 w 43"/>
                <a:gd name="T6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" h="42">
                  <a:moveTo>
                    <a:pt x="21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7" y="4"/>
                    <a:pt x="17" y="4"/>
                  </a:cubicBezTo>
                  <a:cubicBezTo>
                    <a:pt x="16" y="5"/>
                    <a:pt x="16" y="5"/>
                    <a:pt x="15" y="5"/>
                  </a:cubicBezTo>
                  <a:cubicBezTo>
                    <a:pt x="14" y="5"/>
                    <a:pt x="14" y="6"/>
                    <a:pt x="13" y="6"/>
                  </a:cubicBezTo>
                  <a:cubicBezTo>
                    <a:pt x="13" y="6"/>
                    <a:pt x="12" y="6"/>
                    <a:pt x="12" y="6"/>
                  </a:cubicBezTo>
                  <a:cubicBezTo>
                    <a:pt x="11" y="5"/>
                    <a:pt x="11" y="5"/>
                    <a:pt x="10" y="4"/>
                  </a:cubicBezTo>
                  <a:cubicBezTo>
                    <a:pt x="9" y="3"/>
                    <a:pt x="9" y="4"/>
                    <a:pt x="6" y="6"/>
                  </a:cubicBezTo>
                  <a:cubicBezTo>
                    <a:pt x="4" y="8"/>
                    <a:pt x="4" y="9"/>
                    <a:pt x="5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3"/>
                    <a:pt x="6" y="14"/>
                    <a:pt x="6" y="14"/>
                  </a:cubicBezTo>
                  <a:cubicBezTo>
                    <a:pt x="5" y="15"/>
                    <a:pt x="5" y="15"/>
                    <a:pt x="5" y="16"/>
                  </a:cubicBezTo>
                  <a:cubicBezTo>
                    <a:pt x="5" y="17"/>
                    <a:pt x="5" y="17"/>
                    <a:pt x="4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7"/>
                    <a:pt x="0" y="18"/>
                    <a:pt x="0" y="21"/>
                  </a:cubicBezTo>
                  <a:cubicBezTo>
                    <a:pt x="0" y="24"/>
                    <a:pt x="0" y="25"/>
                    <a:pt x="2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6"/>
                    <a:pt x="5" y="27"/>
                    <a:pt x="6" y="27"/>
                  </a:cubicBezTo>
                  <a:cubicBezTo>
                    <a:pt x="6" y="28"/>
                    <a:pt x="6" y="29"/>
                    <a:pt x="7" y="29"/>
                  </a:cubicBezTo>
                  <a:cubicBezTo>
                    <a:pt x="7" y="29"/>
                    <a:pt x="7" y="30"/>
                    <a:pt x="6" y="30"/>
                  </a:cubicBezTo>
                  <a:cubicBezTo>
                    <a:pt x="6" y="31"/>
                    <a:pt x="5" y="31"/>
                    <a:pt x="5" y="32"/>
                  </a:cubicBezTo>
                  <a:cubicBezTo>
                    <a:pt x="4" y="33"/>
                    <a:pt x="4" y="34"/>
                    <a:pt x="6" y="36"/>
                  </a:cubicBezTo>
                  <a:cubicBezTo>
                    <a:pt x="9" y="38"/>
                    <a:pt x="9" y="39"/>
                    <a:pt x="10" y="37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6"/>
                    <a:pt x="13" y="36"/>
                    <a:pt x="13" y="36"/>
                  </a:cubicBezTo>
                  <a:cubicBezTo>
                    <a:pt x="14" y="36"/>
                    <a:pt x="14" y="36"/>
                    <a:pt x="15" y="37"/>
                  </a:cubicBezTo>
                  <a:cubicBezTo>
                    <a:pt x="16" y="37"/>
                    <a:pt x="16" y="37"/>
                    <a:pt x="17" y="37"/>
                  </a:cubicBezTo>
                  <a:cubicBezTo>
                    <a:pt x="17" y="37"/>
                    <a:pt x="18" y="38"/>
                    <a:pt x="18" y="38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42"/>
                    <a:pt x="18" y="42"/>
                    <a:pt x="21" y="42"/>
                  </a:cubicBezTo>
                  <a:cubicBezTo>
                    <a:pt x="25" y="42"/>
                    <a:pt x="25" y="42"/>
                    <a:pt x="25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38"/>
                    <a:pt x="26" y="37"/>
                    <a:pt x="26" y="37"/>
                  </a:cubicBezTo>
                  <a:cubicBezTo>
                    <a:pt x="27" y="37"/>
                    <a:pt x="27" y="37"/>
                    <a:pt x="28" y="37"/>
                  </a:cubicBezTo>
                  <a:cubicBezTo>
                    <a:pt x="29" y="36"/>
                    <a:pt x="29" y="36"/>
                    <a:pt x="30" y="36"/>
                  </a:cubicBezTo>
                  <a:cubicBezTo>
                    <a:pt x="30" y="36"/>
                    <a:pt x="31" y="36"/>
                    <a:pt x="31" y="36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4" y="39"/>
                    <a:pt x="34" y="38"/>
                    <a:pt x="37" y="36"/>
                  </a:cubicBezTo>
                  <a:cubicBezTo>
                    <a:pt x="39" y="34"/>
                    <a:pt x="39" y="33"/>
                    <a:pt x="38" y="32"/>
                  </a:cubicBezTo>
                  <a:cubicBezTo>
                    <a:pt x="38" y="31"/>
                    <a:pt x="37" y="31"/>
                    <a:pt x="36" y="30"/>
                  </a:cubicBezTo>
                  <a:cubicBezTo>
                    <a:pt x="36" y="30"/>
                    <a:pt x="36" y="29"/>
                    <a:pt x="36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7" y="27"/>
                    <a:pt x="38" y="26"/>
                    <a:pt x="38" y="25"/>
                  </a:cubicBezTo>
                  <a:cubicBezTo>
                    <a:pt x="38" y="25"/>
                    <a:pt x="38" y="25"/>
                    <a:pt x="39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5"/>
                    <a:pt x="43" y="24"/>
                    <a:pt x="43" y="21"/>
                  </a:cubicBezTo>
                  <a:cubicBezTo>
                    <a:pt x="43" y="18"/>
                    <a:pt x="43" y="17"/>
                    <a:pt x="41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17"/>
                    <a:pt x="38" y="17"/>
                    <a:pt x="38" y="16"/>
                  </a:cubicBezTo>
                  <a:cubicBezTo>
                    <a:pt x="38" y="15"/>
                    <a:pt x="37" y="15"/>
                    <a:pt x="37" y="14"/>
                  </a:cubicBezTo>
                  <a:cubicBezTo>
                    <a:pt x="37" y="14"/>
                    <a:pt x="37" y="13"/>
                    <a:pt x="36" y="12"/>
                  </a:cubicBezTo>
                  <a:cubicBezTo>
                    <a:pt x="36" y="12"/>
                    <a:pt x="36" y="12"/>
                    <a:pt x="36" y="1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9" y="9"/>
                    <a:pt x="39" y="8"/>
                    <a:pt x="37" y="6"/>
                  </a:cubicBezTo>
                  <a:cubicBezTo>
                    <a:pt x="34" y="4"/>
                    <a:pt x="34" y="3"/>
                    <a:pt x="33" y="4"/>
                  </a:cubicBezTo>
                  <a:cubicBezTo>
                    <a:pt x="32" y="5"/>
                    <a:pt x="31" y="5"/>
                    <a:pt x="31" y="6"/>
                  </a:cubicBezTo>
                  <a:cubicBezTo>
                    <a:pt x="31" y="6"/>
                    <a:pt x="30" y="6"/>
                    <a:pt x="30" y="6"/>
                  </a:cubicBezTo>
                  <a:cubicBezTo>
                    <a:pt x="29" y="6"/>
                    <a:pt x="29" y="5"/>
                    <a:pt x="28" y="5"/>
                  </a:cubicBezTo>
                  <a:cubicBezTo>
                    <a:pt x="27" y="5"/>
                    <a:pt x="27" y="5"/>
                    <a:pt x="26" y="4"/>
                  </a:cubicBezTo>
                  <a:cubicBezTo>
                    <a:pt x="26" y="4"/>
                    <a:pt x="25" y="4"/>
                    <a:pt x="25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7"/>
                    <a:pt x="28" y="33"/>
                    <a:pt x="21" y="33"/>
                  </a:cubicBezTo>
                  <a:cubicBezTo>
                    <a:pt x="15" y="33"/>
                    <a:pt x="10" y="27"/>
                    <a:pt x="10" y="21"/>
                  </a:cubicBezTo>
                  <a:cubicBezTo>
                    <a:pt x="10" y="14"/>
                    <a:pt x="15" y="9"/>
                    <a:pt x="2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7" name="Freeform 186"/>
            <p:cNvSpPr>
              <a:spLocks/>
            </p:cNvSpPr>
            <p:nvPr/>
          </p:nvSpPr>
          <p:spPr bwMode="auto">
            <a:xfrm>
              <a:off x="4926331" y="3308317"/>
              <a:ext cx="326614" cy="267141"/>
            </a:xfrm>
            <a:custGeom>
              <a:avLst/>
              <a:gdLst/>
              <a:ahLst/>
              <a:cxnLst/>
              <a:rect l="l" t="t" r="r" b="b"/>
              <a:pathLst>
                <a:path w="5282962" h="4320992">
                  <a:moveTo>
                    <a:pt x="2642950" y="3360554"/>
                  </a:moveTo>
                  <a:cubicBezTo>
                    <a:pt x="2508111" y="3360554"/>
                    <a:pt x="2403237" y="3461683"/>
                    <a:pt x="2403237" y="3596521"/>
                  </a:cubicBezTo>
                  <a:cubicBezTo>
                    <a:pt x="2403237" y="3735105"/>
                    <a:pt x="2504366" y="3839979"/>
                    <a:pt x="2639204" y="3839979"/>
                  </a:cubicBezTo>
                  <a:cubicBezTo>
                    <a:pt x="2777788" y="3839979"/>
                    <a:pt x="2882662" y="3738851"/>
                    <a:pt x="2882662" y="3604012"/>
                  </a:cubicBezTo>
                  <a:cubicBezTo>
                    <a:pt x="2882662" y="3465428"/>
                    <a:pt x="2777788" y="3360554"/>
                    <a:pt x="2642950" y="3360554"/>
                  </a:cubicBezTo>
                  <a:close/>
                  <a:moveTo>
                    <a:pt x="2462282" y="960829"/>
                  </a:moveTo>
                  <a:cubicBezTo>
                    <a:pt x="2413488" y="957079"/>
                    <a:pt x="2402228" y="972077"/>
                    <a:pt x="2402228" y="1020820"/>
                  </a:cubicBezTo>
                  <a:cubicBezTo>
                    <a:pt x="2402228" y="1317028"/>
                    <a:pt x="2402228" y="1616985"/>
                    <a:pt x="2402228" y="1913193"/>
                  </a:cubicBezTo>
                  <a:cubicBezTo>
                    <a:pt x="2402228" y="2216899"/>
                    <a:pt x="2402228" y="2516857"/>
                    <a:pt x="2402228" y="2820563"/>
                  </a:cubicBezTo>
                  <a:cubicBezTo>
                    <a:pt x="2398474" y="2865557"/>
                    <a:pt x="2409734" y="2884304"/>
                    <a:pt x="2462282" y="2884304"/>
                  </a:cubicBezTo>
                  <a:cubicBezTo>
                    <a:pt x="2582391" y="2880555"/>
                    <a:pt x="2706253" y="2880555"/>
                    <a:pt x="2830115" y="2880555"/>
                  </a:cubicBezTo>
                  <a:cubicBezTo>
                    <a:pt x="2871402" y="2884304"/>
                    <a:pt x="2882662" y="2873056"/>
                    <a:pt x="2882662" y="2828062"/>
                  </a:cubicBezTo>
                  <a:cubicBezTo>
                    <a:pt x="2882662" y="2224398"/>
                    <a:pt x="2882662" y="1620734"/>
                    <a:pt x="2882662" y="1017071"/>
                  </a:cubicBezTo>
                  <a:cubicBezTo>
                    <a:pt x="2882662" y="964578"/>
                    <a:pt x="2863895" y="960829"/>
                    <a:pt x="2822608" y="960829"/>
                  </a:cubicBezTo>
                  <a:cubicBezTo>
                    <a:pt x="2702499" y="960829"/>
                    <a:pt x="2582391" y="964578"/>
                    <a:pt x="2462282" y="960829"/>
                  </a:cubicBezTo>
                  <a:close/>
                  <a:moveTo>
                    <a:pt x="2607512" y="1217"/>
                  </a:moveTo>
                  <a:cubicBezTo>
                    <a:pt x="2753962" y="-8967"/>
                    <a:pt x="2898398" y="44953"/>
                    <a:pt x="3017930" y="157480"/>
                  </a:cubicBezTo>
                  <a:cubicBezTo>
                    <a:pt x="3164183" y="288762"/>
                    <a:pt x="3254184" y="461304"/>
                    <a:pt x="3359185" y="622593"/>
                  </a:cubicBezTo>
                  <a:cubicBezTo>
                    <a:pt x="3801691" y="1316512"/>
                    <a:pt x="4244198" y="2017932"/>
                    <a:pt x="4686704" y="2715602"/>
                  </a:cubicBezTo>
                  <a:cubicBezTo>
                    <a:pt x="4799206" y="2895646"/>
                    <a:pt x="4915457" y="3075689"/>
                    <a:pt x="5031709" y="3255733"/>
                  </a:cubicBezTo>
                  <a:cubicBezTo>
                    <a:pt x="5132960" y="3417022"/>
                    <a:pt x="5241712" y="3574561"/>
                    <a:pt x="5282962" y="3765857"/>
                  </a:cubicBezTo>
                  <a:cubicBezTo>
                    <a:pt x="5282962" y="3822121"/>
                    <a:pt x="5282962" y="3874634"/>
                    <a:pt x="5282962" y="3930897"/>
                  </a:cubicBezTo>
                  <a:cubicBezTo>
                    <a:pt x="5237962" y="4163454"/>
                    <a:pt x="5065459" y="4305989"/>
                    <a:pt x="4821706" y="4313490"/>
                  </a:cubicBezTo>
                  <a:cubicBezTo>
                    <a:pt x="4806706" y="4313490"/>
                    <a:pt x="4787955" y="4305989"/>
                    <a:pt x="4772955" y="4320992"/>
                  </a:cubicBezTo>
                  <a:cubicBezTo>
                    <a:pt x="4506701" y="4320992"/>
                    <a:pt x="4244198" y="4320992"/>
                    <a:pt x="3977944" y="4320992"/>
                  </a:cubicBezTo>
                  <a:cubicBezTo>
                    <a:pt x="3962944" y="4309739"/>
                    <a:pt x="3944193" y="4313490"/>
                    <a:pt x="3929193" y="4313490"/>
                  </a:cubicBezTo>
                  <a:cubicBezTo>
                    <a:pt x="3610439" y="4313490"/>
                    <a:pt x="3295434" y="4313490"/>
                    <a:pt x="2976680" y="4313490"/>
                  </a:cubicBezTo>
                  <a:cubicBezTo>
                    <a:pt x="2961680" y="4313490"/>
                    <a:pt x="2942929" y="4309739"/>
                    <a:pt x="2927929" y="4320992"/>
                  </a:cubicBezTo>
                  <a:cubicBezTo>
                    <a:pt x="2117918" y="4320992"/>
                    <a:pt x="1307907" y="4320992"/>
                    <a:pt x="497895" y="4320992"/>
                  </a:cubicBezTo>
                  <a:cubicBezTo>
                    <a:pt x="449145" y="4309739"/>
                    <a:pt x="404144" y="4298487"/>
                    <a:pt x="355393" y="4283483"/>
                  </a:cubicBezTo>
                  <a:cubicBezTo>
                    <a:pt x="36639" y="4189710"/>
                    <a:pt x="-79613" y="3915894"/>
                    <a:pt x="55389" y="3593315"/>
                  </a:cubicBezTo>
                  <a:cubicBezTo>
                    <a:pt x="130390" y="3417022"/>
                    <a:pt x="254142" y="3270737"/>
                    <a:pt x="355393" y="3109448"/>
                  </a:cubicBezTo>
                  <a:cubicBezTo>
                    <a:pt x="745399" y="2483045"/>
                    <a:pt x="1139154" y="1864145"/>
                    <a:pt x="1532910" y="1241494"/>
                  </a:cubicBezTo>
                  <a:cubicBezTo>
                    <a:pt x="1716662" y="952673"/>
                    <a:pt x="1904165" y="667604"/>
                    <a:pt x="2076667" y="375033"/>
                  </a:cubicBezTo>
                  <a:cubicBezTo>
                    <a:pt x="2144168" y="258755"/>
                    <a:pt x="2234170" y="161231"/>
                    <a:pt x="2346671" y="89964"/>
                  </a:cubicBezTo>
                  <a:cubicBezTo>
                    <a:pt x="2431047" y="36513"/>
                    <a:pt x="2519642" y="7327"/>
                    <a:pt x="2607512" y="12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4222219" y="2539040"/>
              <a:ext cx="350131" cy="347407"/>
              <a:chOff x="-12877801" y="-3252787"/>
              <a:chExt cx="5929420" cy="5883275"/>
            </a:xfrm>
          </p:grpSpPr>
          <p:sp>
            <p:nvSpPr>
              <p:cNvPr id="112" name="Freeform 21"/>
              <p:cNvSpPr>
                <a:spLocks/>
              </p:cNvSpPr>
              <p:nvPr/>
            </p:nvSpPr>
            <p:spPr bwMode="auto">
              <a:xfrm>
                <a:off x="-12877801" y="-3252787"/>
                <a:ext cx="4995863" cy="2200275"/>
              </a:xfrm>
              <a:custGeom>
                <a:avLst/>
                <a:gdLst>
                  <a:gd name="T0" fmla="*/ 663 w 1332"/>
                  <a:gd name="T1" fmla="*/ 0 h 587"/>
                  <a:gd name="T2" fmla="*/ 1078 w 1332"/>
                  <a:gd name="T3" fmla="*/ 63 h 587"/>
                  <a:gd name="T4" fmla="*/ 1268 w 1332"/>
                  <a:gd name="T5" fmla="*/ 171 h 587"/>
                  <a:gd name="T6" fmla="*/ 1325 w 1332"/>
                  <a:gd name="T7" fmla="*/ 275 h 587"/>
                  <a:gd name="T8" fmla="*/ 1268 w 1332"/>
                  <a:gd name="T9" fmla="*/ 413 h 587"/>
                  <a:gd name="T10" fmla="*/ 1059 w 1332"/>
                  <a:gd name="T11" fmla="*/ 528 h 587"/>
                  <a:gd name="T12" fmla="*/ 837 w 1332"/>
                  <a:gd name="T13" fmla="*/ 575 h 587"/>
                  <a:gd name="T14" fmla="*/ 605 w 1332"/>
                  <a:gd name="T15" fmla="*/ 583 h 587"/>
                  <a:gd name="T16" fmla="*/ 209 w 1332"/>
                  <a:gd name="T17" fmla="*/ 501 h 587"/>
                  <a:gd name="T18" fmla="*/ 52 w 1332"/>
                  <a:gd name="T19" fmla="*/ 392 h 587"/>
                  <a:gd name="T20" fmla="*/ 49 w 1332"/>
                  <a:gd name="T21" fmla="*/ 197 h 587"/>
                  <a:gd name="T22" fmla="*/ 169 w 1332"/>
                  <a:gd name="T23" fmla="*/ 103 h 587"/>
                  <a:gd name="T24" fmla="*/ 435 w 1332"/>
                  <a:gd name="T25" fmla="*/ 19 h 587"/>
                  <a:gd name="T26" fmla="*/ 663 w 1332"/>
                  <a:gd name="T27" fmla="*/ 0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32" h="587">
                    <a:moveTo>
                      <a:pt x="663" y="0"/>
                    </a:moveTo>
                    <a:cubicBezTo>
                      <a:pt x="809" y="0"/>
                      <a:pt x="946" y="17"/>
                      <a:pt x="1078" y="63"/>
                    </a:cubicBezTo>
                    <a:cubicBezTo>
                      <a:pt x="1148" y="87"/>
                      <a:pt x="1214" y="119"/>
                      <a:pt x="1268" y="171"/>
                    </a:cubicBezTo>
                    <a:cubicBezTo>
                      <a:pt x="1297" y="200"/>
                      <a:pt x="1320" y="233"/>
                      <a:pt x="1325" y="275"/>
                    </a:cubicBezTo>
                    <a:cubicBezTo>
                      <a:pt x="1332" y="331"/>
                      <a:pt x="1307" y="375"/>
                      <a:pt x="1268" y="413"/>
                    </a:cubicBezTo>
                    <a:cubicBezTo>
                      <a:pt x="1209" y="470"/>
                      <a:pt x="1136" y="503"/>
                      <a:pt x="1059" y="528"/>
                    </a:cubicBezTo>
                    <a:cubicBezTo>
                      <a:pt x="987" y="552"/>
                      <a:pt x="912" y="566"/>
                      <a:pt x="837" y="575"/>
                    </a:cubicBezTo>
                    <a:cubicBezTo>
                      <a:pt x="760" y="585"/>
                      <a:pt x="682" y="587"/>
                      <a:pt x="605" y="583"/>
                    </a:cubicBezTo>
                    <a:cubicBezTo>
                      <a:pt x="468" y="577"/>
                      <a:pt x="335" y="556"/>
                      <a:pt x="209" y="501"/>
                    </a:cubicBezTo>
                    <a:cubicBezTo>
                      <a:pt x="150" y="475"/>
                      <a:pt x="94" y="443"/>
                      <a:pt x="52" y="392"/>
                    </a:cubicBezTo>
                    <a:cubicBezTo>
                      <a:pt x="1" y="331"/>
                      <a:pt x="0" y="261"/>
                      <a:pt x="49" y="197"/>
                    </a:cubicBezTo>
                    <a:cubicBezTo>
                      <a:pt x="81" y="155"/>
                      <a:pt x="123" y="127"/>
                      <a:pt x="169" y="103"/>
                    </a:cubicBezTo>
                    <a:cubicBezTo>
                      <a:pt x="253" y="59"/>
                      <a:pt x="342" y="35"/>
                      <a:pt x="435" y="19"/>
                    </a:cubicBezTo>
                    <a:cubicBezTo>
                      <a:pt x="513" y="5"/>
                      <a:pt x="591" y="0"/>
                      <a:pt x="663" y="0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13" name="Freeform 22"/>
              <p:cNvSpPr>
                <a:spLocks/>
              </p:cNvSpPr>
              <p:nvPr/>
            </p:nvSpPr>
            <p:spPr bwMode="auto">
              <a:xfrm>
                <a:off x="-12836526" y="-1798637"/>
                <a:ext cx="4938713" cy="1890713"/>
              </a:xfrm>
              <a:custGeom>
                <a:avLst/>
                <a:gdLst>
                  <a:gd name="T0" fmla="*/ 1 w 1317"/>
                  <a:gd name="T1" fmla="*/ 4 h 504"/>
                  <a:gd name="T2" fmla="*/ 19 w 1317"/>
                  <a:gd name="T3" fmla="*/ 49 h 504"/>
                  <a:gd name="T4" fmla="*/ 122 w 1317"/>
                  <a:gd name="T5" fmla="*/ 152 h 504"/>
                  <a:gd name="T6" fmla="*/ 379 w 1317"/>
                  <a:gd name="T7" fmla="*/ 248 h 504"/>
                  <a:gd name="T8" fmla="*/ 576 w 1317"/>
                  <a:gd name="T9" fmla="*/ 274 h 504"/>
                  <a:gd name="T10" fmla="*/ 1015 w 1317"/>
                  <a:gd name="T11" fmla="*/ 230 h 504"/>
                  <a:gd name="T12" fmla="*/ 1229 w 1317"/>
                  <a:gd name="T13" fmla="*/ 128 h 504"/>
                  <a:gd name="T14" fmla="*/ 1313 w 1317"/>
                  <a:gd name="T15" fmla="*/ 9 h 504"/>
                  <a:gd name="T16" fmla="*/ 1317 w 1317"/>
                  <a:gd name="T17" fmla="*/ 0 h 504"/>
                  <a:gd name="T18" fmla="*/ 1316 w 1317"/>
                  <a:gd name="T19" fmla="*/ 209 h 504"/>
                  <a:gd name="T20" fmla="*/ 1259 w 1317"/>
                  <a:gd name="T21" fmla="*/ 326 h 504"/>
                  <a:gd name="T22" fmla="*/ 1244 w 1317"/>
                  <a:gd name="T23" fmla="*/ 329 h 504"/>
                  <a:gd name="T24" fmla="*/ 1150 w 1317"/>
                  <a:gd name="T25" fmla="*/ 332 h 504"/>
                  <a:gd name="T26" fmla="*/ 1047 w 1317"/>
                  <a:gd name="T27" fmla="*/ 408 h 504"/>
                  <a:gd name="T28" fmla="*/ 1029 w 1317"/>
                  <a:gd name="T29" fmla="*/ 415 h 504"/>
                  <a:gd name="T30" fmla="*/ 904 w 1317"/>
                  <a:gd name="T31" fmla="*/ 432 h 504"/>
                  <a:gd name="T32" fmla="*/ 853 w 1317"/>
                  <a:gd name="T33" fmla="*/ 481 h 504"/>
                  <a:gd name="T34" fmla="*/ 835 w 1317"/>
                  <a:gd name="T35" fmla="*/ 489 h 504"/>
                  <a:gd name="T36" fmla="*/ 572 w 1317"/>
                  <a:gd name="T37" fmla="*/ 498 h 504"/>
                  <a:gd name="T38" fmla="*/ 160 w 1317"/>
                  <a:gd name="T39" fmla="*/ 399 h 504"/>
                  <a:gd name="T40" fmla="*/ 40 w 1317"/>
                  <a:gd name="T41" fmla="*/ 305 h 504"/>
                  <a:gd name="T42" fmla="*/ 1 w 1317"/>
                  <a:gd name="T43" fmla="*/ 198 h 504"/>
                  <a:gd name="T44" fmla="*/ 1 w 1317"/>
                  <a:gd name="T45" fmla="*/ 4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17" h="504">
                    <a:moveTo>
                      <a:pt x="1" y="4"/>
                    </a:moveTo>
                    <a:cubicBezTo>
                      <a:pt x="7" y="19"/>
                      <a:pt x="11" y="35"/>
                      <a:pt x="19" y="49"/>
                    </a:cubicBezTo>
                    <a:cubicBezTo>
                      <a:pt x="43" y="94"/>
                      <a:pt x="80" y="126"/>
                      <a:pt x="122" y="152"/>
                    </a:cubicBezTo>
                    <a:cubicBezTo>
                      <a:pt x="201" y="201"/>
                      <a:pt x="289" y="229"/>
                      <a:pt x="379" y="248"/>
                    </a:cubicBezTo>
                    <a:cubicBezTo>
                      <a:pt x="444" y="262"/>
                      <a:pt x="509" y="270"/>
                      <a:pt x="576" y="274"/>
                    </a:cubicBezTo>
                    <a:cubicBezTo>
                      <a:pt x="724" y="283"/>
                      <a:pt x="871" y="270"/>
                      <a:pt x="1015" y="230"/>
                    </a:cubicBezTo>
                    <a:cubicBezTo>
                      <a:pt x="1092" y="208"/>
                      <a:pt x="1165" y="178"/>
                      <a:pt x="1229" y="128"/>
                    </a:cubicBezTo>
                    <a:cubicBezTo>
                      <a:pt x="1269" y="97"/>
                      <a:pt x="1301" y="61"/>
                      <a:pt x="1313" y="9"/>
                    </a:cubicBezTo>
                    <a:cubicBezTo>
                      <a:pt x="1313" y="7"/>
                      <a:pt x="1315" y="5"/>
                      <a:pt x="1317" y="0"/>
                    </a:cubicBezTo>
                    <a:cubicBezTo>
                      <a:pt x="1317" y="72"/>
                      <a:pt x="1317" y="140"/>
                      <a:pt x="1316" y="209"/>
                    </a:cubicBezTo>
                    <a:cubicBezTo>
                      <a:pt x="1316" y="257"/>
                      <a:pt x="1292" y="294"/>
                      <a:pt x="1259" y="326"/>
                    </a:cubicBezTo>
                    <a:cubicBezTo>
                      <a:pt x="1254" y="331"/>
                      <a:pt x="1249" y="329"/>
                      <a:pt x="1244" y="329"/>
                    </a:cubicBezTo>
                    <a:cubicBezTo>
                      <a:pt x="1213" y="330"/>
                      <a:pt x="1182" y="330"/>
                      <a:pt x="1150" y="332"/>
                    </a:cubicBezTo>
                    <a:cubicBezTo>
                      <a:pt x="1100" y="335"/>
                      <a:pt x="1066" y="362"/>
                      <a:pt x="1047" y="408"/>
                    </a:cubicBezTo>
                    <a:cubicBezTo>
                      <a:pt x="1042" y="419"/>
                      <a:pt x="1039" y="419"/>
                      <a:pt x="1029" y="415"/>
                    </a:cubicBezTo>
                    <a:cubicBezTo>
                      <a:pt x="984" y="397"/>
                      <a:pt x="942" y="401"/>
                      <a:pt x="904" y="432"/>
                    </a:cubicBezTo>
                    <a:cubicBezTo>
                      <a:pt x="886" y="447"/>
                      <a:pt x="869" y="465"/>
                      <a:pt x="853" y="481"/>
                    </a:cubicBezTo>
                    <a:cubicBezTo>
                      <a:pt x="847" y="486"/>
                      <a:pt x="842" y="489"/>
                      <a:pt x="835" y="489"/>
                    </a:cubicBezTo>
                    <a:cubicBezTo>
                      <a:pt x="748" y="501"/>
                      <a:pt x="660" y="504"/>
                      <a:pt x="572" y="498"/>
                    </a:cubicBezTo>
                    <a:cubicBezTo>
                      <a:pt x="429" y="489"/>
                      <a:pt x="290" y="464"/>
                      <a:pt x="160" y="399"/>
                    </a:cubicBezTo>
                    <a:cubicBezTo>
                      <a:pt x="114" y="376"/>
                      <a:pt x="73" y="346"/>
                      <a:pt x="40" y="305"/>
                    </a:cubicBezTo>
                    <a:cubicBezTo>
                      <a:pt x="14" y="274"/>
                      <a:pt x="0" y="239"/>
                      <a:pt x="1" y="198"/>
                    </a:cubicBezTo>
                    <a:cubicBezTo>
                      <a:pt x="1" y="133"/>
                      <a:pt x="1" y="68"/>
                      <a:pt x="1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14" name="Freeform 23"/>
              <p:cNvSpPr>
                <a:spLocks/>
              </p:cNvSpPr>
              <p:nvPr/>
            </p:nvSpPr>
            <p:spPr bwMode="auto">
              <a:xfrm>
                <a:off x="-9686926" y="-111125"/>
                <a:ext cx="2738545" cy="2741613"/>
              </a:xfrm>
              <a:custGeom>
                <a:avLst/>
                <a:gdLst/>
                <a:ahLst/>
                <a:cxnLst/>
                <a:rect l="l" t="t" r="r" b="b"/>
                <a:pathLst>
                  <a:path w="2738545" h="2741613">
                    <a:moveTo>
                      <a:pt x="1373477" y="900113"/>
                    </a:moveTo>
                    <a:cubicBezTo>
                      <a:pt x="1110818" y="900113"/>
                      <a:pt x="896938" y="1110016"/>
                      <a:pt x="896938" y="1368646"/>
                    </a:cubicBezTo>
                    <a:cubicBezTo>
                      <a:pt x="900690" y="1619780"/>
                      <a:pt x="1084552" y="1844676"/>
                      <a:pt x="1369725" y="1844676"/>
                    </a:cubicBezTo>
                    <a:cubicBezTo>
                      <a:pt x="1643640" y="1844676"/>
                      <a:pt x="1846263" y="1642270"/>
                      <a:pt x="1846263" y="1368646"/>
                    </a:cubicBezTo>
                    <a:cubicBezTo>
                      <a:pt x="1846263" y="1102519"/>
                      <a:pt x="1643640" y="903861"/>
                      <a:pt x="1373477" y="900113"/>
                    </a:cubicBezTo>
                    <a:close/>
                    <a:moveTo>
                      <a:pt x="1241414" y="0"/>
                    </a:moveTo>
                    <a:cubicBezTo>
                      <a:pt x="1331426" y="3751"/>
                      <a:pt x="1417688" y="0"/>
                      <a:pt x="1507700" y="0"/>
                    </a:cubicBezTo>
                    <a:cubicBezTo>
                      <a:pt x="1533953" y="0"/>
                      <a:pt x="1541454" y="11251"/>
                      <a:pt x="1548955" y="37505"/>
                    </a:cubicBezTo>
                    <a:cubicBezTo>
                      <a:pt x="1563957" y="142519"/>
                      <a:pt x="1586460" y="247533"/>
                      <a:pt x="1601462" y="356297"/>
                    </a:cubicBezTo>
                    <a:cubicBezTo>
                      <a:pt x="1608963" y="393802"/>
                      <a:pt x="1620215" y="416305"/>
                      <a:pt x="1657720" y="423806"/>
                    </a:cubicBezTo>
                    <a:cubicBezTo>
                      <a:pt x="1721478" y="438808"/>
                      <a:pt x="1781486" y="465062"/>
                      <a:pt x="1837744" y="498816"/>
                    </a:cubicBezTo>
                    <a:cubicBezTo>
                      <a:pt x="1871498" y="521319"/>
                      <a:pt x="1894001" y="510068"/>
                      <a:pt x="1924005" y="491315"/>
                    </a:cubicBezTo>
                    <a:cubicBezTo>
                      <a:pt x="2010266" y="427557"/>
                      <a:pt x="2096528" y="367549"/>
                      <a:pt x="2182789" y="303790"/>
                    </a:cubicBezTo>
                    <a:cubicBezTo>
                      <a:pt x="2201542" y="288788"/>
                      <a:pt x="2216544" y="277537"/>
                      <a:pt x="2239047" y="303790"/>
                    </a:cubicBezTo>
                    <a:cubicBezTo>
                      <a:pt x="2302805" y="367549"/>
                      <a:pt x="2370314" y="435058"/>
                      <a:pt x="2437823" y="498816"/>
                    </a:cubicBezTo>
                    <a:lnTo>
                      <a:pt x="2456575" y="525070"/>
                    </a:lnTo>
                    <a:cubicBezTo>
                      <a:pt x="2449074" y="540072"/>
                      <a:pt x="2441573" y="551323"/>
                      <a:pt x="2434072" y="562575"/>
                    </a:cubicBezTo>
                    <a:cubicBezTo>
                      <a:pt x="2374064" y="648836"/>
                      <a:pt x="2314057" y="735097"/>
                      <a:pt x="2250298" y="821359"/>
                    </a:cubicBezTo>
                    <a:cubicBezTo>
                      <a:pt x="2227795" y="847612"/>
                      <a:pt x="2224045" y="873866"/>
                      <a:pt x="2242797" y="903870"/>
                    </a:cubicBezTo>
                    <a:cubicBezTo>
                      <a:pt x="2276552" y="960127"/>
                      <a:pt x="2302805" y="1023886"/>
                      <a:pt x="2317807" y="1087644"/>
                    </a:cubicBezTo>
                    <a:cubicBezTo>
                      <a:pt x="2329059" y="1121399"/>
                      <a:pt x="2344060" y="1132650"/>
                      <a:pt x="2374064" y="1136401"/>
                    </a:cubicBezTo>
                    <a:cubicBezTo>
                      <a:pt x="2479078" y="1151403"/>
                      <a:pt x="2584092" y="1173905"/>
                      <a:pt x="2692857" y="1188907"/>
                    </a:cubicBezTo>
                    <a:cubicBezTo>
                      <a:pt x="2730362" y="1192658"/>
                      <a:pt x="2741613" y="1203909"/>
                      <a:pt x="2737863" y="1241414"/>
                    </a:cubicBezTo>
                    <a:cubicBezTo>
                      <a:pt x="2737863" y="1327676"/>
                      <a:pt x="2737863" y="1413937"/>
                      <a:pt x="2737863" y="1503949"/>
                    </a:cubicBezTo>
                    <a:cubicBezTo>
                      <a:pt x="2737863" y="1533953"/>
                      <a:pt x="2730362" y="1545205"/>
                      <a:pt x="2700358" y="1548955"/>
                    </a:cubicBezTo>
                    <a:cubicBezTo>
                      <a:pt x="2591593" y="1563957"/>
                      <a:pt x="2482829" y="1586460"/>
                      <a:pt x="2374064" y="1605213"/>
                    </a:cubicBezTo>
                    <a:cubicBezTo>
                      <a:pt x="2344060" y="1608963"/>
                      <a:pt x="2329059" y="1620215"/>
                      <a:pt x="2321558" y="1653969"/>
                    </a:cubicBezTo>
                    <a:cubicBezTo>
                      <a:pt x="2302805" y="1717727"/>
                      <a:pt x="2276552" y="1785236"/>
                      <a:pt x="2239047" y="1841494"/>
                    </a:cubicBezTo>
                    <a:cubicBezTo>
                      <a:pt x="2224045" y="1871498"/>
                      <a:pt x="2227795" y="1890250"/>
                      <a:pt x="2246548" y="1916504"/>
                    </a:cubicBezTo>
                    <a:cubicBezTo>
                      <a:pt x="2310306" y="2002765"/>
                      <a:pt x="2374064" y="2092777"/>
                      <a:pt x="2441573" y="2182789"/>
                    </a:cubicBezTo>
                    <a:cubicBezTo>
                      <a:pt x="2460326" y="2205292"/>
                      <a:pt x="2460326" y="2224045"/>
                      <a:pt x="2437823" y="2242797"/>
                    </a:cubicBezTo>
                    <a:cubicBezTo>
                      <a:pt x="2370314" y="2306556"/>
                      <a:pt x="2310306" y="2370314"/>
                      <a:pt x="2246548" y="2434072"/>
                    </a:cubicBezTo>
                    <a:cubicBezTo>
                      <a:pt x="2227795" y="2456575"/>
                      <a:pt x="2212793" y="2456575"/>
                      <a:pt x="2186540" y="2437823"/>
                    </a:cubicBezTo>
                    <a:cubicBezTo>
                      <a:pt x="2096528" y="2374064"/>
                      <a:pt x="2006516" y="2310306"/>
                      <a:pt x="1916504" y="2246548"/>
                    </a:cubicBezTo>
                    <a:cubicBezTo>
                      <a:pt x="1890250" y="2227795"/>
                      <a:pt x="1871498" y="2224045"/>
                      <a:pt x="1845245" y="2242797"/>
                    </a:cubicBezTo>
                    <a:cubicBezTo>
                      <a:pt x="1785237" y="2276552"/>
                      <a:pt x="1721478" y="2302805"/>
                      <a:pt x="1653969" y="2321558"/>
                    </a:cubicBezTo>
                    <a:cubicBezTo>
                      <a:pt x="1620215" y="2329059"/>
                      <a:pt x="1608963" y="2351561"/>
                      <a:pt x="1605213" y="2381565"/>
                    </a:cubicBezTo>
                    <a:cubicBezTo>
                      <a:pt x="1586460" y="2490330"/>
                      <a:pt x="1563957" y="2599094"/>
                      <a:pt x="1548955" y="2707859"/>
                    </a:cubicBezTo>
                    <a:cubicBezTo>
                      <a:pt x="1541454" y="2734112"/>
                      <a:pt x="1530203" y="2741613"/>
                      <a:pt x="1507700" y="2737863"/>
                    </a:cubicBezTo>
                    <a:cubicBezTo>
                      <a:pt x="1413937" y="2737863"/>
                      <a:pt x="1323925" y="2737863"/>
                      <a:pt x="1233913" y="2741613"/>
                    </a:cubicBezTo>
                    <a:cubicBezTo>
                      <a:pt x="1203909" y="2741613"/>
                      <a:pt x="1192658" y="2730362"/>
                      <a:pt x="1188907" y="2696607"/>
                    </a:cubicBezTo>
                    <a:cubicBezTo>
                      <a:pt x="1170155" y="2591593"/>
                      <a:pt x="1151402" y="2482829"/>
                      <a:pt x="1132650" y="2374064"/>
                    </a:cubicBezTo>
                    <a:cubicBezTo>
                      <a:pt x="1128900" y="2344060"/>
                      <a:pt x="1117648" y="2329059"/>
                      <a:pt x="1091394" y="2325308"/>
                    </a:cubicBezTo>
                    <a:cubicBezTo>
                      <a:pt x="1020135" y="2306556"/>
                      <a:pt x="956377" y="2280302"/>
                      <a:pt x="896369" y="2242797"/>
                    </a:cubicBezTo>
                    <a:cubicBezTo>
                      <a:pt x="866365" y="2227795"/>
                      <a:pt x="847612" y="2231546"/>
                      <a:pt x="821359" y="2250298"/>
                    </a:cubicBezTo>
                    <a:cubicBezTo>
                      <a:pt x="735097" y="2314057"/>
                      <a:pt x="645085" y="2374064"/>
                      <a:pt x="558824" y="2437823"/>
                    </a:cubicBezTo>
                    <a:cubicBezTo>
                      <a:pt x="532570" y="2456575"/>
                      <a:pt x="517569" y="2456575"/>
                      <a:pt x="491315" y="2430322"/>
                    </a:cubicBezTo>
                    <a:cubicBezTo>
                      <a:pt x="431307" y="2366563"/>
                      <a:pt x="371299" y="2306556"/>
                      <a:pt x="307541" y="2246548"/>
                    </a:cubicBezTo>
                    <a:cubicBezTo>
                      <a:pt x="281287" y="2224045"/>
                      <a:pt x="285038" y="2205292"/>
                      <a:pt x="303790" y="2179039"/>
                    </a:cubicBezTo>
                    <a:cubicBezTo>
                      <a:pt x="367549" y="2096528"/>
                      <a:pt x="427557" y="2006516"/>
                      <a:pt x="491315" y="1924005"/>
                    </a:cubicBezTo>
                    <a:cubicBezTo>
                      <a:pt x="510068" y="1894001"/>
                      <a:pt x="513818" y="1871498"/>
                      <a:pt x="495066" y="1841494"/>
                    </a:cubicBezTo>
                    <a:cubicBezTo>
                      <a:pt x="457561" y="1781486"/>
                      <a:pt x="431307" y="1717727"/>
                      <a:pt x="412555" y="1650219"/>
                    </a:cubicBezTo>
                    <a:cubicBezTo>
                      <a:pt x="408804" y="1620215"/>
                      <a:pt x="393802" y="1608963"/>
                      <a:pt x="363798" y="1605213"/>
                    </a:cubicBezTo>
                    <a:cubicBezTo>
                      <a:pt x="255034" y="1586460"/>
                      <a:pt x="150020" y="1563957"/>
                      <a:pt x="41255" y="1548955"/>
                    </a:cubicBezTo>
                    <a:cubicBezTo>
                      <a:pt x="7501" y="1545205"/>
                      <a:pt x="0" y="1530203"/>
                      <a:pt x="0" y="1500199"/>
                    </a:cubicBezTo>
                    <a:cubicBezTo>
                      <a:pt x="0" y="1413937"/>
                      <a:pt x="0" y="1327676"/>
                      <a:pt x="0" y="1241414"/>
                    </a:cubicBezTo>
                    <a:cubicBezTo>
                      <a:pt x="0" y="1203909"/>
                      <a:pt x="15002" y="1192658"/>
                      <a:pt x="48756" y="1188907"/>
                    </a:cubicBezTo>
                    <a:cubicBezTo>
                      <a:pt x="150020" y="1173905"/>
                      <a:pt x="251283" y="1155153"/>
                      <a:pt x="352547" y="1140151"/>
                    </a:cubicBezTo>
                    <a:cubicBezTo>
                      <a:pt x="386301" y="1132650"/>
                      <a:pt x="412555" y="1121399"/>
                      <a:pt x="423806" y="1080143"/>
                    </a:cubicBezTo>
                    <a:cubicBezTo>
                      <a:pt x="435058" y="1016385"/>
                      <a:pt x="461311" y="960127"/>
                      <a:pt x="495066" y="903870"/>
                    </a:cubicBezTo>
                    <a:cubicBezTo>
                      <a:pt x="513818" y="870115"/>
                      <a:pt x="510068" y="843862"/>
                      <a:pt x="487565" y="813858"/>
                    </a:cubicBezTo>
                    <a:cubicBezTo>
                      <a:pt x="423806" y="731347"/>
                      <a:pt x="367549" y="641335"/>
                      <a:pt x="307541" y="558824"/>
                    </a:cubicBezTo>
                    <a:cubicBezTo>
                      <a:pt x="288788" y="532571"/>
                      <a:pt x="285038" y="517569"/>
                      <a:pt x="307541" y="495066"/>
                    </a:cubicBezTo>
                    <a:cubicBezTo>
                      <a:pt x="371299" y="435058"/>
                      <a:pt x="435058" y="375050"/>
                      <a:pt x="491315" y="311291"/>
                    </a:cubicBezTo>
                    <a:cubicBezTo>
                      <a:pt x="517569" y="285038"/>
                      <a:pt x="536321" y="281287"/>
                      <a:pt x="562574" y="303790"/>
                    </a:cubicBezTo>
                    <a:cubicBezTo>
                      <a:pt x="648836" y="367549"/>
                      <a:pt x="738848" y="427557"/>
                      <a:pt x="821359" y="491315"/>
                    </a:cubicBezTo>
                    <a:cubicBezTo>
                      <a:pt x="851363" y="513818"/>
                      <a:pt x="873866" y="513818"/>
                      <a:pt x="903870" y="495066"/>
                    </a:cubicBezTo>
                    <a:cubicBezTo>
                      <a:pt x="956377" y="465062"/>
                      <a:pt x="1012634" y="438808"/>
                      <a:pt x="1072642" y="427557"/>
                    </a:cubicBezTo>
                    <a:cubicBezTo>
                      <a:pt x="1121398" y="416305"/>
                      <a:pt x="1136400" y="390052"/>
                      <a:pt x="1140151" y="348796"/>
                    </a:cubicBezTo>
                    <a:cubicBezTo>
                      <a:pt x="1155153" y="251283"/>
                      <a:pt x="1173905" y="150020"/>
                      <a:pt x="1185157" y="52507"/>
                    </a:cubicBezTo>
                    <a:cubicBezTo>
                      <a:pt x="1192658" y="15002"/>
                      <a:pt x="1207660" y="0"/>
                      <a:pt x="12414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15" name="Freeform 24"/>
              <p:cNvSpPr>
                <a:spLocks/>
              </p:cNvSpPr>
              <p:nvPr/>
            </p:nvSpPr>
            <p:spPr bwMode="auto">
              <a:xfrm>
                <a:off x="-12836526" y="515938"/>
                <a:ext cx="3049588" cy="1844675"/>
              </a:xfrm>
              <a:custGeom>
                <a:avLst/>
                <a:gdLst>
                  <a:gd name="T0" fmla="*/ 810 w 813"/>
                  <a:gd name="T1" fmla="*/ 483 h 492"/>
                  <a:gd name="T2" fmla="*/ 663 w 813"/>
                  <a:gd name="T3" fmla="*/ 492 h 492"/>
                  <a:gd name="T4" fmla="*/ 457 w 813"/>
                  <a:gd name="T5" fmla="*/ 477 h 492"/>
                  <a:gd name="T6" fmla="*/ 160 w 813"/>
                  <a:gd name="T7" fmla="*/ 390 h 492"/>
                  <a:gd name="T8" fmla="*/ 36 w 813"/>
                  <a:gd name="T9" fmla="*/ 291 h 492"/>
                  <a:gd name="T10" fmla="*/ 2 w 813"/>
                  <a:gd name="T11" fmla="*/ 204 h 492"/>
                  <a:gd name="T12" fmla="*/ 2 w 813"/>
                  <a:gd name="T13" fmla="*/ 9 h 492"/>
                  <a:gd name="T14" fmla="*/ 3 w 813"/>
                  <a:gd name="T15" fmla="*/ 0 h 492"/>
                  <a:gd name="T16" fmla="*/ 120 w 813"/>
                  <a:gd name="T17" fmla="*/ 142 h 492"/>
                  <a:gd name="T18" fmla="*/ 380 w 813"/>
                  <a:gd name="T19" fmla="*/ 239 h 492"/>
                  <a:gd name="T20" fmla="*/ 710 w 813"/>
                  <a:gd name="T21" fmla="*/ 266 h 492"/>
                  <a:gd name="T22" fmla="*/ 725 w 813"/>
                  <a:gd name="T23" fmla="*/ 276 h 492"/>
                  <a:gd name="T24" fmla="*/ 801 w 813"/>
                  <a:gd name="T25" fmla="*/ 357 h 492"/>
                  <a:gd name="T26" fmla="*/ 808 w 813"/>
                  <a:gd name="T27" fmla="*/ 368 h 492"/>
                  <a:gd name="T28" fmla="*/ 810 w 813"/>
                  <a:gd name="T29" fmla="*/ 483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13" h="492">
                    <a:moveTo>
                      <a:pt x="810" y="483"/>
                    </a:moveTo>
                    <a:cubicBezTo>
                      <a:pt x="760" y="489"/>
                      <a:pt x="712" y="492"/>
                      <a:pt x="663" y="492"/>
                    </a:cubicBezTo>
                    <a:cubicBezTo>
                      <a:pt x="594" y="491"/>
                      <a:pt x="525" y="487"/>
                      <a:pt x="457" y="477"/>
                    </a:cubicBezTo>
                    <a:cubicBezTo>
                      <a:pt x="354" y="461"/>
                      <a:pt x="254" y="437"/>
                      <a:pt x="160" y="390"/>
                    </a:cubicBezTo>
                    <a:cubicBezTo>
                      <a:pt x="113" y="365"/>
                      <a:pt x="69" y="335"/>
                      <a:pt x="36" y="291"/>
                    </a:cubicBezTo>
                    <a:cubicBezTo>
                      <a:pt x="16" y="265"/>
                      <a:pt x="3" y="237"/>
                      <a:pt x="2" y="204"/>
                    </a:cubicBezTo>
                    <a:cubicBezTo>
                      <a:pt x="1" y="139"/>
                      <a:pt x="0" y="74"/>
                      <a:pt x="2" y="9"/>
                    </a:cubicBezTo>
                    <a:cubicBezTo>
                      <a:pt x="2" y="7"/>
                      <a:pt x="2" y="5"/>
                      <a:pt x="3" y="0"/>
                    </a:cubicBezTo>
                    <a:cubicBezTo>
                      <a:pt x="22" y="66"/>
                      <a:pt x="67" y="108"/>
                      <a:pt x="120" y="142"/>
                    </a:cubicBezTo>
                    <a:cubicBezTo>
                      <a:pt x="200" y="192"/>
                      <a:pt x="288" y="220"/>
                      <a:pt x="380" y="239"/>
                    </a:cubicBezTo>
                    <a:cubicBezTo>
                      <a:pt x="489" y="262"/>
                      <a:pt x="599" y="270"/>
                      <a:pt x="710" y="266"/>
                    </a:cubicBezTo>
                    <a:cubicBezTo>
                      <a:pt x="718" y="266"/>
                      <a:pt x="722" y="267"/>
                      <a:pt x="725" y="276"/>
                    </a:cubicBezTo>
                    <a:cubicBezTo>
                      <a:pt x="737" y="316"/>
                      <a:pt x="762" y="343"/>
                      <a:pt x="801" y="357"/>
                    </a:cubicBezTo>
                    <a:cubicBezTo>
                      <a:pt x="804" y="359"/>
                      <a:pt x="813" y="357"/>
                      <a:pt x="808" y="368"/>
                    </a:cubicBezTo>
                    <a:cubicBezTo>
                      <a:pt x="789" y="405"/>
                      <a:pt x="791" y="443"/>
                      <a:pt x="810" y="48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16" name="Freeform 25"/>
              <p:cNvSpPr>
                <a:spLocks/>
              </p:cNvSpPr>
              <p:nvPr/>
            </p:nvSpPr>
            <p:spPr bwMode="auto">
              <a:xfrm>
                <a:off x="-12828588" y="-609600"/>
                <a:ext cx="3033713" cy="1841500"/>
              </a:xfrm>
              <a:custGeom>
                <a:avLst/>
                <a:gdLst>
                  <a:gd name="T0" fmla="*/ 0 w 809"/>
                  <a:gd name="T1" fmla="*/ 0 h 491"/>
                  <a:gd name="T2" fmla="*/ 125 w 809"/>
                  <a:gd name="T3" fmla="*/ 142 h 491"/>
                  <a:gd name="T4" fmla="*/ 423 w 809"/>
                  <a:gd name="T5" fmla="*/ 244 h 491"/>
                  <a:gd name="T6" fmla="*/ 734 w 809"/>
                  <a:gd name="T7" fmla="*/ 261 h 491"/>
                  <a:gd name="T8" fmla="*/ 783 w 809"/>
                  <a:gd name="T9" fmla="*/ 258 h 491"/>
                  <a:gd name="T10" fmla="*/ 794 w 809"/>
                  <a:gd name="T11" fmla="*/ 268 h 491"/>
                  <a:gd name="T12" fmla="*/ 805 w 809"/>
                  <a:gd name="T13" fmla="*/ 324 h 491"/>
                  <a:gd name="T14" fmla="*/ 798 w 809"/>
                  <a:gd name="T15" fmla="*/ 339 h 491"/>
                  <a:gd name="T16" fmla="*/ 721 w 809"/>
                  <a:gd name="T17" fmla="*/ 427 h 491"/>
                  <a:gd name="T18" fmla="*/ 718 w 809"/>
                  <a:gd name="T19" fmla="*/ 476 h 491"/>
                  <a:gd name="T20" fmla="*/ 708 w 809"/>
                  <a:gd name="T21" fmla="*/ 487 h 491"/>
                  <a:gd name="T22" fmla="*/ 288 w 809"/>
                  <a:gd name="T23" fmla="*/ 437 h 491"/>
                  <a:gd name="T24" fmla="*/ 120 w 809"/>
                  <a:gd name="T25" fmla="*/ 364 h 491"/>
                  <a:gd name="T26" fmla="*/ 17 w 809"/>
                  <a:gd name="T27" fmla="*/ 262 h 491"/>
                  <a:gd name="T28" fmla="*/ 0 w 809"/>
                  <a:gd name="T29" fmla="*/ 202 h 491"/>
                  <a:gd name="T30" fmla="*/ 0 w 809"/>
                  <a:gd name="T31" fmla="*/ 0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09" h="491">
                    <a:moveTo>
                      <a:pt x="0" y="0"/>
                    </a:moveTo>
                    <a:cubicBezTo>
                      <a:pt x="21" y="66"/>
                      <a:pt x="68" y="109"/>
                      <a:pt x="125" y="142"/>
                    </a:cubicBezTo>
                    <a:cubicBezTo>
                      <a:pt x="217" y="197"/>
                      <a:pt x="318" y="225"/>
                      <a:pt x="423" y="244"/>
                    </a:cubicBezTo>
                    <a:cubicBezTo>
                      <a:pt x="526" y="262"/>
                      <a:pt x="630" y="264"/>
                      <a:pt x="734" y="261"/>
                    </a:cubicBezTo>
                    <a:cubicBezTo>
                      <a:pt x="751" y="261"/>
                      <a:pt x="767" y="260"/>
                      <a:pt x="783" y="258"/>
                    </a:cubicBezTo>
                    <a:cubicBezTo>
                      <a:pt x="792" y="257"/>
                      <a:pt x="794" y="259"/>
                      <a:pt x="794" y="268"/>
                    </a:cubicBezTo>
                    <a:cubicBezTo>
                      <a:pt x="792" y="287"/>
                      <a:pt x="796" y="306"/>
                      <a:pt x="805" y="324"/>
                    </a:cubicBezTo>
                    <a:cubicBezTo>
                      <a:pt x="809" y="333"/>
                      <a:pt x="807" y="336"/>
                      <a:pt x="798" y="339"/>
                    </a:cubicBezTo>
                    <a:cubicBezTo>
                      <a:pt x="757" y="355"/>
                      <a:pt x="731" y="384"/>
                      <a:pt x="721" y="427"/>
                    </a:cubicBezTo>
                    <a:cubicBezTo>
                      <a:pt x="717" y="443"/>
                      <a:pt x="718" y="460"/>
                      <a:pt x="718" y="476"/>
                    </a:cubicBezTo>
                    <a:cubicBezTo>
                      <a:pt x="718" y="484"/>
                      <a:pt x="716" y="487"/>
                      <a:pt x="708" y="487"/>
                    </a:cubicBezTo>
                    <a:cubicBezTo>
                      <a:pt x="565" y="491"/>
                      <a:pt x="425" y="478"/>
                      <a:pt x="288" y="437"/>
                    </a:cubicBezTo>
                    <a:cubicBezTo>
                      <a:pt x="229" y="420"/>
                      <a:pt x="172" y="397"/>
                      <a:pt x="120" y="364"/>
                    </a:cubicBezTo>
                    <a:cubicBezTo>
                      <a:pt x="79" y="337"/>
                      <a:pt x="41" y="306"/>
                      <a:pt x="17" y="262"/>
                    </a:cubicBezTo>
                    <a:cubicBezTo>
                      <a:pt x="7" y="243"/>
                      <a:pt x="0" y="223"/>
                      <a:pt x="0" y="202"/>
                    </a:cubicBezTo>
                    <a:cubicBezTo>
                      <a:pt x="0" y="135"/>
                      <a:pt x="0" y="67"/>
                      <a:pt x="0" y="0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4509470" y="3283003"/>
              <a:ext cx="292495" cy="292455"/>
              <a:chOff x="-14792785" y="-2537793"/>
              <a:chExt cx="7962233" cy="7961155"/>
            </a:xfrm>
          </p:grpSpPr>
          <p:sp>
            <p:nvSpPr>
              <p:cNvPr id="110" name="Freeform 32"/>
              <p:cNvSpPr>
                <a:spLocks/>
              </p:cNvSpPr>
              <p:nvPr/>
            </p:nvSpPr>
            <p:spPr bwMode="auto">
              <a:xfrm>
                <a:off x="-14792785" y="-2537793"/>
                <a:ext cx="7962233" cy="7961155"/>
              </a:xfrm>
              <a:custGeom>
                <a:avLst/>
                <a:gdLst/>
                <a:ahLst/>
                <a:cxnLst/>
                <a:rect l="l" t="t" r="r" b="b"/>
                <a:pathLst>
                  <a:path w="7962233" h="7961155">
                    <a:moveTo>
                      <a:pt x="3727989" y="697445"/>
                    </a:moveTo>
                    <a:cubicBezTo>
                      <a:pt x="3649238" y="712446"/>
                      <a:pt x="3566736" y="716196"/>
                      <a:pt x="3484236" y="727447"/>
                    </a:cubicBezTo>
                    <a:cubicBezTo>
                      <a:pt x="3135481" y="779951"/>
                      <a:pt x="2809226" y="888710"/>
                      <a:pt x="2494222" y="1042472"/>
                    </a:cubicBezTo>
                    <a:cubicBezTo>
                      <a:pt x="2445472" y="1068724"/>
                      <a:pt x="2441721" y="1091226"/>
                      <a:pt x="2471722" y="1132479"/>
                    </a:cubicBezTo>
                    <a:cubicBezTo>
                      <a:pt x="2501722" y="1177483"/>
                      <a:pt x="2527973" y="1229987"/>
                      <a:pt x="2554223" y="1274991"/>
                    </a:cubicBezTo>
                    <a:cubicBezTo>
                      <a:pt x="2640474" y="1428753"/>
                      <a:pt x="2640474" y="1428753"/>
                      <a:pt x="2482972" y="1515010"/>
                    </a:cubicBezTo>
                    <a:cubicBezTo>
                      <a:pt x="2441721" y="1537512"/>
                      <a:pt x="2422971" y="1526261"/>
                      <a:pt x="2404221" y="1488758"/>
                    </a:cubicBezTo>
                    <a:cubicBezTo>
                      <a:pt x="2355470" y="1402501"/>
                      <a:pt x="2306720" y="1319994"/>
                      <a:pt x="2257969" y="1237488"/>
                    </a:cubicBezTo>
                    <a:cubicBezTo>
                      <a:pt x="2239219" y="1199985"/>
                      <a:pt x="2224218" y="1199985"/>
                      <a:pt x="2190468" y="1218736"/>
                    </a:cubicBezTo>
                    <a:cubicBezTo>
                      <a:pt x="1796713" y="1477507"/>
                      <a:pt x="1474208" y="1800033"/>
                      <a:pt x="1215455" y="2193814"/>
                    </a:cubicBezTo>
                    <a:cubicBezTo>
                      <a:pt x="1192955" y="2231317"/>
                      <a:pt x="1204205" y="2242568"/>
                      <a:pt x="1237955" y="2261319"/>
                    </a:cubicBezTo>
                    <a:cubicBezTo>
                      <a:pt x="1290456" y="2291322"/>
                      <a:pt x="1339207" y="2321324"/>
                      <a:pt x="1391707" y="2351327"/>
                    </a:cubicBezTo>
                    <a:cubicBezTo>
                      <a:pt x="1552960" y="2441334"/>
                      <a:pt x="1549209" y="2441334"/>
                      <a:pt x="1447958" y="2598846"/>
                    </a:cubicBezTo>
                    <a:cubicBezTo>
                      <a:pt x="1425458" y="2632599"/>
                      <a:pt x="1410458" y="2636349"/>
                      <a:pt x="1376707" y="2617598"/>
                    </a:cubicBezTo>
                    <a:cubicBezTo>
                      <a:pt x="1294206" y="2565094"/>
                      <a:pt x="1207955" y="2520090"/>
                      <a:pt x="1125454" y="2467586"/>
                    </a:cubicBezTo>
                    <a:cubicBezTo>
                      <a:pt x="1087953" y="2445084"/>
                      <a:pt x="1065453" y="2448834"/>
                      <a:pt x="1042953" y="2490088"/>
                    </a:cubicBezTo>
                    <a:cubicBezTo>
                      <a:pt x="844200" y="2887619"/>
                      <a:pt x="727948" y="3303903"/>
                      <a:pt x="697948" y="3746438"/>
                    </a:cubicBezTo>
                    <a:cubicBezTo>
                      <a:pt x="694198" y="3791441"/>
                      <a:pt x="709198" y="3802692"/>
                      <a:pt x="750449" y="3802692"/>
                    </a:cubicBezTo>
                    <a:cubicBezTo>
                      <a:pt x="866700" y="3798942"/>
                      <a:pt x="982952" y="3802692"/>
                      <a:pt x="1095453" y="3802692"/>
                    </a:cubicBezTo>
                    <a:cubicBezTo>
                      <a:pt x="1140454" y="3798942"/>
                      <a:pt x="1159204" y="3813943"/>
                      <a:pt x="1155454" y="3858947"/>
                    </a:cubicBezTo>
                    <a:cubicBezTo>
                      <a:pt x="1151704" y="3941453"/>
                      <a:pt x="1151704" y="4020210"/>
                      <a:pt x="1155454" y="4098966"/>
                    </a:cubicBezTo>
                    <a:cubicBezTo>
                      <a:pt x="1159204" y="4151470"/>
                      <a:pt x="1140454" y="4162721"/>
                      <a:pt x="1091703" y="4162721"/>
                    </a:cubicBezTo>
                    <a:cubicBezTo>
                      <a:pt x="979202" y="4158971"/>
                      <a:pt x="866700" y="4162721"/>
                      <a:pt x="754199" y="4162721"/>
                    </a:cubicBezTo>
                    <a:cubicBezTo>
                      <a:pt x="709198" y="4158971"/>
                      <a:pt x="694198" y="4173972"/>
                      <a:pt x="697948" y="4222726"/>
                    </a:cubicBezTo>
                    <a:cubicBezTo>
                      <a:pt x="731699" y="4661511"/>
                      <a:pt x="847950" y="5081544"/>
                      <a:pt x="1046703" y="5475326"/>
                    </a:cubicBezTo>
                    <a:cubicBezTo>
                      <a:pt x="1069203" y="5516579"/>
                      <a:pt x="1087953" y="5516579"/>
                      <a:pt x="1121704" y="5497828"/>
                    </a:cubicBezTo>
                    <a:cubicBezTo>
                      <a:pt x="1189205" y="5456574"/>
                      <a:pt x="1260456" y="5415321"/>
                      <a:pt x="1327956" y="5377818"/>
                    </a:cubicBezTo>
                    <a:cubicBezTo>
                      <a:pt x="1425458" y="5321564"/>
                      <a:pt x="1414208" y="5302812"/>
                      <a:pt x="1474208" y="5415321"/>
                    </a:cubicBezTo>
                    <a:cubicBezTo>
                      <a:pt x="1537959" y="5531580"/>
                      <a:pt x="1537959" y="5527830"/>
                      <a:pt x="1429208" y="5591585"/>
                    </a:cubicBezTo>
                    <a:cubicBezTo>
                      <a:pt x="1395457" y="5610337"/>
                      <a:pt x="1361707" y="5629088"/>
                      <a:pt x="1331707" y="5647840"/>
                    </a:cubicBezTo>
                    <a:cubicBezTo>
                      <a:pt x="1189205" y="5730346"/>
                      <a:pt x="1189205" y="5730346"/>
                      <a:pt x="1282956" y="5865357"/>
                    </a:cubicBezTo>
                    <a:cubicBezTo>
                      <a:pt x="1522959" y="6214135"/>
                      <a:pt x="1822963" y="6499158"/>
                      <a:pt x="2175468" y="6735426"/>
                    </a:cubicBezTo>
                    <a:cubicBezTo>
                      <a:pt x="2224218" y="6765429"/>
                      <a:pt x="2246719" y="6761678"/>
                      <a:pt x="2269219" y="6712925"/>
                    </a:cubicBezTo>
                    <a:cubicBezTo>
                      <a:pt x="2291719" y="6660420"/>
                      <a:pt x="2325470" y="6615417"/>
                      <a:pt x="2351720" y="6566663"/>
                    </a:cubicBezTo>
                    <a:cubicBezTo>
                      <a:pt x="2441721" y="6416651"/>
                      <a:pt x="2437971" y="6420401"/>
                      <a:pt x="2591724" y="6514159"/>
                    </a:cubicBezTo>
                    <a:cubicBezTo>
                      <a:pt x="2629224" y="6532910"/>
                      <a:pt x="2636724" y="6551662"/>
                      <a:pt x="2614224" y="6589165"/>
                    </a:cubicBezTo>
                    <a:cubicBezTo>
                      <a:pt x="2565473" y="6667921"/>
                      <a:pt x="2524222" y="6750428"/>
                      <a:pt x="2471722" y="6825434"/>
                    </a:cubicBezTo>
                    <a:cubicBezTo>
                      <a:pt x="2445472" y="6870437"/>
                      <a:pt x="2445472" y="6896689"/>
                      <a:pt x="2497972" y="6922941"/>
                    </a:cubicBezTo>
                    <a:cubicBezTo>
                      <a:pt x="2887978" y="7117957"/>
                      <a:pt x="3304233" y="7230466"/>
                      <a:pt x="3739239" y="7267969"/>
                    </a:cubicBezTo>
                    <a:cubicBezTo>
                      <a:pt x="3787990" y="7271719"/>
                      <a:pt x="3799240" y="7256718"/>
                      <a:pt x="3799240" y="7207964"/>
                    </a:cubicBezTo>
                    <a:cubicBezTo>
                      <a:pt x="3795490" y="7099205"/>
                      <a:pt x="3799240" y="6990447"/>
                      <a:pt x="3799240" y="6877938"/>
                    </a:cubicBezTo>
                    <a:cubicBezTo>
                      <a:pt x="3795490" y="6825434"/>
                      <a:pt x="3810490" y="6802932"/>
                      <a:pt x="3866740" y="6806682"/>
                    </a:cubicBezTo>
                    <a:cubicBezTo>
                      <a:pt x="3941742" y="6810432"/>
                      <a:pt x="4016742" y="6810432"/>
                      <a:pt x="4091744" y="6806682"/>
                    </a:cubicBezTo>
                    <a:cubicBezTo>
                      <a:pt x="4144244" y="6802932"/>
                      <a:pt x="4162994" y="6821683"/>
                      <a:pt x="4159244" y="6874187"/>
                    </a:cubicBezTo>
                    <a:cubicBezTo>
                      <a:pt x="4159244" y="6982946"/>
                      <a:pt x="4162994" y="7095455"/>
                      <a:pt x="4159244" y="7204214"/>
                    </a:cubicBezTo>
                    <a:cubicBezTo>
                      <a:pt x="4159244" y="7249217"/>
                      <a:pt x="4166744" y="7271719"/>
                      <a:pt x="4222995" y="7267969"/>
                    </a:cubicBezTo>
                    <a:cubicBezTo>
                      <a:pt x="4658001" y="7230466"/>
                      <a:pt x="5070506" y="7117957"/>
                      <a:pt x="5464262" y="6922941"/>
                    </a:cubicBezTo>
                    <a:cubicBezTo>
                      <a:pt x="5516762" y="6896689"/>
                      <a:pt x="5516762" y="6874187"/>
                      <a:pt x="5486762" y="6829184"/>
                    </a:cubicBezTo>
                    <a:cubicBezTo>
                      <a:pt x="5438012" y="6746677"/>
                      <a:pt x="5393011" y="6664171"/>
                      <a:pt x="5344260" y="6581664"/>
                    </a:cubicBezTo>
                    <a:cubicBezTo>
                      <a:pt x="5329260" y="6559162"/>
                      <a:pt x="5321760" y="6532910"/>
                      <a:pt x="5355510" y="6521659"/>
                    </a:cubicBezTo>
                    <a:cubicBezTo>
                      <a:pt x="5419262" y="6499158"/>
                      <a:pt x="5460512" y="6424152"/>
                      <a:pt x="5539263" y="6446653"/>
                    </a:cubicBezTo>
                    <a:cubicBezTo>
                      <a:pt x="5546763" y="6446653"/>
                      <a:pt x="5550513" y="6465405"/>
                      <a:pt x="5558013" y="6476656"/>
                    </a:cubicBezTo>
                    <a:cubicBezTo>
                      <a:pt x="5599264" y="6551662"/>
                      <a:pt x="5648014" y="6626668"/>
                      <a:pt x="5685515" y="6705424"/>
                    </a:cubicBezTo>
                    <a:cubicBezTo>
                      <a:pt x="5715516" y="6757928"/>
                      <a:pt x="5738016" y="6769179"/>
                      <a:pt x="5794266" y="6731676"/>
                    </a:cubicBezTo>
                    <a:cubicBezTo>
                      <a:pt x="6161772" y="6484156"/>
                      <a:pt x="6469276" y="6172881"/>
                      <a:pt x="6720529" y="5805352"/>
                    </a:cubicBezTo>
                    <a:cubicBezTo>
                      <a:pt x="6765530" y="5741597"/>
                      <a:pt x="6761780" y="5711595"/>
                      <a:pt x="6690529" y="5681592"/>
                    </a:cubicBezTo>
                    <a:cubicBezTo>
                      <a:pt x="6649278" y="5666591"/>
                      <a:pt x="6611778" y="5636589"/>
                      <a:pt x="6574277" y="5614087"/>
                    </a:cubicBezTo>
                    <a:cubicBezTo>
                      <a:pt x="6413025" y="5524080"/>
                      <a:pt x="6416775" y="5524080"/>
                      <a:pt x="6510526" y="5370317"/>
                    </a:cubicBezTo>
                    <a:cubicBezTo>
                      <a:pt x="6536777" y="5329064"/>
                      <a:pt x="6555527" y="5332815"/>
                      <a:pt x="6593027" y="5351566"/>
                    </a:cubicBezTo>
                    <a:cubicBezTo>
                      <a:pt x="6675528" y="5404070"/>
                      <a:pt x="6758030" y="5449074"/>
                      <a:pt x="6840531" y="5497828"/>
                    </a:cubicBezTo>
                    <a:cubicBezTo>
                      <a:pt x="6874281" y="5516579"/>
                      <a:pt x="6893031" y="5520329"/>
                      <a:pt x="6911782" y="5479076"/>
                    </a:cubicBezTo>
                    <a:cubicBezTo>
                      <a:pt x="7114284" y="5081544"/>
                      <a:pt x="7230536" y="4665261"/>
                      <a:pt x="7264286" y="4222726"/>
                    </a:cubicBezTo>
                    <a:cubicBezTo>
                      <a:pt x="7268036" y="4177722"/>
                      <a:pt x="7253036" y="4158971"/>
                      <a:pt x="7208036" y="4162721"/>
                    </a:cubicBezTo>
                    <a:cubicBezTo>
                      <a:pt x="7091784" y="4162721"/>
                      <a:pt x="6975532" y="4162721"/>
                      <a:pt x="6863031" y="4162721"/>
                    </a:cubicBezTo>
                    <a:cubicBezTo>
                      <a:pt x="6821780" y="4162721"/>
                      <a:pt x="6803030" y="4151470"/>
                      <a:pt x="6803030" y="4106467"/>
                    </a:cubicBezTo>
                    <a:cubicBezTo>
                      <a:pt x="6806780" y="4023960"/>
                      <a:pt x="6806780" y="3941453"/>
                      <a:pt x="6803030" y="3858947"/>
                    </a:cubicBezTo>
                    <a:cubicBezTo>
                      <a:pt x="6803030" y="3813943"/>
                      <a:pt x="6818030" y="3798942"/>
                      <a:pt x="6866781" y="3798942"/>
                    </a:cubicBezTo>
                    <a:cubicBezTo>
                      <a:pt x="6979283" y="3802692"/>
                      <a:pt x="7091784" y="3798942"/>
                      <a:pt x="7204286" y="3802692"/>
                    </a:cubicBezTo>
                    <a:cubicBezTo>
                      <a:pt x="7253036" y="3802692"/>
                      <a:pt x="7268036" y="3783941"/>
                      <a:pt x="7264286" y="3738937"/>
                    </a:cubicBezTo>
                    <a:cubicBezTo>
                      <a:pt x="7256786" y="3678932"/>
                      <a:pt x="7253036" y="3622678"/>
                      <a:pt x="7245536" y="3566424"/>
                    </a:cubicBezTo>
                    <a:cubicBezTo>
                      <a:pt x="7196785" y="3191394"/>
                      <a:pt x="7088034" y="2835115"/>
                      <a:pt x="6919282" y="2497588"/>
                    </a:cubicBezTo>
                    <a:cubicBezTo>
                      <a:pt x="6896781" y="2452585"/>
                      <a:pt x="6878031" y="2441334"/>
                      <a:pt x="6833031" y="2471336"/>
                    </a:cubicBezTo>
                    <a:cubicBezTo>
                      <a:pt x="6788030" y="2501339"/>
                      <a:pt x="6739279" y="2523840"/>
                      <a:pt x="6690529" y="2553843"/>
                    </a:cubicBezTo>
                    <a:cubicBezTo>
                      <a:pt x="6529277" y="2643850"/>
                      <a:pt x="6529277" y="2643850"/>
                      <a:pt x="6443025" y="2478837"/>
                    </a:cubicBezTo>
                    <a:cubicBezTo>
                      <a:pt x="6424275" y="2441334"/>
                      <a:pt x="6435525" y="2426333"/>
                      <a:pt x="6465526" y="2407581"/>
                    </a:cubicBezTo>
                    <a:cubicBezTo>
                      <a:pt x="6548027" y="2362578"/>
                      <a:pt x="6630528" y="2313824"/>
                      <a:pt x="6713029" y="2268820"/>
                    </a:cubicBezTo>
                    <a:cubicBezTo>
                      <a:pt x="6761780" y="2242568"/>
                      <a:pt x="6765530" y="2220066"/>
                      <a:pt x="6735529" y="2178813"/>
                    </a:cubicBezTo>
                    <a:cubicBezTo>
                      <a:pt x="6503026" y="1830035"/>
                      <a:pt x="6221772" y="1533761"/>
                      <a:pt x="5880518" y="1293742"/>
                    </a:cubicBezTo>
                    <a:cubicBezTo>
                      <a:pt x="5730516" y="1188734"/>
                      <a:pt x="5726766" y="1188734"/>
                      <a:pt x="5636764" y="1349997"/>
                    </a:cubicBezTo>
                    <a:cubicBezTo>
                      <a:pt x="5629264" y="1364998"/>
                      <a:pt x="5621764" y="1376249"/>
                      <a:pt x="5614264" y="1391250"/>
                    </a:cubicBezTo>
                    <a:cubicBezTo>
                      <a:pt x="5520512" y="1545012"/>
                      <a:pt x="5524263" y="1545012"/>
                      <a:pt x="5370510" y="1451255"/>
                    </a:cubicBezTo>
                    <a:cubicBezTo>
                      <a:pt x="5325510" y="1428753"/>
                      <a:pt x="5329260" y="1406251"/>
                      <a:pt x="5351760" y="1368748"/>
                    </a:cubicBezTo>
                    <a:cubicBezTo>
                      <a:pt x="5400511" y="1289992"/>
                      <a:pt x="5441762" y="1211236"/>
                      <a:pt x="5490512" y="1132479"/>
                    </a:cubicBezTo>
                    <a:cubicBezTo>
                      <a:pt x="5516762" y="1091226"/>
                      <a:pt x="5516762" y="1068724"/>
                      <a:pt x="5468012" y="1046222"/>
                    </a:cubicBezTo>
                    <a:cubicBezTo>
                      <a:pt x="5078007" y="851207"/>
                      <a:pt x="4665501" y="734948"/>
                      <a:pt x="4226746" y="697445"/>
                    </a:cubicBezTo>
                    <a:cubicBezTo>
                      <a:pt x="4174245" y="693694"/>
                      <a:pt x="4159244" y="708696"/>
                      <a:pt x="4159244" y="761200"/>
                    </a:cubicBezTo>
                    <a:cubicBezTo>
                      <a:pt x="4162994" y="873709"/>
                      <a:pt x="4159244" y="986218"/>
                      <a:pt x="4159244" y="1098727"/>
                    </a:cubicBezTo>
                    <a:cubicBezTo>
                      <a:pt x="4159244" y="1139980"/>
                      <a:pt x="4147994" y="1158731"/>
                      <a:pt x="4106744" y="1158731"/>
                    </a:cubicBezTo>
                    <a:cubicBezTo>
                      <a:pt x="4020492" y="1154981"/>
                      <a:pt x="3934242" y="1154981"/>
                      <a:pt x="3851740" y="1158731"/>
                    </a:cubicBezTo>
                    <a:cubicBezTo>
                      <a:pt x="3810490" y="1158731"/>
                      <a:pt x="3795490" y="1143730"/>
                      <a:pt x="3799240" y="1106227"/>
                    </a:cubicBezTo>
                    <a:cubicBezTo>
                      <a:pt x="3799240" y="1046222"/>
                      <a:pt x="3799240" y="986218"/>
                      <a:pt x="3799240" y="926213"/>
                    </a:cubicBezTo>
                    <a:cubicBezTo>
                      <a:pt x="3799240" y="873709"/>
                      <a:pt x="3795490" y="821205"/>
                      <a:pt x="3799240" y="768700"/>
                    </a:cubicBezTo>
                    <a:cubicBezTo>
                      <a:pt x="3802990" y="712446"/>
                      <a:pt x="3787990" y="689944"/>
                      <a:pt x="3727989" y="697445"/>
                    </a:cubicBezTo>
                    <a:close/>
                    <a:moveTo>
                      <a:pt x="3979242" y="94"/>
                    </a:moveTo>
                    <a:cubicBezTo>
                      <a:pt x="6192002" y="11343"/>
                      <a:pt x="7969711" y="1788796"/>
                      <a:pt x="7962210" y="3986238"/>
                    </a:cubicBezTo>
                    <a:cubicBezTo>
                      <a:pt x="7958460" y="6194929"/>
                      <a:pt x="6173250" y="7968632"/>
                      <a:pt x="3960490" y="7961132"/>
                    </a:cubicBezTo>
                    <a:cubicBezTo>
                      <a:pt x="1766482" y="7957382"/>
                      <a:pt x="-7477" y="6168680"/>
                      <a:pt x="24" y="3967488"/>
                    </a:cubicBezTo>
                    <a:cubicBezTo>
                      <a:pt x="3774" y="1777546"/>
                      <a:pt x="1800236" y="-14906"/>
                      <a:pt x="3979242" y="9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11" name="Freeform 34"/>
              <p:cNvSpPr>
                <a:spLocks/>
              </p:cNvSpPr>
              <p:nvPr/>
            </p:nvSpPr>
            <p:spPr bwMode="auto">
              <a:xfrm>
                <a:off x="-11106150" y="-768350"/>
                <a:ext cx="1882775" cy="2508250"/>
              </a:xfrm>
              <a:custGeom>
                <a:avLst/>
                <a:gdLst>
                  <a:gd name="T0" fmla="*/ 112 w 502"/>
                  <a:gd name="T1" fmla="*/ 289 h 669"/>
                  <a:gd name="T2" fmla="*/ 112 w 502"/>
                  <a:gd name="T3" fmla="*/ 507 h 669"/>
                  <a:gd name="T4" fmla="*/ 125 w 502"/>
                  <a:gd name="T5" fmla="*/ 539 h 669"/>
                  <a:gd name="T6" fmla="*/ 195 w 502"/>
                  <a:gd name="T7" fmla="*/ 566 h 669"/>
                  <a:gd name="T8" fmla="*/ 431 w 502"/>
                  <a:gd name="T9" fmla="*/ 565 h 669"/>
                  <a:gd name="T10" fmla="*/ 495 w 502"/>
                  <a:gd name="T11" fmla="*/ 594 h 669"/>
                  <a:gd name="T12" fmla="*/ 493 w 502"/>
                  <a:gd name="T13" fmla="*/ 605 h 669"/>
                  <a:gd name="T14" fmla="*/ 419 w 502"/>
                  <a:gd name="T15" fmla="*/ 633 h 669"/>
                  <a:gd name="T16" fmla="*/ 155 w 502"/>
                  <a:gd name="T17" fmla="*/ 632 h 669"/>
                  <a:gd name="T18" fmla="*/ 124 w 502"/>
                  <a:gd name="T19" fmla="*/ 643 h 669"/>
                  <a:gd name="T20" fmla="*/ 26 w 502"/>
                  <a:gd name="T21" fmla="*/ 636 h 669"/>
                  <a:gd name="T22" fmla="*/ 32 w 502"/>
                  <a:gd name="T23" fmla="*/ 538 h 669"/>
                  <a:gd name="T24" fmla="*/ 45 w 502"/>
                  <a:gd name="T25" fmla="*/ 507 h 669"/>
                  <a:gd name="T26" fmla="*/ 44 w 502"/>
                  <a:gd name="T27" fmla="*/ 71 h 669"/>
                  <a:gd name="T28" fmla="*/ 71 w 502"/>
                  <a:gd name="T29" fmla="*/ 8 h 669"/>
                  <a:gd name="T30" fmla="*/ 83 w 502"/>
                  <a:gd name="T31" fmla="*/ 10 h 669"/>
                  <a:gd name="T32" fmla="*/ 113 w 502"/>
                  <a:gd name="T33" fmla="*/ 83 h 669"/>
                  <a:gd name="T34" fmla="*/ 112 w 502"/>
                  <a:gd name="T35" fmla="*/ 289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02" h="669">
                    <a:moveTo>
                      <a:pt x="112" y="289"/>
                    </a:moveTo>
                    <a:cubicBezTo>
                      <a:pt x="112" y="361"/>
                      <a:pt x="113" y="434"/>
                      <a:pt x="112" y="507"/>
                    </a:cubicBezTo>
                    <a:cubicBezTo>
                      <a:pt x="112" y="520"/>
                      <a:pt x="119" y="528"/>
                      <a:pt x="125" y="539"/>
                    </a:cubicBezTo>
                    <a:cubicBezTo>
                      <a:pt x="143" y="569"/>
                      <a:pt x="168" y="566"/>
                      <a:pt x="195" y="566"/>
                    </a:cubicBezTo>
                    <a:cubicBezTo>
                      <a:pt x="274" y="565"/>
                      <a:pt x="352" y="567"/>
                      <a:pt x="431" y="565"/>
                    </a:cubicBezTo>
                    <a:cubicBezTo>
                      <a:pt x="458" y="565"/>
                      <a:pt x="474" y="583"/>
                      <a:pt x="495" y="594"/>
                    </a:cubicBezTo>
                    <a:cubicBezTo>
                      <a:pt x="502" y="598"/>
                      <a:pt x="497" y="602"/>
                      <a:pt x="493" y="605"/>
                    </a:cubicBezTo>
                    <a:cubicBezTo>
                      <a:pt x="470" y="619"/>
                      <a:pt x="450" y="634"/>
                      <a:pt x="419" y="633"/>
                    </a:cubicBezTo>
                    <a:cubicBezTo>
                      <a:pt x="331" y="631"/>
                      <a:pt x="243" y="632"/>
                      <a:pt x="155" y="632"/>
                    </a:cubicBezTo>
                    <a:cubicBezTo>
                      <a:pt x="143" y="632"/>
                      <a:pt x="134" y="634"/>
                      <a:pt x="124" y="643"/>
                    </a:cubicBezTo>
                    <a:cubicBezTo>
                      <a:pt x="94" y="669"/>
                      <a:pt x="51" y="665"/>
                      <a:pt x="26" y="636"/>
                    </a:cubicBezTo>
                    <a:cubicBezTo>
                      <a:pt x="0" y="606"/>
                      <a:pt x="2" y="564"/>
                      <a:pt x="32" y="538"/>
                    </a:cubicBezTo>
                    <a:cubicBezTo>
                      <a:pt x="43" y="529"/>
                      <a:pt x="45" y="519"/>
                      <a:pt x="45" y="507"/>
                    </a:cubicBezTo>
                    <a:cubicBezTo>
                      <a:pt x="45" y="361"/>
                      <a:pt x="46" y="216"/>
                      <a:pt x="44" y="71"/>
                    </a:cubicBezTo>
                    <a:cubicBezTo>
                      <a:pt x="44" y="44"/>
                      <a:pt x="59" y="28"/>
                      <a:pt x="71" y="8"/>
                    </a:cubicBezTo>
                    <a:cubicBezTo>
                      <a:pt x="76" y="0"/>
                      <a:pt x="80" y="6"/>
                      <a:pt x="83" y="10"/>
                    </a:cubicBezTo>
                    <a:cubicBezTo>
                      <a:pt x="100" y="31"/>
                      <a:pt x="115" y="52"/>
                      <a:pt x="113" y="83"/>
                    </a:cubicBezTo>
                    <a:cubicBezTo>
                      <a:pt x="110" y="151"/>
                      <a:pt x="112" y="220"/>
                      <a:pt x="112" y="2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3325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E2C3-56A7-47C3-8383-C9ECF598A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6172200" cy="381000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#2: Network Attack on the Server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3B3047-0EA3-4B46-BD4C-F5BF4C8187B5}"/>
              </a:ext>
            </a:extLst>
          </p:cNvPr>
          <p:cNvCxnSpPr>
            <a:cxnSpLocks/>
            <a:endCxn id="1036" idx="1"/>
          </p:cNvCxnSpPr>
          <p:nvPr/>
        </p:nvCxnSpPr>
        <p:spPr>
          <a:xfrm>
            <a:off x="2967402" y="1582680"/>
            <a:ext cx="484052" cy="14704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0DEA569-E775-4038-921A-D88AF78B63E6}"/>
              </a:ext>
            </a:extLst>
          </p:cNvPr>
          <p:cNvSpPr txBox="1"/>
          <p:nvPr/>
        </p:nvSpPr>
        <p:spPr>
          <a:xfrm>
            <a:off x="3342455" y="825401"/>
            <a:ext cx="2588763" cy="830997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Intercept the communication between the device and the platform in order to </a:t>
            </a:r>
            <a:r>
              <a:rPr lang="en-US" sz="1200" b="1" dirty="0">
                <a:solidFill>
                  <a:schemeClr val="bg1"/>
                </a:solidFill>
              </a:rPr>
              <a:t>modify the data that arrives to the platform</a:t>
            </a:r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AEAC2763-21AB-4750-AA9A-CEA326EA63DF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40384" y="2409788"/>
            <a:ext cx="1245065" cy="715724"/>
          </a:xfrm>
          <a:prstGeom prst="bentConnector3">
            <a:avLst>
              <a:gd name="adj1" fmla="val 31365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9D5E143E-E84E-4ADB-9036-9DB57A22D5E1}"/>
              </a:ext>
            </a:extLst>
          </p:cNvPr>
          <p:cNvCxnSpPr>
            <a:cxnSpLocks/>
          </p:cNvCxnSpPr>
          <p:nvPr/>
        </p:nvCxnSpPr>
        <p:spPr>
          <a:xfrm rot="10800000">
            <a:off x="5952650" y="3462416"/>
            <a:ext cx="1032800" cy="660113"/>
          </a:xfrm>
          <a:prstGeom prst="bentConnector3">
            <a:avLst>
              <a:gd name="adj1" fmla="val 38107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92B0F2D-C977-48F2-8E5D-CCC2620D943E}"/>
              </a:ext>
            </a:extLst>
          </p:cNvPr>
          <p:cNvCxnSpPr>
            <a:cxnSpLocks/>
          </p:cNvCxnSpPr>
          <p:nvPr/>
        </p:nvCxnSpPr>
        <p:spPr>
          <a:xfrm flipH="1">
            <a:off x="2514476" y="3175644"/>
            <a:ext cx="1219324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>
            <a:extLst>
              <a:ext uri="{FF2B5EF4-FFF2-40B4-BE49-F238E27FC236}">
                <a16:creationId xmlns:a16="http://schemas.microsoft.com/office/drawing/2014/main" id="{B8394AED-F8E3-4CFF-98B1-EAFD13513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81825" flipH="1">
            <a:off x="3323546" y="3053088"/>
            <a:ext cx="257175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7F27FBB-12BC-41C0-B061-5A7B4AEC2FBF}"/>
              </a:ext>
            </a:extLst>
          </p:cNvPr>
          <p:cNvCxnSpPr>
            <a:cxnSpLocks/>
          </p:cNvCxnSpPr>
          <p:nvPr/>
        </p:nvCxnSpPr>
        <p:spPr>
          <a:xfrm flipV="1">
            <a:off x="967037" y="3175644"/>
            <a:ext cx="594939" cy="82270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A0359F-B66F-9142-9283-7ADB62544640}"/>
              </a:ext>
            </a:extLst>
          </p:cNvPr>
          <p:cNvGrpSpPr/>
          <p:nvPr/>
        </p:nvGrpSpPr>
        <p:grpSpPr>
          <a:xfrm>
            <a:off x="1546765" y="2699394"/>
            <a:ext cx="967711" cy="1141519"/>
            <a:chOff x="1546765" y="2699394"/>
            <a:chExt cx="967711" cy="114151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62BAC64-EB85-48A4-AD40-DF20207325B2}"/>
                </a:ext>
              </a:extLst>
            </p:cNvPr>
            <p:cNvSpPr txBox="1"/>
            <p:nvPr/>
          </p:nvSpPr>
          <p:spPr>
            <a:xfrm>
              <a:off x="1546765" y="3586997"/>
              <a:ext cx="95939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solidFill>
                    <a:schemeClr val="accent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Device</a:t>
              </a: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AC84EEB9-FC68-764A-9F71-C1EA5FC5E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61976" y="2699394"/>
              <a:ext cx="952500" cy="952500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2664456" y="862606"/>
            <a:ext cx="620432" cy="653921"/>
            <a:chOff x="-8916705" y="-2273952"/>
            <a:chExt cx="7064695" cy="7446027"/>
          </a:xfrm>
          <a:solidFill>
            <a:schemeClr val="bg1"/>
          </a:solidFill>
        </p:grpSpPr>
        <p:sp>
          <p:nvSpPr>
            <p:cNvPr id="50" name="Freeform 7"/>
            <p:cNvSpPr>
              <a:spLocks/>
            </p:cNvSpPr>
            <p:nvPr/>
          </p:nvSpPr>
          <p:spPr bwMode="auto">
            <a:xfrm>
              <a:off x="-8916705" y="-2273952"/>
              <a:ext cx="7064695" cy="6996865"/>
            </a:xfrm>
            <a:custGeom>
              <a:avLst/>
              <a:gdLst/>
              <a:ahLst/>
              <a:cxnLst/>
              <a:rect l="l" t="t" r="r" b="b"/>
              <a:pathLst>
                <a:path w="7064695" h="6996865">
                  <a:moveTo>
                    <a:pt x="3529953" y="1104988"/>
                  </a:moveTo>
                  <a:cubicBezTo>
                    <a:pt x="3462479" y="1103582"/>
                    <a:pt x="3395942" y="1121388"/>
                    <a:pt x="3326594" y="1162623"/>
                  </a:cubicBezTo>
                  <a:cubicBezTo>
                    <a:pt x="3259120" y="1203858"/>
                    <a:pt x="3187898" y="1230098"/>
                    <a:pt x="3116676" y="1267585"/>
                  </a:cubicBezTo>
                  <a:cubicBezTo>
                    <a:pt x="2869271" y="1402536"/>
                    <a:pt x="2644359" y="1563727"/>
                    <a:pt x="2475674" y="1792394"/>
                  </a:cubicBezTo>
                  <a:cubicBezTo>
                    <a:pt x="2411949" y="1878612"/>
                    <a:pt x="2348223" y="1961082"/>
                    <a:pt x="2284498" y="2043552"/>
                  </a:cubicBezTo>
                  <a:cubicBezTo>
                    <a:pt x="2202030" y="2148514"/>
                    <a:pt x="2127059" y="2257224"/>
                    <a:pt x="2074579" y="2384678"/>
                  </a:cubicBezTo>
                  <a:cubicBezTo>
                    <a:pt x="2190784" y="2294711"/>
                    <a:pt x="2303241" y="2193498"/>
                    <a:pt x="2434440" y="2114776"/>
                  </a:cubicBezTo>
                  <a:cubicBezTo>
                    <a:pt x="2464428" y="2365935"/>
                    <a:pt x="2501914" y="2605847"/>
                    <a:pt x="2573136" y="2842011"/>
                  </a:cubicBezTo>
                  <a:cubicBezTo>
                    <a:pt x="2689341" y="3235618"/>
                    <a:pt x="2925500" y="3524263"/>
                    <a:pt x="3307852" y="3685454"/>
                  </a:cubicBezTo>
                  <a:cubicBezTo>
                    <a:pt x="3405314" y="3722940"/>
                    <a:pt x="3506525" y="3756678"/>
                    <a:pt x="3615233" y="3726689"/>
                  </a:cubicBezTo>
                  <a:cubicBezTo>
                    <a:pt x="4020076" y="3621727"/>
                    <a:pt x="4293720" y="3363072"/>
                    <a:pt x="4443662" y="2976962"/>
                  </a:cubicBezTo>
                  <a:cubicBezTo>
                    <a:pt x="4552370" y="2703312"/>
                    <a:pt x="4597352" y="2414667"/>
                    <a:pt x="4631089" y="2111028"/>
                  </a:cubicBezTo>
                  <a:cubicBezTo>
                    <a:pt x="4758540" y="2193498"/>
                    <a:pt x="4863499" y="2279716"/>
                    <a:pt x="4968458" y="2373432"/>
                  </a:cubicBezTo>
                  <a:cubicBezTo>
                    <a:pt x="4979704" y="2335946"/>
                    <a:pt x="4960961" y="2313454"/>
                    <a:pt x="4949716" y="2290962"/>
                  </a:cubicBezTo>
                  <a:cubicBezTo>
                    <a:pt x="4811019" y="2066044"/>
                    <a:pt x="4649832" y="1859869"/>
                    <a:pt x="4477399" y="1661191"/>
                  </a:cubicBezTo>
                  <a:cubicBezTo>
                    <a:pt x="4274977" y="1432525"/>
                    <a:pt x="4008830" y="1293825"/>
                    <a:pt x="3738935" y="1162623"/>
                  </a:cubicBezTo>
                  <a:cubicBezTo>
                    <a:pt x="3665838" y="1127011"/>
                    <a:pt x="3597427" y="1106394"/>
                    <a:pt x="3529953" y="1104988"/>
                  </a:cubicBezTo>
                  <a:close/>
                  <a:moveTo>
                    <a:pt x="3540711" y="39"/>
                  </a:moveTo>
                  <a:cubicBezTo>
                    <a:pt x="3694192" y="918"/>
                    <a:pt x="3846091" y="17088"/>
                    <a:pt x="3997990" y="56460"/>
                  </a:cubicBezTo>
                  <a:cubicBezTo>
                    <a:pt x="4395553" y="157703"/>
                    <a:pt x="4669346" y="401435"/>
                    <a:pt x="4823121" y="780158"/>
                  </a:cubicBezTo>
                  <a:cubicBezTo>
                    <a:pt x="4920636" y="1023890"/>
                    <a:pt x="5010651" y="1263872"/>
                    <a:pt x="5108166" y="1503855"/>
                  </a:cubicBezTo>
                  <a:cubicBezTo>
                    <a:pt x="5201931" y="1743837"/>
                    <a:pt x="5329451" y="1957572"/>
                    <a:pt x="5509480" y="2141308"/>
                  </a:cubicBezTo>
                  <a:cubicBezTo>
                    <a:pt x="5588242" y="2227552"/>
                    <a:pt x="5659503" y="2321295"/>
                    <a:pt x="5715762" y="2422538"/>
                  </a:cubicBezTo>
                  <a:cubicBezTo>
                    <a:pt x="5903292" y="2756263"/>
                    <a:pt x="5862036" y="3078740"/>
                    <a:pt x="5599494" y="3356220"/>
                  </a:cubicBezTo>
                  <a:cubicBezTo>
                    <a:pt x="5513230" y="3446213"/>
                    <a:pt x="5411964" y="3521208"/>
                    <a:pt x="5299446" y="3599952"/>
                  </a:cubicBezTo>
                  <a:cubicBezTo>
                    <a:pt x="5348204" y="3614951"/>
                    <a:pt x="5389461" y="3626200"/>
                    <a:pt x="5430717" y="3637449"/>
                  </a:cubicBezTo>
                  <a:cubicBezTo>
                    <a:pt x="5910793" y="3787438"/>
                    <a:pt x="6233344" y="4098665"/>
                    <a:pt x="6432126" y="4559882"/>
                  </a:cubicBezTo>
                  <a:cubicBezTo>
                    <a:pt x="6642159" y="5047346"/>
                    <a:pt x="6788432" y="5557309"/>
                    <a:pt x="6953459" y="6063522"/>
                  </a:cubicBezTo>
                  <a:cubicBezTo>
                    <a:pt x="6998466" y="6206012"/>
                    <a:pt x="7050974" y="6352251"/>
                    <a:pt x="7062226" y="6505990"/>
                  </a:cubicBezTo>
                  <a:cubicBezTo>
                    <a:pt x="7084729" y="6790969"/>
                    <a:pt x="6953459" y="6944708"/>
                    <a:pt x="6668413" y="6978455"/>
                  </a:cubicBezTo>
                  <a:cubicBezTo>
                    <a:pt x="6488385" y="7000954"/>
                    <a:pt x="6312107" y="6989705"/>
                    <a:pt x="6135829" y="6993454"/>
                  </a:cubicBezTo>
                  <a:cubicBezTo>
                    <a:pt x="6087071" y="6993454"/>
                    <a:pt x="6038314" y="6985955"/>
                    <a:pt x="5993306" y="6993454"/>
                  </a:cubicBezTo>
                  <a:cubicBezTo>
                    <a:pt x="5884539" y="7004703"/>
                    <a:pt x="5794525" y="6993454"/>
                    <a:pt x="5742017" y="6877213"/>
                  </a:cubicBezTo>
                  <a:cubicBezTo>
                    <a:pt x="5727014" y="6847215"/>
                    <a:pt x="5693259" y="6820967"/>
                    <a:pt x="5659503" y="6805968"/>
                  </a:cubicBezTo>
                  <a:cubicBezTo>
                    <a:pt x="5595743" y="6775970"/>
                    <a:pt x="5591993" y="6734723"/>
                    <a:pt x="5603245" y="6674728"/>
                  </a:cubicBezTo>
                  <a:cubicBezTo>
                    <a:pt x="5682007" y="6146016"/>
                    <a:pt x="5760770" y="5617305"/>
                    <a:pt x="5835781" y="5088593"/>
                  </a:cubicBezTo>
                  <a:cubicBezTo>
                    <a:pt x="5862036" y="4908606"/>
                    <a:pt x="5895791" y="4728620"/>
                    <a:pt x="5914544" y="4548633"/>
                  </a:cubicBezTo>
                  <a:cubicBezTo>
                    <a:pt x="5948299" y="4263654"/>
                    <a:pt x="5745767" y="4042420"/>
                    <a:pt x="5449470" y="4042420"/>
                  </a:cubicBezTo>
                  <a:cubicBezTo>
                    <a:pt x="4249280" y="4042420"/>
                    <a:pt x="3049089" y="4042420"/>
                    <a:pt x="1848899" y="4042420"/>
                  </a:cubicBezTo>
                  <a:cubicBezTo>
                    <a:pt x="1740132" y="4042420"/>
                    <a:pt x="1635115" y="4031170"/>
                    <a:pt x="1526348" y="4049919"/>
                  </a:cubicBezTo>
                  <a:cubicBezTo>
                    <a:pt x="1275058" y="4091166"/>
                    <a:pt x="1113783" y="4304901"/>
                    <a:pt x="1151289" y="4556132"/>
                  </a:cubicBezTo>
                  <a:cubicBezTo>
                    <a:pt x="1245053" y="5216084"/>
                    <a:pt x="1342569" y="5876036"/>
                    <a:pt x="1443835" y="6535988"/>
                  </a:cubicBezTo>
                  <a:cubicBezTo>
                    <a:pt x="1462588" y="6663478"/>
                    <a:pt x="1500094" y="6787219"/>
                    <a:pt x="1342569" y="6858464"/>
                  </a:cubicBezTo>
                  <a:cubicBezTo>
                    <a:pt x="1327567" y="6862214"/>
                    <a:pt x="1316315" y="6880962"/>
                    <a:pt x="1308814" y="6895961"/>
                  </a:cubicBezTo>
                  <a:cubicBezTo>
                    <a:pt x="1271308" y="6993454"/>
                    <a:pt x="1192545" y="6997204"/>
                    <a:pt x="1102531" y="6993454"/>
                  </a:cubicBezTo>
                  <a:cubicBezTo>
                    <a:pt x="869994" y="6982205"/>
                    <a:pt x="637457" y="7004703"/>
                    <a:pt x="404920" y="6978455"/>
                  </a:cubicBezTo>
                  <a:cubicBezTo>
                    <a:pt x="329908" y="6970956"/>
                    <a:pt x="258647" y="6952207"/>
                    <a:pt x="191136" y="6918460"/>
                  </a:cubicBezTo>
                  <a:cubicBezTo>
                    <a:pt x="82369" y="6862214"/>
                    <a:pt x="22359" y="6775970"/>
                    <a:pt x="7357" y="6655979"/>
                  </a:cubicBezTo>
                  <a:cubicBezTo>
                    <a:pt x="-11396" y="6528488"/>
                    <a:pt x="7357" y="6404747"/>
                    <a:pt x="44863" y="6284756"/>
                  </a:cubicBezTo>
                  <a:cubicBezTo>
                    <a:pt x="198637" y="5793542"/>
                    <a:pt x="337409" y="5294828"/>
                    <a:pt x="528690" y="4814863"/>
                  </a:cubicBezTo>
                  <a:cubicBezTo>
                    <a:pt x="581198" y="4676123"/>
                    <a:pt x="644958" y="4541133"/>
                    <a:pt x="712469" y="4406143"/>
                  </a:cubicBezTo>
                  <a:cubicBezTo>
                    <a:pt x="918752" y="3982424"/>
                    <a:pt x="1263806" y="3742441"/>
                    <a:pt x="1706377" y="3618700"/>
                  </a:cubicBezTo>
                  <a:cubicBezTo>
                    <a:pt x="1721379" y="3614951"/>
                    <a:pt x="1740132" y="3607451"/>
                    <a:pt x="1766386" y="3599952"/>
                  </a:cubicBezTo>
                  <a:cubicBezTo>
                    <a:pt x="1635115" y="3509958"/>
                    <a:pt x="1518847" y="3419965"/>
                    <a:pt x="1421331" y="3307473"/>
                  </a:cubicBezTo>
                  <a:cubicBezTo>
                    <a:pt x="1207547" y="3048742"/>
                    <a:pt x="1173792" y="2771262"/>
                    <a:pt x="1323816" y="2471284"/>
                  </a:cubicBezTo>
                  <a:cubicBezTo>
                    <a:pt x="1376324" y="2362542"/>
                    <a:pt x="1440084" y="2265049"/>
                    <a:pt x="1522597" y="2182555"/>
                  </a:cubicBezTo>
                  <a:cubicBezTo>
                    <a:pt x="1766386" y="1935073"/>
                    <a:pt x="1920160" y="1635095"/>
                    <a:pt x="2036429" y="1312619"/>
                  </a:cubicBezTo>
                  <a:cubicBezTo>
                    <a:pt x="2100189" y="1140131"/>
                    <a:pt x="2167700" y="971394"/>
                    <a:pt x="2231460" y="802656"/>
                  </a:cubicBezTo>
                  <a:cubicBezTo>
                    <a:pt x="2437742" y="281444"/>
                    <a:pt x="2846557" y="41462"/>
                    <a:pt x="3386643" y="3964"/>
                  </a:cubicBezTo>
                  <a:cubicBezTo>
                    <a:pt x="3438214" y="1152"/>
                    <a:pt x="3489550" y="-254"/>
                    <a:pt x="3540711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2" name="Freeform 8"/>
            <p:cNvSpPr>
              <a:spLocks/>
            </p:cNvSpPr>
            <p:nvPr/>
          </p:nvSpPr>
          <p:spPr bwMode="auto">
            <a:xfrm>
              <a:off x="-7501551" y="2033587"/>
              <a:ext cx="4236944" cy="3138488"/>
            </a:xfrm>
            <a:custGeom>
              <a:avLst/>
              <a:gdLst/>
              <a:ahLst/>
              <a:cxnLst/>
              <a:rect l="l" t="t" r="r" b="b"/>
              <a:pathLst>
                <a:path w="4236944" h="3138488">
                  <a:moveTo>
                    <a:pt x="980670" y="2625725"/>
                  </a:moveTo>
                  <a:cubicBezTo>
                    <a:pt x="958158" y="2625725"/>
                    <a:pt x="939398" y="2625725"/>
                    <a:pt x="920637" y="2629458"/>
                  </a:cubicBezTo>
                  <a:cubicBezTo>
                    <a:pt x="879365" y="2633191"/>
                    <a:pt x="853100" y="2655588"/>
                    <a:pt x="853100" y="2696648"/>
                  </a:cubicBezTo>
                  <a:cubicBezTo>
                    <a:pt x="856852" y="2737709"/>
                    <a:pt x="879365" y="2760105"/>
                    <a:pt x="920637" y="2760105"/>
                  </a:cubicBezTo>
                  <a:cubicBezTo>
                    <a:pt x="939398" y="2763838"/>
                    <a:pt x="954406" y="2760105"/>
                    <a:pt x="973166" y="2760105"/>
                  </a:cubicBezTo>
                  <a:cubicBezTo>
                    <a:pt x="1352124" y="2760105"/>
                    <a:pt x="1731082" y="2760105"/>
                    <a:pt x="2113792" y="2760105"/>
                  </a:cubicBezTo>
                  <a:cubicBezTo>
                    <a:pt x="2496502" y="2760105"/>
                    <a:pt x="2879212" y="2760105"/>
                    <a:pt x="3261922" y="2760105"/>
                  </a:cubicBezTo>
                  <a:cubicBezTo>
                    <a:pt x="3280683" y="2760105"/>
                    <a:pt x="3299443" y="2763838"/>
                    <a:pt x="3321955" y="2760105"/>
                  </a:cubicBezTo>
                  <a:cubicBezTo>
                    <a:pt x="3359476" y="2756373"/>
                    <a:pt x="3378236" y="2737709"/>
                    <a:pt x="3381988" y="2696648"/>
                  </a:cubicBezTo>
                  <a:cubicBezTo>
                    <a:pt x="3381988" y="2659320"/>
                    <a:pt x="3359476" y="2636924"/>
                    <a:pt x="3325707" y="2629458"/>
                  </a:cubicBezTo>
                  <a:cubicBezTo>
                    <a:pt x="3306947" y="2625725"/>
                    <a:pt x="3284435" y="2625725"/>
                    <a:pt x="3265674" y="2625725"/>
                  </a:cubicBezTo>
                  <a:cubicBezTo>
                    <a:pt x="2504006" y="2625725"/>
                    <a:pt x="1742338" y="2625725"/>
                    <a:pt x="980670" y="2625725"/>
                  </a:cubicBezTo>
                  <a:close/>
                  <a:moveTo>
                    <a:pt x="2116886" y="411515"/>
                  </a:moveTo>
                  <a:cubicBezTo>
                    <a:pt x="1921910" y="411515"/>
                    <a:pt x="1726935" y="470604"/>
                    <a:pt x="1573205" y="588783"/>
                  </a:cubicBezTo>
                  <a:cubicBezTo>
                    <a:pt x="1475717" y="663817"/>
                    <a:pt x="1393228" y="757610"/>
                    <a:pt x="1370731" y="881416"/>
                  </a:cubicBezTo>
                  <a:cubicBezTo>
                    <a:pt x="1318237" y="1144036"/>
                    <a:pt x="1321987" y="1399152"/>
                    <a:pt x="1471968" y="1631758"/>
                  </a:cubicBezTo>
                  <a:cubicBezTo>
                    <a:pt x="1501964" y="1676778"/>
                    <a:pt x="1509463" y="1706792"/>
                    <a:pt x="1471968" y="1751813"/>
                  </a:cubicBezTo>
                  <a:cubicBezTo>
                    <a:pt x="1426973" y="1800585"/>
                    <a:pt x="1385729" y="1864364"/>
                    <a:pt x="1419474" y="1935646"/>
                  </a:cubicBezTo>
                  <a:cubicBezTo>
                    <a:pt x="1453220" y="1999425"/>
                    <a:pt x="1524461" y="1988170"/>
                    <a:pt x="1580704" y="1995674"/>
                  </a:cubicBezTo>
                  <a:cubicBezTo>
                    <a:pt x="1689440" y="2006929"/>
                    <a:pt x="1715687" y="2021936"/>
                    <a:pt x="1734434" y="2130735"/>
                  </a:cubicBezTo>
                  <a:cubicBezTo>
                    <a:pt x="1749432" y="2202018"/>
                    <a:pt x="1790677" y="2243287"/>
                    <a:pt x="1861918" y="2258293"/>
                  </a:cubicBezTo>
                  <a:cubicBezTo>
                    <a:pt x="1948157" y="2273300"/>
                    <a:pt x="2030647" y="2265797"/>
                    <a:pt x="2116886" y="2269548"/>
                  </a:cubicBezTo>
                  <a:cubicBezTo>
                    <a:pt x="2206874" y="2265797"/>
                    <a:pt x="2296863" y="2273300"/>
                    <a:pt x="2386852" y="2254542"/>
                  </a:cubicBezTo>
                  <a:cubicBezTo>
                    <a:pt x="2443094" y="2239535"/>
                    <a:pt x="2476840" y="2205769"/>
                    <a:pt x="2491838" y="2149494"/>
                  </a:cubicBezTo>
                  <a:cubicBezTo>
                    <a:pt x="2533083" y="2006929"/>
                    <a:pt x="2533083" y="2010681"/>
                    <a:pt x="2683064" y="1991922"/>
                  </a:cubicBezTo>
                  <a:cubicBezTo>
                    <a:pt x="2829295" y="1976915"/>
                    <a:pt x="2863041" y="1905633"/>
                    <a:pt x="2784301" y="1781826"/>
                  </a:cubicBezTo>
                  <a:cubicBezTo>
                    <a:pt x="2776802" y="1766819"/>
                    <a:pt x="2765553" y="1748061"/>
                    <a:pt x="2754305" y="1736806"/>
                  </a:cubicBezTo>
                  <a:cubicBezTo>
                    <a:pt x="2724309" y="1710544"/>
                    <a:pt x="2728058" y="1684282"/>
                    <a:pt x="2750555" y="1654268"/>
                  </a:cubicBezTo>
                  <a:cubicBezTo>
                    <a:pt x="2889288" y="1470434"/>
                    <a:pt x="2893037" y="1252835"/>
                    <a:pt x="2889288" y="1038988"/>
                  </a:cubicBezTo>
                  <a:cubicBezTo>
                    <a:pt x="2889288" y="851402"/>
                    <a:pt x="2806798" y="701334"/>
                    <a:pt x="2660567" y="588783"/>
                  </a:cubicBezTo>
                  <a:cubicBezTo>
                    <a:pt x="2506836" y="470604"/>
                    <a:pt x="2311861" y="411515"/>
                    <a:pt x="2116886" y="411515"/>
                  </a:cubicBezTo>
                  <a:close/>
                  <a:moveTo>
                    <a:pt x="213026" y="0"/>
                  </a:moveTo>
                  <a:lnTo>
                    <a:pt x="2117831" y="0"/>
                  </a:lnTo>
                  <a:cubicBezTo>
                    <a:pt x="2747767" y="0"/>
                    <a:pt x="3377703" y="0"/>
                    <a:pt x="4007638" y="0"/>
                  </a:cubicBezTo>
                  <a:cubicBezTo>
                    <a:pt x="4191370" y="0"/>
                    <a:pt x="4255113" y="71244"/>
                    <a:pt x="4232615" y="254979"/>
                  </a:cubicBezTo>
                  <a:cubicBezTo>
                    <a:pt x="4176371" y="641197"/>
                    <a:pt x="4116377" y="1031164"/>
                    <a:pt x="4060133" y="1417382"/>
                  </a:cubicBezTo>
                  <a:cubicBezTo>
                    <a:pt x="4000139" y="1826098"/>
                    <a:pt x="3940145" y="2231064"/>
                    <a:pt x="3880151" y="2639780"/>
                  </a:cubicBezTo>
                  <a:cubicBezTo>
                    <a:pt x="3872652" y="2681026"/>
                    <a:pt x="3891400" y="2684776"/>
                    <a:pt x="3921397" y="2684776"/>
                  </a:cubicBezTo>
                  <a:cubicBezTo>
                    <a:pt x="3966393" y="2684776"/>
                    <a:pt x="4011388" y="2677277"/>
                    <a:pt x="4056383" y="2692275"/>
                  </a:cubicBezTo>
                  <a:cubicBezTo>
                    <a:pt x="4157623" y="2729772"/>
                    <a:pt x="4206368" y="2831014"/>
                    <a:pt x="4183870" y="2966003"/>
                  </a:cubicBezTo>
                  <a:cubicBezTo>
                    <a:pt x="4168872" y="3070994"/>
                    <a:pt x="4093880" y="3134738"/>
                    <a:pt x="3981391" y="3138488"/>
                  </a:cubicBezTo>
                  <a:cubicBezTo>
                    <a:pt x="3355205" y="3138488"/>
                    <a:pt x="2725269" y="3138488"/>
                    <a:pt x="2099083" y="3138488"/>
                  </a:cubicBezTo>
                  <a:cubicBezTo>
                    <a:pt x="1491645" y="3138488"/>
                    <a:pt x="884208" y="3138488"/>
                    <a:pt x="276770" y="3138488"/>
                  </a:cubicBezTo>
                  <a:cubicBezTo>
                    <a:pt x="81790" y="3138488"/>
                    <a:pt x="-23200" y="2951004"/>
                    <a:pt x="74290" y="2778518"/>
                  </a:cubicBezTo>
                  <a:cubicBezTo>
                    <a:pt x="126785" y="2692275"/>
                    <a:pt x="205527" y="2677277"/>
                    <a:pt x="295518" y="2684776"/>
                  </a:cubicBezTo>
                  <a:cubicBezTo>
                    <a:pt x="348012" y="2688526"/>
                    <a:pt x="359261" y="2673527"/>
                    <a:pt x="351762" y="2617282"/>
                  </a:cubicBezTo>
                  <a:cubicBezTo>
                    <a:pt x="254272" y="1976085"/>
                    <a:pt x="160531" y="1331139"/>
                    <a:pt x="66791" y="686193"/>
                  </a:cubicBezTo>
                  <a:cubicBezTo>
                    <a:pt x="44293" y="536205"/>
                    <a:pt x="21796" y="386218"/>
                    <a:pt x="3048" y="232481"/>
                  </a:cubicBezTo>
                  <a:cubicBezTo>
                    <a:pt x="-15701" y="74994"/>
                    <a:pt x="51793" y="0"/>
                    <a:pt x="213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4" name="Freeform 12"/>
            <p:cNvSpPr>
              <a:spLocks/>
            </p:cNvSpPr>
            <p:nvPr/>
          </p:nvSpPr>
          <p:spPr bwMode="auto">
            <a:xfrm>
              <a:off x="-5954714" y="3114675"/>
              <a:ext cx="500063" cy="358775"/>
            </a:xfrm>
            <a:custGeom>
              <a:avLst/>
              <a:gdLst>
                <a:gd name="T0" fmla="*/ 74 w 133"/>
                <a:gd name="T1" fmla="*/ 96 h 96"/>
                <a:gd name="T2" fmla="*/ 8 w 133"/>
                <a:gd name="T3" fmla="*/ 22 h 96"/>
                <a:gd name="T4" fmla="*/ 31 w 133"/>
                <a:gd name="T5" fmla="*/ 10 h 96"/>
                <a:gd name="T6" fmla="*/ 120 w 133"/>
                <a:gd name="T7" fmla="*/ 44 h 96"/>
                <a:gd name="T8" fmla="*/ 128 w 133"/>
                <a:gd name="T9" fmla="*/ 60 h 96"/>
                <a:gd name="T10" fmla="*/ 74 w 133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96">
                  <a:moveTo>
                    <a:pt x="74" y="96"/>
                  </a:moveTo>
                  <a:cubicBezTo>
                    <a:pt x="28" y="96"/>
                    <a:pt x="0" y="64"/>
                    <a:pt x="8" y="22"/>
                  </a:cubicBezTo>
                  <a:cubicBezTo>
                    <a:pt x="10" y="7"/>
                    <a:pt x="15" y="0"/>
                    <a:pt x="31" y="10"/>
                  </a:cubicBezTo>
                  <a:cubicBezTo>
                    <a:pt x="59" y="26"/>
                    <a:pt x="89" y="37"/>
                    <a:pt x="120" y="44"/>
                  </a:cubicBezTo>
                  <a:cubicBezTo>
                    <a:pt x="131" y="46"/>
                    <a:pt x="133" y="50"/>
                    <a:pt x="128" y="60"/>
                  </a:cubicBezTo>
                  <a:cubicBezTo>
                    <a:pt x="117" y="84"/>
                    <a:pt x="99" y="96"/>
                    <a:pt x="74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6" name="Freeform 13"/>
            <p:cNvSpPr>
              <a:spLocks/>
            </p:cNvSpPr>
            <p:nvPr/>
          </p:nvSpPr>
          <p:spPr bwMode="auto">
            <a:xfrm>
              <a:off x="-5308601" y="3114675"/>
              <a:ext cx="501650" cy="358775"/>
            </a:xfrm>
            <a:custGeom>
              <a:avLst/>
              <a:gdLst>
                <a:gd name="T0" fmla="*/ 58 w 134"/>
                <a:gd name="T1" fmla="*/ 96 h 96"/>
                <a:gd name="T2" fmla="*/ 2 w 134"/>
                <a:gd name="T3" fmla="*/ 56 h 96"/>
                <a:gd name="T4" fmla="*/ 8 w 134"/>
                <a:gd name="T5" fmla="*/ 44 h 96"/>
                <a:gd name="T6" fmla="*/ 106 w 134"/>
                <a:gd name="T7" fmla="*/ 7 h 96"/>
                <a:gd name="T8" fmla="*/ 124 w 134"/>
                <a:gd name="T9" fmla="*/ 20 h 96"/>
                <a:gd name="T10" fmla="*/ 58 w 13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" h="96">
                  <a:moveTo>
                    <a:pt x="58" y="96"/>
                  </a:moveTo>
                  <a:cubicBezTo>
                    <a:pt x="31" y="96"/>
                    <a:pt x="10" y="80"/>
                    <a:pt x="2" y="56"/>
                  </a:cubicBezTo>
                  <a:cubicBezTo>
                    <a:pt x="0" y="48"/>
                    <a:pt x="2" y="46"/>
                    <a:pt x="8" y="44"/>
                  </a:cubicBezTo>
                  <a:cubicBezTo>
                    <a:pt x="43" y="37"/>
                    <a:pt x="75" y="24"/>
                    <a:pt x="106" y="7"/>
                  </a:cubicBezTo>
                  <a:cubicBezTo>
                    <a:pt x="120" y="0"/>
                    <a:pt x="122" y="12"/>
                    <a:pt x="124" y="20"/>
                  </a:cubicBezTo>
                  <a:cubicBezTo>
                    <a:pt x="134" y="63"/>
                    <a:pt x="105" y="96"/>
                    <a:pt x="58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7" name="Freeform 14"/>
            <p:cNvSpPr>
              <a:spLocks/>
            </p:cNvSpPr>
            <p:nvPr/>
          </p:nvSpPr>
          <p:spPr bwMode="auto">
            <a:xfrm>
              <a:off x="-5635626" y="3635375"/>
              <a:ext cx="184150" cy="273050"/>
            </a:xfrm>
            <a:custGeom>
              <a:avLst/>
              <a:gdLst>
                <a:gd name="T0" fmla="*/ 0 w 49"/>
                <a:gd name="T1" fmla="*/ 49 h 73"/>
                <a:gd name="T2" fmla="*/ 39 w 49"/>
                <a:gd name="T3" fmla="*/ 1 h 73"/>
                <a:gd name="T4" fmla="*/ 47 w 49"/>
                <a:gd name="T5" fmla="*/ 10 h 73"/>
                <a:gd name="T6" fmla="*/ 35 w 49"/>
                <a:gd name="T7" fmla="*/ 62 h 73"/>
                <a:gd name="T8" fmla="*/ 19 w 49"/>
                <a:gd name="T9" fmla="*/ 70 h 73"/>
                <a:gd name="T10" fmla="*/ 0 w 49"/>
                <a:gd name="T11" fmla="*/ 4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3">
                  <a:moveTo>
                    <a:pt x="0" y="49"/>
                  </a:moveTo>
                  <a:cubicBezTo>
                    <a:pt x="0" y="27"/>
                    <a:pt x="20" y="4"/>
                    <a:pt x="39" y="1"/>
                  </a:cubicBezTo>
                  <a:cubicBezTo>
                    <a:pt x="46" y="0"/>
                    <a:pt x="49" y="3"/>
                    <a:pt x="47" y="10"/>
                  </a:cubicBezTo>
                  <a:cubicBezTo>
                    <a:pt x="43" y="27"/>
                    <a:pt x="39" y="45"/>
                    <a:pt x="35" y="62"/>
                  </a:cubicBezTo>
                  <a:cubicBezTo>
                    <a:pt x="33" y="73"/>
                    <a:pt x="26" y="72"/>
                    <a:pt x="19" y="70"/>
                  </a:cubicBezTo>
                  <a:cubicBezTo>
                    <a:pt x="5" y="68"/>
                    <a:pt x="0" y="59"/>
                    <a:pt x="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8" name="Freeform 15"/>
            <p:cNvSpPr>
              <a:spLocks/>
            </p:cNvSpPr>
            <p:nvPr/>
          </p:nvSpPr>
          <p:spPr bwMode="auto">
            <a:xfrm>
              <a:off x="-5316539" y="3632200"/>
              <a:ext cx="187325" cy="276225"/>
            </a:xfrm>
            <a:custGeom>
              <a:avLst/>
              <a:gdLst>
                <a:gd name="T0" fmla="*/ 49 w 50"/>
                <a:gd name="T1" fmla="*/ 51 h 74"/>
                <a:gd name="T2" fmla="*/ 27 w 50"/>
                <a:gd name="T3" fmla="*/ 72 h 74"/>
                <a:gd name="T4" fmla="*/ 12 w 50"/>
                <a:gd name="T5" fmla="*/ 54 h 74"/>
                <a:gd name="T6" fmla="*/ 3 w 50"/>
                <a:gd name="T7" fmla="*/ 13 h 74"/>
                <a:gd name="T8" fmla="*/ 13 w 50"/>
                <a:gd name="T9" fmla="*/ 3 h 74"/>
                <a:gd name="T10" fmla="*/ 49 w 50"/>
                <a:gd name="T11" fmla="*/ 5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74">
                  <a:moveTo>
                    <a:pt x="49" y="51"/>
                  </a:moveTo>
                  <a:cubicBezTo>
                    <a:pt x="48" y="63"/>
                    <a:pt x="40" y="71"/>
                    <a:pt x="27" y="72"/>
                  </a:cubicBezTo>
                  <a:cubicBezTo>
                    <a:pt x="13" y="74"/>
                    <a:pt x="14" y="63"/>
                    <a:pt x="12" y="54"/>
                  </a:cubicBezTo>
                  <a:cubicBezTo>
                    <a:pt x="9" y="40"/>
                    <a:pt x="6" y="27"/>
                    <a:pt x="3" y="13"/>
                  </a:cubicBezTo>
                  <a:cubicBezTo>
                    <a:pt x="0" y="3"/>
                    <a:pt x="3" y="0"/>
                    <a:pt x="13" y="3"/>
                  </a:cubicBezTo>
                  <a:cubicBezTo>
                    <a:pt x="33" y="10"/>
                    <a:pt x="50" y="30"/>
                    <a:pt x="49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829593F2-A97E-4398-8CDB-0C9D57E0FE03}"/>
              </a:ext>
            </a:extLst>
          </p:cNvPr>
          <p:cNvSpPr txBox="1"/>
          <p:nvPr/>
        </p:nvSpPr>
        <p:spPr>
          <a:xfrm>
            <a:off x="6823490" y="2699394"/>
            <a:ext cx="9593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Browser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03C926E-AFFA-4D4D-AE97-2B8D0B84F643}"/>
              </a:ext>
            </a:extLst>
          </p:cNvPr>
          <p:cNvSpPr txBox="1"/>
          <p:nvPr/>
        </p:nvSpPr>
        <p:spPr>
          <a:xfrm>
            <a:off x="6555606" y="4429844"/>
            <a:ext cx="1404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Programmatic Access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6997061" y="3850998"/>
            <a:ext cx="521745" cy="502628"/>
            <a:chOff x="-5105401" y="1616075"/>
            <a:chExt cx="3552825" cy="3422650"/>
          </a:xfrm>
        </p:grpSpPr>
        <p:sp>
          <p:nvSpPr>
            <p:cNvPr id="62" name="Freeform 8"/>
            <p:cNvSpPr>
              <a:spLocks/>
            </p:cNvSpPr>
            <p:nvPr/>
          </p:nvSpPr>
          <p:spPr bwMode="auto">
            <a:xfrm>
              <a:off x="-5105401" y="1616075"/>
              <a:ext cx="3552825" cy="3422650"/>
            </a:xfrm>
            <a:custGeom>
              <a:avLst/>
              <a:gdLst/>
              <a:ahLst/>
              <a:cxnLst/>
              <a:rect l="l" t="t" r="r" b="b"/>
              <a:pathLst>
                <a:path w="3552825" h="3422650">
                  <a:moveTo>
                    <a:pt x="185720" y="3135313"/>
                  </a:moveTo>
                  <a:cubicBezTo>
                    <a:pt x="111125" y="3135313"/>
                    <a:pt x="111125" y="3135313"/>
                    <a:pt x="118064" y="3210254"/>
                  </a:cubicBezTo>
                  <a:cubicBezTo>
                    <a:pt x="121534" y="3260795"/>
                    <a:pt x="157964" y="3295651"/>
                    <a:pt x="204802" y="3295651"/>
                  </a:cubicBezTo>
                  <a:cubicBezTo>
                    <a:pt x="1252592" y="3295651"/>
                    <a:pt x="2300381" y="3295651"/>
                    <a:pt x="3348171" y="3295651"/>
                  </a:cubicBezTo>
                  <a:cubicBezTo>
                    <a:pt x="3393275" y="3295651"/>
                    <a:pt x="3415827" y="3274738"/>
                    <a:pt x="3427970" y="3229425"/>
                  </a:cubicBezTo>
                  <a:cubicBezTo>
                    <a:pt x="3433174" y="3210254"/>
                    <a:pt x="3433174" y="3191083"/>
                    <a:pt x="3434909" y="3171912"/>
                  </a:cubicBezTo>
                  <a:cubicBezTo>
                    <a:pt x="3440113" y="3140542"/>
                    <a:pt x="3427970" y="3135313"/>
                    <a:pt x="3398479" y="3135313"/>
                  </a:cubicBezTo>
                  <a:cubicBezTo>
                    <a:pt x="2857237" y="3135313"/>
                    <a:pt x="2317729" y="3135313"/>
                    <a:pt x="1778221" y="3135313"/>
                  </a:cubicBezTo>
                  <a:close/>
                  <a:moveTo>
                    <a:pt x="470572" y="1311275"/>
                  </a:moveTo>
                  <a:cubicBezTo>
                    <a:pt x="422010" y="1311275"/>
                    <a:pt x="409869" y="1323418"/>
                    <a:pt x="409869" y="1373727"/>
                  </a:cubicBezTo>
                  <a:cubicBezTo>
                    <a:pt x="409869" y="1906298"/>
                    <a:pt x="409869" y="2440604"/>
                    <a:pt x="409869" y="2973176"/>
                  </a:cubicBezTo>
                  <a:cubicBezTo>
                    <a:pt x="409869" y="2976645"/>
                    <a:pt x="409869" y="2981850"/>
                    <a:pt x="409869" y="2987054"/>
                  </a:cubicBezTo>
                  <a:cubicBezTo>
                    <a:pt x="406400" y="3006136"/>
                    <a:pt x="415072" y="3013075"/>
                    <a:pt x="434150" y="3011340"/>
                  </a:cubicBezTo>
                  <a:cubicBezTo>
                    <a:pt x="484447" y="3009606"/>
                    <a:pt x="533010" y="3011340"/>
                    <a:pt x="583307" y="3011340"/>
                  </a:cubicBezTo>
                  <a:lnTo>
                    <a:pt x="583307" y="3009591"/>
                  </a:lnTo>
                  <a:lnTo>
                    <a:pt x="2969812" y="3009591"/>
                  </a:lnTo>
                  <a:cubicBezTo>
                    <a:pt x="2969812" y="3009596"/>
                    <a:pt x="2969812" y="3009601"/>
                    <a:pt x="2969812" y="3009606"/>
                  </a:cubicBezTo>
                  <a:cubicBezTo>
                    <a:pt x="3016640" y="3011340"/>
                    <a:pt x="3061734" y="3009606"/>
                    <a:pt x="3108562" y="3011340"/>
                  </a:cubicBezTo>
                  <a:cubicBezTo>
                    <a:pt x="3138047" y="3013075"/>
                    <a:pt x="3143250" y="3004401"/>
                    <a:pt x="3143250" y="2976645"/>
                  </a:cubicBezTo>
                  <a:cubicBezTo>
                    <a:pt x="3143250" y="2442339"/>
                    <a:pt x="3143250" y="1908033"/>
                    <a:pt x="3143250" y="1373727"/>
                  </a:cubicBezTo>
                  <a:cubicBezTo>
                    <a:pt x="3143250" y="1323418"/>
                    <a:pt x="3131109" y="1311275"/>
                    <a:pt x="3082547" y="1311275"/>
                  </a:cubicBezTo>
                  <a:cubicBezTo>
                    <a:pt x="2211889" y="1311275"/>
                    <a:pt x="1341230" y="1311275"/>
                    <a:pt x="470572" y="1311275"/>
                  </a:cubicBezTo>
                  <a:close/>
                  <a:moveTo>
                    <a:pt x="1762352" y="978760"/>
                  </a:moveTo>
                  <a:cubicBezTo>
                    <a:pt x="1656292" y="999528"/>
                    <a:pt x="1585005" y="1054912"/>
                    <a:pt x="1564141" y="1165679"/>
                  </a:cubicBezTo>
                  <a:cubicBezTo>
                    <a:pt x="1558925" y="1189909"/>
                    <a:pt x="1564141" y="1193371"/>
                    <a:pt x="1586744" y="1193371"/>
                  </a:cubicBezTo>
                  <a:cubicBezTo>
                    <a:pt x="1649337" y="1193371"/>
                    <a:pt x="1711930" y="1193371"/>
                    <a:pt x="1774523" y="1193371"/>
                  </a:cubicBezTo>
                  <a:cubicBezTo>
                    <a:pt x="1837116" y="1193371"/>
                    <a:pt x="1899708" y="1193371"/>
                    <a:pt x="1962301" y="1193371"/>
                  </a:cubicBezTo>
                  <a:cubicBezTo>
                    <a:pt x="1981427" y="1193371"/>
                    <a:pt x="1997075" y="1198563"/>
                    <a:pt x="1986643" y="1165679"/>
                  </a:cubicBezTo>
                  <a:cubicBezTo>
                    <a:pt x="1977950" y="1137987"/>
                    <a:pt x="1970995" y="1110296"/>
                    <a:pt x="1957085" y="1084334"/>
                  </a:cubicBezTo>
                  <a:cubicBezTo>
                    <a:pt x="1922311" y="1022028"/>
                    <a:pt x="1821467" y="968375"/>
                    <a:pt x="1762352" y="978760"/>
                  </a:cubicBezTo>
                  <a:close/>
                  <a:moveTo>
                    <a:pt x="1738028" y="117475"/>
                  </a:moveTo>
                  <a:cubicBezTo>
                    <a:pt x="1727620" y="117475"/>
                    <a:pt x="1722416" y="117475"/>
                    <a:pt x="1720681" y="131361"/>
                  </a:cubicBezTo>
                  <a:cubicBezTo>
                    <a:pt x="1712008" y="193849"/>
                    <a:pt x="1703334" y="256337"/>
                    <a:pt x="1692926" y="318824"/>
                  </a:cubicBezTo>
                  <a:cubicBezTo>
                    <a:pt x="1687722" y="339654"/>
                    <a:pt x="1694661" y="369162"/>
                    <a:pt x="1658232" y="372633"/>
                  </a:cubicBezTo>
                  <a:cubicBezTo>
                    <a:pt x="1587109" y="379576"/>
                    <a:pt x="1519456" y="398670"/>
                    <a:pt x="1453537" y="428178"/>
                  </a:cubicBezTo>
                  <a:cubicBezTo>
                    <a:pt x="1446598" y="431649"/>
                    <a:pt x="1437925" y="429914"/>
                    <a:pt x="1432720" y="422971"/>
                  </a:cubicBezTo>
                  <a:cubicBezTo>
                    <a:pt x="1394557" y="374369"/>
                    <a:pt x="1354659" y="325767"/>
                    <a:pt x="1318230" y="275430"/>
                  </a:cubicBezTo>
                  <a:cubicBezTo>
                    <a:pt x="1287005" y="232036"/>
                    <a:pt x="1287005" y="232036"/>
                    <a:pt x="1240168" y="261544"/>
                  </a:cubicBezTo>
                  <a:cubicBezTo>
                    <a:pt x="1229760" y="266751"/>
                    <a:pt x="1221087" y="271959"/>
                    <a:pt x="1210679" y="277166"/>
                  </a:cubicBezTo>
                  <a:cubicBezTo>
                    <a:pt x="1193332" y="282373"/>
                    <a:pt x="1191597" y="291052"/>
                    <a:pt x="1198536" y="308410"/>
                  </a:cubicBezTo>
                  <a:cubicBezTo>
                    <a:pt x="1226291" y="374369"/>
                    <a:pt x="1250577" y="443800"/>
                    <a:pt x="1278332" y="509759"/>
                  </a:cubicBezTo>
                  <a:cubicBezTo>
                    <a:pt x="1285271" y="523645"/>
                    <a:pt x="1280067" y="527117"/>
                    <a:pt x="1271393" y="534060"/>
                  </a:cubicBezTo>
                  <a:cubicBezTo>
                    <a:pt x="1214148" y="573983"/>
                    <a:pt x="1163842" y="624320"/>
                    <a:pt x="1122209" y="679865"/>
                  </a:cubicBezTo>
                  <a:cubicBezTo>
                    <a:pt x="1104862" y="704165"/>
                    <a:pt x="1092719" y="697222"/>
                    <a:pt x="1073637" y="690279"/>
                  </a:cubicBezTo>
                  <a:cubicBezTo>
                    <a:pt x="1011188" y="665978"/>
                    <a:pt x="948738" y="641678"/>
                    <a:pt x="886289" y="617377"/>
                  </a:cubicBezTo>
                  <a:cubicBezTo>
                    <a:pt x="875881" y="612170"/>
                    <a:pt x="868942" y="608698"/>
                    <a:pt x="862003" y="620848"/>
                  </a:cubicBezTo>
                  <a:cubicBezTo>
                    <a:pt x="848126" y="643413"/>
                    <a:pt x="837718" y="667714"/>
                    <a:pt x="823840" y="692015"/>
                  </a:cubicBezTo>
                  <a:cubicBezTo>
                    <a:pt x="815166" y="702430"/>
                    <a:pt x="822105" y="707637"/>
                    <a:pt x="829044" y="714580"/>
                  </a:cubicBezTo>
                  <a:cubicBezTo>
                    <a:pt x="884555" y="759710"/>
                    <a:pt x="941800" y="804840"/>
                    <a:pt x="999045" y="848234"/>
                  </a:cubicBezTo>
                  <a:cubicBezTo>
                    <a:pt x="1012922" y="858649"/>
                    <a:pt x="1009453" y="865592"/>
                    <a:pt x="1005984" y="877742"/>
                  </a:cubicBezTo>
                  <a:cubicBezTo>
                    <a:pt x="985167" y="938494"/>
                    <a:pt x="962616" y="999246"/>
                    <a:pt x="955677" y="1065205"/>
                  </a:cubicBezTo>
                  <a:cubicBezTo>
                    <a:pt x="953943" y="1087770"/>
                    <a:pt x="945269" y="1108600"/>
                    <a:pt x="915779" y="1110335"/>
                  </a:cubicBezTo>
                  <a:cubicBezTo>
                    <a:pt x="849860" y="1113807"/>
                    <a:pt x="787411" y="1131165"/>
                    <a:pt x="721492" y="1136372"/>
                  </a:cubicBezTo>
                  <a:cubicBezTo>
                    <a:pt x="693737" y="1139844"/>
                    <a:pt x="702411" y="1155465"/>
                    <a:pt x="700676" y="1169352"/>
                  </a:cubicBezTo>
                  <a:cubicBezTo>
                    <a:pt x="698941" y="1184974"/>
                    <a:pt x="700676" y="1193652"/>
                    <a:pt x="721492" y="1193652"/>
                  </a:cubicBezTo>
                  <a:cubicBezTo>
                    <a:pt x="858534" y="1193652"/>
                    <a:pt x="993841" y="1193652"/>
                    <a:pt x="1130882" y="1191917"/>
                  </a:cubicBezTo>
                  <a:cubicBezTo>
                    <a:pt x="1146495" y="1172823"/>
                    <a:pt x="1137821" y="1150258"/>
                    <a:pt x="1141290" y="1129429"/>
                  </a:cubicBezTo>
                  <a:cubicBezTo>
                    <a:pt x="1177719" y="766653"/>
                    <a:pt x="1515986" y="506288"/>
                    <a:pt x="1876804" y="565304"/>
                  </a:cubicBezTo>
                  <a:cubicBezTo>
                    <a:pt x="2175173" y="613905"/>
                    <a:pt x="2398950" y="860385"/>
                    <a:pt x="2412828" y="1160673"/>
                  </a:cubicBezTo>
                  <a:cubicBezTo>
                    <a:pt x="2412828" y="1171087"/>
                    <a:pt x="2412828" y="1183238"/>
                    <a:pt x="2421501" y="1191917"/>
                  </a:cubicBezTo>
                  <a:cubicBezTo>
                    <a:pt x="2525583" y="1193652"/>
                    <a:pt x="2629665" y="1193652"/>
                    <a:pt x="2733747" y="1193652"/>
                  </a:cubicBezTo>
                  <a:cubicBezTo>
                    <a:pt x="2766707" y="1193652"/>
                    <a:pt x="2801401" y="1193652"/>
                    <a:pt x="2834360" y="1193652"/>
                  </a:cubicBezTo>
                  <a:cubicBezTo>
                    <a:pt x="2851707" y="1195388"/>
                    <a:pt x="2855177" y="1184974"/>
                    <a:pt x="2851707" y="1172823"/>
                  </a:cubicBezTo>
                  <a:cubicBezTo>
                    <a:pt x="2848238" y="1160673"/>
                    <a:pt x="2863850" y="1141579"/>
                    <a:pt x="2837830" y="1138108"/>
                  </a:cubicBezTo>
                  <a:cubicBezTo>
                    <a:pt x="2771911" y="1131165"/>
                    <a:pt x="2709462" y="1115543"/>
                    <a:pt x="2643543" y="1108600"/>
                  </a:cubicBezTo>
                  <a:cubicBezTo>
                    <a:pt x="2631400" y="1108600"/>
                    <a:pt x="2605379" y="1115543"/>
                    <a:pt x="2601910" y="1091242"/>
                  </a:cubicBezTo>
                  <a:cubicBezTo>
                    <a:pt x="2593237" y="1014868"/>
                    <a:pt x="2568951" y="943702"/>
                    <a:pt x="2544665" y="874271"/>
                  </a:cubicBezTo>
                  <a:cubicBezTo>
                    <a:pt x="2539461" y="858649"/>
                    <a:pt x="2542930" y="856913"/>
                    <a:pt x="2553338" y="848234"/>
                  </a:cubicBezTo>
                  <a:cubicBezTo>
                    <a:pt x="2594971" y="815255"/>
                    <a:pt x="2636604" y="780539"/>
                    <a:pt x="2676502" y="747560"/>
                  </a:cubicBezTo>
                  <a:cubicBezTo>
                    <a:pt x="2695584" y="731938"/>
                    <a:pt x="2723339" y="721523"/>
                    <a:pt x="2730278" y="702430"/>
                  </a:cubicBezTo>
                  <a:cubicBezTo>
                    <a:pt x="2737217" y="683336"/>
                    <a:pt x="2707727" y="664243"/>
                    <a:pt x="2700788" y="641678"/>
                  </a:cubicBezTo>
                  <a:cubicBezTo>
                    <a:pt x="2690380" y="606962"/>
                    <a:pt x="2673033" y="612170"/>
                    <a:pt x="2647012" y="622584"/>
                  </a:cubicBezTo>
                  <a:cubicBezTo>
                    <a:pt x="2586298" y="648621"/>
                    <a:pt x="2523848" y="669450"/>
                    <a:pt x="2461399" y="693751"/>
                  </a:cubicBezTo>
                  <a:cubicBezTo>
                    <a:pt x="2450991" y="698958"/>
                    <a:pt x="2444052" y="702430"/>
                    <a:pt x="2437113" y="690279"/>
                  </a:cubicBezTo>
                  <a:cubicBezTo>
                    <a:pt x="2393746" y="629527"/>
                    <a:pt x="2339970" y="575718"/>
                    <a:pt x="2277521" y="532324"/>
                  </a:cubicBezTo>
                  <a:cubicBezTo>
                    <a:pt x="2268847" y="527117"/>
                    <a:pt x="2268847" y="520174"/>
                    <a:pt x="2274051" y="509759"/>
                  </a:cubicBezTo>
                  <a:cubicBezTo>
                    <a:pt x="2301807" y="442064"/>
                    <a:pt x="2326092" y="374369"/>
                    <a:pt x="2353848" y="308410"/>
                  </a:cubicBezTo>
                  <a:cubicBezTo>
                    <a:pt x="2360786" y="292788"/>
                    <a:pt x="2360786" y="284109"/>
                    <a:pt x="2345174" y="277166"/>
                  </a:cubicBezTo>
                  <a:cubicBezTo>
                    <a:pt x="2324358" y="265016"/>
                    <a:pt x="2301807" y="254601"/>
                    <a:pt x="2280990" y="242450"/>
                  </a:cubicBezTo>
                  <a:cubicBezTo>
                    <a:pt x="2274051" y="238979"/>
                    <a:pt x="2270582" y="232036"/>
                    <a:pt x="2260174" y="244186"/>
                  </a:cubicBezTo>
                  <a:cubicBezTo>
                    <a:pt x="2216806" y="303202"/>
                    <a:pt x="2168234" y="360483"/>
                    <a:pt x="2123132" y="417763"/>
                  </a:cubicBezTo>
                  <a:cubicBezTo>
                    <a:pt x="2114459" y="428178"/>
                    <a:pt x="2109255" y="433385"/>
                    <a:pt x="2095377" y="426442"/>
                  </a:cubicBezTo>
                  <a:cubicBezTo>
                    <a:pt x="2027724" y="395198"/>
                    <a:pt x="1954866" y="379576"/>
                    <a:pt x="1882008" y="367426"/>
                  </a:cubicBezTo>
                  <a:cubicBezTo>
                    <a:pt x="1869866" y="365690"/>
                    <a:pt x="1868131" y="363954"/>
                    <a:pt x="1866396" y="351804"/>
                  </a:cubicBezTo>
                  <a:cubicBezTo>
                    <a:pt x="1857723" y="289316"/>
                    <a:pt x="1847314" y="226829"/>
                    <a:pt x="1838641" y="164341"/>
                  </a:cubicBezTo>
                  <a:cubicBezTo>
                    <a:pt x="1831702" y="117475"/>
                    <a:pt x="1831702" y="117475"/>
                    <a:pt x="1783130" y="117475"/>
                  </a:cubicBezTo>
                  <a:cubicBezTo>
                    <a:pt x="1767518" y="117475"/>
                    <a:pt x="1753640" y="117475"/>
                    <a:pt x="1738028" y="117475"/>
                  </a:cubicBezTo>
                  <a:close/>
                  <a:moveTo>
                    <a:pt x="1635896" y="0"/>
                  </a:moveTo>
                  <a:cubicBezTo>
                    <a:pt x="1729574" y="0"/>
                    <a:pt x="1823252" y="0"/>
                    <a:pt x="1916930" y="0"/>
                  </a:cubicBezTo>
                  <a:cubicBezTo>
                    <a:pt x="1927338" y="0"/>
                    <a:pt x="1934277" y="0"/>
                    <a:pt x="1936012" y="15605"/>
                  </a:cubicBezTo>
                  <a:cubicBezTo>
                    <a:pt x="1946421" y="93629"/>
                    <a:pt x="1958564" y="171653"/>
                    <a:pt x="1970708" y="249677"/>
                  </a:cubicBezTo>
                  <a:cubicBezTo>
                    <a:pt x="1970708" y="253144"/>
                    <a:pt x="1970708" y="256612"/>
                    <a:pt x="1972443" y="260080"/>
                  </a:cubicBezTo>
                  <a:cubicBezTo>
                    <a:pt x="1986321" y="279152"/>
                    <a:pt x="2073060" y="284354"/>
                    <a:pt x="2090407" y="265281"/>
                  </a:cubicBezTo>
                  <a:cubicBezTo>
                    <a:pt x="2132042" y="214999"/>
                    <a:pt x="2173677" y="164717"/>
                    <a:pt x="2211842" y="112701"/>
                  </a:cubicBezTo>
                  <a:cubicBezTo>
                    <a:pt x="2230924" y="88427"/>
                    <a:pt x="2241333" y="78024"/>
                    <a:pt x="2270824" y="97097"/>
                  </a:cubicBezTo>
                  <a:cubicBezTo>
                    <a:pt x="2343685" y="142177"/>
                    <a:pt x="2418280" y="185524"/>
                    <a:pt x="2494611" y="227136"/>
                  </a:cubicBezTo>
                  <a:cubicBezTo>
                    <a:pt x="2510224" y="235806"/>
                    <a:pt x="2508489" y="242741"/>
                    <a:pt x="2503285" y="254878"/>
                  </a:cubicBezTo>
                  <a:cubicBezTo>
                    <a:pt x="2475528" y="324233"/>
                    <a:pt x="2449506" y="393587"/>
                    <a:pt x="2421750" y="462942"/>
                  </a:cubicBezTo>
                  <a:cubicBezTo>
                    <a:pt x="2413076" y="480281"/>
                    <a:pt x="2418280" y="488950"/>
                    <a:pt x="2428689" y="504555"/>
                  </a:cubicBezTo>
                  <a:cubicBezTo>
                    <a:pt x="2461650" y="547902"/>
                    <a:pt x="2496345" y="560039"/>
                    <a:pt x="2548389" y="534031"/>
                  </a:cubicBezTo>
                  <a:cubicBezTo>
                    <a:pt x="2598697" y="509757"/>
                    <a:pt x="2652475" y="494152"/>
                    <a:pt x="2704519" y="471611"/>
                  </a:cubicBezTo>
                  <a:cubicBezTo>
                    <a:pt x="2728806" y="459474"/>
                    <a:pt x="2740949" y="466410"/>
                    <a:pt x="2753093" y="487216"/>
                  </a:cubicBezTo>
                  <a:cubicBezTo>
                    <a:pt x="2796462" y="563506"/>
                    <a:pt x="2839831" y="638063"/>
                    <a:pt x="2883201" y="714353"/>
                  </a:cubicBezTo>
                  <a:cubicBezTo>
                    <a:pt x="2891875" y="729957"/>
                    <a:pt x="2881466" y="738627"/>
                    <a:pt x="2872792" y="745562"/>
                  </a:cubicBezTo>
                  <a:cubicBezTo>
                    <a:pt x="2831158" y="780240"/>
                    <a:pt x="2789523" y="813183"/>
                    <a:pt x="2747888" y="846126"/>
                  </a:cubicBezTo>
                  <a:cubicBezTo>
                    <a:pt x="2732275" y="856530"/>
                    <a:pt x="2720132" y="872134"/>
                    <a:pt x="2702784" y="882538"/>
                  </a:cubicBezTo>
                  <a:cubicBezTo>
                    <a:pt x="2687171" y="891207"/>
                    <a:pt x="2687171" y="905078"/>
                    <a:pt x="2688906" y="925884"/>
                  </a:cubicBezTo>
                  <a:cubicBezTo>
                    <a:pt x="2694110" y="983102"/>
                    <a:pt x="2718397" y="1005642"/>
                    <a:pt x="2779114" y="1007376"/>
                  </a:cubicBezTo>
                  <a:cubicBezTo>
                    <a:pt x="2838097" y="1009110"/>
                    <a:pt x="2897079" y="1024715"/>
                    <a:pt x="2956062" y="1033384"/>
                  </a:cubicBezTo>
                  <a:cubicBezTo>
                    <a:pt x="2973409" y="1035118"/>
                    <a:pt x="2976879" y="1043787"/>
                    <a:pt x="2976879" y="1057658"/>
                  </a:cubicBezTo>
                  <a:cubicBezTo>
                    <a:pt x="2976879" y="1094069"/>
                    <a:pt x="2978614" y="1130480"/>
                    <a:pt x="2976879" y="1165158"/>
                  </a:cubicBezTo>
                  <a:cubicBezTo>
                    <a:pt x="2975144" y="1189432"/>
                    <a:pt x="2983818" y="1192899"/>
                    <a:pt x="3004635" y="1192899"/>
                  </a:cubicBezTo>
                  <a:cubicBezTo>
                    <a:pt x="3051474" y="1194633"/>
                    <a:pt x="3098313" y="1189432"/>
                    <a:pt x="3145152" y="1198101"/>
                  </a:cubicBezTo>
                  <a:cubicBezTo>
                    <a:pt x="3204135" y="1210238"/>
                    <a:pt x="3263117" y="1286528"/>
                    <a:pt x="3263117" y="1345480"/>
                  </a:cubicBezTo>
                  <a:cubicBezTo>
                    <a:pt x="3261382" y="1888179"/>
                    <a:pt x="3261382" y="2429145"/>
                    <a:pt x="3261382" y="2971845"/>
                  </a:cubicBezTo>
                  <a:cubicBezTo>
                    <a:pt x="3261382" y="3003055"/>
                    <a:pt x="3268322" y="3011724"/>
                    <a:pt x="3299548" y="3009990"/>
                  </a:cubicBezTo>
                  <a:cubicBezTo>
                    <a:pt x="3384552" y="3008256"/>
                    <a:pt x="3467821" y="3009990"/>
                    <a:pt x="3552825" y="3009990"/>
                  </a:cubicBezTo>
                  <a:cubicBezTo>
                    <a:pt x="3552825" y="3086280"/>
                    <a:pt x="3552825" y="3162570"/>
                    <a:pt x="3552825" y="3238860"/>
                  </a:cubicBezTo>
                  <a:cubicBezTo>
                    <a:pt x="3549356" y="3306481"/>
                    <a:pt x="3519864" y="3356763"/>
                    <a:pt x="3462617" y="3393174"/>
                  </a:cubicBezTo>
                  <a:cubicBezTo>
                    <a:pt x="3429656" y="3412247"/>
                    <a:pt x="3396695" y="3422650"/>
                    <a:pt x="3358530" y="3422650"/>
                  </a:cubicBezTo>
                  <a:cubicBezTo>
                    <a:pt x="2303785" y="3422650"/>
                    <a:pt x="1249040" y="3422650"/>
                    <a:pt x="194295" y="3422650"/>
                  </a:cubicBezTo>
                  <a:cubicBezTo>
                    <a:pt x="90209" y="3422650"/>
                    <a:pt x="22552" y="3360231"/>
                    <a:pt x="0" y="3245796"/>
                  </a:cubicBezTo>
                  <a:cubicBezTo>
                    <a:pt x="0" y="3167772"/>
                    <a:pt x="0" y="3088014"/>
                    <a:pt x="0" y="3009990"/>
                  </a:cubicBezTo>
                  <a:cubicBezTo>
                    <a:pt x="85004" y="3009990"/>
                    <a:pt x="171743" y="3008256"/>
                    <a:pt x="256747" y="3009990"/>
                  </a:cubicBezTo>
                  <a:cubicBezTo>
                    <a:pt x="286239" y="3011724"/>
                    <a:pt x="291443" y="3003055"/>
                    <a:pt x="291443" y="2975313"/>
                  </a:cubicBezTo>
                  <a:cubicBezTo>
                    <a:pt x="291443" y="2432613"/>
                    <a:pt x="293178" y="1891647"/>
                    <a:pt x="289708" y="1348947"/>
                  </a:cubicBezTo>
                  <a:cubicBezTo>
                    <a:pt x="289708" y="1269190"/>
                    <a:pt x="367773" y="1185964"/>
                    <a:pt x="447573" y="1192899"/>
                  </a:cubicBezTo>
                  <a:cubicBezTo>
                    <a:pt x="478799" y="1194633"/>
                    <a:pt x="511760" y="1191166"/>
                    <a:pt x="542986" y="1192899"/>
                  </a:cubicBezTo>
                  <a:cubicBezTo>
                    <a:pt x="569007" y="1194633"/>
                    <a:pt x="579416" y="1189432"/>
                    <a:pt x="575946" y="1161690"/>
                  </a:cubicBezTo>
                  <a:cubicBezTo>
                    <a:pt x="574212" y="1128746"/>
                    <a:pt x="575946" y="1095803"/>
                    <a:pt x="575946" y="1061126"/>
                  </a:cubicBezTo>
                  <a:cubicBezTo>
                    <a:pt x="574212" y="1040319"/>
                    <a:pt x="582886" y="1035118"/>
                    <a:pt x="603703" y="1033384"/>
                  </a:cubicBezTo>
                  <a:cubicBezTo>
                    <a:pt x="680033" y="1022981"/>
                    <a:pt x="758098" y="1010844"/>
                    <a:pt x="834428" y="998707"/>
                  </a:cubicBezTo>
                  <a:lnTo>
                    <a:pt x="841367" y="998707"/>
                  </a:lnTo>
                  <a:cubicBezTo>
                    <a:pt x="858715" y="988303"/>
                    <a:pt x="869124" y="896408"/>
                    <a:pt x="851776" y="884271"/>
                  </a:cubicBezTo>
                  <a:cubicBezTo>
                    <a:pt x="801468" y="842659"/>
                    <a:pt x="749424" y="802780"/>
                    <a:pt x="697381" y="762901"/>
                  </a:cubicBezTo>
                  <a:cubicBezTo>
                    <a:pt x="662685" y="736893"/>
                    <a:pt x="660951" y="729957"/>
                    <a:pt x="685237" y="691812"/>
                  </a:cubicBezTo>
                  <a:cubicBezTo>
                    <a:pt x="721668" y="627659"/>
                    <a:pt x="761568" y="563506"/>
                    <a:pt x="796263" y="495886"/>
                  </a:cubicBezTo>
                  <a:cubicBezTo>
                    <a:pt x="813611" y="462942"/>
                    <a:pt x="830959" y="461208"/>
                    <a:pt x="862185" y="475079"/>
                  </a:cubicBezTo>
                  <a:cubicBezTo>
                    <a:pt x="921167" y="501087"/>
                    <a:pt x="981884" y="523627"/>
                    <a:pt x="1040867" y="547902"/>
                  </a:cubicBezTo>
                  <a:cubicBezTo>
                    <a:pt x="1061684" y="556571"/>
                    <a:pt x="1073828" y="554837"/>
                    <a:pt x="1089441" y="539232"/>
                  </a:cubicBezTo>
                  <a:cubicBezTo>
                    <a:pt x="1141484" y="485482"/>
                    <a:pt x="1143219" y="485482"/>
                    <a:pt x="1113728" y="416128"/>
                  </a:cubicBezTo>
                  <a:cubicBezTo>
                    <a:pt x="1091175" y="360644"/>
                    <a:pt x="1070358" y="306894"/>
                    <a:pt x="1047806" y="251411"/>
                  </a:cubicBezTo>
                  <a:cubicBezTo>
                    <a:pt x="1044336" y="241007"/>
                    <a:pt x="1042602" y="235806"/>
                    <a:pt x="1054745" y="228870"/>
                  </a:cubicBezTo>
                  <a:cubicBezTo>
                    <a:pt x="1136280" y="182056"/>
                    <a:pt x="1217814" y="133508"/>
                    <a:pt x="1299349" y="86693"/>
                  </a:cubicBezTo>
                  <a:cubicBezTo>
                    <a:pt x="1314962" y="76290"/>
                    <a:pt x="1321901" y="90161"/>
                    <a:pt x="1330575" y="98830"/>
                  </a:cubicBezTo>
                  <a:cubicBezTo>
                    <a:pt x="1370475" y="147379"/>
                    <a:pt x="1413844" y="194193"/>
                    <a:pt x="1448540" y="247943"/>
                  </a:cubicBezTo>
                  <a:cubicBezTo>
                    <a:pt x="1469357" y="279152"/>
                    <a:pt x="1491909" y="286088"/>
                    <a:pt x="1526605" y="277419"/>
                  </a:cubicBezTo>
                  <a:cubicBezTo>
                    <a:pt x="1561300" y="270483"/>
                    <a:pt x="1587322" y="258346"/>
                    <a:pt x="1589057" y="216733"/>
                  </a:cubicBezTo>
                  <a:cubicBezTo>
                    <a:pt x="1592526" y="150846"/>
                    <a:pt x="1608139" y="84959"/>
                    <a:pt x="1616813" y="19073"/>
                  </a:cubicBezTo>
                  <a:cubicBezTo>
                    <a:pt x="1618548" y="5202"/>
                    <a:pt x="1620283" y="0"/>
                    <a:pt x="163589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3" name="Freeform 14"/>
            <p:cNvSpPr>
              <a:spLocks/>
            </p:cNvSpPr>
            <p:nvPr/>
          </p:nvSpPr>
          <p:spPr bwMode="auto">
            <a:xfrm>
              <a:off x="-3981451" y="2144713"/>
              <a:ext cx="1298575" cy="669925"/>
            </a:xfrm>
            <a:custGeom>
              <a:avLst/>
              <a:gdLst>
                <a:gd name="T0" fmla="*/ 4 w 749"/>
                <a:gd name="T1" fmla="*/ 382 h 386"/>
                <a:gd name="T2" fmla="*/ 395 w 749"/>
                <a:gd name="T3" fmla="*/ 11 h 386"/>
                <a:gd name="T4" fmla="*/ 748 w 749"/>
                <a:gd name="T5" fmla="*/ 382 h 386"/>
                <a:gd name="T6" fmla="*/ 629 w 749"/>
                <a:gd name="T7" fmla="*/ 381 h 386"/>
                <a:gd name="T8" fmla="*/ 584 w 749"/>
                <a:gd name="T9" fmla="*/ 383 h 386"/>
                <a:gd name="T10" fmla="*/ 568 w 749"/>
                <a:gd name="T11" fmla="*/ 368 h 386"/>
                <a:gd name="T12" fmla="*/ 452 w 749"/>
                <a:gd name="T13" fmla="*/ 206 h 386"/>
                <a:gd name="T14" fmla="*/ 258 w 749"/>
                <a:gd name="T15" fmla="*/ 232 h 386"/>
                <a:gd name="T16" fmla="*/ 184 w 749"/>
                <a:gd name="T17" fmla="*/ 369 h 386"/>
                <a:gd name="T18" fmla="*/ 168 w 749"/>
                <a:gd name="T19" fmla="*/ 383 h 386"/>
                <a:gd name="T20" fmla="*/ 67 w 749"/>
                <a:gd name="T21" fmla="*/ 381 h 386"/>
                <a:gd name="T22" fmla="*/ 4 w 749"/>
                <a:gd name="T23" fmla="*/ 382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49" h="386">
                  <a:moveTo>
                    <a:pt x="4" y="382"/>
                  </a:moveTo>
                  <a:cubicBezTo>
                    <a:pt x="0" y="185"/>
                    <a:pt x="170" y="0"/>
                    <a:pt x="395" y="11"/>
                  </a:cubicBezTo>
                  <a:cubicBezTo>
                    <a:pt x="582" y="20"/>
                    <a:pt x="749" y="176"/>
                    <a:pt x="748" y="382"/>
                  </a:cubicBezTo>
                  <a:cubicBezTo>
                    <a:pt x="708" y="380"/>
                    <a:pt x="669" y="386"/>
                    <a:pt x="629" y="381"/>
                  </a:cubicBezTo>
                  <a:cubicBezTo>
                    <a:pt x="614" y="379"/>
                    <a:pt x="599" y="382"/>
                    <a:pt x="584" y="383"/>
                  </a:cubicBezTo>
                  <a:cubicBezTo>
                    <a:pt x="573" y="384"/>
                    <a:pt x="569" y="380"/>
                    <a:pt x="568" y="368"/>
                  </a:cubicBezTo>
                  <a:cubicBezTo>
                    <a:pt x="561" y="292"/>
                    <a:pt x="522" y="236"/>
                    <a:pt x="452" y="206"/>
                  </a:cubicBezTo>
                  <a:cubicBezTo>
                    <a:pt x="383" y="177"/>
                    <a:pt x="317" y="185"/>
                    <a:pt x="258" y="232"/>
                  </a:cubicBezTo>
                  <a:cubicBezTo>
                    <a:pt x="213" y="266"/>
                    <a:pt x="187" y="312"/>
                    <a:pt x="184" y="369"/>
                  </a:cubicBezTo>
                  <a:cubicBezTo>
                    <a:pt x="184" y="381"/>
                    <a:pt x="179" y="384"/>
                    <a:pt x="168" y="383"/>
                  </a:cubicBezTo>
                  <a:cubicBezTo>
                    <a:pt x="135" y="378"/>
                    <a:pt x="101" y="385"/>
                    <a:pt x="67" y="381"/>
                  </a:cubicBezTo>
                  <a:cubicBezTo>
                    <a:pt x="47" y="379"/>
                    <a:pt x="25" y="384"/>
                    <a:pt x="4" y="3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-4525508" y="3035773"/>
              <a:ext cx="2386688" cy="1432508"/>
            </a:xfrm>
            <a:custGeom>
              <a:avLst/>
              <a:gdLst/>
              <a:ahLst/>
              <a:cxnLst/>
              <a:rect l="l" t="t" r="r" b="b"/>
              <a:pathLst>
                <a:path w="2386688" h="1432508">
                  <a:moveTo>
                    <a:pt x="2123979" y="700249"/>
                  </a:moveTo>
                  <a:cubicBezTo>
                    <a:pt x="2097189" y="701476"/>
                    <a:pt x="2102060" y="710306"/>
                    <a:pt x="2102060" y="761327"/>
                  </a:cubicBezTo>
                  <a:cubicBezTo>
                    <a:pt x="2102060" y="834587"/>
                    <a:pt x="2093401" y="825866"/>
                    <a:pt x="2164406" y="825866"/>
                  </a:cubicBezTo>
                  <a:cubicBezTo>
                    <a:pt x="2226751" y="825866"/>
                    <a:pt x="2226751" y="825866"/>
                    <a:pt x="2226751" y="763071"/>
                  </a:cubicBezTo>
                  <a:cubicBezTo>
                    <a:pt x="2226751" y="700276"/>
                    <a:pt x="2226751" y="700276"/>
                    <a:pt x="2166137" y="700276"/>
                  </a:cubicBezTo>
                  <a:cubicBezTo>
                    <a:pt x="2164406" y="700276"/>
                    <a:pt x="2164406" y="700276"/>
                    <a:pt x="2162674" y="700276"/>
                  </a:cubicBezTo>
                  <a:cubicBezTo>
                    <a:pt x="2145356" y="700276"/>
                    <a:pt x="2132908" y="699840"/>
                    <a:pt x="2123979" y="700249"/>
                  </a:cubicBezTo>
                  <a:close/>
                  <a:moveTo>
                    <a:pt x="261868" y="700152"/>
                  </a:moveTo>
                  <a:cubicBezTo>
                    <a:pt x="253020" y="699880"/>
                    <a:pt x="240789" y="700424"/>
                    <a:pt x="223904" y="700424"/>
                  </a:cubicBezTo>
                  <a:cubicBezTo>
                    <a:pt x="159826" y="700424"/>
                    <a:pt x="159826" y="700424"/>
                    <a:pt x="159826" y="763150"/>
                  </a:cubicBezTo>
                  <a:cubicBezTo>
                    <a:pt x="159826" y="825875"/>
                    <a:pt x="159826" y="825875"/>
                    <a:pt x="220440" y="825875"/>
                  </a:cubicBezTo>
                  <a:cubicBezTo>
                    <a:pt x="293176" y="825875"/>
                    <a:pt x="284517" y="834587"/>
                    <a:pt x="284517" y="761407"/>
                  </a:cubicBezTo>
                  <a:cubicBezTo>
                    <a:pt x="284517" y="709136"/>
                    <a:pt x="288414" y="700969"/>
                    <a:pt x="261868" y="700152"/>
                  </a:cubicBezTo>
                  <a:close/>
                  <a:moveTo>
                    <a:pt x="1280337" y="547640"/>
                  </a:moveTo>
                  <a:cubicBezTo>
                    <a:pt x="1307972" y="546987"/>
                    <a:pt x="1335824" y="547857"/>
                    <a:pt x="1363677" y="554815"/>
                  </a:cubicBezTo>
                  <a:cubicBezTo>
                    <a:pt x="1410678" y="565252"/>
                    <a:pt x="1429826" y="594824"/>
                    <a:pt x="1422863" y="640051"/>
                  </a:cubicBezTo>
                  <a:cubicBezTo>
                    <a:pt x="1417641" y="678320"/>
                    <a:pt x="1388047" y="700933"/>
                    <a:pt x="1344528" y="700933"/>
                  </a:cubicBezTo>
                  <a:cubicBezTo>
                    <a:pt x="1323639" y="700933"/>
                    <a:pt x="1302749" y="700933"/>
                    <a:pt x="1281860" y="700933"/>
                  </a:cubicBezTo>
                  <a:cubicBezTo>
                    <a:pt x="1259230" y="700933"/>
                    <a:pt x="1234859" y="699194"/>
                    <a:pt x="1212229" y="700933"/>
                  </a:cubicBezTo>
                  <a:cubicBezTo>
                    <a:pt x="1182635" y="704412"/>
                    <a:pt x="1177413" y="692236"/>
                    <a:pt x="1179154" y="666143"/>
                  </a:cubicBezTo>
                  <a:cubicBezTo>
                    <a:pt x="1180895" y="634832"/>
                    <a:pt x="1179154" y="603521"/>
                    <a:pt x="1179154" y="572210"/>
                  </a:cubicBezTo>
                  <a:cubicBezTo>
                    <a:pt x="1179154" y="560034"/>
                    <a:pt x="1182635" y="547857"/>
                    <a:pt x="1198302" y="549597"/>
                  </a:cubicBezTo>
                  <a:cubicBezTo>
                    <a:pt x="1225285" y="550466"/>
                    <a:pt x="1252702" y="548292"/>
                    <a:pt x="1280337" y="547640"/>
                  </a:cubicBezTo>
                  <a:close/>
                  <a:moveTo>
                    <a:pt x="687378" y="545328"/>
                  </a:moveTo>
                  <a:cubicBezTo>
                    <a:pt x="715071" y="545980"/>
                    <a:pt x="742764" y="552497"/>
                    <a:pt x="769592" y="563794"/>
                  </a:cubicBezTo>
                  <a:cubicBezTo>
                    <a:pt x="797285" y="574221"/>
                    <a:pt x="805939" y="602027"/>
                    <a:pt x="804208" y="631571"/>
                  </a:cubicBezTo>
                  <a:cubicBezTo>
                    <a:pt x="804208" y="701087"/>
                    <a:pt x="804208" y="701087"/>
                    <a:pt x="736706" y="701087"/>
                  </a:cubicBezTo>
                  <a:cubicBezTo>
                    <a:pt x="719398" y="701087"/>
                    <a:pt x="700359" y="701087"/>
                    <a:pt x="681320" y="701087"/>
                  </a:cubicBezTo>
                  <a:cubicBezTo>
                    <a:pt x="650165" y="701087"/>
                    <a:pt x="619011" y="699349"/>
                    <a:pt x="589587" y="701087"/>
                  </a:cubicBezTo>
                  <a:cubicBezTo>
                    <a:pt x="567086" y="702825"/>
                    <a:pt x="561894" y="694136"/>
                    <a:pt x="561894" y="673281"/>
                  </a:cubicBezTo>
                  <a:cubicBezTo>
                    <a:pt x="563624" y="631571"/>
                    <a:pt x="556701" y="584648"/>
                    <a:pt x="605164" y="562056"/>
                  </a:cubicBezTo>
                  <a:cubicBezTo>
                    <a:pt x="631992" y="549890"/>
                    <a:pt x="659685" y="544677"/>
                    <a:pt x="687378" y="545328"/>
                  </a:cubicBezTo>
                  <a:close/>
                  <a:moveTo>
                    <a:pt x="1752007" y="429923"/>
                  </a:moveTo>
                  <a:cubicBezTo>
                    <a:pt x="1679348" y="429923"/>
                    <a:pt x="1681078" y="429923"/>
                    <a:pt x="1677618" y="504552"/>
                  </a:cubicBezTo>
                  <a:cubicBezTo>
                    <a:pt x="1677618" y="537527"/>
                    <a:pt x="1684538" y="556618"/>
                    <a:pt x="1722597" y="549676"/>
                  </a:cubicBezTo>
                  <a:cubicBezTo>
                    <a:pt x="1736437" y="546205"/>
                    <a:pt x="1748547" y="546205"/>
                    <a:pt x="1748547" y="568767"/>
                  </a:cubicBezTo>
                  <a:cubicBezTo>
                    <a:pt x="1748547" y="698934"/>
                    <a:pt x="1748547" y="827365"/>
                    <a:pt x="1748547" y="957532"/>
                  </a:cubicBezTo>
                  <a:cubicBezTo>
                    <a:pt x="1748547" y="971416"/>
                    <a:pt x="1743357" y="976623"/>
                    <a:pt x="1729517" y="978359"/>
                  </a:cubicBezTo>
                  <a:cubicBezTo>
                    <a:pt x="1679348" y="980094"/>
                    <a:pt x="1679348" y="981830"/>
                    <a:pt x="1679348" y="1032161"/>
                  </a:cubicBezTo>
                  <a:cubicBezTo>
                    <a:pt x="1679348" y="1046045"/>
                    <a:pt x="1679348" y="1058194"/>
                    <a:pt x="1679348" y="1070343"/>
                  </a:cubicBezTo>
                  <a:cubicBezTo>
                    <a:pt x="1675888" y="1089434"/>
                    <a:pt x="1682808" y="1098112"/>
                    <a:pt x="1703568" y="1096377"/>
                  </a:cubicBezTo>
                  <a:cubicBezTo>
                    <a:pt x="1738167" y="1094641"/>
                    <a:pt x="1774496" y="1096377"/>
                    <a:pt x="1810826" y="1096377"/>
                  </a:cubicBezTo>
                  <a:cubicBezTo>
                    <a:pt x="1828125" y="1096377"/>
                    <a:pt x="1847155" y="1096377"/>
                    <a:pt x="1866185" y="1096377"/>
                  </a:cubicBezTo>
                  <a:cubicBezTo>
                    <a:pt x="1942303" y="1096377"/>
                    <a:pt x="1940573" y="1096377"/>
                    <a:pt x="1944033" y="1020012"/>
                  </a:cubicBezTo>
                  <a:cubicBezTo>
                    <a:pt x="1944033" y="983565"/>
                    <a:pt x="1933653" y="971416"/>
                    <a:pt x="1899054" y="976623"/>
                  </a:cubicBezTo>
                  <a:cubicBezTo>
                    <a:pt x="1883484" y="980094"/>
                    <a:pt x="1867915" y="978359"/>
                    <a:pt x="1867915" y="954061"/>
                  </a:cubicBezTo>
                  <a:cubicBezTo>
                    <a:pt x="1867915" y="827365"/>
                    <a:pt x="1867915" y="698934"/>
                    <a:pt x="1867915" y="572238"/>
                  </a:cubicBezTo>
                  <a:cubicBezTo>
                    <a:pt x="1867915" y="556618"/>
                    <a:pt x="1873104" y="549676"/>
                    <a:pt x="1888674" y="547941"/>
                  </a:cubicBezTo>
                  <a:cubicBezTo>
                    <a:pt x="1905974" y="547941"/>
                    <a:pt x="1930193" y="556618"/>
                    <a:pt x="1938843" y="542734"/>
                  </a:cubicBezTo>
                  <a:cubicBezTo>
                    <a:pt x="1945763" y="530585"/>
                    <a:pt x="1942303" y="508023"/>
                    <a:pt x="1942303" y="488932"/>
                  </a:cubicBezTo>
                  <a:cubicBezTo>
                    <a:pt x="1942303" y="478518"/>
                    <a:pt x="1940573" y="466369"/>
                    <a:pt x="1942303" y="454220"/>
                  </a:cubicBezTo>
                  <a:cubicBezTo>
                    <a:pt x="1944033" y="435129"/>
                    <a:pt x="1937113" y="428187"/>
                    <a:pt x="1918084" y="429923"/>
                  </a:cubicBezTo>
                  <a:cubicBezTo>
                    <a:pt x="1862725" y="429923"/>
                    <a:pt x="1807366" y="429923"/>
                    <a:pt x="1752007" y="429923"/>
                  </a:cubicBezTo>
                  <a:close/>
                  <a:moveTo>
                    <a:pt x="1089285" y="429922"/>
                  </a:moveTo>
                  <a:cubicBezTo>
                    <a:pt x="1066731" y="428187"/>
                    <a:pt x="1061526" y="436863"/>
                    <a:pt x="1061526" y="459420"/>
                  </a:cubicBezTo>
                  <a:cubicBezTo>
                    <a:pt x="1061526" y="560060"/>
                    <a:pt x="1061526" y="662436"/>
                    <a:pt x="1061526" y="763076"/>
                  </a:cubicBezTo>
                  <a:cubicBezTo>
                    <a:pt x="1061526" y="844629"/>
                    <a:pt x="1061526" y="926183"/>
                    <a:pt x="1061526" y="1006001"/>
                  </a:cubicBezTo>
                  <a:cubicBezTo>
                    <a:pt x="1061526" y="1099700"/>
                    <a:pt x="1061526" y="1097965"/>
                    <a:pt x="1153476" y="1096230"/>
                  </a:cubicBezTo>
                  <a:cubicBezTo>
                    <a:pt x="1176030" y="1096230"/>
                    <a:pt x="1181235" y="1089289"/>
                    <a:pt x="1179500" y="1068467"/>
                  </a:cubicBezTo>
                  <a:cubicBezTo>
                    <a:pt x="1179500" y="997325"/>
                    <a:pt x="1181235" y="926183"/>
                    <a:pt x="1179500" y="853305"/>
                  </a:cubicBezTo>
                  <a:cubicBezTo>
                    <a:pt x="1179500" y="830748"/>
                    <a:pt x="1186440" y="825542"/>
                    <a:pt x="1208994" y="825542"/>
                  </a:cubicBezTo>
                  <a:cubicBezTo>
                    <a:pt x="1264511" y="823807"/>
                    <a:pt x="1321763" y="829013"/>
                    <a:pt x="1377280" y="820337"/>
                  </a:cubicBezTo>
                  <a:cubicBezTo>
                    <a:pt x="1483109" y="802985"/>
                    <a:pt x="1547301" y="719697"/>
                    <a:pt x="1540362" y="598234"/>
                  </a:cubicBezTo>
                  <a:cubicBezTo>
                    <a:pt x="1535157" y="513211"/>
                    <a:pt x="1444941" y="429922"/>
                    <a:pt x="1352991" y="429922"/>
                  </a:cubicBezTo>
                  <a:cubicBezTo>
                    <a:pt x="1266246" y="429922"/>
                    <a:pt x="1177765" y="429922"/>
                    <a:pt x="1089285" y="429922"/>
                  </a:cubicBezTo>
                  <a:close/>
                  <a:moveTo>
                    <a:pt x="710433" y="429417"/>
                  </a:moveTo>
                  <a:cubicBezTo>
                    <a:pt x="690271" y="429200"/>
                    <a:pt x="670326" y="430067"/>
                    <a:pt x="650380" y="430067"/>
                  </a:cubicBezTo>
                  <a:cubicBezTo>
                    <a:pt x="528973" y="430067"/>
                    <a:pt x="443988" y="513265"/>
                    <a:pt x="443988" y="636328"/>
                  </a:cubicBezTo>
                  <a:cubicBezTo>
                    <a:pt x="443988" y="759392"/>
                    <a:pt x="443988" y="884189"/>
                    <a:pt x="443988" y="1007253"/>
                  </a:cubicBezTo>
                  <a:cubicBezTo>
                    <a:pt x="443988" y="1099117"/>
                    <a:pt x="443988" y="1097384"/>
                    <a:pt x="537645" y="1095650"/>
                  </a:cubicBezTo>
                  <a:cubicBezTo>
                    <a:pt x="558458" y="1095650"/>
                    <a:pt x="563661" y="1088717"/>
                    <a:pt x="563661" y="1067918"/>
                  </a:cubicBezTo>
                  <a:cubicBezTo>
                    <a:pt x="561927" y="996853"/>
                    <a:pt x="563661" y="925788"/>
                    <a:pt x="561927" y="852990"/>
                  </a:cubicBezTo>
                  <a:cubicBezTo>
                    <a:pt x="561927" y="830457"/>
                    <a:pt x="568864" y="823524"/>
                    <a:pt x="591411" y="825257"/>
                  </a:cubicBezTo>
                  <a:cubicBezTo>
                    <a:pt x="653849" y="826990"/>
                    <a:pt x="716287" y="826990"/>
                    <a:pt x="778725" y="825257"/>
                  </a:cubicBezTo>
                  <a:cubicBezTo>
                    <a:pt x="801272" y="823524"/>
                    <a:pt x="806475" y="832190"/>
                    <a:pt x="804741" y="852990"/>
                  </a:cubicBezTo>
                  <a:cubicBezTo>
                    <a:pt x="803006" y="901522"/>
                    <a:pt x="803006" y="951787"/>
                    <a:pt x="804741" y="1002053"/>
                  </a:cubicBezTo>
                  <a:cubicBezTo>
                    <a:pt x="806475" y="1031519"/>
                    <a:pt x="790866" y="1073118"/>
                    <a:pt x="811678" y="1090451"/>
                  </a:cubicBezTo>
                  <a:cubicBezTo>
                    <a:pt x="830757" y="1106050"/>
                    <a:pt x="870648" y="1093917"/>
                    <a:pt x="901867" y="1095650"/>
                  </a:cubicBezTo>
                  <a:cubicBezTo>
                    <a:pt x="926148" y="1097384"/>
                    <a:pt x="929617" y="1086984"/>
                    <a:pt x="929617" y="1066184"/>
                  </a:cubicBezTo>
                  <a:cubicBezTo>
                    <a:pt x="929617" y="995120"/>
                    <a:pt x="929617" y="924055"/>
                    <a:pt x="929617" y="851256"/>
                  </a:cubicBezTo>
                  <a:lnTo>
                    <a:pt x="929617" y="636328"/>
                  </a:lnTo>
                  <a:cubicBezTo>
                    <a:pt x="927882" y="534064"/>
                    <a:pt x="860241" y="452599"/>
                    <a:pt x="771787" y="435267"/>
                  </a:cubicBezTo>
                  <a:cubicBezTo>
                    <a:pt x="750975" y="430933"/>
                    <a:pt x="730596" y="429633"/>
                    <a:pt x="710433" y="429417"/>
                  </a:cubicBezTo>
                  <a:close/>
                  <a:moveTo>
                    <a:pt x="40074" y="0"/>
                  </a:moveTo>
                  <a:lnTo>
                    <a:pt x="1722271" y="0"/>
                  </a:lnTo>
                  <a:lnTo>
                    <a:pt x="2386688" y="319060"/>
                  </a:lnTo>
                  <a:lnTo>
                    <a:pt x="2386688" y="1432508"/>
                  </a:lnTo>
                  <a:lnTo>
                    <a:pt x="183" y="1432508"/>
                  </a:lnTo>
                  <a:cubicBezTo>
                    <a:pt x="183" y="967727"/>
                    <a:pt x="183" y="502946"/>
                    <a:pt x="183" y="38165"/>
                  </a:cubicBezTo>
                  <a:cubicBezTo>
                    <a:pt x="-1551" y="5204"/>
                    <a:pt x="8855" y="0"/>
                    <a:pt x="40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65" name="Group 185"/>
          <p:cNvGrpSpPr>
            <a:grpSpLocks noChangeAspect="1"/>
          </p:cNvGrpSpPr>
          <p:nvPr/>
        </p:nvGrpSpPr>
        <p:grpSpPr bwMode="auto">
          <a:xfrm>
            <a:off x="7033616" y="2248923"/>
            <a:ext cx="543275" cy="429118"/>
            <a:chOff x="2681" y="2006"/>
            <a:chExt cx="395" cy="312"/>
          </a:xfrm>
        </p:grpSpPr>
        <p:sp>
          <p:nvSpPr>
            <p:cNvPr id="66" name="Freeform 187"/>
            <p:cNvSpPr>
              <a:spLocks/>
            </p:cNvSpPr>
            <p:nvPr/>
          </p:nvSpPr>
          <p:spPr bwMode="auto">
            <a:xfrm>
              <a:off x="2820" y="2264"/>
              <a:ext cx="116" cy="40"/>
            </a:xfrm>
            <a:custGeom>
              <a:avLst/>
              <a:gdLst>
                <a:gd name="T0" fmla="*/ 0 w 49"/>
                <a:gd name="T1" fmla="*/ 0 h 17"/>
                <a:gd name="T2" fmla="*/ 0 w 49"/>
                <a:gd name="T3" fmla="*/ 13 h 17"/>
                <a:gd name="T4" fmla="*/ 3 w 49"/>
                <a:gd name="T5" fmla="*/ 17 h 17"/>
                <a:gd name="T6" fmla="*/ 47 w 49"/>
                <a:gd name="T7" fmla="*/ 17 h 17"/>
                <a:gd name="T8" fmla="*/ 49 w 49"/>
                <a:gd name="T9" fmla="*/ 13 h 17"/>
                <a:gd name="T10" fmla="*/ 49 w 49"/>
                <a:gd name="T11" fmla="*/ 0 h 17"/>
                <a:gd name="T12" fmla="*/ 0 w 49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7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7"/>
                    <a:pt x="3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9" y="16"/>
                    <a:pt x="49" y="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1"/>
                    <a:pt x="17" y="0"/>
                    <a:pt x="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7" name="Freeform 188"/>
            <p:cNvSpPr>
              <a:spLocks/>
            </p:cNvSpPr>
            <p:nvPr/>
          </p:nvSpPr>
          <p:spPr bwMode="auto">
            <a:xfrm>
              <a:off x="2785" y="2297"/>
              <a:ext cx="189" cy="21"/>
            </a:xfrm>
            <a:custGeom>
              <a:avLst/>
              <a:gdLst>
                <a:gd name="T0" fmla="*/ 5 w 80"/>
                <a:gd name="T1" fmla="*/ 0 h 9"/>
                <a:gd name="T2" fmla="*/ 0 w 80"/>
                <a:gd name="T3" fmla="*/ 4 h 9"/>
                <a:gd name="T4" fmla="*/ 5 w 80"/>
                <a:gd name="T5" fmla="*/ 9 h 9"/>
                <a:gd name="T6" fmla="*/ 74 w 80"/>
                <a:gd name="T7" fmla="*/ 9 h 9"/>
                <a:gd name="T8" fmla="*/ 80 w 80"/>
                <a:gd name="T9" fmla="*/ 4 h 9"/>
                <a:gd name="T10" fmla="*/ 74 w 80"/>
                <a:gd name="T11" fmla="*/ 0 h 9"/>
                <a:gd name="T12" fmla="*/ 5 w 80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9">
                  <a:moveTo>
                    <a:pt x="5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7" y="9"/>
                    <a:pt x="80" y="7"/>
                    <a:pt x="80" y="4"/>
                  </a:cubicBezTo>
                  <a:cubicBezTo>
                    <a:pt x="80" y="2"/>
                    <a:pt x="77" y="0"/>
                    <a:pt x="74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8" name="Freeform 189"/>
            <p:cNvSpPr>
              <a:spLocks noEditPoints="1"/>
            </p:cNvSpPr>
            <p:nvPr/>
          </p:nvSpPr>
          <p:spPr bwMode="auto">
            <a:xfrm>
              <a:off x="2681" y="2006"/>
              <a:ext cx="395" cy="253"/>
            </a:xfrm>
            <a:custGeom>
              <a:avLst/>
              <a:gdLst>
                <a:gd name="T0" fmla="*/ 11 w 167"/>
                <a:gd name="T1" fmla="*/ 0 h 107"/>
                <a:gd name="T2" fmla="*/ 0 w 167"/>
                <a:gd name="T3" fmla="*/ 11 h 107"/>
                <a:gd name="T4" fmla="*/ 0 w 167"/>
                <a:gd name="T5" fmla="*/ 96 h 107"/>
                <a:gd name="T6" fmla="*/ 11 w 167"/>
                <a:gd name="T7" fmla="*/ 107 h 107"/>
                <a:gd name="T8" fmla="*/ 156 w 167"/>
                <a:gd name="T9" fmla="*/ 107 h 107"/>
                <a:gd name="T10" fmla="*/ 167 w 167"/>
                <a:gd name="T11" fmla="*/ 96 h 107"/>
                <a:gd name="T12" fmla="*/ 167 w 167"/>
                <a:gd name="T13" fmla="*/ 11 h 107"/>
                <a:gd name="T14" fmla="*/ 156 w 167"/>
                <a:gd name="T15" fmla="*/ 0 h 107"/>
                <a:gd name="T16" fmla="*/ 11 w 167"/>
                <a:gd name="T17" fmla="*/ 0 h 107"/>
                <a:gd name="T18" fmla="*/ 11 w 167"/>
                <a:gd name="T19" fmla="*/ 6 h 107"/>
                <a:gd name="T20" fmla="*/ 156 w 167"/>
                <a:gd name="T21" fmla="*/ 6 h 107"/>
                <a:gd name="T22" fmla="*/ 162 w 167"/>
                <a:gd name="T23" fmla="*/ 11 h 107"/>
                <a:gd name="T24" fmla="*/ 162 w 167"/>
                <a:gd name="T25" fmla="*/ 96 h 107"/>
                <a:gd name="T26" fmla="*/ 156 w 167"/>
                <a:gd name="T27" fmla="*/ 102 h 107"/>
                <a:gd name="T28" fmla="*/ 11 w 167"/>
                <a:gd name="T29" fmla="*/ 102 h 107"/>
                <a:gd name="T30" fmla="*/ 5 w 167"/>
                <a:gd name="T31" fmla="*/ 96 h 107"/>
                <a:gd name="T32" fmla="*/ 5 w 167"/>
                <a:gd name="T33" fmla="*/ 11 h 107"/>
                <a:gd name="T34" fmla="*/ 11 w 167"/>
                <a:gd name="T35" fmla="*/ 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7" h="107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5" y="107"/>
                    <a:pt x="11" y="107"/>
                  </a:cubicBezTo>
                  <a:cubicBezTo>
                    <a:pt x="156" y="107"/>
                    <a:pt x="156" y="107"/>
                    <a:pt x="156" y="107"/>
                  </a:cubicBezTo>
                  <a:cubicBezTo>
                    <a:pt x="162" y="107"/>
                    <a:pt x="167" y="102"/>
                    <a:pt x="167" y="96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67" y="5"/>
                    <a:pt x="162" y="0"/>
                    <a:pt x="156" y="0"/>
                  </a:cubicBezTo>
                  <a:lnTo>
                    <a:pt x="11" y="0"/>
                  </a:lnTo>
                  <a:close/>
                  <a:moveTo>
                    <a:pt x="11" y="6"/>
                  </a:moveTo>
                  <a:cubicBezTo>
                    <a:pt x="156" y="6"/>
                    <a:pt x="156" y="6"/>
                    <a:pt x="156" y="6"/>
                  </a:cubicBezTo>
                  <a:cubicBezTo>
                    <a:pt x="160" y="6"/>
                    <a:pt x="162" y="8"/>
                    <a:pt x="162" y="11"/>
                  </a:cubicBezTo>
                  <a:cubicBezTo>
                    <a:pt x="162" y="96"/>
                    <a:pt x="162" y="96"/>
                    <a:pt x="162" y="96"/>
                  </a:cubicBezTo>
                  <a:cubicBezTo>
                    <a:pt x="162" y="100"/>
                    <a:pt x="160" y="102"/>
                    <a:pt x="156" y="102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8" y="102"/>
                    <a:pt x="5" y="100"/>
                    <a:pt x="5" y="96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8"/>
                    <a:pt x="8" y="6"/>
                    <a:pt x="11" y="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69" name="Group 14"/>
          <p:cNvGrpSpPr>
            <a:grpSpLocks noChangeAspect="1"/>
          </p:cNvGrpSpPr>
          <p:nvPr/>
        </p:nvGrpSpPr>
        <p:grpSpPr bwMode="auto">
          <a:xfrm>
            <a:off x="7217985" y="2340726"/>
            <a:ext cx="170408" cy="164364"/>
            <a:chOff x="2125" y="116"/>
            <a:chExt cx="1748" cy="1686"/>
          </a:xfrm>
          <a:solidFill>
            <a:schemeClr val="accent1"/>
          </a:solidFill>
        </p:grpSpPr>
        <p:sp>
          <p:nvSpPr>
            <p:cNvPr id="70" name="Freeform 21"/>
            <p:cNvSpPr>
              <a:spLocks/>
            </p:cNvSpPr>
            <p:nvPr/>
          </p:nvSpPr>
          <p:spPr bwMode="auto">
            <a:xfrm>
              <a:off x="2555" y="475"/>
              <a:ext cx="409" cy="448"/>
            </a:xfrm>
            <a:custGeom>
              <a:avLst/>
              <a:gdLst>
                <a:gd name="T0" fmla="*/ 173 w 173"/>
                <a:gd name="T1" fmla="*/ 103 h 190"/>
                <a:gd name="T2" fmla="*/ 173 w 173"/>
                <a:gd name="T3" fmla="*/ 175 h 190"/>
                <a:gd name="T4" fmla="*/ 159 w 173"/>
                <a:gd name="T5" fmla="*/ 190 h 190"/>
                <a:gd name="T6" fmla="*/ 14 w 173"/>
                <a:gd name="T7" fmla="*/ 190 h 190"/>
                <a:gd name="T8" fmla="*/ 0 w 173"/>
                <a:gd name="T9" fmla="*/ 176 h 190"/>
                <a:gd name="T10" fmla="*/ 30 w 173"/>
                <a:gd name="T11" fmla="*/ 11 h 190"/>
                <a:gd name="T12" fmla="*/ 46 w 173"/>
                <a:gd name="T13" fmla="*/ 2 h 190"/>
                <a:gd name="T14" fmla="*/ 161 w 173"/>
                <a:gd name="T15" fmla="*/ 14 h 190"/>
                <a:gd name="T16" fmla="*/ 173 w 173"/>
                <a:gd name="T17" fmla="*/ 29 h 190"/>
                <a:gd name="T18" fmla="*/ 173 w 173"/>
                <a:gd name="T19" fmla="*/ 10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90">
                  <a:moveTo>
                    <a:pt x="173" y="103"/>
                  </a:moveTo>
                  <a:cubicBezTo>
                    <a:pt x="173" y="127"/>
                    <a:pt x="173" y="151"/>
                    <a:pt x="173" y="175"/>
                  </a:cubicBezTo>
                  <a:cubicBezTo>
                    <a:pt x="173" y="185"/>
                    <a:pt x="172" y="190"/>
                    <a:pt x="159" y="190"/>
                  </a:cubicBezTo>
                  <a:cubicBezTo>
                    <a:pt x="111" y="189"/>
                    <a:pt x="62" y="190"/>
                    <a:pt x="14" y="190"/>
                  </a:cubicBezTo>
                  <a:cubicBezTo>
                    <a:pt x="3" y="190"/>
                    <a:pt x="0" y="187"/>
                    <a:pt x="0" y="176"/>
                  </a:cubicBezTo>
                  <a:cubicBezTo>
                    <a:pt x="2" y="119"/>
                    <a:pt x="12" y="64"/>
                    <a:pt x="30" y="11"/>
                  </a:cubicBezTo>
                  <a:cubicBezTo>
                    <a:pt x="33" y="3"/>
                    <a:pt x="36" y="0"/>
                    <a:pt x="46" y="2"/>
                  </a:cubicBezTo>
                  <a:cubicBezTo>
                    <a:pt x="84" y="9"/>
                    <a:pt x="122" y="14"/>
                    <a:pt x="161" y="14"/>
                  </a:cubicBezTo>
                  <a:cubicBezTo>
                    <a:pt x="172" y="15"/>
                    <a:pt x="173" y="20"/>
                    <a:pt x="173" y="29"/>
                  </a:cubicBezTo>
                  <a:cubicBezTo>
                    <a:pt x="173" y="54"/>
                    <a:pt x="173" y="78"/>
                    <a:pt x="173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2" name="Freeform 22"/>
            <p:cNvSpPr>
              <a:spLocks/>
            </p:cNvSpPr>
            <p:nvPr/>
          </p:nvSpPr>
          <p:spPr bwMode="auto">
            <a:xfrm>
              <a:off x="2555" y="992"/>
              <a:ext cx="411" cy="451"/>
            </a:xfrm>
            <a:custGeom>
              <a:avLst/>
              <a:gdLst>
                <a:gd name="T0" fmla="*/ 173 w 174"/>
                <a:gd name="T1" fmla="*/ 89 h 191"/>
                <a:gd name="T2" fmla="*/ 173 w 174"/>
                <a:gd name="T3" fmla="*/ 163 h 191"/>
                <a:gd name="T4" fmla="*/ 160 w 174"/>
                <a:gd name="T5" fmla="*/ 176 h 191"/>
                <a:gd name="T6" fmla="*/ 53 w 174"/>
                <a:gd name="T7" fmla="*/ 188 h 191"/>
                <a:gd name="T8" fmla="*/ 28 w 174"/>
                <a:gd name="T9" fmla="*/ 172 h 191"/>
                <a:gd name="T10" fmla="*/ 0 w 174"/>
                <a:gd name="T11" fmla="*/ 16 h 191"/>
                <a:gd name="T12" fmla="*/ 15 w 174"/>
                <a:gd name="T13" fmla="*/ 0 h 191"/>
                <a:gd name="T14" fmla="*/ 159 w 174"/>
                <a:gd name="T15" fmla="*/ 0 h 191"/>
                <a:gd name="T16" fmla="*/ 173 w 174"/>
                <a:gd name="T17" fmla="*/ 15 h 191"/>
                <a:gd name="T18" fmla="*/ 173 w 174"/>
                <a:gd name="T19" fmla="*/ 89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4" h="191">
                  <a:moveTo>
                    <a:pt x="173" y="89"/>
                  </a:moveTo>
                  <a:cubicBezTo>
                    <a:pt x="173" y="113"/>
                    <a:pt x="173" y="138"/>
                    <a:pt x="173" y="163"/>
                  </a:cubicBezTo>
                  <a:cubicBezTo>
                    <a:pt x="174" y="173"/>
                    <a:pt x="170" y="176"/>
                    <a:pt x="160" y="176"/>
                  </a:cubicBezTo>
                  <a:cubicBezTo>
                    <a:pt x="124" y="176"/>
                    <a:pt x="88" y="181"/>
                    <a:pt x="53" y="188"/>
                  </a:cubicBezTo>
                  <a:cubicBezTo>
                    <a:pt x="39" y="191"/>
                    <a:pt x="32" y="187"/>
                    <a:pt x="28" y="172"/>
                  </a:cubicBezTo>
                  <a:cubicBezTo>
                    <a:pt x="12" y="121"/>
                    <a:pt x="2" y="70"/>
                    <a:pt x="0" y="16"/>
                  </a:cubicBezTo>
                  <a:cubicBezTo>
                    <a:pt x="0" y="4"/>
                    <a:pt x="3" y="0"/>
                    <a:pt x="15" y="0"/>
                  </a:cubicBezTo>
                  <a:cubicBezTo>
                    <a:pt x="63" y="1"/>
                    <a:pt x="111" y="1"/>
                    <a:pt x="159" y="0"/>
                  </a:cubicBezTo>
                  <a:cubicBezTo>
                    <a:pt x="171" y="0"/>
                    <a:pt x="174" y="4"/>
                    <a:pt x="173" y="15"/>
                  </a:cubicBezTo>
                  <a:cubicBezTo>
                    <a:pt x="173" y="40"/>
                    <a:pt x="173" y="64"/>
                    <a:pt x="173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3" name="Freeform 23"/>
            <p:cNvSpPr>
              <a:spLocks/>
            </p:cNvSpPr>
            <p:nvPr/>
          </p:nvSpPr>
          <p:spPr bwMode="auto">
            <a:xfrm>
              <a:off x="3035" y="475"/>
              <a:ext cx="413" cy="448"/>
            </a:xfrm>
            <a:custGeom>
              <a:avLst/>
              <a:gdLst>
                <a:gd name="T0" fmla="*/ 87 w 175"/>
                <a:gd name="T1" fmla="*/ 190 h 190"/>
                <a:gd name="T2" fmla="*/ 15 w 175"/>
                <a:gd name="T3" fmla="*/ 190 h 190"/>
                <a:gd name="T4" fmla="*/ 0 w 175"/>
                <a:gd name="T5" fmla="*/ 175 h 190"/>
                <a:gd name="T6" fmla="*/ 0 w 175"/>
                <a:gd name="T7" fmla="*/ 29 h 190"/>
                <a:gd name="T8" fmla="*/ 13 w 175"/>
                <a:gd name="T9" fmla="*/ 14 h 190"/>
                <a:gd name="T10" fmla="*/ 126 w 175"/>
                <a:gd name="T11" fmla="*/ 2 h 190"/>
                <a:gd name="T12" fmla="*/ 143 w 175"/>
                <a:gd name="T13" fmla="*/ 12 h 190"/>
                <a:gd name="T14" fmla="*/ 174 w 175"/>
                <a:gd name="T15" fmla="*/ 176 h 190"/>
                <a:gd name="T16" fmla="*/ 159 w 175"/>
                <a:gd name="T17" fmla="*/ 190 h 190"/>
                <a:gd name="T18" fmla="*/ 87 w 175"/>
                <a:gd name="T19" fmla="*/ 190 h 190"/>
                <a:gd name="T20" fmla="*/ 87 w 175"/>
                <a:gd name="T2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90">
                  <a:moveTo>
                    <a:pt x="87" y="190"/>
                  </a:moveTo>
                  <a:cubicBezTo>
                    <a:pt x="63" y="190"/>
                    <a:pt x="39" y="189"/>
                    <a:pt x="15" y="190"/>
                  </a:cubicBezTo>
                  <a:cubicBezTo>
                    <a:pt x="4" y="190"/>
                    <a:pt x="0" y="187"/>
                    <a:pt x="0" y="175"/>
                  </a:cubicBezTo>
                  <a:cubicBezTo>
                    <a:pt x="1" y="127"/>
                    <a:pt x="1" y="78"/>
                    <a:pt x="0" y="29"/>
                  </a:cubicBezTo>
                  <a:cubicBezTo>
                    <a:pt x="0" y="20"/>
                    <a:pt x="1" y="15"/>
                    <a:pt x="13" y="14"/>
                  </a:cubicBezTo>
                  <a:cubicBezTo>
                    <a:pt x="51" y="13"/>
                    <a:pt x="89" y="9"/>
                    <a:pt x="126" y="2"/>
                  </a:cubicBezTo>
                  <a:cubicBezTo>
                    <a:pt x="136" y="0"/>
                    <a:pt x="139" y="2"/>
                    <a:pt x="143" y="12"/>
                  </a:cubicBezTo>
                  <a:cubicBezTo>
                    <a:pt x="162" y="65"/>
                    <a:pt x="169" y="120"/>
                    <a:pt x="174" y="176"/>
                  </a:cubicBezTo>
                  <a:cubicBezTo>
                    <a:pt x="175" y="187"/>
                    <a:pt x="170" y="190"/>
                    <a:pt x="159" y="190"/>
                  </a:cubicBezTo>
                  <a:cubicBezTo>
                    <a:pt x="135" y="189"/>
                    <a:pt x="111" y="190"/>
                    <a:pt x="87" y="190"/>
                  </a:cubicBezTo>
                  <a:cubicBezTo>
                    <a:pt x="87" y="190"/>
                    <a:pt x="87" y="190"/>
                    <a:pt x="87" y="1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4" name="Freeform 24"/>
            <p:cNvSpPr>
              <a:spLocks/>
            </p:cNvSpPr>
            <p:nvPr/>
          </p:nvSpPr>
          <p:spPr bwMode="auto">
            <a:xfrm>
              <a:off x="3434" y="380"/>
              <a:ext cx="435" cy="543"/>
            </a:xfrm>
            <a:custGeom>
              <a:avLst/>
              <a:gdLst>
                <a:gd name="T0" fmla="*/ 108 w 184"/>
                <a:gd name="T1" fmla="*/ 230 h 230"/>
                <a:gd name="T2" fmla="*/ 50 w 184"/>
                <a:gd name="T3" fmla="*/ 230 h 230"/>
                <a:gd name="T4" fmla="*/ 34 w 184"/>
                <a:gd name="T5" fmla="*/ 216 h 230"/>
                <a:gd name="T6" fmla="*/ 2 w 184"/>
                <a:gd name="T7" fmla="*/ 42 h 230"/>
                <a:gd name="T8" fmla="*/ 9 w 184"/>
                <a:gd name="T9" fmla="*/ 30 h 230"/>
                <a:gd name="T10" fmla="*/ 82 w 184"/>
                <a:gd name="T11" fmla="*/ 3 h 230"/>
                <a:gd name="T12" fmla="*/ 97 w 184"/>
                <a:gd name="T13" fmla="*/ 8 h 230"/>
                <a:gd name="T14" fmla="*/ 183 w 184"/>
                <a:gd name="T15" fmla="*/ 218 h 230"/>
                <a:gd name="T16" fmla="*/ 170 w 184"/>
                <a:gd name="T17" fmla="*/ 230 h 230"/>
                <a:gd name="T18" fmla="*/ 108 w 184"/>
                <a:gd name="T19" fmla="*/ 230 h 230"/>
                <a:gd name="T20" fmla="*/ 108 w 184"/>
                <a:gd name="T21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4" h="230">
                  <a:moveTo>
                    <a:pt x="108" y="230"/>
                  </a:moveTo>
                  <a:cubicBezTo>
                    <a:pt x="89" y="230"/>
                    <a:pt x="69" y="229"/>
                    <a:pt x="50" y="230"/>
                  </a:cubicBezTo>
                  <a:cubicBezTo>
                    <a:pt x="39" y="230"/>
                    <a:pt x="34" y="227"/>
                    <a:pt x="34" y="216"/>
                  </a:cubicBezTo>
                  <a:cubicBezTo>
                    <a:pt x="33" y="156"/>
                    <a:pt x="22" y="98"/>
                    <a:pt x="2" y="42"/>
                  </a:cubicBezTo>
                  <a:cubicBezTo>
                    <a:pt x="0" y="35"/>
                    <a:pt x="2" y="32"/>
                    <a:pt x="9" y="30"/>
                  </a:cubicBezTo>
                  <a:cubicBezTo>
                    <a:pt x="34" y="23"/>
                    <a:pt x="59" y="15"/>
                    <a:pt x="82" y="3"/>
                  </a:cubicBezTo>
                  <a:cubicBezTo>
                    <a:pt x="89" y="0"/>
                    <a:pt x="93" y="2"/>
                    <a:pt x="97" y="8"/>
                  </a:cubicBezTo>
                  <a:cubicBezTo>
                    <a:pt x="148" y="69"/>
                    <a:pt x="176" y="139"/>
                    <a:pt x="183" y="218"/>
                  </a:cubicBezTo>
                  <a:cubicBezTo>
                    <a:pt x="184" y="229"/>
                    <a:pt x="178" y="230"/>
                    <a:pt x="170" y="230"/>
                  </a:cubicBezTo>
                  <a:cubicBezTo>
                    <a:pt x="149" y="230"/>
                    <a:pt x="128" y="230"/>
                    <a:pt x="108" y="230"/>
                  </a:cubicBezTo>
                  <a:cubicBezTo>
                    <a:pt x="108" y="230"/>
                    <a:pt x="108" y="230"/>
                    <a:pt x="108" y="2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5" name="Freeform 25"/>
            <p:cNvSpPr>
              <a:spLocks/>
            </p:cNvSpPr>
            <p:nvPr/>
          </p:nvSpPr>
          <p:spPr bwMode="auto">
            <a:xfrm>
              <a:off x="3035" y="992"/>
              <a:ext cx="413" cy="449"/>
            </a:xfrm>
            <a:custGeom>
              <a:avLst/>
              <a:gdLst>
                <a:gd name="T0" fmla="*/ 1 w 175"/>
                <a:gd name="T1" fmla="*/ 86 h 190"/>
                <a:gd name="T2" fmla="*/ 0 w 175"/>
                <a:gd name="T3" fmla="*/ 16 h 190"/>
                <a:gd name="T4" fmla="*/ 15 w 175"/>
                <a:gd name="T5" fmla="*/ 0 h 190"/>
                <a:gd name="T6" fmla="*/ 159 w 175"/>
                <a:gd name="T7" fmla="*/ 0 h 190"/>
                <a:gd name="T8" fmla="*/ 174 w 175"/>
                <a:gd name="T9" fmla="*/ 14 h 190"/>
                <a:gd name="T10" fmla="*/ 144 w 175"/>
                <a:gd name="T11" fmla="*/ 176 h 190"/>
                <a:gd name="T12" fmla="*/ 124 w 175"/>
                <a:gd name="T13" fmla="*/ 188 h 190"/>
                <a:gd name="T14" fmla="*/ 11 w 175"/>
                <a:gd name="T15" fmla="*/ 176 h 190"/>
                <a:gd name="T16" fmla="*/ 0 w 175"/>
                <a:gd name="T17" fmla="*/ 162 h 190"/>
                <a:gd name="T18" fmla="*/ 0 w 175"/>
                <a:gd name="T19" fmla="*/ 86 h 190"/>
                <a:gd name="T20" fmla="*/ 1 w 175"/>
                <a:gd name="T21" fmla="*/ 8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90">
                  <a:moveTo>
                    <a:pt x="1" y="86"/>
                  </a:moveTo>
                  <a:cubicBezTo>
                    <a:pt x="1" y="63"/>
                    <a:pt x="1" y="40"/>
                    <a:pt x="0" y="16"/>
                  </a:cubicBezTo>
                  <a:cubicBezTo>
                    <a:pt x="0" y="5"/>
                    <a:pt x="2" y="0"/>
                    <a:pt x="15" y="0"/>
                  </a:cubicBezTo>
                  <a:cubicBezTo>
                    <a:pt x="63" y="1"/>
                    <a:pt x="111" y="1"/>
                    <a:pt x="159" y="0"/>
                  </a:cubicBezTo>
                  <a:cubicBezTo>
                    <a:pt x="170" y="0"/>
                    <a:pt x="175" y="2"/>
                    <a:pt x="174" y="14"/>
                  </a:cubicBezTo>
                  <a:cubicBezTo>
                    <a:pt x="169" y="69"/>
                    <a:pt x="162" y="123"/>
                    <a:pt x="144" y="176"/>
                  </a:cubicBezTo>
                  <a:cubicBezTo>
                    <a:pt x="140" y="187"/>
                    <a:pt x="135" y="190"/>
                    <a:pt x="124" y="188"/>
                  </a:cubicBezTo>
                  <a:cubicBezTo>
                    <a:pt x="87" y="181"/>
                    <a:pt x="49" y="176"/>
                    <a:pt x="11" y="176"/>
                  </a:cubicBezTo>
                  <a:cubicBezTo>
                    <a:pt x="0" y="176"/>
                    <a:pt x="0" y="170"/>
                    <a:pt x="0" y="162"/>
                  </a:cubicBezTo>
                  <a:cubicBezTo>
                    <a:pt x="1" y="137"/>
                    <a:pt x="0" y="112"/>
                    <a:pt x="0" y="86"/>
                  </a:cubicBezTo>
                  <a:cubicBezTo>
                    <a:pt x="0" y="86"/>
                    <a:pt x="1" y="86"/>
                    <a:pt x="1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6" name="Freeform 26"/>
            <p:cNvSpPr>
              <a:spLocks/>
            </p:cNvSpPr>
            <p:nvPr/>
          </p:nvSpPr>
          <p:spPr bwMode="auto">
            <a:xfrm>
              <a:off x="3434" y="992"/>
              <a:ext cx="439" cy="543"/>
            </a:xfrm>
            <a:custGeom>
              <a:avLst/>
              <a:gdLst>
                <a:gd name="T0" fmla="*/ 183 w 186"/>
                <a:gd name="T1" fmla="*/ 15 h 230"/>
                <a:gd name="T2" fmla="*/ 100 w 186"/>
                <a:gd name="T3" fmla="*/ 219 h 230"/>
                <a:gd name="T4" fmla="*/ 78 w 186"/>
                <a:gd name="T5" fmla="*/ 225 h 230"/>
                <a:gd name="T6" fmla="*/ 11 w 186"/>
                <a:gd name="T7" fmla="*/ 201 h 230"/>
                <a:gd name="T8" fmla="*/ 3 w 186"/>
                <a:gd name="T9" fmla="*/ 186 h 230"/>
                <a:gd name="T10" fmla="*/ 34 w 186"/>
                <a:gd name="T11" fmla="*/ 16 h 230"/>
                <a:gd name="T12" fmla="*/ 52 w 186"/>
                <a:gd name="T13" fmla="*/ 0 h 230"/>
                <a:gd name="T14" fmla="*/ 163 w 186"/>
                <a:gd name="T15" fmla="*/ 0 h 230"/>
                <a:gd name="T16" fmla="*/ 183 w 186"/>
                <a:gd name="T17" fmla="*/ 15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" h="230">
                  <a:moveTo>
                    <a:pt x="183" y="15"/>
                  </a:moveTo>
                  <a:cubicBezTo>
                    <a:pt x="175" y="95"/>
                    <a:pt x="147" y="161"/>
                    <a:pt x="100" y="219"/>
                  </a:cubicBezTo>
                  <a:cubicBezTo>
                    <a:pt x="94" y="227"/>
                    <a:pt x="89" y="230"/>
                    <a:pt x="78" y="225"/>
                  </a:cubicBezTo>
                  <a:cubicBezTo>
                    <a:pt x="56" y="216"/>
                    <a:pt x="34" y="208"/>
                    <a:pt x="11" y="201"/>
                  </a:cubicBezTo>
                  <a:cubicBezTo>
                    <a:pt x="1" y="198"/>
                    <a:pt x="0" y="195"/>
                    <a:pt x="3" y="186"/>
                  </a:cubicBezTo>
                  <a:cubicBezTo>
                    <a:pt x="22" y="131"/>
                    <a:pt x="33" y="75"/>
                    <a:pt x="34" y="16"/>
                  </a:cubicBezTo>
                  <a:cubicBezTo>
                    <a:pt x="34" y="3"/>
                    <a:pt x="39" y="0"/>
                    <a:pt x="52" y="0"/>
                  </a:cubicBezTo>
                  <a:cubicBezTo>
                    <a:pt x="89" y="1"/>
                    <a:pt x="126" y="1"/>
                    <a:pt x="163" y="0"/>
                  </a:cubicBezTo>
                  <a:cubicBezTo>
                    <a:pt x="179" y="0"/>
                    <a:pt x="186" y="4"/>
                    <a:pt x="18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7" name="Freeform 27"/>
            <p:cNvSpPr>
              <a:spLocks/>
            </p:cNvSpPr>
            <p:nvPr/>
          </p:nvSpPr>
          <p:spPr bwMode="auto">
            <a:xfrm>
              <a:off x="2125" y="992"/>
              <a:ext cx="440" cy="541"/>
            </a:xfrm>
            <a:custGeom>
              <a:avLst/>
              <a:gdLst>
                <a:gd name="T0" fmla="*/ 77 w 186"/>
                <a:gd name="T1" fmla="*/ 0 h 229"/>
                <a:gd name="T2" fmla="*/ 137 w 186"/>
                <a:gd name="T3" fmla="*/ 0 h 229"/>
                <a:gd name="T4" fmla="*/ 151 w 186"/>
                <a:gd name="T5" fmla="*/ 13 h 229"/>
                <a:gd name="T6" fmla="*/ 182 w 186"/>
                <a:gd name="T7" fmla="*/ 185 h 229"/>
                <a:gd name="T8" fmla="*/ 173 w 186"/>
                <a:gd name="T9" fmla="*/ 202 h 229"/>
                <a:gd name="T10" fmla="*/ 111 w 186"/>
                <a:gd name="T11" fmla="*/ 224 h 229"/>
                <a:gd name="T12" fmla="*/ 87 w 186"/>
                <a:gd name="T13" fmla="*/ 219 h 229"/>
                <a:gd name="T14" fmla="*/ 7 w 186"/>
                <a:gd name="T15" fmla="*/ 45 h 229"/>
                <a:gd name="T16" fmla="*/ 47 w 186"/>
                <a:gd name="T17" fmla="*/ 0 h 229"/>
                <a:gd name="T18" fmla="*/ 77 w 186"/>
                <a:gd name="T19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229">
                  <a:moveTo>
                    <a:pt x="77" y="0"/>
                  </a:moveTo>
                  <a:cubicBezTo>
                    <a:pt x="97" y="0"/>
                    <a:pt x="117" y="1"/>
                    <a:pt x="137" y="0"/>
                  </a:cubicBezTo>
                  <a:cubicBezTo>
                    <a:pt x="147" y="0"/>
                    <a:pt x="151" y="2"/>
                    <a:pt x="151" y="13"/>
                  </a:cubicBezTo>
                  <a:cubicBezTo>
                    <a:pt x="153" y="72"/>
                    <a:pt x="163" y="129"/>
                    <a:pt x="182" y="185"/>
                  </a:cubicBezTo>
                  <a:cubicBezTo>
                    <a:pt x="186" y="196"/>
                    <a:pt x="183" y="199"/>
                    <a:pt x="173" y="202"/>
                  </a:cubicBezTo>
                  <a:cubicBezTo>
                    <a:pt x="152" y="208"/>
                    <a:pt x="131" y="215"/>
                    <a:pt x="111" y="224"/>
                  </a:cubicBezTo>
                  <a:cubicBezTo>
                    <a:pt x="100" y="229"/>
                    <a:pt x="94" y="227"/>
                    <a:pt x="87" y="219"/>
                  </a:cubicBezTo>
                  <a:cubicBezTo>
                    <a:pt x="43" y="169"/>
                    <a:pt x="18" y="110"/>
                    <a:pt x="7" y="45"/>
                  </a:cubicBezTo>
                  <a:cubicBezTo>
                    <a:pt x="0" y="0"/>
                    <a:pt x="2" y="0"/>
                    <a:pt x="47" y="0"/>
                  </a:cubicBezTo>
                  <a:cubicBezTo>
                    <a:pt x="57" y="0"/>
                    <a:pt x="67" y="0"/>
                    <a:pt x="7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8" name="Freeform 28"/>
            <p:cNvSpPr>
              <a:spLocks/>
            </p:cNvSpPr>
            <p:nvPr/>
          </p:nvSpPr>
          <p:spPr bwMode="auto">
            <a:xfrm>
              <a:off x="2128" y="383"/>
              <a:ext cx="441" cy="543"/>
            </a:xfrm>
            <a:custGeom>
              <a:avLst/>
              <a:gdLst>
                <a:gd name="T0" fmla="*/ 76 w 187"/>
                <a:gd name="T1" fmla="*/ 229 h 230"/>
                <a:gd name="T2" fmla="*/ 20 w 187"/>
                <a:gd name="T3" fmla="*/ 229 h 230"/>
                <a:gd name="T4" fmla="*/ 2 w 187"/>
                <a:gd name="T5" fmla="*/ 210 h 230"/>
                <a:gd name="T6" fmla="*/ 68 w 187"/>
                <a:gd name="T7" fmla="*/ 34 h 230"/>
                <a:gd name="T8" fmla="*/ 130 w 187"/>
                <a:gd name="T9" fmla="*/ 14 h 230"/>
                <a:gd name="T10" fmla="*/ 149 w 187"/>
                <a:gd name="T11" fmla="*/ 21 h 230"/>
                <a:gd name="T12" fmla="*/ 183 w 187"/>
                <a:gd name="T13" fmla="*/ 34 h 230"/>
                <a:gd name="T14" fmla="*/ 174 w 187"/>
                <a:gd name="T15" fmla="*/ 67 h 230"/>
                <a:gd name="T16" fmla="*/ 150 w 187"/>
                <a:gd name="T17" fmla="*/ 214 h 230"/>
                <a:gd name="T18" fmla="*/ 134 w 187"/>
                <a:gd name="T19" fmla="*/ 229 h 230"/>
                <a:gd name="T20" fmla="*/ 76 w 187"/>
                <a:gd name="T21" fmla="*/ 229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7" h="230">
                  <a:moveTo>
                    <a:pt x="76" y="229"/>
                  </a:moveTo>
                  <a:cubicBezTo>
                    <a:pt x="57" y="229"/>
                    <a:pt x="39" y="228"/>
                    <a:pt x="20" y="229"/>
                  </a:cubicBezTo>
                  <a:cubicBezTo>
                    <a:pt x="5" y="230"/>
                    <a:pt x="0" y="225"/>
                    <a:pt x="2" y="210"/>
                  </a:cubicBezTo>
                  <a:cubicBezTo>
                    <a:pt x="12" y="147"/>
                    <a:pt x="30" y="87"/>
                    <a:pt x="68" y="34"/>
                  </a:cubicBezTo>
                  <a:cubicBezTo>
                    <a:pt x="92" y="0"/>
                    <a:pt x="92" y="0"/>
                    <a:pt x="130" y="14"/>
                  </a:cubicBezTo>
                  <a:cubicBezTo>
                    <a:pt x="137" y="16"/>
                    <a:pt x="143" y="19"/>
                    <a:pt x="149" y="21"/>
                  </a:cubicBezTo>
                  <a:cubicBezTo>
                    <a:pt x="161" y="25"/>
                    <a:pt x="177" y="26"/>
                    <a:pt x="183" y="34"/>
                  </a:cubicBezTo>
                  <a:cubicBezTo>
                    <a:pt x="187" y="40"/>
                    <a:pt x="177" y="56"/>
                    <a:pt x="174" y="67"/>
                  </a:cubicBezTo>
                  <a:cubicBezTo>
                    <a:pt x="160" y="115"/>
                    <a:pt x="152" y="164"/>
                    <a:pt x="150" y="214"/>
                  </a:cubicBezTo>
                  <a:cubicBezTo>
                    <a:pt x="150" y="227"/>
                    <a:pt x="145" y="229"/>
                    <a:pt x="134" y="229"/>
                  </a:cubicBezTo>
                  <a:cubicBezTo>
                    <a:pt x="115" y="228"/>
                    <a:pt x="95" y="229"/>
                    <a:pt x="76" y="2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9" name="Freeform 29"/>
            <p:cNvSpPr>
              <a:spLocks/>
            </p:cNvSpPr>
            <p:nvPr/>
          </p:nvSpPr>
          <p:spPr bwMode="auto">
            <a:xfrm>
              <a:off x="2659" y="118"/>
              <a:ext cx="305" cy="319"/>
            </a:xfrm>
            <a:custGeom>
              <a:avLst/>
              <a:gdLst>
                <a:gd name="T0" fmla="*/ 129 w 129"/>
                <a:gd name="T1" fmla="*/ 69 h 135"/>
                <a:gd name="T2" fmla="*/ 129 w 129"/>
                <a:gd name="T3" fmla="*/ 120 h 135"/>
                <a:gd name="T4" fmla="*/ 116 w 129"/>
                <a:gd name="T5" fmla="*/ 135 h 135"/>
                <a:gd name="T6" fmla="*/ 18 w 129"/>
                <a:gd name="T7" fmla="*/ 125 h 135"/>
                <a:gd name="T8" fmla="*/ 7 w 129"/>
                <a:gd name="T9" fmla="*/ 112 h 135"/>
                <a:gd name="T10" fmla="*/ 107 w 129"/>
                <a:gd name="T11" fmla="*/ 9 h 135"/>
                <a:gd name="T12" fmla="*/ 129 w 129"/>
                <a:gd name="T13" fmla="*/ 23 h 135"/>
                <a:gd name="T14" fmla="*/ 129 w 129"/>
                <a:gd name="T15" fmla="*/ 6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35">
                  <a:moveTo>
                    <a:pt x="129" y="69"/>
                  </a:moveTo>
                  <a:cubicBezTo>
                    <a:pt x="129" y="86"/>
                    <a:pt x="129" y="103"/>
                    <a:pt x="129" y="120"/>
                  </a:cubicBezTo>
                  <a:cubicBezTo>
                    <a:pt x="129" y="130"/>
                    <a:pt x="128" y="135"/>
                    <a:pt x="116" y="135"/>
                  </a:cubicBezTo>
                  <a:cubicBezTo>
                    <a:pt x="83" y="134"/>
                    <a:pt x="50" y="129"/>
                    <a:pt x="18" y="125"/>
                  </a:cubicBezTo>
                  <a:cubicBezTo>
                    <a:pt x="13" y="124"/>
                    <a:pt x="0" y="125"/>
                    <a:pt x="7" y="112"/>
                  </a:cubicBezTo>
                  <a:cubicBezTo>
                    <a:pt x="31" y="68"/>
                    <a:pt x="59" y="29"/>
                    <a:pt x="107" y="9"/>
                  </a:cubicBezTo>
                  <a:cubicBezTo>
                    <a:pt x="129" y="0"/>
                    <a:pt x="129" y="1"/>
                    <a:pt x="129" y="23"/>
                  </a:cubicBezTo>
                  <a:cubicBezTo>
                    <a:pt x="129" y="38"/>
                    <a:pt x="129" y="53"/>
                    <a:pt x="12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0" name="Freeform 30"/>
            <p:cNvSpPr>
              <a:spLocks/>
            </p:cNvSpPr>
            <p:nvPr/>
          </p:nvSpPr>
          <p:spPr bwMode="auto">
            <a:xfrm>
              <a:off x="2643" y="1479"/>
              <a:ext cx="323" cy="311"/>
            </a:xfrm>
            <a:custGeom>
              <a:avLst/>
              <a:gdLst>
                <a:gd name="T0" fmla="*/ 136 w 137"/>
                <a:gd name="T1" fmla="*/ 67 h 132"/>
                <a:gd name="T2" fmla="*/ 136 w 137"/>
                <a:gd name="T3" fmla="*/ 115 h 132"/>
                <a:gd name="T4" fmla="*/ 118 w 137"/>
                <a:gd name="T5" fmla="*/ 128 h 132"/>
                <a:gd name="T6" fmla="*/ 35 w 137"/>
                <a:gd name="T7" fmla="*/ 57 h 132"/>
                <a:gd name="T8" fmla="*/ 59 w 137"/>
                <a:gd name="T9" fmla="*/ 6 h 132"/>
                <a:gd name="T10" fmla="*/ 118 w 137"/>
                <a:gd name="T11" fmla="*/ 1 h 132"/>
                <a:gd name="T12" fmla="*/ 136 w 137"/>
                <a:gd name="T13" fmla="*/ 18 h 132"/>
                <a:gd name="T14" fmla="*/ 136 w 137"/>
                <a:gd name="T15" fmla="*/ 6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132">
                  <a:moveTo>
                    <a:pt x="136" y="67"/>
                  </a:moveTo>
                  <a:cubicBezTo>
                    <a:pt x="136" y="83"/>
                    <a:pt x="135" y="99"/>
                    <a:pt x="136" y="115"/>
                  </a:cubicBezTo>
                  <a:cubicBezTo>
                    <a:pt x="137" y="132"/>
                    <a:pt x="131" y="132"/>
                    <a:pt x="118" y="128"/>
                  </a:cubicBezTo>
                  <a:cubicBezTo>
                    <a:pt x="81" y="115"/>
                    <a:pt x="55" y="88"/>
                    <a:pt x="35" y="57"/>
                  </a:cubicBezTo>
                  <a:cubicBezTo>
                    <a:pt x="0" y="2"/>
                    <a:pt x="5" y="16"/>
                    <a:pt x="59" y="6"/>
                  </a:cubicBezTo>
                  <a:cubicBezTo>
                    <a:pt x="78" y="2"/>
                    <a:pt x="98" y="2"/>
                    <a:pt x="118" y="1"/>
                  </a:cubicBezTo>
                  <a:cubicBezTo>
                    <a:pt x="132" y="0"/>
                    <a:pt x="137" y="3"/>
                    <a:pt x="136" y="18"/>
                  </a:cubicBezTo>
                  <a:cubicBezTo>
                    <a:pt x="135" y="34"/>
                    <a:pt x="136" y="51"/>
                    <a:pt x="136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1" name="Freeform 31"/>
            <p:cNvSpPr>
              <a:spLocks/>
            </p:cNvSpPr>
            <p:nvPr/>
          </p:nvSpPr>
          <p:spPr bwMode="auto">
            <a:xfrm>
              <a:off x="3035" y="125"/>
              <a:ext cx="297" cy="312"/>
            </a:xfrm>
            <a:custGeom>
              <a:avLst/>
              <a:gdLst>
                <a:gd name="T0" fmla="*/ 126 w 126"/>
                <a:gd name="T1" fmla="*/ 118 h 132"/>
                <a:gd name="T2" fmla="*/ 13 w 126"/>
                <a:gd name="T3" fmla="*/ 131 h 132"/>
                <a:gd name="T4" fmla="*/ 0 w 126"/>
                <a:gd name="T5" fmla="*/ 119 h 132"/>
                <a:gd name="T6" fmla="*/ 0 w 126"/>
                <a:gd name="T7" fmla="*/ 15 h 132"/>
                <a:gd name="T8" fmla="*/ 15 w 126"/>
                <a:gd name="T9" fmla="*/ 3 h 132"/>
                <a:gd name="T10" fmla="*/ 76 w 126"/>
                <a:gd name="T11" fmla="*/ 44 h 132"/>
                <a:gd name="T12" fmla="*/ 126 w 126"/>
                <a:gd name="T13" fmla="*/ 11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32">
                  <a:moveTo>
                    <a:pt x="126" y="118"/>
                  </a:moveTo>
                  <a:cubicBezTo>
                    <a:pt x="87" y="126"/>
                    <a:pt x="50" y="131"/>
                    <a:pt x="13" y="131"/>
                  </a:cubicBezTo>
                  <a:cubicBezTo>
                    <a:pt x="3" y="132"/>
                    <a:pt x="0" y="128"/>
                    <a:pt x="0" y="119"/>
                  </a:cubicBezTo>
                  <a:cubicBezTo>
                    <a:pt x="1" y="84"/>
                    <a:pt x="1" y="49"/>
                    <a:pt x="0" y="15"/>
                  </a:cubicBezTo>
                  <a:cubicBezTo>
                    <a:pt x="0" y="2"/>
                    <a:pt x="6" y="0"/>
                    <a:pt x="15" y="3"/>
                  </a:cubicBezTo>
                  <a:cubicBezTo>
                    <a:pt x="39" y="11"/>
                    <a:pt x="59" y="26"/>
                    <a:pt x="76" y="44"/>
                  </a:cubicBezTo>
                  <a:cubicBezTo>
                    <a:pt x="96" y="65"/>
                    <a:pt x="112" y="90"/>
                    <a:pt x="126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2" name="Freeform 32"/>
            <p:cNvSpPr>
              <a:spLocks/>
            </p:cNvSpPr>
            <p:nvPr/>
          </p:nvSpPr>
          <p:spPr bwMode="auto">
            <a:xfrm>
              <a:off x="3030" y="1481"/>
              <a:ext cx="302" cy="316"/>
            </a:xfrm>
            <a:custGeom>
              <a:avLst/>
              <a:gdLst>
                <a:gd name="T0" fmla="*/ 128 w 128"/>
                <a:gd name="T1" fmla="*/ 13 h 134"/>
                <a:gd name="T2" fmla="*/ 26 w 128"/>
                <a:gd name="T3" fmla="*/ 124 h 134"/>
                <a:gd name="T4" fmla="*/ 2 w 128"/>
                <a:gd name="T5" fmla="*/ 109 h 134"/>
                <a:gd name="T6" fmla="*/ 3 w 128"/>
                <a:gd name="T7" fmla="*/ 15 h 134"/>
                <a:gd name="T8" fmla="*/ 10 w 128"/>
                <a:gd name="T9" fmla="*/ 0 h 134"/>
                <a:gd name="T10" fmla="*/ 128 w 128"/>
                <a:gd name="T11" fmla="*/ 1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4">
                  <a:moveTo>
                    <a:pt x="128" y="13"/>
                  </a:moveTo>
                  <a:cubicBezTo>
                    <a:pt x="104" y="61"/>
                    <a:pt x="76" y="102"/>
                    <a:pt x="26" y="124"/>
                  </a:cubicBezTo>
                  <a:cubicBezTo>
                    <a:pt x="5" y="134"/>
                    <a:pt x="3" y="132"/>
                    <a:pt x="2" y="109"/>
                  </a:cubicBezTo>
                  <a:cubicBezTo>
                    <a:pt x="2" y="78"/>
                    <a:pt x="2" y="47"/>
                    <a:pt x="3" y="15"/>
                  </a:cubicBezTo>
                  <a:cubicBezTo>
                    <a:pt x="3" y="10"/>
                    <a:pt x="0" y="0"/>
                    <a:pt x="10" y="0"/>
                  </a:cubicBezTo>
                  <a:cubicBezTo>
                    <a:pt x="49" y="0"/>
                    <a:pt x="88" y="4"/>
                    <a:pt x="128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3" name="Freeform 33"/>
            <p:cNvSpPr>
              <a:spLocks/>
            </p:cNvSpPr>
            <p:nvPr/>
          </p:nvSpPr>
          <p:spPr bwMode="auto">
            <a:xfrm>
              <a:off x="2406" y="116"/>
              <a:ext cx="390" cy="271"/>
            </a:xfrm>
            <a:custGeom>
              <a:avLst/>
              <a:gdLst>
                <a:gd name="T0" fmla="*/ 0 w 165"/>
                <a:gd name="T1" fmla="*/ 89 h 115"/>
                <a:gd name="T2" fmla="*/ 165 w 165"/>
                <a:gd name="T3" fmla="*/ 0 h 115"/>
                <a:gd name="T4" fmla="*/ 84 w 165"/>
                <a:gd name="T5" fmla="*/ 108 h 115"/>
                <a:gd name="T6" fmla="*/ 67 w 165"/>
                <a:gd name="T7" fmla="*/ 113 h 115"/>
                <a:gd name="T8" fmla="*/ 0 w 165"/>
                <a:gd name="T9" fmla="*/ 8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15">
                  <a:moveTo>
                    <a:pt x="0" y="89"/>
                  </a:moveTo>
                  <a:cubicBezTo>
                    <a:pt x="48" y="43"/>
                    <a:pt x="102" y="15"/>
                    <a:pt x="165" y="0"/>
                  </a:cubicBezTo>
                  <a:cubicBezTo>
                    <a:pt x="130" y="30"/>
                    <a:pt x="103" y="66"/>
                    <a:pt x="84" y="108"/>
                  </a:cubicBezTo>
                  <a:cubicBezTo>
                    <a:pt x="80" y="115"/>
                    <a:pt x="75" y="115"/>
                    <a:pt x="67" y="113"/>
                  </a:cubicBezTo>
                  <a:cubicBezTo>
                    <a:pt x="45" y="106"/>
                    <a:pt x="23" y="99"/>
                    <a:pt x="0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4" name="Freeform 34"/>
            <p:cNvSpPr>
              <a:spLocks/>
            </p:cNvSpPr>
            <p:nvPr/>
          </p:nvSpPr>
          <p:spPr bwMode="auto">
            <a:xfrm>
              <a:off x="3200" y="118"/>
              <a:ext cx="387" cy="272"/>
            </a:xfrm>
            <a:custGeom>
              <a:avLst/>
              <a:gdLst>
                <a:gd name="T0" fmla="*/ 164 w 164"/>
                <a:gd name="T1" fmla="*/ 88 h 115"/>
                <a:gd name="T2" fmla="*/ 96 w 164"/>
                <a:gd name="T3" fmla="*/ 113 h 115"/>
                <a:gd name="T4" fmla="*/ 82 w 164"/>
                <a:gd name="T5" fmla="*/ 106 h 115"/>
                <a:gd name="T6" fmla="*/ 0 w 164"/>
                <a:gd name="T7" fmla="*/ 0 h 115"/>
                <a:gd name="T8" fmla="*/ 164 w 164"/>
                <a:gd name="T9" fmla="*/ 8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115">
                  <a:moveTo>
                    <a:pt x="164" y="88"/>
                  </a:moveTo>
                  <a:cubicBezTo>
                    <a:pt x="142" y="100"/>
                    <a:pt x="119" y="105"/>
                    <a:pt x="96" y="113"/>
                  </a:cubicBezTo>
                  <a:cubicBezTo>
                    <a:pt x="89" y="115"/>
                    <a:pt x="85" y="113"/>
                    <a:pt x="82" y="106"/>
                  </a:cubicBezTo>
                  <a:cubicBezTo>
                    <a:pt x="63" y="65"/>
                    <a:pt x="37" y="29"/>
                    <a:pt x="0" y="0"/>
                  </a:cubicBezTo>
                  <a:cubicBezTo>
                    <a:pt x="46" y="3"/>
                    <a:pt x="131" y="49"/>
                    <a:pt x="16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5" name="Freeform 35"/>
            <p:cNvSpPr>
              <a:spLocks/>
            </p:cNvSpPr>
            <p:nvPr/>
          </p:nvSpPr>
          <p:spPr bwMode="auto">
            <a:xfrm>
              <a:off x="3212" y="1526"/>
              <a:ext cx="378" cy="269"/>
            </a:xfrm>
            <a:custGeom>
              <a:avLst/>
              <a:gdLst>
                <a:gd name="T0" fmla="*/ 0 w 160"/>
                <a:gd name="T1" fmla="*/ 114 h 114"/>
                <a:gd name="T2" fmla="*/ 77 w 160"/>
                <a:gd name="T3" fmla="*/ 10 h 114"/>
                <a:gd name="T4" fmla="*/ 91 w 160"/>
                <a:gd name="T5" fmla="*/ 2 h 114"/>
                <a:gd name="T6" fmla="*/ 160 w 160"/>
                <a:gd name="T7" fmla="*/ 28 h 114"/>
                <a:gd name="T8" fmla="*/ 0 w 16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14">
                  <a:moveTo>
                    <a:pt x="0" y="114"/>
                  </a:moveTo>
                  <a:cubicBezTo>
                    <a:pt x="33" y="84"/>
                    <a:pt x="58" y="49"/>
                    <a:pt x="77" y="10"/>
                  </a:cubicBezTo>
                  <a:cubicBezTo>
                    <a:pt x="80" y="3"/>
                    <a:pt x="84" y="0"/>
                    <a:pt x="91" y="2"/>
                  </a:cubicBezTo>
                  <a:cubicBezTo>
                    <a:pt x="114" y="10"/>
                    <a:pt x="137" y="15"/>
                    <a:pt x="160" y="28"/>
                  </a:cubicBezTo>
                  <a:cubicBezTo>
                    <a:pt x="114" y="72"/>
                    <a:pt x="61" y="100"/>
                    <a:pt x="0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6" name="Freeform 36"/>
            <p:cNvSpPr>
              <a:spLocks/>
            </p:cNvSpPr>
            <p:nvPr/>
          </p:nvSpPr>
          <p:spPr bwMode="auto">
            <a:xfrm>
              <a:off x="2413" y="1526"/>
              <a:ext cx="395" cy="276"/>
            </a:xfrm>
            <a:custGeom>
              <a:avLst/>
              <a:gdLst>
                <a:gd name="T0" fmla="*/ 167 w 167"/>
                <a:gd name="T1" fmla="*/ 117 h 117"/>
                <a:gd name="T2" fmla="*/ 6 w 167"/>
                <a:gd name="T3" fmla="*/ 35 h 117"/>
                <a:gd name="T4" fmla="*/ 8 w 167"/>
                <a:gd name="T5" fmla="*/ 22 h 117"/>
                <a:gd name="T6" fmla="*/ 66 w 167"/>
                <a:gd name="T7" fmla="*/ 3 h 117"/>
                <a:gd name="T8" fmla="*/ 82 w 167"/>
                <a:gd name="T9" fmla="*/ 11 h 117"/>
                <a:gd name="T10" fmla="*/ 167 w 167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117">
                  <a:moveTo>
                    <a:pt x="167" y="117"/>
                  </a:moveTo>
                  <a:cubicBezTo>
                    <a:pt x="102" y="105"/>
                    <a:pt x="52" y="74"/>
                    <a:pt x="6" y="35"/>
                  </a:cubicBezTo>
                  <a:cubicBezTo>
                    <a:pt x="0" y="29"/>
                    <a:pt x="0" y="25"/>
                    <a:pt x="8" y="22"/>
                  </a:cubicBezTo>
                  <a:cubicBezTo>
                    <a:pt x="27" y="16"/>
                    <a:pt x="47" y="9"/>
                    <a:pt x="66" y="3"/>
                  </a:cubicBezTo>
                  <a:cubicBezTo>
                    <a:pt x="74" y="0"/>
                    <a:pt x="78" y="4"/>
                    <a:pt x="82" y="11"/>
                  </a:cubicBezTo>
                  <a:cubicBezTo>
                    <a:pt x="102" y="51"/>
                    <a:pt x="127" y="88"/>
                    <a:pt x="167" y="1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594715" y="3801813"/>
            <a:ext cx="331618" cy="555040"/>
            <a:chOff x="594715" y="3801813"/>
            <a:chExt cx="331618" cy="555040"/>
          </a:xfrm>
        </p:grpSpPr>
        <p:grpSp>
          <p:nvGrpSpPr>
            <p:cNvPr id="88" name="Group 312"/>
            <p:cNvGrpSpPr>
              <a:grpSpLocks noChangeAspect="1"/>
            </p:cNvGrpSpPr>
            <p:nvPr/>
          </p:nvGrpSpPr>
          <p:grpSpPr bwMode="auto">
            <a:xfrm>
              <a:off x="594715" y="3801813"/>
              <a:ext cx="331618" cy="555040"/>
              <a:chOff x="2761" y="1423"/>
              <a:chExt cx="236" cy="395"/>
            </a:xfrm>
          </p:grpSpPr>
          <p:sp>
            <p:nvSpPr>
              <p:cNvPr id="95" name="Freeform 313"/>
              <p:cNvSpPr>
                <a:spLocks noEditPoints="1"/>
              </p:cNvSpPr>
              <p:nvPr/>
            </p:nvSpPr>
            <p:spPr bwMode="auto">
              <a:xfrm>
                <a:off x="2761" y="1423"/>
                <a:ext cx="236" cy="395"/>
              </a:xfrm>
              <a:custGeom>
                <a:avLst/>
                <a:gdLst>
                  <a:gd name="T0" fmla="*/ 87 w 100"/>
                  <a:gd name="T1" fmla="*/ 0 h 167"/>
                  <a:gd name="T2" fmla="*/ 13 w 100"/>
                  <a:gd name="T3" fmla="*/ 0 h 167"/>
                  <a:gd name="T4" fmla="*/ 0 w 100"/>
                  <a:gd name="T5" fmla="*/ 12 h 167"/>
                  <a:gd name="T6" fmla="*/ 0 w 100"/>
                  <a:gd name="T7" fmla="*/ 154 h 167"/>
                  <a:gd name="T8" fmla="*/ 13 w 100"/>
                  <a:gd name="T9" fmla="*/ 167 h 167"/>
                  <a:gd name="T10" fmla="*/ 87 w 100"/>
                  <a:gd name="T11" fmla="*/ 167 h 167"/>
                  <a:gd name="T12" fmla="*/ 100 w 100"/>
                  <a:gd name="T13" fmla="*/ 154 h 167"/>
                  <a:gd name="T14" fmla="*/ 100 w 100"/>
                  <a:gd name="T15" fmla="*/ 12 h 167"/>
                  <a:gd name="T16" fmla="*/ 87 w 100"/>
                  <a:gd name="T17" fmla="*/ 0 h 167"/>
                  <a:gd name="T18" fmla="*/ 39 w 100"/>
                  <a:gd name="T19" fmla="*/ 6 h 167"/>
                  <a:gd name="T20" fmla="*/ 61 w 100"/>
                  <a:gd name="T21" fmla="*/ 6 h 167"/>
                  <a:gd name="T22" fmla="*/ 63 w 100"/>
                  <a:gd name="T23" fmla="*/ 9 h 167"/>
                  <a:gd name="T24" fmla="*/ 61 w 100"/>
                  <a:gd name="T25" fmla="*/ 11 h 167"/>
                  <a:gd name="T26" fmla="*/ 61 w 100"/>
                  <a:gd name="T27" fmla="*/ 11 h 167"/>
                  <a:gd name="T28" fmla="*/ 40 w 100"/>
                  <a:gd name="T29" fmla="*/ 11 h 167"/>
                  <a:gd name="T30" fmla="*/ 40 w 100"/>
                  <a:gd name="T31" fmla="*/ 11 h 167"/>
                  <a:gd name="T32" fmla="*/ 37 w 100"/>
                  <a:gd name="T33" fmla="*/ 9 h 167"/>
                  <a:gd name="T34" fmla="*/ 39 w 100"/>
                  <a:gd name="T35" fmla="*/ 6 h 167"/>
                  <a:gd name="T36" fmla="*/ 50 w 100"/>
                  <a:gd name="T37" fmla="*/ 162 h 167"/>
                  <a:gd name="T38" fmla="*/ 42 w 100"/>
                  <a:gd name="T39" fmla="*/ 154 h 167"/>
                  <a:gd name="T40" fmla="*/ 50 w 100"/>
                  <a:gd name="T41" fmla="*/ 146 h 167"/>
                  <a:gd name="T42" fmla="*/ 58 w 100"/>
                  <a:gd name="T43" fmla="*/ 154 h 167"/>
                  <a:gd name="T44" fmla="*/ 50 w 100"/>
                  <a:gd name="T45" fmla="*/ 162 h 167"/>
                  <a:gd name="T46" fmla="*/ 95 w 100"/>
                  <a:gd name="T47" fmla="*/ 141 h 167"/>
                  <a:gd name="T48" fmla="*/ 5 w 100"/>
                  <a:gd name="T49" fmla="*/ 141 h 167"/>
                  <a:gd name="T50" fmla="*/ 5 w 100"/>
                  <a:gd name="T51" fmla="*/ 18 h 167"/>
                  <a:gd name="T52" fmla="*/ 95 w 100"/>
                  <a:gd name="T53" fmla="*/ 18 h 167"/>
                  <a:gd name="T54" fmla="*/ 95 w 100"/>
                  <a:gd name="T55" fmla="*/ 141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0" h="167">
                    <a:moveTo>
                      <a:pt x="87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161"/>
                      <a:pt x="6" y="167"/>
                      <a:pt x="13" y="167"/>
                    </a:cubicBezTo>
                    <a:cubicBezTo>
                      <a:pt x="87" y="167"/>
                      <a:pt x="87" y="167"/>
                      <a:pt x="87" y="167"/>
                    </a:cubicBezTo>
                    <a:cubicBezTo>
                      <a:pt x="94" y="167"/>
                      <a:pt x="100" y="161"/>
                      <a:pt x="100" y="15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5"/>
                      <a:pt x="94" y="0"/>
                      <a:pt x="87" y="0"/>
                    </a:cubicBezTo>
                    <a:close/>
                    <a:moveTo>
                      <a:pt x="39" y="6"/>
                    </a:moveTo>
                    <a:cubicBezTo>
                      <a:pt x="61" y="6"/>
                      <a:pt x="61" y="6"/>
                      <a:pt x="61" y="6"/>
                    </a:cubicBezTo>
                    <a:cubicBezTo>
                      <a:pt x="62" y="6"/>
                      <a:pt x="63" y="7"/>
                      <a:pt x="63" y="9"/>
                    </a:cubicBezTo>
                    <a:cubicBezTo>
                      <a:pt x="63" y="10"/>
                      <a:pt x="62" y="11"/>
                      <a:pt x="61" y="11"/>
                    </a:cubicBezTo>
                    <a:cubicBezTo>
                      <a:pt x="61" y="11"/>
                      <a:pt x="61" y="11"/>
                      <a:pt x="61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38" y="11"/>
                      <a:pt x="37" y="10"/>
                      <a:pt x="37" y="9"/>
                    </a:cubicBezTo>
                    <a:cubicBezTo>
                      <a:pt x="37" y="7"/>
                      <a:pt x="38" y="6"/>
                      <a:pt x="39" y="6"/>
                    </a:cubicBezTo>
                    <a:close/>
                    <a:moveTo>
                      <a:pt x="50" y="162"/>
                    </a:moveTo>
                    <a:cubicBezTo>
                      <a:pt x="46" y="162"/>
                      <a:pt x="42" y="158"/>
                      <a:pt x="42" y="154"/>
                    </a:cubicBezTo>
                    <a:cubicBezTo>
                      <a:pt x="42" y="150"/>
                      <a:pt x="46" y="146"/>
                      <a:pt x="50" y="146"/>
                    </a:cubicBezTo>
                    <a:cubicBezTo>
                      <a:pt x="54" y="146"/>
                      <a:pt x="58" y="150"/>
                      <a:pt x="58" y="154"/>
                    </a:cubicBezTo>
                    <a:cubicBezTo>
                      <a:pt x="58" y="158"/>
                      <a:pt x="54" y="162"/>
                      <a:pt x="50" y="162"/>
                    </a:cubicBezTo>
                    <a:close/>
                    <a:moveTo>
                      <a:pt x="95" y="141"/>
                    </a:moveTo>
                    <a:cubicBezTo>
                      <a:pt x="5" y="141"/>
                      <a:pt x="5" y="141"/>
                      <a:pt x="5" y="14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95" y="18"/>
                      <a:pt x="95" y="18"/>
                      <a:pt x="95" y="18"/>
                    </a:cubicBezTo>
                    <a:lnTo>
                      <a:pt x="95" y="141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6" name="Freeform 319"/>
              <p:cNvSpPr>
                <a:spLocks/>
              </p:cNvSpPr>
              <p:nvPr/>
            </p:nvSpPr>
            <p:spPr bwMode="auto">
              <a:xfrm>
                <a:off x="2791" y="1690"/>
                <a:ext cx="175" cy="15"/>
              </a:xfrm>
              <a:custGeom>
                <a:avLst/>
                <a:gdLst>
                  <a:gd name="T0" fmla="*/ 2 w 74"/>
                  <a:gd name="T1" fmla="*/ 0 h 6"/>
                  <a:gd name="T2" fmla="*/ 71 w 74"/>
                  <a:gd name="T3" fmla="*/ 0 h 6"/>
                  <a:gd name="T4" fmla="*/ 74 w 74"/>
                  <a:gd name="T5" fmla="*/ 3 h 6"/>
                  <a:gd name="T6" fmla="*/ 74 w 74"/>
                  <a:gd name="T7" fmla="*/ 3 h 6"/>
                  <a:gd name="T8" fmla="*/ 71 w 74"/>
                  <a:gd name="T9" fmla="*/ 6 h 6"/>
                  <a:gd name="T10" fmla="*/ 2 w 74"/>
                  <a:gd name="T11" fmla="*/ 6 h 6"/>
                  <a:gd name="T12" fmla="*/ 0 w 74"/>
                  <a:gd name="T13" fmla="*/ 3 h 6"/>
                  <a:gd name="T14" fmla="*/ 0 w 74"/>
                  <a:gd name="T15" fmla="*/ 3 h 6"/>
                  <a:gd name="T16" fmla="*/ 2 w 74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6">
                    <a:moveTo>
                      <a:pt x="2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73" y="0"/>
                      <a:pt x="74" y="2"/>
                      <a:pt x="74" y="3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74" y="5"/>
                      <a:pt x="73" y="6"/>
                      <a:pt x="7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7" name="Freeform 320"/>
              <p:cNvSpPr>
                <a:spLocks/>
              </p:cNvSpPr>
              <p:nvPr/>
            </p:nvSpPr>
            <p:spPr bwMode="auto">
              <a:xfrm>
                <a:off x="2791" y="1721"/>
                <a:ext cx="175" cy="14"/>
              </a:xfrm>
              <a:custGeom>
                <a:avLst/>
                <a:gdLst>
                  <a:gd name="T0" fmla="*/ 2 w 74"/>
                  <a:gd name="T1" fmla="*/ 0 h 6"/>
                  <a:gd name="T2" fmla="*/ 71 w 74"/>
                  <a:gd name="T3" fmla="*/ 0 h 6"/>
                  <a:gd name="T4" fmla="*/ 74 w 74"/>
                  <a:gd name="T5" fmla="*/ 3 h 6"/>
                  <a:gd name="T6" fmla="*/ 74 w 74"/>
                  <a:gd name="T7" fmla="*/ 3 h 6"/>
                  <a:gd name="T8" fmla="*/ 71 w 74"/>
                  <a:gd name="T9" fmla="*/ 6 h 6"/>
                  <a:gd name="T10" fmla="*/ 2 w 74"/>
                  <a:gd name="T11" fmla="*/ 6 h 6"/>
                  <a:gd name="T12" fmla="*/ 0 w 74"/>
                  <a:gd name="T13" fmla="*/ 3 h 6"/>
                  <a:gd name="T14" fmla="*/ 0 w 74"/>
                  <a:gd name="T15" fmla="*/ 3 h 6"/>
                  <a:gd name="T16" fmla="*/ 2 w 74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6">
                    <a:moveTo>
                      <a:pt x="2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73" y="0"/>
                      <a:pt x="74" y="2"/>
                      <a:pt x="74" y="3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74" y="5"/>
                      <a:pt x="73" y="6"/>
                      <a:pt x="7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673211" y="3904929"/>
              <a:ext cx="174626" cy="244164"/>
              <a:chOff x="-9611173" y="-2947988"/>
              <a:chExt cx="3296017" cy="4608513"/>
            </a:xfrm>
          </p:grpSpPr>
          <p:sp>
            <p:nvSpPr>
              <p:cNvPr id="90" name="Freeform 6"/>
              <p:cNvSpPr>
                <a:spLocks/>
              </p:cNvSpPr>
              <p:nvPr/>
            </p:nvSpPr>
            <p:spPr bwMode="auto">
              <a:xfrm>
                <a:off x="-9611173" y="-2947988"/>
                <a:ext cx="3296017" cy="4608513"/>
              </a:xfrm>
              <a:custGeom>
                <a:avLst/>
                <a:gdLst/>
                <a:ahLst/>
                <a:cxnLst/>
                <a:rect l="l" t="t" r="r" b="b"/>
                <a:pathLst>
                  <a:path w="3296017" h="4608513">
                    <a:moveTo>
                      <a:pt x="1671682" y="386794"/>
                    </a:moveTo>
                    <a:cubicBezTo>
                      <a:pt x="1656741" y="385036"/>
                      <a:pt x="1641273" y="385036"/>
                      <a:pt x="1625337" y="386911"/>
                    </a:cubicBezTo>
                    <a:cubicBezTo>
                      <a:pt x="1524092" y="398157"/>
                      <a:pt x="1456596" y="480630"/>
                      <a:pt x="1456596" y="600591"/>
                    </a:cubicBezTo>
                    <a:cubicBezTo>
                      <a:pt x="1456596" y="994213"/>
                      <a:pt x="1456596" y="1387834"/>
                      <a:pt x="1456596" y="1781456"/>
                    </a:cubicBezTo>
                    <a:cubicBezTo>
                      <a:pt x="1456596" y="1796451"/>
                      <a:pt x="1456596" y="1815195"/>
                      <a:pt x="1456596" y="1841436"/>
                    </a:cubicBezTo>
                    <a:cubicBezTo>
                      <a:pt x="1284106" y="1668992"/>
                      <a:pt x="1119115" y="1504046"/>
                      <a:pt x="954125" y="1339100"/>
                    </a:cubicBezTo>
                    <a:cubicBezTo>
                      <a:pt x="939126" y="1324105"/>
                      <a:pt x="920377" y="1305361"/>
                      <a:pt x="901628" y="1290366"/>
                    </a:cubicBezTo>
                    <a:cubicBezTo>
                      <a:pt x="789134" y="1204144"/>
                      <a:pt x="631643" y="1260376"/>
                      <a:pt x="597895" y="1399080"/>
                    </a:cubicBezTo>
                    <a:cubicBezTo>
                      <a:pt x="579146" y="1477805"/>
                      <a:pt x="609145" y="1537785"/>
                      <a:pt x="665392" y="1594017"/>
                    </a:cubicBezTo>
                    <a:cubicBezTo>
                      <a:pt x="894128" y="1818943"/>
                      <a:pt x="1119115" y="2047619"/>
                      <a:pt x="1347853" y="2276294"/>
                    </a:cubicBezTo>
                    <a:cubicBezTo>
                      <a:pt x="1374101" y="2298787"/>
                      <a:pt x="1374101" y="2310033"/>
                      <a:pt x="1347853" y="2336275"/>
                    </a:cubicBezTo>
                    <a:cubicBezTo>
                      <a:pt x="1122865" y="2557453"/>
                      <a:pt x="897878" y="2782379"/>
                      <a:pt x="672891" y="3007306"/>
                    </a:cubicBezTo>
                    <a:cubicBezTo>
                      <a:pt x="657892" y="3026050"/>
                      <a:pt x="639143" y="3041045"/>
                      <a:pt x="627894" y="3063538"/>
                    </a:cubicBezTo>
                    <a:cubicBezTo>
                      <a:pt x="552898" y="3172252"/>
                      <a:pt x="605395" y="3318454"/>
                      <a:pt x="732888" y="3355942"/>
                    </a:cubicBezTo>
                    <a:cubicBezTo>
                      <a:pt x="811633" y="3378435"/>
                      <a:pt x="879129" y="3348445"/>
                      <a:pt x="935376" y="3292213"/>
                    </a:cubicBezTo>
                    <a:cubicBezTo>
                      <a:pt x="1096617" y="3131016"/>
                      <a:pt x="1254108" y="2969818"/>
                      <a:pt x="1415349" y="2812369"/>
                    </a:cubicBezTo>
                    <a:cubicBezTo>
                      <a:pt x="1426598" y="2801123"/>
                      <a:pt x="1437847" y="2786128"/>
                      <a:pt x="1456596" y="2763635"/>
                    </a:cubicBezTo>
                    <a:cubicBezTo>
                      <a:pt x="1456596" y="2793626"/>
                      <a:pt x="1456596" y="2808621"/>
                      <a:pt x="1456596" y="2823616"/>
                    </a:cubicBezTo>
                    <a:cubicBezTo>
                      <a:pt x="1456596" y="3048542"/>
                      <a:pt x="1456596" y="3273469"/>
                      <a:pt x="1456596" y="3498396"/>
                    </a:cubicBezTo>
                    <a:cubicBezTo>
                      <a:pt x="1456596" y="3674588"/>
                      <a:pt x="1456596" y="3850781"/>
                      <a:pt x="1456596" y="4023224"/>
                    </a:cubicBezTo>
                    <a:cubicBezTo>
                      <a:pt x="1456596" y="4158180"/>
                      <a:pt x="1565340" y="4248151"/>
                      <a:pt x="1689083" y="4221910"/>
                    </a:cubicBezTo>
                    <a:cubicBezTo>
                      <a:pt x="1737830" y="4210663"/>
                      <a:pt x="1771578" y="4180673"/>
                      <a:pt x="1809076" y="4146934"/>
                    </a:cubicBezTo>
                    <a:cubicBezTo>
                      <a:pt x="2079060" y="3873273"/>
                      <a:pt x="2352795" y="3599613"/>
                      <a:pt x="2626529" y="3325952"/>
                    </a:cubicBezTo>
                    <a:cubicBezTo>
                      <a:pt x="2727773" y="3224735"/>
                      <a:pt x="2727773" y="3112272"/>
                      <a:pt x="2626529" y="3011055"/>
                    </a:cubicBezTo>
                    <a:cubicBezTo>
                      <a:pt x="2401542" y="2786128"/>
                      <a:pt x="2176555" y="2561201"/>
                      <a:pt x="1951568" y="2336275"/>
                    </a:cubicBezTo>
                    <a:cubicBezTo>
                      <a:pt x="1925319" y="2313782"/>
                      <a:pt x="1925319" y="2298787"/>
                      <a:pt x="1951568" y="2276294"/>
                    </a:cubicBezTo>
                    <a:cubicBezTo>
                      <a:pt x="2176555" y="2051368"/>
                      <a:pt x="2401542" y="1826441"/>
                      <a:pt x="2626529" y="1601514"/>
                    </a:cubicBezTo>
                    <a:cubicBezTo>
                      <a:pt x="2727773" y="1496549"/>
                      <a:pt x="2727773" y="1384085"/>
                      <a:pt x="2626529" y="1282868"/>
                    </a:cubicBezTo>
                    <a:cubicBezTo>
                      <a:pt x="2401542" y="1057942"/>
                      <a:pt x="2172805" y="829266"/>
                      <a:pt x="1947818" y="604340"/>
                    </a:cubicBezTo>
                    <a:cubicBezTo>
                      <a:pt x="1895321" y="551857"/>
                      <a:pt x="1842824" y="499374"/>
                      <a:pt x="1790327" y="446891"/>
                    </a:cubicBezTo>
                    <a:cubicBezTo>
                      <a:pt x="1756579" y="413152"/>
                      <a:pt x="1716503" y="392065"/>
                      <a:pt x="1671682" y="386794"/>
                    </a:cubicBezTo>
                    <a:close/>
                    <a:moveTo>
                      <a:pt x="1437202" y="0"/>
                    </a:moveTo>
                    <a:lnTo>
                      <a:pt x="1452201" y="0"/>
                    </a:lnTo>
                    <a:cubicBezTo>
                      <a:pt x="1485950" y="7500"/>
                      <a:pt x="1519698" y="7500"/>
                      <a:pt x="1553446" y="0"/>
                    </a:cubicBezTo>
                    <a:cubicBezTo>
                      <a:pt x="1624693" y="0"/>
                      <a:pt x="1695939" y="0"/>
                      <a:pt x="1767186" y="0"/>
                    </a:cubicBezTo>
                    <a:cubicBezTo>
                      <a:pt x="1797184" y="7500"/>
                      <a:pt x="1827183" y="7500"/>
                      <a:pt x="1857181" y="0"/>
                    </a:cubicBezTo>
                    <a:cubicBezTo>
                      <a:pt x="1868431" y="0"/>
                      <a:pt x="1875930" y="0"/>
                      <a:pt x="1887180" y="0"/>
                    </a:cubicBezTo>
                    <a:cubicBezTo>
                      <a:pt x="1969676" y="11250"/>
                      <a:pt x="2059671" y="11250"/>
                      <a:pt x="2142167" y="26249"/>
                    </a:cubicBezTo>
                    <a:cubicBezTo>
                      <a:pt x="2400905" y="71246"/>
                      <a:pt x="2633393" y="168741"/>
                      <a:pt x="2817134" y="359982"/>
                    </a:cubicBezTo>
                    <a:cubicBezTo>
                      <a:pt x="2955877" y="506224"/>
                      <a:pt x="3042123" y="678715"/>
                      <a:pt x="3109620" y="866206"/>
                    </a:cubicBezTo>
                    <a:cubicBezTo>
                      <a:pt x="3192115" y="1094944"/>
                      <a:pt x="3229614" y="1331182"/>
                      <a:pt x="3259612" y="1567419"/>
                    </a:cubicBezTo>
                    <a:cubicBezTo>
                      <a:pt x="3293360" y="1882403"/>
                      <a:pt x="3300860" y="2201137"/>
                      <a:pt x="3293360" y="2516121"/>
                    </a:cubicBezTo>
                    <a:cubicBezTo>
                      <a:pt x="3282111" y="2846104"/>
                      <a:pt x="3259612" y="3176087"/>
                      <a:pt x="3180866" y="3498570"/>
                    </a:cubicBezTo>
                    <a:cubicBezTo>
                      <a:pt x="3139618" y="3678561"/>
                      <a:pt x="3079621" y="3851052"/>
                      <a:pt x="2989625" y="4012294"/>
                    </a:cubicBezTo>
                    <a:cubicBezTo>
                      <a:pt x="2824634" y="4301029"/>
                      <a:pt x="2577146" y="4481020"/>
                      <a:pt x="2254662" y="4559766"/>
                    </a:cubicBezTo>
                    <a:cubicBezTo>
                      <a:pt x="2138417" y="4589764"/>
                      <a:pt x="2022173" y="4604763"/>
                      <a:pt x="1902179" y="4604763"/>
                    </a:cubicBezTo>
                    <a:cubicBezTo>
                      <a:pt x="1887180" y="4604763"/>
                      <a:pt x="1872181" y="4601014"/>
                      <a:pt x="1857181" y="4608513"/>
                    </a:cubicBezTo>
                    <a:cubicBezTo>
                      <a:pt x="1707189" y="4608513"/>
                      <a:pt x="1557196" y="4608513"/>
                      <a:pt x="1407204" y="4608513"/>
                    </a:cubicBezTo>
                    <a:cubicBezTo>
                      <a:pt x="1373455" y="4601014"/>
                      <a:pt x="1339707" y="4604763"/>
                      <a:pt x="1305959" y="4601014"/>
                    </a:cubicBezTo>
                    <a:cubicBezTo>
                      <a:pt x="1039722" y="4582265"/>
                      <a:pt x="792234" y="4507268"/>
                      <a:pt x="578494" y="4334777"/>
                    </a:cubicBezTo>
                    <a:cubicBezTo>
                      <a:pt x="413502" y="4203534"/>
                      <a:pt x="304758" y="4031043"/>
                      <a:pt x="226012" y="3839803"/>
                    </a:cubicBezTo>
                    <a:cubicBezTo>
                      <a:pt x="128517" y="3603565"/>
                      <a:pt x="76019" y="3352328"/>
                      <a:pt x="46021" y="3101091"/>
                    </a:cubicBezTo>
                    <a:cubicBezTo>
                      <a:pt x="23522" y="2906101"/>
                      <a:pt x="12272" y="2714860"/>
                      <a:pt x="8522" y="2523620"/>
                    </a:cubicBezTo>
                    <a:cubicBezTo>
                      <a:pt x="4773" y="2418626"/>
                      <a:pt x="-2727" y="2317381"/>
                      <a:pt x="1023" y="2216136"/>
                    </a:cubicBezTo>
                    <a:cubicBezTo>
                      <a:pt x="16022" y="1829906"/>
                      <a:pt x="31021" y="1443676"/>
                      <a:pt x="132266" y="1068695"/>
                    </a:cubicBezTo>
                    <a:cubicBezTo>
                      <a:pt x="192263" y="847457"/>
                      <a:pt x="274759" y="641217"/>
                      <a:pt x="413502" y="461226"/>
                    </a:cubicBezTo>
                    <a:cubicBezTo>
                      <a:pt x="570995" y="254987"/>
                      <a:pt x="780984" y="131243"/>
                      <a:pt x="1028472" y="59997"/>
                    </a:cubicBezTo>
                    <a:cubicBezTo>
                      <a:pt x="1155966" y="26249"/>
                      <a:pt x="1283460" y="7500"/>
                      <a:pt x="1414703" y="7500"/>
                    </a:cubicBezTo>
                    <a:cubicBezTo>
                      <a:pt x="1422203" y="7500"/>
                      <a:pt x="1429702" y="7500"/>
                      <a:pt x="14372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1" name="Freeform 9"/>
              <p:cNvSpPr>
                <a:spLocks/>
              </p:cNvSpPr>
              <p:nvPr/>
            </p:nvSpPr>
            <p:spPr bwMode="auto">
              <a:xfrm>
                <a:off x="-8158163" y="-2947988"/>
                <a:ext cx="100012" cy="23813"/>
              </a:xfrm>
              <a:custGeom>
                <a:avLst/>
                <a:gdLst>
                  <a:gd name="T0" fmla="*/ 27 w 27"/>
                  <a:gd name="T1" fmla="*/ 0 h 6"/>
                  <a:gd name="T2" fmla="*/ 0 w 27"/>
                  <a:gd name="T3" fmla="*/ 0 h 6"/>
                  <a:gd name="T4" fmla="*/ 27 w 27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" h="6">
                    <a:moveTo>
                      <a:pt x="27" y="0"/>
                    </a:moveTo>
                    <a:cubicBezTo>
                      <a:pt x="18" y="3"/>
                      <a:pt x="9" y="6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lose/>
                  </a:path>
                </a:pathLst>
              </a:custGeom>
              <a:solidFill>
                <a:srgbClr val="61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2" name="Freeform 10"/>
              <p:cNvSpPr>
                <a:spLocks/>
              </p:cNvSpPr>
              <p:nvPr/>
            </p:nvSpPr>
            <p:spPr bwMode="auto">
              <a:xfrm>
                <a:off x="-7843838" y="-2947988"/>
                <a:ext cx="90487" cy="19050"/>
              </a:xfrm>
              <a:custGeom>
                <a:avLst/>
                <a:gdLst>
                  <a:gd name="T0" fmla="*/ 24 w 24"/>
                  <a:gd name="T1" fmla="*/ 0 h 5"/>
                  <a:gd name="T2" fmla="*/ 0 w 24"/>
                  <a:gd name="T3" fmla="*/ 0 h 5"/>
                  <a:gd name="T4" fmla="*/ 24 w 2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">
                    <a:moveTo>
                      <a:pt x="24" y="0"/>
                    </a:moveTo>
                    <a:cubicBezTo>
                      <a:pt x="16" y="5"/>
                      <a:pt x="8" y="3"/>
                      <a:pt x="0" y="0"/>
                    </a:cubicBezTo>
                    <a:cubicBezTo>
                      <a:pt x="8" y="0"/>
                      <a:pt x="16" y="0"/>
                      <a:pt x="24" y="0"/>
                    </a:cubicBezTo>
                    <a:close/>
                  </a:path>
                </a:pathLst>
              </a:custGeom>
              <a:solidFill>
                <a:srgbClr val="535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3" name="Freeform 12"/>
              <p:cNvSpPr>
                <a:spLocks/>
              </p:cNvSpPr>
              <p:nvPr/>
            </p:nvSpPr>
            <p:spPr bwMode="auto">
              <a:xfrm>
                <a:off x="-7764463" y="-1901825"/>
                <a:ext cx="388937" cy="792163"/>
              </a:xfrm>
              <a:custGeom>
                <a:avLst/>
                <a:gdLst>
                  <a:gd name="T0" fmla="*/ 0 w 104"/>
                  <a:gd name="T1" fmla="*/ 0 h 211"/>
                  <a:gd name="T2" fmla="*/ 100 w 104"/>
                  <a:gd name="T3" fmla="*/ 100 h 211"/>
                  <a:gd name="T4" fmla="*/ 100 w 104"/>
                  <a:gd name="T5" fmla="*/ 111 h 211"/>
                  <a:gd name="T6" fmla="*/ 0 w 104"/>
                  <a:gd name="T7" fmla="*/ 211 h 211"/>
                  <a:gd name="T8" fmla="*/ 0 w 104"/>
                  <a:gd name="T9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211">
                    <a:moveTo>
                      <a:pt x="0" y="0"/>
                    </a:moveTo>
                    <a:cubicBezTo>
                      <a:pt x="34" y="34"/>
                      <a:pt x="67" y="67"/>
                      <a:pt x="100" y="100"/>
                    </a:cubicBezTo>
                    <a:cubicBezTo>
                      <a:pt x="104" y="104"/>
                      <a:pt x="104" y="107"/>
                      <a:pt x="100" y="111"/>
                    </a:cubicBezTo>
                    <a:cubicBezTo>
                      <a:pt x="67" y="144"/>
                      <a:pt x="34" y="177"/>
                      <a:pt x="0" y="211"/>
                    </a:cubicBezTo>
                    <a:cubicBezTo>
                      <a:pt x="0" y="140"/>
                      <a:pt x="0" y="71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4" name="Freeform 13"/>
              <p:cNvSpPr>
                <a:spLocks/>
              </p:cNvSpPr>
              <p:nvPr/>
            </p:nvSpPr>
            <p:spPr bwMode="auto">
              <a:xfrm>
                <a:off x="-7764463" y="-176213"/>
                <a:ext cx="393700" cy="795338"/>
              </a:xfrm>
              <a:custGeom>
                <a:avLst/>
                <a:gdLst>
                  <a:gd name="T0" fmla="*/ 0 w 105"/>
                  <a:gd name="T1" fmla="*/ 0 h 212"/>
                  <a:gd name="T2" fmla="*/ 100 w 105"/>
                  <a:gd name="T3" fmla="*/ 100 h 212"/>
                  <a:gd name="T4" fmla="*/ 99 w 105"/>
                  <a:gd name="T5" fmla="*/ 113 h 212"/>
                  <a:gd name="T6" fmla="*/ 0 w 105"/>
                  <a:gd name="T7" fmla="*/ 212 h 212"/>
                  <a:gd name="T8" fmla="*/ 0 w 105"/>
                  <a:gd name="T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212">
                    <a:moveTo>
                      <a:pt x="0" y="0"/>
                    </a:moveTo>
                    <a:cubicBezTo>
                      <a:pt x="34" y="34"/>
                      <a:pt x="66" y="68"/>
                      <a:pt x="100" y="100"/>
                    </a:cubicBezTo>
                    <a:cubicBezTo>
                      <a:pt x="105" y="106"/>
                      <a:pt x="103" y="108"/>
                      <a:pt x="99" y="113"/>
                    </a:cubicBezTo>
                    <a:cubicBezTo>
                      <a:pt x="66" y="145"/>
                      <a:pt x="33" y="178"/>
                      <a:pt x="0" y="212"/>
                    </a:cubicBezTo>
                    <a:cubicBezTo>
                      <a:pt x="0" y="141"/>
                      <a:pt x="0" y="72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</p:grpSp>
      <p:grpSp>
        <p:nvGrpSpPr>
          <p:cNvPr id="98" name="Group 97"/>
          <p:cNvGrpSpPr/>
          <p:nvPr/>
        </p:nvGrpSpPr>
        <p:grpSpPr>
          <a:xfrm>
            <a:off x="3733800" y="2075293"/>
            <a:ext cx="2177228" cy="2200701"/>
            <a:chOff x="3733800" y="2075293"/>
            <a:chExt cx="2177228" cy="2200701"/>
          </a:xfrm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64C642BF-58E0-497E-AB18-6C37A3BB4235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3800" y="2075293"/>
              <a:ext cx="2177228" cy="2200701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7CDB6AFF-E87D-4F5F-99F0-E0E7CAE23DB1}"/>
                </a:ext>
              </a:extLst>
            </p:cNvPr>
            <p:cNvSpPr txBox="1"/>
            <p:nvPr/>
          </p:nvSpPr>
          <p:spPr>
            <a:xfrm>
              <a:off x="5183413" y="3348257"/>
              <a:ext cx="484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en-AU" sz="1200" dirty="0"/>
                <a:t>{api}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B6E8F7B-CA34-430D-A4AF-027E31B3EA09}"/>
                </a:ext>
              </a:extLst>
            </p:cNvPr>
            <p:cNvSpPr txBox="1"/>
            <p:nvPr/>
          </p:nvSpPr>
          <p:spPr>
            <a:xfrm>
              <a:off x="3924049" y="3840913"/>
              <a:ext cx="185327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accent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Software Platform</a:t>
              </a:r>
            </a:p>
          </p:txBody>
        </p:sp>
        <p:sp>
          <p:nvSpPr>
            <p:cNvPr id="102" name="Freeform 311"/>
            <p:cNvSpPr>
              <a:spLocks/>
            </p:cNvSpPr>
            <p:nvPr/>
          </p:nvSpPr>
          <p:spPr bwMode="auto">
            <a:xfrm>
              <a:off x="4974432" y="2867188"/>
              <a:ext cx="230413" cy="308455"/>
            </a:xfrm>
            <a:custGeom>
              <a:avLst/>
              <a:gdLst/>
              <a:ahLst/>
              <a:cxnLst/>
              <a:rect l="l" t="t" r="r" b="b"/>
              <a:pathLst>
                <a:path w="2628900" h="3519322">
                  <a:moveTo>
                    <a:pt x="1279030" y="387825"/>
                  </a:moveTo>
                  <a:cubicBezTo>
                    <a:pt x="989923" y="410376"/>
                    <a:pt x="744608" y="608005"/>
                    <a:pt x="688817" y="880256"/>
                  </a:cubicBezTo>
                  <a:cubicBezTo>
                    <a:pt x="658812" y="1037703"/>
                    <a:pt x="662563" y="1198898"/>
                    <a:pt x="658812" y="1356345"/>
                  </a:cubicBezTo>
                  <a:cubicBezTo>
                    <a:pt x="658812" y="1412576"/>
                    <a:pt x="673815" y="1423822"/>
                    <a:pt x="726324" y="1423822"/>
                  </a:cubicBezTo>
                  <a:cubicBezTo>
                    <a:pt x="925107" y="1423822"/>
                    <a:pt x="1120141" y="1423822"/>
                    <a:pt x="1318924" y="1423822"/>
                  </a:cubicBezTo>
                  <a:cubicBezTo>
                    <a:pt x="1517708" y="1423822"/>
                    <a:pt x="1720243" y="1423822"/>
                    <a:pt x="1919026" y="1423822"/>
                  </a:cubicBezTo>
                  <a:cubicBezTo>
                    <a:pt x="1964034" y="1423822"/>
                    <a:pt x="1979037" y="1412576"/>
                    <a:pt x="1979037" y="1363842"/>
                  </a:cubicBezTo>
                  <a:cubicBezTo>
                    <a:pt x="1975286" y="1240134"/>
                    <a:pt x="1982787" y="1116426"/>
                    <a:pt x="1975286" y="988969"/>
                  </a:cubicBezTo>
                  <a:cubicBezTo>
                    <a:pt x="1967785" y="685322"/>
                    <a:pt x="1705240" y="415414"/>
                    <a:pt x="1405189" y="389173"/>
                  </a:cubicBezTo>
                  <a:cubicBezTo>
                    <a:pt x="1362526" y="384955"/>
                    <a:pt x="1320331" y="384604"/>
                    <a:pt x="1279030" y="387825"/>
                  </a:cubicBezTo>
                  <a:close/>
                  <a:moveTo>
                    <a:pt x="1370528" y="444"/>
                  </a:moveTo>
                  <a:cubicBezTo>
                    <a:pt x="1656892" y="8528"/>
                    <a:pt x="1907922" y="127327"/>
                    <a:pt x="2118871" y="366332"/>
                  </a:cubicBezTo>
                  <a:cubicBezTo>
                    <a:pt x="2287631" y="553787"/>
                    <a:pt x="2351384" y="782482"/>
                    <a:pt x="2355134" y="1026173"/>
                  </a:cubicBezTo>
                  <a:cubicBezTo>
                    <a:pt x="2355134" y="1138646"/>
                    <a:pt x="2355134" y="1251119"/>
                    <a:pt x="2355134" y="1363592"/>
                  </a:cubicBezTo>
                  <a:cubicBezTo>
                    <a:pt x="2355134" y="1404832"/>
                    <a:pt x="2362635" y="1423577"/>
                    <a:pt x="2407637" y="1434824"/>
                  </a:cubicBezTo>
                  <a:cubicBezTo>
                    <a:pt x="2546395" y="1472315"/>
                    <a:pt x="2628900" y="1584788"/>
                    <a:pt x="2628900" y="1727254"/>
                  </a:cubicBezTo>
                  <a:cubicBezTo>
                    <a:pt x="2628900" y="2207138"/>
                    <a:pt x="2628900" y="2687023"/>
                    <a:pt x="2628900" y="3166907"/>
                  </a:cubicBezTo>
                  <a:cubicBezTo>
                    <a:pt x="2628900" y="3399351"/>
                    <a:pt x="2508893" y="3519322"/>
                    <a:pt x="2272630" y="3519322"/>
                  </a:cubicBezTo>
                  <a:cubicBezTo>
                    <a:pt x="1953862" y="3519322"/>
                    <a:pt x="1635093" y="3519322"/>
                    <a:pt x="1312575" y="3519322"/>
                  </a:cubicBezTo>
                  <a:cubicBezTo>
                    <a:pt x="986306" y="3519322"/>
                    <a:pt x="656288" y="3519322"/>
                    <a:pt x="326269" y="3519322"/>
                  </a:cubicBezTo>
                  <a:cubicBezTo>
                    <a:pt x="131258" y="3519322"/>
                    <a:pt x="0" y="3388104"/>
                    <a:pt x="0" y="3196900"/>
                  </a:cubicBezTo>
                  <a:cubicBezTo>
                    <a:pt x="0" y="2713266"/>
                    <a:pt x="0" y="2233382"/>
                    <a:pt x="0" y="1749749"/>
                  </a:cubicBezTo>
                  <a:cubicBezTo>
                    <a:pt x="0" y="1584788"/>
                    <a:pt x="78755" y="1476065"/>
                    <a:pt x="240014" y="1434824"/>
                  </a:cubicBezTo>
                  <a:cubicBezTo>
                    <a:pt x="285016" y="1423577"/>
                    <a:pt x="285016" y="1401083"/>
                    <a:pt x="285016" y="1363592"/>
                  </a:cubicBezTo>
                  <a:cubicBezTo>
                    <a:pt x="288767" y="1202380"/>
                    <a:pt x="277516" y="1041169"/>
                    <a:pt x="296267" y="879958"/>
                  </a:cubicBezTo>
                  <a:cubicBezTo>
                    <a:pt x="345020" y="475056"/>
                    <a:pt x="671289" y="111393"/>
                    <a:pt x="1072561" y="28913"/>
                  </a:cubicBezTo>
                  <a:cubicBezTo>
                    <a:pt x="1175692" y="7356"/>
                    <a:pt x="1275073" y="-2251"/>
                    <a:pt x="1370528" y="4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3" name="Freeform 16"/>
            <p:cNvSpPr>
              <a:spLocks noEditPoints="1"/>
            </p:cNvSpPr>
            <p:nvPr/>
          </p:nvSpPr>
          <p:spPr bwMode="auto">
            <a:xfrm>
              <a:off x="4079748" y="3308317"/>
              <a:ext cx="317537" cy="308198"/>
            </a:xfrm>
            <a:custGeom>
              <a:avLst/>
              <a:gdLst>
                <a:gd name="T0" fmla="*/ 18 w 43"/>
                <a:gd name="T1" fmla="*/ 1 h 42"/>
                <a:gd name="T2" fmla="*/ 17 w 43"/>
                <a:gd name="T3" fmla="*/ 4 h 42"/>
                <a:gd name="T4" fmla="*/ 13 w 43"/>
                <a:gd name="T5" fmla="*/ 6 h 42"/>
                <a:gd name="T6" fmla="*/ 10 w 43"/>
                <a:gd name="T7" fmla="*/ 4 h 42"/>
                <a:gd name="T8" fmla="*/ 5 w 43"/>
                <a:gd name="T9" fmla="*/ 10 h 42"/>
                <a:gd name="T10" fmla="*/ 7 w 43"/>
                <a:gd name="T11" fmla="*/ 12 h 42"/>
                <a:gd name="T12" fmla="*/ 5 w 43"/>
                <a:gd name="T13" fmla="*/ 16 h 42"/>
                <a:gd name="T14" fmla="*/ 2 w 43"/>
                <a:gd name="T15" fmla="*/ 17 h 42"/>
                <a:gd name="T16" fmla="*/ 2 w 43"/>
                <a:gd name="T17" fmla="*/ 25 h 42"/>
                <a:gd name="T18" fmla="*/ 5 w 43"/>
                <a:gd name="T19" fmla="*/ 25 h 42"/>
                <a:gd name="T20" fmla="*/ 7 w 43"/>
                <a:gd name="T21" fmla="*/ 29 h 42"/>
                <a:gd name="T22" fmla="*/ 5 w 43"/>
                <a:gd name="T23" fmla="*/ 32 h 42"/>
                <a:gd name="T24" fmla="*/ 10 w 43"/>
                <a:gd name="T25" fmla="*/ 37 h 42"/>
                <a:gd name="T26" fmla="*/ 13 w 43"/>
                <a:gd name="T27" fmla="*/ 36 h 42"/>
                <a:gd name="T28" fmla="*/ 17 w 43"/>
                <a:gd name="T29" fmla="*/ 37 h 42"/>
                <a:gd name="T30" fmla="*/ 18 w 43"/>
                <a:gd name="T31" fmla="*/ 40 h 42"/>
                <a:gd name="T32" fmla="*/ 25 w 43"/>
                <a:gd name="T33" fmla="*/ 40 h 42"/>
                <a:gd name="T34" fmla="*/ 26 w 43"/>
                <a:gd name="T35" fmla="*/ 37 h 42"/>
                <a:gd name="T36" fmla="*/ 30 w 43"/>
                <a:gd name="T37" fmla="*/ 36 h 42"/>
                <a:gd name="T38" fmla="*/ 33 w 43"/>
                <a:gd name="T39" fmla="*/ 37 h 42"/>
                <a:gd name="T40" fmla="*/ 38 w 43"/>
                <a:gd name="T41" fmla="*/ 32 h 42"/>
                <a:gd name="T42" fmla="*/ 36 w 43"/>
                <a:gd name="T43" fmla="*/ 29 h 42"/>
                <a:gd name="T44" fmla="*/ 38 w 43"/>
                <a:gd name="T45" fmla="*/ 25 h 42"/>
                <a:gd name="T46" fmla="*/ 41 w 43"/>
                <a:gd name="T47" fmla="*/ 25 h 42"/>
                <a:gd name="T48" fmla="*/ 41 w 43"/>
                <a:gd name="T49" fmla="*/ 17 h 42"/>
                <a:gd name="T50" fmla="*/ 38 w 43"/>
                <a:gd name="T51" fmla="*/ 16 h 42"/>
                <a:gd name="T52" fmla="*/ 36 w 43"/>
                <a:gd name="T53" fmla="*/ 12 h 42"/>
                <a:gd name="T54" fmla="*/ 38 w 43"/>
                <a:gd name="T55" fmla="*/ 10 h 42"/>
                <a:gd name="T56" fmla="*/ 33 w 43"/>
                <a:gd name="T57" fmla="*/ 4 h 42"/>
                <a:gd name="T58" fmla="*/ 30 w 43"/>
                <a:gd name="T59" fmla="*/ 6 h 42"/>
                <a:gd name="T60" fmla="*/ 26 w 43"/>
                <a:gd name="T61" fmla="*/ 4 h 42"/>
                <a:gd name="T62" fmla="*/ 25 w 43"/>
                <a:gd name="T63" fmla="*/ 1 h 42"/>
                <a:gd name="T64" fmla="*/ 21 w 43"/>
                <a:gd name="T65" fmla="*/ 0 h 42"/>
                <a:gd name="T66" fmla="*/ 33 w 43"/>
                <a:gd name="T67" fmla="*/ 21 h 42"/>
                <a:gd name="T68" fmla="*/ 10 w 43"/>
                <a:gd name="T6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" h="42">
                  <a:moveTo>
                    <a:pt x="21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7" y="4"/>
                    <a:pt x="17" y="4"/>
                  </a:cubicBezTo>
                  <a:cubicBezTo>
                    <a:pt x="16" y="5"/>
                    <a:pt x="16" y="5"/>
                    <a:pt x="15" y="5"/>
                  </a:cubicBezTo>
                  <a:cubicBezTo>
                    <a:pt x="14" y="5"/>
                    <a:pt x="14" y="6"/>
                    <a:pt x="13" y="6"/>
                  </a:cubicBezTo>
                  <a:cubicBezTo>
                    <a:pt x="13" y="6"/>
                    <a:pt x="12" y="6"/>
                    <a:pt x="12" y="6"/>
                  </a:cubicBezTo>
                  <a:cubicBezTo>
                    <a:pt x="11" y="5"/>
                    <a:pt x="11" y="5"/>
                    <a:pt x="10" y="4"/>
                  </a:cubicBezTo>
                  <a:cubicBezTo>
                    <a:pt x="9" y="3"/>
                    <a:pt x="9" y="4"/>
                    <a:pt x="6" y="6"/>
                  </a:cubicBezTo>
                  <a:cubicBezTo>
                    <a:pt x="4" y="8"/>
                    <a:pt x="4" y="9"/>
                    <a:pt x="5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3"/>
                    <a:pt x="6" y="14"/>
                    <a:pt x="6" y="14"/>
                  </a:cubicBezTo>
                  <a:cubicBezTo>
                    <a:pt x="5" y="15"/>
                    <a:pt x="5" y="15"/>
                    <a:pt x="5" y="16"/>
                  </a:cubicBezTo>
                  <a:cubicBezTo>
                    <a:pt x="5" y="17"/>
                    <a:pt x="5" y="17"/>
                    <a:pt x="4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7"/>
                    <a:pt x="0" y="18"/>
                    <a:pt x="0" y="21"/>
                  </a:cubicBezTo>
                  <a:cubicBezTo>
                    <a:pt x="0" y="24"/>
                    <a:pt x="0" y="25"/>
                    <a:pt x="2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6"/>
                    <a:pt x="5" y="27"/>
                    <a:pt x="6" y="27"/>
                  </a:cubicBezTo>
                  <a:cubicBezTo>
                    <a:pt x="6" y="28"/>
                    <a:pt x="6" y="29"/>
                    <a:pt x="7" y="29"/>
                  </a:cubicBezTo>
                  <a:cubicBezTo>
                    <a:pt x="7" y="29"/>
                    <a:pt x="7" y="30"/>
                    <a:pt x="6" y="30"/>
                  </a:cubicBezTo>
                  <a:cubicBezTo>
                    <a:pt x="6" y="31"/>
                    <a:pt x="5" y="31"/>
                    <a:pt x="5" y="32"/>
                  </a:cubicBezTo>
                  <a:cubicBezTo>
                    <a:pt x="4" y="33"/>
                    <a:pt x="4" y="34"/>
                    <a:pt x="6" y="36"/>
                  </a:cubicBezTo>
                  <a:cubicBezTo>
                    <a:pt x="9" y="38"/>
                    <a:pt x="9" y="39"/>
                    <a:pt x="10" y="37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6"/>
                    <a:pt x="13" y="36"/>
                    <a:pt x="13" y="36"/>
                  </a:cubicBezTo>
                  <a:cubicBezTo>
                    <a:pt x="14" y="36"/>
                    <a:pt x="14" y="36"/>
                    <a:pt x="15" y="37"/>
                  </a:cubicBezTo>
                  <a:cubicBezTo>
                    <a:pt x="16" y="37"/>
                    <a:pt x="16" y="37"/>
                    <a:pt x="17" y="37"/>
                  </a:cubicBezTo>
                  <a:cubicBezTo>
                    <a:pt x="17" y="37"/>
                    <a:pt x="18" y="38"/>
                    <a:pt x="18" y="38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42"/>
                    <a:pt x="18" y="42"/>
                    <a:pt x="21" y="42"/>
                  </a:cubicBezTo>
                  <a:cubicBezTo>
                    <a:pt x="25" y="42"/>
                    <a:pt x="25" y="42"/>
                    <a:pt x="25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38"/>
                    <a:pt x="26" y="37"/>
                    <a:pt x="26" y="37"/>
                  </a:cubicBezTo>
                  <a:cubicBezTo>
                    <a:pt x="27" y="37"/>
                    <a:pt x="27" y="37"/>
                    <a:pt x="28" y="37"/>
                  </a:cubicBezTo>
                  <a:cubicBezTo>
                    <a:pt x="29" y="36"/>
                    <a:pt x="29" y="36"/>
                    <a:pt x="30" y="36"/>
                  </a:cubicBezTo>
                  <a:cubicBezTo>
                    <a:pt x="30" y="36"/>
                    <a:pt x="31" y="36"/>
                    <a:pt x="31" y="36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4" y="39"/>
                    <a:pt x="34" y="38"/>
                    <a:pt x="37" y="36"/>
                  </a:cubicBezTo>
                  <a:cubicBezTo>
                    <a:pt x="39" y="34"/>
                    <a:pt x="39" y="33"/>
                    <a:pt x="38" y="32"/>
                  </a:cubicBezTo>
                  <a:cubicBezTo>
                    <a:pt x="38" y="31"/>
                    <a:pt x="37" y="31"/>
                    <a:pt x="36" y="30"/>
                  </a:cubicBezTo>
                  <a:cubicBezTo>
                    <a:pt x="36" y="30"/>
                    <a:pt x="36" y="29"/>
                    <a:pt x="36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7" y="27"/>
                    <a:pt x="38" y="26"/>
                    <a:pt x="38" y="25"/>
                  </a:cubicBezTo>
                  <a:cubicBezTo>
                    <a:pt x="38" y="25"/>
                    <a:pt x="38" y="25"/>
                    <a:pt x="39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5"/>
                    <a:pt x="43" y="24"/>
                    <a:pt x="43" y="21"/>
                  </a:cubicBezTo>
                  <a:cubicBezTo>
                    <a:pt x="43" y="18"/>
                    <a:pt x="43" y="17"/>
                    <a:pt x="41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17"/>
                    <a:pt x="38" y="17"/>
                    <a:pt x="38" y="16"/>
                  </a:cubicBezTo>
                  <a:cubicBezTo>
                    <a:pt x="38" y="15"/>
                    <a:pt x="37" y="15"/>
                    <a:pt x="37" y="14"/>
                  </a:cubicBezTo>
                  <a:cubicBezTo>
                    <a:pt x="37" y="14"/>
                    <a:pt x="37" y="13"/>
                    <a:pt x="36" y="12"/>
                  </a:cubicBezTo>
                  <a:cubicBezTo>
                    <a:pt x="36" y="12"/>
                    <a:pt x="36" y="12"/>
                    <a:pt x="36" y="1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9" y="9"/>
                    <a:pt x="39" y="8"/>
                    <a:pt x="37" y="6"/>
                  </a:cubicBezTo>
                  <a:cubicBezTo>
                    <a:pt x="34" y="4"/>
                    <a:pt x="34" y="3"/>
                    <a:pt x="33" y="4"/>
                  </a:cubicBezTo>
                  <a:cubicBezTo>
                    <a:pt x="32" y="5"/>
                    <a:pt x="31" y="5"/>
                    <a:pt x="31" y="6"/>
                  </a:cubicBezTo>
                  <a:cubicBezTo>
                    <a:pt x="31" y="6"/>
                    <a:pt x="30" y="6"/>
                    <a:pt x="30" y="6"/>
                  </a:cubicBezTo>
                  <a:cubicBezTo>
                    <a:pt x="29" y="6"/>
                    <a:pt x="29" y="5"/>
                    <a:pt x="28" y="5"/>
                  </a:cubicBezTo>
                  <a:cubicBezTo>
                    <a:pt x="27" y="5"/>
                    <a:pt x="27" y="5"/>
                    <a:pt x="26" y="4"/>
                  </a:cubicBezTo>
                  <a:cubicBezTo>
                    <a:pt x="26" y="4"/>
                    <a:pt x="25" y="4"/>
                    <a:pt x="25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7"/>
                    <a:pt x="28" y="33"/>
                    <a:pt x="21" y="33"/>
                  </a:cubicBezTo>
                  <a:cubicBezTo>
                    <a:pt x="15" y="33"/>
                    <a:pt x="10" y="27"/>
                    <a:pt x="10" y="21"/>
                  </a:cubicBezTo>
                  <a:cubicBezTo>
                    <a:pt x="10" y="14"/>
                    <a:pt x="15" y="9"/>
                    <a:pt x="2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4" name="Freeform 186"/>
            <p:cNvSpPr>
              <a:spLocks/>
            </p:cNvSpPr>
            <p:nvPr/>
          </p:nvSpPr>
          <p:spPr bwMode="auto">
            <a:xfrm>
              <a:off x="4926331" y="3308317"/>
              <a:ext cx="326614" cy="267141"/>
            </a:xfrm>
            <a:custGeom>
              <a:avLst/>
              <a:gdLst/>
              <a:ahLst/>
              <a:cxnLst/>
              <a:rect l="l" t="t" r="r" b="b"/>
              <a:pathLst>
                <a:path w="5282962" h="4320992">
                  <a:moveTo>
                    <a:pt x="2642950" y="3360554"/>
                  </a:moveTo>
                  <a:cubicBezTo>
                    <a:pt x="2508111" y="3360554"/>
                    <a:pt x="2403237" y="3461683"/>
                    <a:pt x="2403237" y="3596521"/>
                  </a:cubicBezTo>
                  <a:cubicBezTo>
                    <a:pt x="2403237" y="3735105"/>
                    <a:pt x="2504366" y="3839979"/>
                    <a:pt x="2639204" y="3839979"/>
                  </a:cubicBezTo>
                  <a:cubicBezTo>
                    <a:pt x="2777788" y="3839979"/>
                    <a:pt x="2882662" y="3738851"/>
                    <a:pt x="2882662" y="3604012"/>
                  </a:cubicBezTo>
                  <a:cubicBezTo>
                    <a:pt x="2882662" y="3465428"/>
                    <a:pt x="2777788" y="3360554"/>
                    <a:pt x="2642950" y="3360554"/>
                  </a:cubicBezTo>
                  <a:close/>
                  <a:moveTo>
                    <a:pt x="2462282" y="960829"/>
                  </a:moveTo>
                  <a:cubicBezTo>
                    <a:pt x="2413488" y="957079"/>
                    <a:pt x="2402228" y="972077"/>
                    <a:pt x="2402228" y="1020820"/>
                  </a:cubicBezTo>
                  <a:cubicBezTo>
                    <a:pt x="2402228" y="1317028"/>
                    <a:pt x="2402228" y="1616985"/>
                    <a:pt x="2402228" y="1913193"/>
                  </a:cubicBezTo>
                  <a:cubicBezTo>
                    <a:pt x="2402228" y="2216899"/>
                    <a:pt x="2402228" y="2516857"/>
                    <a:pt x="2402228" y="2820563"/>
                  </a:cubicBezTo>
                  <a:cubicBezTo>
                    <a:pt x="2398474" y="2865557"/>
                    <a:pt x="2409734" y="2884304"/>
                    <a:pt x="2462282" y="2884304"/>
                  </a:cubicBezTo>
                  <a:cubicBezTo>
                    <a:pt x="2582391" y="2880555"/>
                    <a:pt x="2706253" y="2880555"/>
                    <a:pt x="2830115" y="2880555"/>
                  </a:cubicBezTo>
                  <a:cubicBezTo>
                    <a:pt x="2871402" y="2884304"/>
                    <a:pt x="2882662" y="2873056"/>
                    <a:pt x="2882662" y="2828062"/>
                  </a:cubicBezTo>
                  <a:cubicBezTo>
                    <a:pt x="2882662" y="2224398"/>
                    <a:pt x="2882662" y="1620734"/>
                    <a:pt x="2882662" y="1017071"/>
                  </a:cubicBezTo>
                  <a:cubicBezTo>
                    <a:pt x="2882662" y="964578"/>
                    <a:pt x="2863895" y="960829"/>
                    <a:pt x="2822608" y="960829"/>
                  </a:cubicBezTo>
                  <a:cubicBezTo>
                    <a:pt x="2702499" y="960829"/>
                    <a:pt x="2582391" y="964578"/>
                    <a:pt x="2462282" y="960829"/>
                  </a:cubicBezTo>
                  <a:close/>
                  <a:moveTo>
                    <a:pt x="2607512" y="1217"/>
                  </a:moveTo>
                  <a:cubicBezTo>
                    <a:pt x="2753962" y="-8967"/>
                    <a:pt x="2898398" y="44953"/>
                    <a:pt x="3017930" y="157480"/>
                  </a:cubicBezTo>
                  <a:cubicBezTo>
                    <a:pt x="3164183" y="288762"/>
                    <a:pt x="3254184" y="461304"/>
                    <a:pt x="3359185" y="622593"/>
                  </a:cubicBezTo>
                  <a:cubicBezTo>
                    <a:pt x="3801691" y="1316512"/>
                    <a:pt x="4244198" y="2017932"/>
                    <a:pt x="4686704" y="2715602"/>
                  </a:cubicBezTo>
                  <a:cubicBezTo>
                    <a:pt x="4799206" y="2895646"/>
                    <a:pt x="4915457" y="3075689"/>
                    <a:pt x="5031709" y="3255733"/>
                  </a:cubicBezTo>
                  <a:cubicBezTo>
                    <a:pt x="5132960" y="3417022"/>
                    <a:pt x="5241712" y="3574561"/>
                    <a:pt x="5282962" y="3765857"/>
                  </a:cubicBezTo>
                  <a:cubicBezTo>
                    <a:pt x="5282962" y="3822121"/>
                    <a:pt x="5282962" y="3874634"/>
                    <a:pt x="5282962" y="3930897"/>
                  </a:cubicBezTo>
                  <a:cubicBezTo>
                    <a:pt x="5237962" y="4163454"/>
                    <a:pt x="5065459" y="4305989"/>
                    <a:pt x="4821706" y="4313490"/>
                  </a:cubicBezTo>
                  <a:cubicBezTo>
                    <a:pt x="4806706" y="4313490"/>
                    <a:pt x="4787955" y="4305989"/>
                    <a:pt x="4772955" y="4320992"/>
                  </a:cubicBezTo>
                  <a:cubicBezTo>
                    <a:pt x="4506701" y="4320992"/>
                    <a:pt x="4244198" y="4320992"/>
                    <a:pt x="3977944" y="4320992"/>
                  </a:cubicBezTo>
                  <a:cubicBezTo>
                    <a:pt x="3962944" y="4309739"/>
                    <a:pt x="3944193" y="4313490"/>
                    <a:pt x="3929193" y="4313490"/>
                  </a:cubicBezTo>
                  <a:cubicBezTo>
                    <a:pt x="3610439" y="4313490"/>
                    <a:pt x="3295434" y="4313490"/>
                    <a:pt x="2976680" y="4313490"/>
                  </a:cubicBezTo>
                  <a:cubicBezTo>
                    <a:pt x="2961680" y="4313490"/>
                    <a:pt x="2942929" y="4309739"/>
                    <a:pt x="2927929" y="4320992"/>
                  </a:cubicBezTo>
                  <a:cubicBezTo>
                    <a:pt x="2117918" y="4320992"/>
                    <a:pt x="1307907" y="4320992"/>
                    <a:pt x="497895" y="4320992"/>
                  </a:cubicBezTo>
                  <a:cubicBezTo>
                    <a:pt x="449145" y="4309739"/>
                    <a:pt x="404144" y="4298487"/>
                    <a:pt x="355393" y="4283483"/>
                  </a:cubicBezTo>
                  <a:cubicBezTo>
                    <a:pt x="36639" y="4189710"/>
                    <a:pt x="-79613" y="3915894"/>
                    <a:pt x="55389" y="3593315"/>
                  </a:cubicBezTo>
                  <a:cubicBezTo>
                    <a:pt x="130390" y="3417022"/>
                    <a:pt x="254142" y="3270737"/>
                    <a:pt x="355393" y="3109448"/>
                  </a:cubicBezTo>
                  <a:cubicBezTo>
                    <a:pt x="745399" y="2483045"/>
                    <a:pt x="1139154" y="1864145"/>
                    <a:pt x="1532910" y="1241494"/>
                  </a:cubicBezTo>
                  <a:cubicBezTo>
                    <a:pt x="1716662" y="952673"/>
                    <a:pt x="1904165" y="667604"/>
                    <a:pt x="2076667" y="375033"/>
                  </a:cubicBezTo>
                  <a:cubicBezTo>
                    <a:pt x="2144168" y="258755"/>
                    <a:pt x="2234170" y="161231"/>
                    <a:pt x="2346671" y="89964"/>
                  </a:cubicBezTo>
                  <a:cubicBezTo>
                    <a:pt x="2431047" y="36513"/>
                    <a:pt x="2519642" y="7327"/>
                    <a:pt x="2607512" y="12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grpSp>
          <p:nvGrpSpPr>
            <p:cNvPr id="105" name="Group 104"/>
            <p:cNvGrpSpPr/>
            <p:nvPr/>
          </p:nvGrpSpPr>
          <p:grpSpPr>
            <a:xfrm>
              <a:off x="4222219" y="2539040"/>
              <a:ext cx="350131" cy="347407"/>
              <a:chOff x="-12877801" y="-3252787"/>
              <a:chExt cx="5929420" cy="5883275"/>
            </a:xfrm>
          </p:grpSpPr>
          <p:sp>
            <p:nvSpPr>
              <p:cNvPr id="109" name="Freeform 21"/>
              <p:cNvSpPr>
                <a:spLocks/>
              </p:cNvSpPr>
              <p:nvPr/>
            </p:nvSpPr>
            <p:spPr bwMode="auto">
              <a:xfrm>
                <a:off x="-12877801" y="-3252787"/>
                <a:ext cx="4995863" cy="2200275"/>
              </a:xfrm>
              <a:custGeom>
                <a:avLst/>
                <a:gdLst>
                  <a:gd name="T0" fmla="*/ 663 w 1332"/>
                  <a:gd name="T1" fmla="*/ 0 h 587"/>
                  <a:gd name="T2" fmla="*/ 1078 w 1332"/>
                  <a:gd name="T3" fmla="*/ 63 h 587"/>
                  <a:gd name="T4" fmla="*/ 1268 w 1332"/>
                  <a:gd name="T5" fmla="*/ 171 h 587"/>
                  <a:gd name="T6" fmla="*/ 1325 w 1332"/>
                  <a:gd name="T7" fmla="*/ 275 h 587"/>
                  <a:gd name="T8" fmla="*/ 1268 w 1332"/>
                  <a:gd name="T9" fmla="*/ 413 h 587"/>
                  <a:gd name="T10" fmla="*/ 1059 w 1332"/>
                  <a:gd name="T11" fmla="*/ 528 h 587"/>
                  <a:gd name="T12" fmla="*/ 837 w 1332"/>
                  <a:gd name="T13" fmla="*/ 575 h 587"/>
                  <a:gd name="T14" fmla="*/ 605 w 1332"/>
                  <a:gd name="T15" fmla="*/ 583 h 587"/>
                  <a:gd name="T16" fmla="*/ 209 w 1332"/>
                  <a:gd name="T17" fmla="*/ 501 h 587"/>
                  <a:gd name="T18" fmla="*/ 52 w 1332"/>
                  <a:gd name="T19" fmla="*/ 392 h 587"/>
                  <a:gd name="T20" fmla="*/ 49 w 1332"/>
                  <a:gd name="T21" fmla="*/ 197 h 587"/>
                  <a:gd name="T22" fmla="*/ 169 w 1332"/>
                  <a:gd name="T23" fmla="*/ 103 h 587"/>
                  <a:gd name="T24" fmla="*/ 435 w 1332"/>
                  <a:gd name="T25" fmla="*/ 19 h 587"/>
                  <a:gd name="T26" fmla="*/ 663 w 1332"/>
                  <a:gd name="T27" fmla="*/ 0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32" h="587">
                    <a:moveTo>
                      <a:pt x="663" y="0"/>
                    </a:moveTo>
                    <a:cubicBezTo>
                      <a:pt x="809" y="0"/>
                      <a:pt x="946" y="17"/>
                      <a:pt x="1078" y="63"/>
                    </a:cubicBezTo>
                    <a:cubicBezTo>
                      <a:pt x="1148" y="87"/>
                      <a:pt x="1214" y="119"/>
                      <a:pt x="1268" y="171"/>
                    </a:cubicBezTo>
                    <a:cubicBezTo>
                      <a:pt x="1297" y="200"/>
                      <a:pt x="1320" y="233"/>
                      <a:pt x="1325" y="275"/>
                    </a:cubicBezTo>
                    <a:cubicBezTo>
                      <a:pt x="1332" y="331"/>
                      <a:pt x="1307" y="375"/>
                      <a:pt x="1268" y="413"/>
                    </a:cubicBezTo>
                    <a:cubicBezTo>
                      <a:pt x="1209" y="470"/>
                      <a:pt x="1136" y="503"/>
                      <a:pt x="1059" y="528"/>
                    </a:cubicBezTo>
                    <a:cubicBezTo>
                      <a:pt x="987" y="552"/>
                      <a:pt x="912" y="566"/>
                      <a:pt x="837" y="575"/>
                    </a:cubicBezTo>
                    <a:cubicBezTo>
                      <a:pt x="760" y="585"/>
                      <a:pt x="682" y="587"/>
                      <a:pt x="605" y="583"/>
                    </a:cubicBezTo>
                    <a:cubicBezTo>
                      <a:pt x="468" y="577"/>
                      <a:pt x="335" y="556"/>
                      <a:pt x="209" y="501"/>
                    </a:cubicBezTo>
                    <a:cubicBezTo>
                      <a:pt x="150" y="475"/>
                      <a:pt x="94" y="443"/>
                      <a:pt x="52" y="392"/>
                    </a:cubicBezTo>
                    <a:cubicBezTo>
                      <a:pt x="1" y="331"/>
                      <a:pt x="0" y="261"/>
                      <a:pt x="49" y="197"/>
                    </a:cubicBezTo>
                    <a:cubicBezTo>
                      <a:pt x="81" y="155"/>
                      <a:pt x="123" y="127"/>
                      <a:pt x="169" y="103"/>
                    </a:cubicBezTo>
                    <a:cubicBezTo>
                      <a:pt x="253" y="59"/>
                      <a:pt x="342" y="35"/>
                      <a:pt x="435" y="19"/>
                    </a:cubicBezTo>
                    <a:cubicBezTo>
                      <a:pt x="513" y="5"/>
                      <a:pt x="591" y="0"/>
                      <a:pt x="663" y="0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10" name="Freeform 22"/>
              <p:cNvSpPr>
                <a:spLocks/>
              </p:cNvSpPr>
              <p:nvPr/>
            </p:nvSpPr>
            <p:spPr bwMode="auto">
              <a:xfrm>
                <a:off x="-12836526" y="-1798637"/>
                <a:ext cx="4938713" cy="1890713"/>
              </a:xfrm>
              <a:custGeom>
                <a:avLst/>
                <a:gdLst>
                  <a:gd name="T0" fmla="*/ 1 w 1317"/>
                  <a:gd name="T1" fmla="*/ 4 h 504"/>
                  <a:gd name="T2" fmla="*/ 19 w 1317"/>
                  <a:gd name="T3" fmla="*/ 49 h 504"/>
                  <a:gd name="T4" fmla="*/ 122 w 1317"/>
                  <a:gd name="T5" fmla="*/ 152 h 504"/>
                  <a:gd name="T6" fmla="*/ 379 w 1317"/>
                  <a:gd name="T7" fmla="*/ 248 h 504"/>
                  <a:gd name="T8" fmla="*/ 576 w 1317"/>
                  <a:gd name="T9" fmla="*/ 274 h 504"/>
                  <a:gd name="T10" fmla="*/ 1015 w 1317"/>
                  <a:gd name="T11" fmla="*/ 230 h 504"/>
                  <a:gd name="T12" fmla="*/ 1229 w 1317"/>
                  <a:gd name="T13" fmla="*/ 128 h 504"/>
                  <a:gd name="T14" fmla="*/ 1313 w 1317"/>
                  <a:gd name="T15" fmla="*/ 9 h 504"/>
                  <a:gd name="T16" fmla="*/ 1317 w 1317"/>
                  <a:gd name="T17" fmla="*/ 0 h 504"/>
                  <a:gd name="T18" fmla="*/ 1316 w 1317"/>
                  <a:gd name="T19" fmla="*/ 209 h 504"/>
                  <a:gd name="T20" fmla="*/ 1259 w 1317"/>
                  <a:gd name="T21" fmla="*/ 326 h 504"/>
                  <a:gd name="T22" fmla="*/ 1244 w 1317"/>
                  <a:gd name="T23" fmla="*/ 329 h 504"/>
                  <a:gd name="T24" fmla="*/ 1150 w 1317"/>
                  <a:gd name="T25" fmla="*/ 332 h 504"/>
                  <a:gd name="T26" fmla="*/ 1047 w 1317"/>
                  <a:gd name="T27" fmla="*/ 408 h 504"/>
                  <a:gd name="T28" fmla="*/ 1029 w 1317"/>
                  <a:gd name="T29" fmla="*/ 415 h 504"/>
                  <a:gd name="T30" fmla="*/ 904 w 1317"/>
                  <a:gd name="T31" fmla="*/ 432 h 504"/>
                  <a:gd name="T32" fmla="*/ 853 w 1317"/>
                  <a:gd name="T33" fmla="*/ 481 h 504"/>
                  <a:gd name="T34" fmla="*/ 835 w 1317"/>
                  <a:gd name="T35" fmla="*/ 489 h 504"/>
                  <a:gd name="T36" fmla="*/ 572 w 1317"/>
                  <a:gd name="T37" fmla="*/ 498 h 504"/>
                  <a:gd name="T38" fmla="*/ 160 w 1317"/>
                  <a:gd name="T39" fmla="*/ 399 h 504"/>
                  <a:gd name="T40" fmla="*/ 40 w 1317"/>
                  <a:gd name="T41" fmla="*/ 305 h 504"/>
                  <a:gd name="T42" fmla="*/ 1 w 1317"/>
                  <a:gd name="T43" fmla="*/ 198 h 504"/>
                  <a:gd name="T44" fmla="*/ 1 w 1317"/>
                  <a:gd name="T45" fmla="*/ 4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17" h="504">
                    <a:moveTo>
                      <a:pt x="1" y="4"/>
                    </a:moveTo>
                    <a:cubicBezTo>
                      <a:pt x="7" y="19"/>
                      <a:pt x="11" y="35"/>
                      <a:pt x="19" y="49"/>
                    </a:cubicBezTo>
                    <a:cubicBezTo>
                      <a:pt x="43" y="94"/>
                      <a:pt x="80" y="126"/>
                      <a:pt x="122" y="152"/>
                    </a:cubicBezTo>
                    <a:cubicBezTo>
                      <a:pt x="201" y="201"/>
                      <a:pt x="289" y="229"/>
                      <a:pt x="379" y="248"/>
                    </a:cubicBezTo>
                    <a:cubicBezTo>
                      <a:pt x="444" y="262"/>
                      <a:pt x="509" y="270"/>
                      <a:pt x="576" y="274"/>
                    </a:cubicBezTo>
                    <a:cubicBezTo>
                      <a:pt x="724" y="283"/>
                      <a:pt x="871" y="270"/>
                      <a:pt x="1015" y="230"/>
                    </a:cubicBezTo>
                    <a:cubicBezTo>
                      <a:pt x="1092" y="208"/>
                      <a:pt x="1165" y="178"/>
                      <a:pt x="1229" y="128"/>
                    </a:cubicBezTo>
                    <a:cubicBezTo>
                      <a:pt x="1269" y="97"/>
                      <a:pt x="1301" y="61"/>
                      <a:pt x="1313" y="9"/>
                    </a:cubicBezTo>
                    <a:cubicBezTo>
                      <a:pt x="1313" y="7"/>
                      <a:pt x="1315" y="5"/>
                      <a:pt x="1317" y="0"/>
                    </a:cubicBezTo>
                    <a:cubicBezTo>
                      <a:pt x="1317" y="72"/>
                      <a:pt x="1317" y="140"/>
                      <a:pt x="1316" y="209"/>
                    </a:cubicBezTo>
                    <a:cubicBezTo>
                      <a:pt x="1316" y="257"/>
                      <a:pt x="1292" y="294"/>
                      <a:pt x="1259" y="326"/>
                    </a:cubicBezTo>
                    <a:cubicBezTo>
                      <a:pt x="1254" y="331"/>
                      <a:pt x="1249" y="329"/>
                      <a:pt x="1244" y="329"/>
                    </a:cubicBezTo>
                    <a:cubicBezTo>
                      <a:pt x="1213" y="330"/>
                      <a:pt x="1182" y="330"/>
                      <a:pt x="1150" y="332"/>
                    </a:cubicBezTo>
                    <a:cubicBezTo>
                      <a:pt x="1100" y="335"/>
                      <a:pt x="1066" y="362"/>
                      <a:pt x="1047" y="408"/>
                    </a:cubicBezTo>
                    <a:cubicBezTo>
                      <a:pt x="1042" y="419"/>
                      <a:pt x="1039" y="419"/>
                      <a:pt x="1029" y="415"/>
                    </a:cubicBezTo>
                    <a:cubicBezTo>
                      <a:pt x="984" y="397"/>
                      <a:pt x="942" y="401"/>
                      <a:pt x="904" y="432"/>
                    </a:cubicBezTo>
                    <a:cubicBezTo>
                      <a:pt x="886" y="447"/>
                      <a:pt x="869" y="465"/>
                      <a:pt x="853" y="481"/>
                    </a:cubicBezTo>
                    <a:cubicBezTo>
                      <a:pt x="847" y="486"/>
                      <a:pt x="842" y="489"/>
                      <a:pt x="835" y="489"/>
                    </a:cubicBezTo>
                    <a:cubicBezTo>
                      <a:pt x="748" y="501"/>
                      <a:pt x="660" y="504"/>
                      <a:pt x="572" y="498"/>
                    </a:cubicBezTo>
                    <a:cubicBezTo>
                      <a:pt x="429" y="489"/>
                      <a:pt x="290" y="464"/>
                      <a:pt x="160" y="399"/>
                    </a:cubicBezTo>
                    <a:cubicBezTo>
                      <a:pt x="114" y="376"/>
                      <a:pt x="73" y="346"/>
                      <a:pt x="40" y="305"/>
                    </a:cubicBezTo>
                    <a:cubicBezTo>
                      <a:pt x="14" y="274"/>
                      <a:pt x="0" y="239"/>
                      <a:pt x="1" y="198"/>
                    </a:cubicBezTo>
                    <a:cubicBezTo>
                      <a:pt x="1" y="133"/>
                      <a:pt x="1" y="68"/>
                      <a:pt x="1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11" name="Freeform 23"/>
              <p:cNvSpPr>
                <a:spLocks/>
              </p:cNvSpPr>
              <p:nvPr/>
            </p:nvSpPr>
            <p:spPr bwMode="auto">
              <a:xfrm>
                <a:off x="-9686926" y="-111125"/>
                <a:ext cx="2738545" cy="2741613"/>
              </a:xfrm>
              <a:custGeom>
                <a:avLst/>
                <a:gdLst/>
                <a:ahLst/>
                <a:cxnLst/>
                <a:rect l="l" t="t" r="r" b="b"/>
                <a:pathLst>
                  <a:path w="2738545" h="2741613">
                    <a:moveTo>
                      <a:pt x="1373477" y="900113"/>
                    </a:moveTo>
                    <a:cubicBezTo>
                      <a:pt x="1110818" y="900113"/>
                      <a:pt x="896938" y="1110016"/>
                      <a:pt x="896938" y="1368646"/>
                    </a:cubicBezTo>
                    <a:cubicBezTo>
                      <a:pt x="900690" y="1619780"/>
                      <a:pt x="1084552" y="1844676"/>
                      <a:pt x="1369725" y="1844676"/>
                    </a:cubicBezTo>
                    <a:cubicBezTo>
                      <a:pt x="1643640" y="1844676"/>
                      <a:pt x="1846263" y="1642270"/>
                      <a:pt x="1846263" y="1368646"/>
                    </a:cubicBezTo>
                    <a:cubicBezTo>
                      <a:pt x="1846263" y="1102519"/>
                      <a:pt x="1643640" y="903861"/>
                      <a:pt x="1373477" y="900113"/>
                    </a:cubicBezTo>
                    <a:close/>
                    <a:moveTo>
                      <a:pt x="1241414" y="0"/>
                    </a:moveTo>
                    <a:cubicBezTo>
                      <a:pt x="1331426" y="3751"/>
                      <a:pt x="1417688" y="0"/>
                      <a:pt x="1507700" y="0"/>
                    </a:cubicBezTo>
                    <a:cubicBezTo>
                      <a:pt x="1533953" y="0"/>
                      <a:pt x="1541454" y="11251"/>
                      <a:pt x="1548955" y="37505"/>
                    </a:cubicBezTo>
                    <a:cubicBezTo>
                      <a:pt x="1563957" y="142519"/>
                      <a:pt x="1586460" y="247533"/>
                      <a:pt x="1601462" y="356297"/>
                    </a:cubicBezTo>
                    <a:cubicBezTo>
                      <a:pt x="1608963" y="393802"/>
                      <a:pt x="1620215" y="416305"/>
                      <a:pt x="1657720" y="423806"/>
                    </a:cubicBezTo>
                    <a:cubicBezTo>
                      <a:pt x="1721478" y="438808"/>
                      <a:pt x="1781486" y="465062"/>
                      <a:pt x="1837744" y="498816"/>
                    </a:cubicBezTo>
                    <a:cubicBezTo>
                      <a:pt x="1871498" y="521319"/>
                      <a:pt x="1894001" y="510068"/>
                      <a:pt x="1924005" y="491315"/>
                    </a:cubicBezTo>
                    <a:cubicBezTo>
                      <a:pt x="2010266" y="427557"/>
                      <a:pt x="2096528" y="367549"/>
                      <a:pt x="2182789" y="303790"/>
                    </a:cubicBezTo>
                    <a:cubicBezTo>
                      <a:pt x="2201542" y="288788"/>
                      <a:pt x="2216544" y="277537"/>
                      <a:pt x="2239047" y="303790"/>
                    </a:cubicBezTo>
                    <a:cubicBezTo>
                      <a:pt x="2302805" y="367549"/>
                      <a:pt x="2370314" y="435058"/>
                      <a:pt x="2437823" y="498816"/>
                    </a:cubicBezTo>
                    <a:lnTo>
                      <a:pt x="2456575" y="525070"/>
                    </a:lnTo>
                    <a:cubicBezTo>
                      <a:pt x="2449074" y="540072"/>
                      <a:pt x="2441573" y="551323"/>
                      <a:pt x="2434072" y="562575"/>
                    </a:cubicBezTo>
                    <a:cubicBezTo>
                      <a:pt x="2374064" y="648836"/>
                      <a:pt x="2314057" y="735097"/>
                      <a:pt x="2250298" y="821359"/>
                    </a:cubicBezTo>
                    <a:cubicBezTo>
                      <a:pt x="2227795" y="847612"/>
                      <a:pt x="2224045" y="873866"/>
                      <a:pt x="2242797" y="903870"/>
                    </a:cubicBezTo>
                    <a:cubicBezTo>
                      <a:pt x="2276552" y="960127"/>
                      <a:pt x="2302805" y="1023886"/>
                      <a:pt x="2317807" y="1087644"/>
                    </a:cubicBezTo>
                    <a:cubicBezTo>
                      <a:pt x="2329059" y="1121399"/>
                      <a:pt x="2344060" y="1132650"/>
                      <a:pt x="2374064" y="1136401"/>
                    </a:cubicBezTo>
                    <a:cubicBezTo>
                      <a:pt x="2479078" y="1151403"/>
                      <a:pt x="2584092" y="1173905"/>
                      <a:pt x="2692857" y="1188907"/>
                    </a:cubicBezTo>
                    <a:cubicBezTo>
                      <a:pt x="2730362" y="1192658"/>
                      <a:pt x="2741613" y="1203909"/>
                      <a:pt x="2737863" y="1241414"/>
                    </a:cubicBezTo>
                    <a:cubicBezTo>
                      <a:pt x="2737863" y="1327676"/>
                      <a:pt x="2737863" y="1413937"/>
                      <a:pt x="2737863" y="1503949"/>
                    </a:cubicBezTo>
                    <a:cubicBezTo>
                      <a:pt x="2737863" y="1533953"/>
                      <a:pt x="2730362" y="1545205"/>
                      <a:pt x="2700358" y="1548955"/>
                    </a:cubicBezTo>
                    <a:cubicBezTo>
                      <a:pt x="2591593" y="1563957"/>
                      <a:pt x="2482829" y="1586460"/>
                      <a:pt x="2374064" y="1605213"/>
                    </a:cubicBezTo>
                    <a:cubicBezTo>
                      <a:pt x="2344060" y="1608963"/>
                      <a:pt x="2329059" y="1620215"/>
                      <a:pt x="2321558" y="1653969"/>
                    </a:cubicBezTo>
                    <a:cubicBezTo>
                      <a:pt x="2302805" y="1717727"/>
                      <a:pt x="2276552" y="1785236"/>
                      <a:pt x="2239047" y="1841494"/>
                    </a:cubicBezTo>
                    <a:cubicBezTo>
                      <a:pt x="2224045" y="1871498"/>
                      <a:pt x="2227795" y="1890250"/>
                      <a:pt x="2246548" y="1916504"/>
                    </a:cubicBezTo>
                    <a:cubicBezTo>
                      <a:pt x="2310306" y="2002765"/>
                      <a:pt x="2374064" y="2092777"/>
                      <a:pt x="2441573" y="2182789"/>
                    </a:cubicBezTo>
                    <a:cubicBezTo>
                      <a:pt x="2460326" y="2205292"/>
                      <a:pt x="2460326" y="2224045"/>
                      <a:pt x="2437823" y="2242797"/>
                    </a:cubicBezTo>
                    <a:cubicBezTo>
                      <a:pt x="2370314" y="2306556"/>
                      <a:pt x="2310306" y="2370314"/>
                      <a:pt x="2246548" y="2434072"/>
                    </a:cubicBezTo>
                    <a:cubicBezTo>
                      <a:pt x="2227795" y="2456575"/>
                      <a:pt x="2212793" y="2456575"/>
                      <a:pt x="2186540" y="2437823"/>
                    </a:cubicBezTo>
                    <a:cubicBezTo>
                      <a:pt x="2096528" y="2374064"/>
                      <a:pt x="2006516" y="2310306"/>
                      <a:pt x="1916504" y="2246548"/>
                    </a:cubicBezTo>
                    <a:cubicBezTo>
                      <a:pt x="1890250" y="2227795"/>
                      <a:pt x="1871498" y="2224045"/>
                      <a:pt x="1845245" y="2242797"/>
                    </a:cubicBezTo>
                    <a:cubicBezTo>
                      <a:pt x="1785237" y="2276552"/>
                      <a:pt x="1721478" y="2302805"/>
                      <a:pt x="1653969" y="2321558"/>
                    </a:cubicBezTo>
                    <a:cubicBezTo>
                      <a:pt x="1620215" y="2329059"/>
                      <a:pt x="1608963" y="2351561"/>
                      <a:pt x="1605213" y="2381565"/>
                    </a:cubicBezTo>
                    <a:cubicBezTo>
                      <a:pt x="1586460" y="2490330"/>
                      <a:pt x="1563957" y="2599094"/>
                      <a:pt x="1548955" y="2707859"/>
                    </a:cubicBezTo>
                    <a:cubicBezTo>
                      <a:pt x="1541454" y="2734112"/>
                      <a:pt x="1530203" y="2741613"/>
                      <a:pt x="1507700" y="2737863"/>
                    </a:cubicBezTo>
                    <a:cubicBezTo>
                      <a:pt x="1413937" y="2737863"/>
                      <a:pt x="1323925" y="2737863"/>
                      <a:pt x="1233913" y="2741613"/>
                    </a:cubicBezTo>
                    <a:cubicBezTo>
                      <a:pt x="1203909" y="2741613"/>
                      <a:pt x="1192658" y="2730362"/>
                      <a:pt x="1188907" y="2696607"/>
                    </a:cubicBezTo>
                    <a:cubicBezTo>
                      <a:pt x="1170155" y="2591593"/>
                      <a:pt x="1151402" y="2482829"/>
                      <a:pt x="1132650" y="2374064"/>
                    </a:cubicBezTo>
                    <a:cubicBezTo>
                      <a:pt x="1128900" y="2344060"/>
                      <a:pt x="1117648" y="2329059"/>
                      <a:pt x="1091394" y="2325308"/>
                    </a:cubicBezTo>
                    <a:cubicBezTo>
                      <a:pt x="1020135" y="2306556"/>
                      <a:pt x="956377" y="2280302"/>
                      <a:pt x="896369" y="2242797"/>
                    </a:cubicBezTo>
                    <a:cubicBezTo>
                      <a:pt x="866365" y="2227795"/>
                      <a:pt x="847612" y="2231546"/>
                      <a:pt x="821359" y="2250298"/>
                    </a:cubicBezTo>
                    <a:cubicBezTo>
                      <a:pt x="735097" y="2314057"/>
                      <a:pt x="645085" y="2374064"/>
                      <a:pt x="558824" y="2437823"/>
                    </a:cubicBezTo>
                    <a:cubicBezTo>
                      <a:pt x="532570" y="2456575"/>
                      <a:pt x="517569" y="2456575"/>
                      <a:pt x="491315" y="2430322"/>
                    </a:cubicBezTo>
                    <a:cubicBezTo>
                      <a:pt x="431307" y="2366563"/>
                      <a:pt x="371299" y="2306556"/>
                      <a:pt x="307541" y="2246548"/>
                    </a:cubicBezTo>
                    <a:cubicBezTo>
                      <a:pt x="281287" y="2224045"/>
                      <a:pt x="285038" y="2205292"/>
                      <a:pt x="303790" y="2179039"/>
                    </a:cubicBezTo>
                    <a:cubicBezTo>
                      <a:pt x="367549" y="2096528"/>
                      <a:pt x="427557" y="2006516"/>
                      <a:pt x="491315" y="1924005"/>
                    </a:cubicBezTo>
                    <a:cubicBezTo>
                      <a:pt x="510068" y="1894001"/>
                      <a:pt x="513818" y="1871498"/>
                      <a:pt x="495066" y="1841494"/>
                    </a:cubicBezTo>
                    <a:cubicBezTo>
                      <a:pt x="457561" y="1781486"/>
                      <a:pt x="431307" y="1717727"/>
                      <a:pt x="412555" y="1650219"/>
                    </a:cubicBezTo>
                    <a:cubicBezTo>
                      <a:pt x="408804" y="1620215"/>
                      <a:pt x="393802" y="1608963"/>
                      <a:pt x="363798" y="1605213"/>
                    </a:cubicBezTo>
                    <a:cubicBezTo>
                      <a:pt x="255034" y="1586460"/>
                      <a:pt x="150020" y="1563957"/>
                      <a:pt x="41255" y="1548955"/>
                    </a:cubicBezTo>
                    <a:cubicBezTo>
                      <a:pt x="7501" y="1545205"/>
                      <a:pt x="0" y="1530203"/>
                      <a:pt x="0" y="1500199"/>
                    </a:cubicBezTo>
                    <a:cubicBezTo>
                      <a:pt x="0" y="1413937"/>
                      <a:pt x="0" y="1327676"/>
                      <a:pt x="0" y="1241414"/>
                    </a:cubicBezTo>
                    <a:cubicBezTo>
                      <a:pt x="0" y="1203909"/>
                      <a:pt x="15002" y="1192658"/>
                      <a:pt x="48756" y="1188907"/>
                    </a:cubicBezTo>
                    <a:cubicBezTo>
                      <a:pt x="150020" y="1173905"/>
                      <a:pt x="251283" y="1155153"/>
                      <a:pt x="352547" y="1140151"/>
                    </a:cubicBezTo>
                    <a:cubicBezTo>
                      <a:pt x="386301" y="1132650"/>
                      <a:pt x="412555" y="1121399"/>
                      <a:pt x="423806" y="1080143"/>
                    </a:cubicBezTo>
                    <a:cubicBezTo>
                      <a:pt x="435058" y="1016385"/>
                      <a:pt x="461311" y="960127"/>
                      <a:pt x="495066" y="903870"/>
                    </a:cubicBezTo>
                    <a:cubicBezTo>
                      <a:pt x="513818" y="870115"/>
                      <a:pt x="510068" y="843862"/>
                      <a:pt x="487565" y="813858"/>
                    </a:cubicBezTo>
                    <a:cubicBezTo>
                      <a:pt x="423806" y="731347"/>
                      <a:pt x="367549" y="641335"/>
                      <a:pt x="307541" y="558824"/>
                    </a:cubicBezTo>
                    <a:cubicBezTo>
                      <a:pt x="288788" y="532571"/>
                      <a:pt x="285038" y="517569"/>
                      <a:pt x="307541" y="495066"/>
                    </a:cubicBezTo>
                    <a:cubicBezTo>
                      <a:pt x="371299" y="435058"/>
                      <a:pt x="435058" y="375050"/>
                      <a:pt x="491315" y="311291"/>
                    </a:cubicBezTo>
                    <a:cubicBezTo>
                      <a:pt x="517569" y="285038"/>
                      <a:pt x="536321" y="281287"/>
                      <a:pt x="562574" y="303790"/>
                    </a:cubicBezTo>
                    <a:cubicBezTo>
                      <a:pt x="648836" y="367549"/>
                      <a:pt x="738848" y="427557"/>
                      <a:pt x="821359" y="491315"/>
                    </a:cubicBezTo>
                    <a:cubicBezTo>
                      <a:pt x="851363" y="513818"/>
                      <a:pt x="873866" y="513818"/>
                      <a:pt x="903870" y="495066"/>
                    </a:cubicBezTo>
                    <a:cubicBezTo>
                      <a:pt x="956377" y="465062"/>
                      <a:pt x="1012634" y="438808"/>
                      <a:pt x="1072642" y="427557"/>
                    </a:cubicBezTo>
                    <a:cubicBezTo>
                      <a:pt x="1121398" y="416305"/>
                      <a:pt x="1136400" y="390052"/>
                      <a:pt x="1140151" y="348796"/>
                    </a:cubicBezTo>
                    <a:cubicBezTo>
                      <a:pt x="1155153" y="251283"/>
                      <a:pt x="1173905" y="150020"/>
                      <a:pt x="1185157" y="52507"/>
                    </a:cubicBezTo>
                    <a:cubicBezTo>
                      <a:pt x="1192658" y="15002"/>
                      <a:pt x="1207660" y="0"/>
                      <a:pt x="12414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12" name="Freeform 24"/>
              <p:cNvSpPr>
                <a:spLocks/>
              </p:cNvSpPr>
              <p:nvPr/>
            </p:nvSpPr>
            <p:spPr bwMode="auto">
              <a:xfrm>
                <a:off x="-12836526" y="515938"/>
                <a:ext cx="3049588" cy="1844675"/>
              </a:xfrm>
              <a:custGeom>
                <a:avLst/>
                <a:gdLst>
                  <a:gd name="T0" fmla="*/ 810 w 813"/>
                  <a:gd name="T1" fmla="*/ 483 h 492"/>
                  <a:gd name="T2" fmla="*/ 663 w 813"/>
                  <a:gd name="T3" fmla="*/ 492 h 492"/>
                  <a:gd name="T4" fmla="*/ 457 w 813"/>
                  <a:gd name="T5" fmla="*/ 477 h 492"/>
                  <a:gd name="T6" fmla="*/ 160 w 813"/>
                  <a:gd name="T7" fmla="*/ 390 h 492"/>
                  <a:gd name="T8" fmla="*/ 36 w 813"/>
                  <a:gd name="T9" fmla="*/ 291 h 492"/>
                  <a:gd name="T10" fmla="*/ 2 w 813"/>
                  <a:gd name="T11" fmla="*/ 204 h 492"/>
                  <a:gd name="T12" fmla="*/ 2 w 813"/>
                  <a:gd name="T13" fmla="*/ 9 h 492"/>
                  <a:gd name="T14" fmla="*/ 3 w 813"/>
                  <a:gd name="T15" fmla="*/ 0 h 492"/>
                  <a:gd name="T16" fmla="*/ 120 w 813"/>
                  <a:gd name="T17" fmla="*/ 142 h 492"/>
                  <a:gd name="T18" fmla="*/ 380 w 813"/>
                  <a:gd name="T19" fmla="*/ 239 h 492"/>
                  <a:gd name="T20" fmla="*/ 710 w 813"/>
                  <a:gd name="T21" fmla="*/ 266 h 492"/>
                  <a:gd name="T22" fmla="*/ 725 w 813"/>
                  <a:gd name="T23" fmla="*/ 276 h 492"/>
                  <a:gd name="T24" fmla="*/ 801 w 813"/>
                  <a:gd name="T25" fmla="*/ 357 h 492"/>
                  <a:gd name="T26" fmla="*/ 808 w 813"/>
                  <a:gd name="T27" fmla="*/ 368 h 492"/>
                  <a:gd name="T28" fmla="*/ 810 w 813"/>
                  <a:gd name="T29" fmla="*/ 483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13" h="492">
                    <a:moveTo>
                      <a:pt x="810" y="483"/>
                    </a:moveTo>
                    <a:cubicBezTo>
                      <a:pt x="760" y="489"/>
                      <a:pt x="712" y="492"/>
                      <a:pt x="663" y="492"/>
                    </a:cubicBezTo>
                    <a:cubicBezTo>
                      <a:pt x="594" y="491"/>
                      <a:pt x="525" y="487"/>
                      <a:pt x="457" y="477"/>
                    </a:cubicBezTo>
                    <a:cubicBezTo>
                      <a:pt x="354" y="461"/>
                      <a:pt x="254" y="437"/>
                      <a:pt x="160" y="390"/>
                    </a:cubicBezTo>
                    <a:cubicBezTo>
                      <a:pt x="113" y="365"/>
                      <a:pt x="69" y="335"/>
                      <a:pt x="36" y="291"/>
                    </a:cubicBezTo>
                    <a:cubicBezTo>
                      <a:pt x="16" y="265"/>
                      <a:pt x="3" y="237"/>
                      <a:pt x="2" y="204"/>
                    </a:cubicBezTo>
                    <a:cubicBezTo>
                      <a:pt x="1" y="139"/>
                      <a:pt x="0" y="74"/>
                      <a:pt x="2" y="9"/>
                    </a:cubicBezTo>
                    <a:cubicBezTo>
                      <a:pt x="2" y="7"/>
                      <a:pt x="2" y="5"/>
                      <a:pt x="3" y="0"/>
                    </a:cubicBezTo>
                    <a:cubicBezTo>
                      <a:pt x="22" y="66"/>
                      <a:pt x="67" y="108"/>
                      <a:pt x="120" y="142"/>
                    </a:cubicBezTo>
                    <a:cubicBezTo>
                      <a:pt x="200" y="192"/>
                      <a:pt x="288" y="220"/>
                      <a:pt x="380" y="239"/>
                    </a:cubicBezTo>
                    <a:cubicBezTo>
                      <a:pt x="489" y="262"/>
                      <a:pt x="599" y="270"/>
                      <a:pt x="710" y="266"/>
                    </a:cubicBezTo>
                    <a:cubicBezTo>
                      <a:pt x="718" y="266"/>
                      <a:pt x="722" y="267"/>
                      <a:pt x="725" y="276"/>
                    </a:cubicBezTo>
                    <a:cubicBezTo>
                      <a:pt x="737" y="316"/>
                      <a:pt x="762" y="343"/>
                      <a:pt x="801" y="357"/>
                    </a:cubicBezTo>
                    <a:cubicBezTo>
                      <a:pt x="804" y="359"/>
                      <a:pt x="813" y="357"/>
                      <a:pt x="808" y="368"/>
                    </a:cubicBezTo>
                    <a:cubicBezTo>
                      <a:pt x="789" y="405"/>
                      <a:pt x="791" y="443"/>
                      <a:pt x="810" y="48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13" name="Freeform 25"/>
              <p:cNvSpPr>
                <a:spLocks/>
              </p:cNvSpPr>
              <p:nvPr/>
            </p:nvSpPr>
            <p:spPr bwMode="auto">
              <a:xfrm>
                <a:off x="-12828588" y="-609600"/>
                <a:ext cx="3033713" cy="1841500"/>
              </a:xfrm>
              <a:custGeom>
                <a:avLst/>
                <a:gdLst>
                  <a:gd name="T0" fmla="*/ 0 w 809"/>
                  <a:gd name="T1" fmla="*/ 0 h 491"/>
                  <a:gd name="T2" fmla="*/ 125 w 809"/>
                  <a:gd name="T3" fmla="*/ 142 h 491"/>
                  <a:gd name="T4" fmla="*/ 423 w 809"/>
                  <a:gd name="T5" fmla="*/ 244 h 491"/>
                  <a:gd name="T6" fmla="*/ 734 w 809"/>
                  <a:gd name="T7" fmla="*/ 261 h 491"/>
                  <a:gd name="T8" fmla="*/ 783 w 809"/>
                  <a:gd name="T9" fmla="*/ 258 h 491"/>
                  <a:gd name="T10" fmla="*/ 794 w 809"/>
                  <a:gd name="T11" fmla="*/ 268 h 491"/>
                  <a:gd name="T12" fmla="*/ 805 w 809"/>
                  <a:gd name="T13" fmla="*/ 324 h 491"/>
                  <a:gd name="T14" fmla="*/ 798 w 809"/>
                  <a:gd name="T15" fmla="*/ 339 h 491"/>
                  <a:gd name="T16" fmla="*/ 721 w 809"/>
                  <a:gd name="T17" fmla="*/ 427 h 491"/>
                  <a:gd name="T18" fmla="*/ 718 w 809"/>
                  <a:gd name="T19" fmla="*/ 476 h 491"/>
                  <a:gd name="T20" fmla="*/ 708 w 809"/>
                  <a:gd name="T21" fmla="*/ 487 h 491"/>
                  <a:gd name="T22" fmla="*/ 288 w 809"/>
                  <a:gd name="T23" fmla="*/ 437 h 491"/>
                  <a:gd name="T24" fmla="*/ 120 w 809"/>
                  <a:gd name="T25" fmla="*/ 364 h 491"/>
                  <a:gd name="T26" fmla="*/ 17 w 809"/>
                  <a:gd name="T27" fmla="*/ 262 h 491"/>
                  <a:gd name="T28" fmla="*/ 0 w 809"/>
                  <a:gd name="T29" fmla="*/ 202 h 491"/>
                  <a:gd name="T30" fmla="*/ 0 w 809"/>
                  <a:gd name="T31" fmla="*/ 0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09" h="491">
                    <a:moveTo>
                      <a:pt x="0" y="0"/>
                    </a:moveTo>
                    <a:cubicBezTo>
                      <a:pt x="21" y="66"/>
                      <a:pt x="68" y="109"/>
                      <a:pt x="125" y="142"/>
                    </a:cubicBezTo>
                    <a:cubicBezTo>
                      <a:pt x="217" y="197"/>
                      <a:pt x="318" y="225"/>
                      <a:pt x="423" y="244"/>
                    </a:cubicBezTo>
                    <a:cubicBezTo>
                      <a:pt x="526" y="262"/>
                      <a:pt x="630" y="264"/>
                      <a:pt x="734" y="261"/>
                    </a:cubicBezTo>
                    <a:cubicBezTo>
                      <a:pt x="751" y="261"/>
                      <a:pt x="767" y="260"/>
                      <a:pt x="783" y="258"/>
                    </a:cubicBezTo>
                    <a:cubicBezTo>
                      <a:pt x="792" y="257"/>
                      <a:pt x="794" y="259"/>
                      <a:pt x="794" y="268"/>
                    </a:cubicBezTo>
                    <a:cubicBezTo>
                      <a:pt x="792" y="287"/>
                      <a:pt x="796" y="306"/>
                      <a:pt x="805" y="324"/>
                    </a:cubicBezTo>
                    <a:cubicBezTo>
                      <a:pt x="809" y="333"/>
                      <a:pt x="807" y="336"/>
                      <a:pt x="798" y="339"/>
                    </a:cubicBezTo>
                    <a:cubicBezTo>
                      <a:pt x="757" y="355"/>
                      <a:pt x="731" y="384"/>
                      <a:pt x="721" y="427"/>
                    </a:cubicBezTo>
                    <a:cubicBezTo>
                      <a:pt x="717" y="443"/>
                      <a:pt x="718" y="460"/>
                      <a:pt x="718" y="476"/>
                    </a:cubicBezTo>
                    <a:cubicBezTo>
                      <a:pt x="718" y="484"/>
                      <a:pt x="716" y="487"/>
                      <a:pt x="708" y="487"/>
                    </a:cubicBezTo>
                    <a:cubicBezTo>
                      <a:pt x="565" y="491"/>
                      <a:pt x="425" y="478"/>
                      <a:pt x="288" y="437"/>
                    </a:cubicBezTo>
                    <a:cubicBezTo>
                      <a:pt x="229" y="420"/>
                      <a:pt x="172" y="397"/>
                      <a:pt x="120" y="364"/>
                    </a:cubicBezTo>
                    <a:cubicBezTo>
                      <a:pt x="79" y="337"/>
                      <a:pt x="41" y="306"/>
                      <a:pt x="17" y="262"/>
                    </a:cubicBezTo>
                    <a:cubicBezTo>
                      <a:pt x="7" y="243"/>
                      <a:pt x="0" y="223"/>
                      <a:pt x="0" y="202"/>
                    </a:cubicBezTo>
                    <a:cubicBezTo>
                      <a:pt x="0" y="135"/>
                      <a:pt x="0" y="67"/>
                      <a:pt x="0" y="0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4509470" y="3283003"/>
              <a:ext cx="292495" cy="292455"/>
              <a:chOff x="-14792785" y="-2537793"/>
              <a:chExt cx="7962233" cy="7961155"/>
            </a:xfrm>
          </p:grpSpPr>
          <p:sp>
            <p:nvSpPr>
              <p:cNvPr id="107" name="Freeform 32"/>
              <p:cNvSpPr>
                <a:spLocks/>
              </p:cNvSpPr>
              <p:nvPr/>
            </p:nvSpPr>
            <p:spPr bwMode="auto">
              <a:xfrm>
                <a:off x="-14792785" y="-2537793"/>
                <a:ext cx="7962233" cy="7961155"/>
              </a:xfrm>
              <a:custGeom>
                <a:avLst/>
                <a:gdLst/>
                <a:ahLst/>
                <a:cxnLst/>
                <a:rect l="l" t="t" r="r" b="b"/>
                <a:pathLst>
                  <a:path w="7962233" h="7961155">
                    <a:moveTo>
                      <a:pt x="3727989" y="697445"/>
                    </a:moveTo>
                    <a:cubicBezTo>
                      <a:pt x="3649238" y="712446"/>
                      <a:pt x="3566736" y="716196"/>
                      <a:pt x="3484236" y="727447"/>
                    </a:cubicBezTo>
                    <a:cubicBezTo>
                      <a:pt x="3135481" y="779951"/>
                      <a:pt x="2809226" y="888710"/>
                      <a:pt x="2494222" y="1042472"/>
                    </a:cubicBezTo>
                    <a:cubicBezTo>
                      <a:pt x="2445472" y="1068724"/>
                      <a:pt x="2441721" y="1091226"/>
                      <a:pt x="2471722" y="1132479"/>
                    </a:cubicBezTo>
                    <a:cubicBezTo>
                      <a:pt x="2501722" y="1177483"/>
                      <a:pt x="2527973" y="1229987"/>
                      <a:pt x="2554223" y="1274991"/>
                    </a:cubicBezTo>
                    <a:cubicBezTo>
                      <a:pt x="2640474" y="1428753"/>
                      <a:pt x="2640474" y="1428753"/>
                      <a:pt x="2482972" y="1515010"/>
                    </a:cubicBezTo>
                    <a:cubicBezTo>
                      <a:pt x="2441721" y="1537512"/>
                      <a:pt x="2422971" y="1526261"/>
                      <a:pt x="2404221" y="1488758"/>
                    </a:cubicBezTo>
                    <a:cubicBezTo>
                      <a:pt x="2355470" y="1402501"/>
                      <a:pt x="2306720" y="1319994"/>
                      <a:pt x="2257969" y="1237488"/>
                    </a:cubicBezTo>
                    <a:cubicBezTo>
                      <a:pt x="2239219" y="1199985"/>
                      <a:pt x="2224218" y="1199985"/>
                      <a:pt x="2190468" y="1218736"/>
                    </a:cubicBezTo>
                    <a:cubicBezTo>
                      <a:pt x="1796713" y="1477507"/>
                      <a:pt x="1474208" y="1800033"/>
                      <a:pt x="1215455" y="2193814"/>
                    </a:cubicBezTo>
                    <a:cubicBezTo>
                      <a:pt x="1192955" y="2231317"/>
                      <a:pt x="1204205" y="2242568"/>
                      <a:pt x="1237955" y="2261319"/>
                    </a:cubicBezTo>
                    <a:cubicBezTo>
                      <a:pt x="1290456" y="2291322"/>
                      <a:pt x="1339207" y="2321324"/>
                      <a:pt x="1391707" y="2351327"/>
                    </a:cubicBezTo>
                    <a:cubicBezTo>
                      <a:pt x="1552960" y="2441334"/>
                      <a:pt x="1549209" y="2441334"/>
                      <a:pt x="1447958" y="2598846"/>
                    </a:cubicBezTo>
                    <a:cubicBezTo>
                      <a:pt x="1425458" y="2632599"/>
                      <a:pt x="1410458" y="2636349"/>
                      <a:pt x="1376707" y="2617598"/>
                    </a:cubicBezTo>
                    <a:cubicBezTo>
                      <a:pt x="1294206" y="2565094"/>
                      <a:pt x="1207955" y="2520090"/>
                      <a:pt x="1125454" y="2467586"/>
                    </a:cubicBezTo>
                    <a:cubicBezTo>
                      <a:pt x="1087953" y="2445084"/>
                      <a:pt x="1065453" y="2448834"/>
                      <a:pt x="1042953" y="2490088"/>
                    </a:cubicBezTo>
                    <a:cubicBezTo>
                      <a:pt x="844200" y="2887619"/>
                      <a:pt x="727948" y="3303903"/>
                      <a:pt x="697948" y="3746438"/>
                    </a:cubicBezTo>
                    <a:cubicBezTo>
                      <a:pt x="694198" y="3791441"/>
                      <a:pt x="709198" y="3802692"/>
                      <a:pt x="750449" y="3802692"/>
                    </a:cubicBezTo>
                    <a:cubicBezTo>
                      <a:pt x="866700" y="3798942"/>
                      <a:pt x="982952" y="3802692"/>
                      <a:pt x="1095453" y="3802692"/>
                    </a:cubicBezTo>
                    <a:cubicBezTo>
                      <a:pt x="1140454" y="3798942"/>
                      <a:pt x="1159204" y="3813943"/>
                      <a:pt x="1155454" y="3858947"/>
                    </a:cubicBezTo>
                    <a:cubicBezTo>
                      <a:pt x="1151704" y="3941453"/>
                      <a:pt x="1151704" y="4020210"/>
                      <a:pt x="1155454" y="4098966"/>
                    </a:cubicBezTo>
                    <a:cubicBezTo>
                      <a:pt x="1159204" y="4151470"/>
                      <a:pt x="1140454" y="4162721"/>
                      <a:pt x="1091703" y="4162721"/>
                    </a:cubicBezTo>
                    <a:cubicBezTo>
                      <a:pt x="979202" y="4158971"/>
                      <a:pt x="866700" y="4162721"/>
                      <a:pt x="754199" y="4162721"/>
                    </a:cubicBezTo>
                    <a:cubicBezTo>
                      <a:pt x="709198" y="4158971"/>
                      <a:pt x="694198" y="4173972"/>
                      <a:pt x="697948" y="4222726"/>
                    </a:cubicBezTo>
                    <a:cubicBezTo>
                      <a:pt x="731699" y="4661511"/>
                      <a:pt x="847950" y="5081544"/>
                      <a:pt x="1046703" y="5475326"/>
                    </a:cubicBezTo>
                    <a:cubicBezTo>
                      <a:pt x="1069203" y="5516579"/>
                      <a:pt x="1087953" y="5516579"/>
                      <a:pt x="1121704" y="5497828"/>
                    </a:cubicBezTo>
                    <a:cubicBezTo>
                      <a:pt x="1189205" y="5456574"/>
                      <a:pt x="1260456" y="5415321"/>
                      <a:pt x="1327956" y="5377818"/>
                    </a:cubicBezTo>
                    <a:cubicBezTo>
                      <a:pt x="1425458" y="5321564"/>
                      <a:pt x="1414208" y="5302812"/>
                      <a:pt x="1474208" y="5415321"/>
                    </a:cubicBezTo>
                    <a:cubicBezTo>
                      <a:pt x="1537959" y="5531580"/>
                      <a:pt x="1537959" y="5527830"/>
                      <a:pt x="1429208" y="5591585"/>
                    </a:cubicBezTo>
                    <a:cubicBezTo>
                      <a:pt x="1395457" y="5610337"/>
                      <a:pt x="1361707" y="5629088"/>
                      <a:pt x="1331707" y="5647840"/>
                    </a:cubicBezTo>
                    <a:cubicBezTo>
                      <a:pt x="1189205" y="5730346"/>
                      <a:pt x="1189205" y="5730346"/>
                      <a:pt x="1282956" y="5865357"/>
                    </a:cubicBezTo>
                    <a:cubicBezTo>
                      <a:pt x="1522959" y="6214135"/>
                      <a:pt x="1822963" y="6499158"/>
                      <a:pt x="2175468" y="6735426"/>
                    </a:cubicBezTo>
                    <a:cubicBezTo>
                      <a:pt x="2224218" y="6765429"/>
                      <a:pt x="2246719" y="6761678"/>
                      <a:pt x="2269219" y="6712925"/>
                    </a:cubicBezTo>
                    <a:cubicBezTo>
                      <a:pt x="2291719" y="6660420"/>
                      <a:pt x="2325470" y="6615417"/>
                      <a:pt x="2351720" y="6566663"/>
                    </a:cubicBezTo>
                    <a:cubicBezTo>
                      <a:pt x="2441721" y="6416651"/>
                      <a:pt x="2437971" y="6420401"/>
                      <a:pt x="2591724" y="6514159"/>
                    </a:cubicBezTo>
                    <a:cubicBezTo>
                      <a:pt x="2629224" y="6532910"/>
                      <a:pt x="2636724" y="6551662"/>
                      <a:pt x="2614224" y="6589165"/>
                    </a:cubicBezTo>
                    <a:cubicBezTo>
                      <a:pt x="2565473" y="6667921"/>
                      <a:pt x="2524222" y="6750428"/>
                      <a:pt x="2471722" y="6825434"/>
                    </a:cubicBezTo>
                    <a:cubicBezTo>
                      <a:pt x="2445472" y="6870437"/>
                      <a:pt x="2445472" y="6896689"/>
                      <a:pt x="2497972" y="6922941"/>
                    </a:cubicBezTo>
                    <a:cubicBezTo>
                      <a:pt x="2887978" y="7117957"/>
                      <a:pt x="3304233" y="7230466"/>
                      <a:pt x="3739239" y="7267969"/>
                    </a:cubicBezTo>
                    <a:cubicBezTo>
                      <a:pt x="3787990" y="7271719"/>
                      <a:pt x="3799240" y="7256718"/>
                      <a:pt x="3799240" y="7207964"/>
                    </a:cubicBezTo>
                    <a:cubicBezTo>
                      <a:pt x="3795490" y="7099205"/>
                      <a:pt x="3799240" y="6990447"/>
                      <a:pt x="3799240" y="6877938"/>
                    </a:cubicBezTo>
                    <a:cubicBezTo>
                      <a:pt x="3795490" y="6825434"/>
                      <a:pt x="3810490" y="6802932"/>
                      <a:pt x="3866740" y="6806682"/>
                    </a:cubicBezTo>
                    <a:cubicBezTo>
                      <a:pt x="3941742" y="6810432"/>
                      <a:pt x="4016742" y="6810432"/>
                      <a:pt x="4091744" y="6806682"/>
                    </a:cubicBezTo>
                    <a:cubicBezTo>
                      <a:pt x="4144244" y="6802932"/>
                      <a:pt x="4162994" y="6821683"/>
                      <a:pt x="4159244" y="6874187"/>
                    </a:cubicBezTo>
                    <a:cubicBezTo>
                      <a:pt x="4159244" y="6982946"/>
                      <a:pt x="4162994" y="7095455"/>
                      <a:pt x="4159244" y="7204214"/>
                    </a:cubicBezTo>
                    <a:cubicBezTo>
                      <a:pt x="4159244" y="7249217"/>
                      <a:pt x="4166744" y="7271719"/>
                      <a:pt x="4222995" y="7267969"/>
                    </a:cubicBezTo>
                    <a:cubicBezTo>
                      <a:pt x="4658001" y="7230466"/>
                      <a:pt x="5070506" y="7117957"/>
                      <a:pt x="5464262" y="6922941"/>
                    </a:cubicBezTo>
                    <a:cubicBezTo>
                      <a:pt x="5516762" y="6896689"/>
                      <a:pt x="5516762" y="6874187"/>
                      <a:pt x="5486762" y="6829184"/>
                    </a:cubicBezTo>
                    <a:cubicBezTo>
                      <a:pt x="5438012" y="6746677"/>
                      <a:pt x="5393011" y="6664171"/>
                      <a:pt x="5344260" y="6581664"/>
                    </a:cubicBezTo>
                    <a:cubicBezTo>
                      <a:pt x="5329260" y="6559162"/>
                      <a:pt x="5321760" y="6532910"/>
                      <a:pt x="5355510" y="6521659"/>
                    </a:cubicBezTo>
                    <a:cubicBezTo>
                      <a:pt x="5419262" y="6499158"/>
                      <a:pt x="5460512" y="6424152"/>
                      <a:pt x="5539263" y="6446653"/>
                    </a:cubicBezTo>
                    <a:cubicBezTo>
                      <a:pt x="5546763" y="6446653"/>
                      <a:pt x="5550513" y="6465405"/>
                      <a:pt x="5558013" y="6476656"/>
                    </a:cubicBezTo>
                    <a:cubicBezTo>
                      <a:pt x="5599264" y="6551662"/>
                      <a:pt x="5648014" y="6626668"/>
                      <a:pt x="5685515" y="6705424"/>
                    </a:cubicBezTo>
                    <a:cubicBezTo>
                      <a:pt x="5715516" y="6757928"/>
                      <a:pt x="5738016" y="6769179"/>
                      <a:pt x="5794266" y="6731676"/>
                    </a:cubicBezTo>
                    <a:cubicBezTo>
                      <a:pt x="6161772" y="6484156"/>
                      <a:pt x="6469276" y="6172881"/>
                      <a:pt x="6720529" y="5805352"/>
                    </a:cubicBezTo>
                    <a:cubicBezTo>
                      <a:pt x="6765530" y="5741597"/>
                      <a:pt x="6761780" y="5711595"/>
                      <a:pt x="6690529" y="5681592"/>
                    </a:cubicBezTo>
                    <a:cubicBezTo>
                      <a:pt x="6649278" y="5666591"/>
                      <a:pt x="6611778" y="5636589"/>
                      <a:pt x="6574277" y="5614087"/>
                    </a:cubicBezTo>
                    <a:cubicBezTo>
                      <a:pt x="6413025" y="5524080"/>
                      <a:pt x="6416775" y="5524080"/>
                      <a:pt x="6510526" y="5370317"/>
                    </a:cubicBezTo>
                    <a:cubicBezTo>
                      <a:pt x="6536777" y="5329064"/>
                      <a:pt x="6555527" y="5332815"/>
                      <a:pt x="6593027" y="5351566"/>
                    </a:cubicBezTo>
                    <a:cubicBezTo>
                      <a:pt x="6675528" y="5404070"/>
                      <a:pt x="6758030" y="5449074"/>
                      <a:pt x="6840531" y="5497828"/>
                    </a:cubicBezTo>
                    <a:cubicBezTo>
                      <a:pt x="6874281" y="5516579"/>
                      <a:pt x="6893031" y="5520329"/>
                      <a:pt x="6911782" y="5479076"/>
                    </a:cubicBezTo>
                    <a:cubicBezTo>
                      <a:pt x="7114284" y="5081544"/>
                      <a:pt x="7230536" y="4665261"/>
                      <a:pt x="7264286" y="4222726"/>
                    </a:cubicBezTo>
                    <a:cubicBezTo>
                      <a:pt x="7268036" y="4177722"/>
                      <a:pt x="7253036" y="4158971"/>
                      <a:pt x="7208036" y="4162721"/>
                    </a:cubicBezTo>
                    <a:cubicBezTo>
                      <a:pt x="7091784" y="4162721"/>
                      <a:pt x="6975532" y="4162721"/>
                      <a:pt x="6863031" y="4162721"/>
                    </a:cubicBezTo>
                    <a:cubicBezTo>
                      <a:pt x="6821780" y="4162721"/>
                      <a:pt x="6803030" y="4151470"/>
                      <a:pt x="6803030" y="4106467"/>
                    </a:cubicBezTo>
                    <a:cubicBezTo>
                      <a:pt x="6806780" y="4023960"/>
                      <a:pt x="6806780" y="3941453"/>
                      <a:pt x="6803030" y="3858947"/>
                    </a:cubicBezTo>
                    <a:cubicBezTo>
                      <a:pt x="6803030" y="3813943"/>
                      <a:pt x="6818030" y="3798942"/>
                      <a:pt x="6866781" y="3798942"/>
                    </a:cubicBezTo>
                    <a:cubicBezTo>
                      <a:pt x="6979283" y="3802692"/>
                      <a:pt x="7091784" y="3798942"/>
                      <a:pt x="7204286" y="3802692"/>
                    </a:cubicBezTo>
                    <a:cubicBezTo>
                      <a:pt x="7253036" y="3802692"/>
                      <a:pt x="7268036" y="3783941"/>
                      <a:pt x="7264286" y="3738937"/>
                    </a:cubicBezTo>
                    <a:cubicBezTo>
                      <a:pt x="7256786" y="3678932"/>
                      <a:pt x="7253036" y="3622678"/>
                      <a:pt x="7245536" y="3566424"/>
                    </a:cubicBezTo>
                    <a:cubicBezTo>
                      <a:pt x="7196785" y="3191394"/>
                      <a:pt x="7088034" y="2835115"/>
                      <a:pt x="6919282" y="2497588"/>
                    </a:cubicBezTo>
                    <a:cubicBezTo>
                      <a:pt x="6896781" y="2452585"/>
                      <a:pt x="6878031" y="2441334"/>
                      <a:pt x="6833031" y="2471336"/>
                    </a:cubicBezTo>
                    <a:cubicBezTo>
                      <a:pt x="6788030" y="2501339"/>
                      <a:pt x="6739279" y="2523840"/>
                      <a:pt x="6690529" y="2553843"/>
                    </a:cubicBezTo>
                    <a:cubicBezTo>
                      <a:pt x="6529277" y="2643850"/>
                      <a:pt x="6529277" y="2643850"/>
                      <a:pt x="6443025" y="2478837"/>
                    </a:cubicBezTo>
                    <a:cubicBezTo>
                      <a:pt x="6424275" y="2441334"/>
                      <a:pt x="6435525" y="2426333"/>
                      <a:pt x="6465526" y="2407581"/>
                    </a:cubicBezTo>
                    <a:cubicBezTo>
                      <a:pt x="6548027" y="2362578"/>
                      <a:pt x="6630528" y="2313824"/>
                      <a:pt x="6713029" y="2268820"/>
                    </a:cubicBezTo>
                    <a:cubicBezTo>
                      <a:pt x="6761780" y="2242568"/>
                      <a:pt x="6765530" y="2220066"/>
                      <a:pt x="6735529" y="2178813"/>
                    </a:cubicBezTo>
                    <a:cubicBezTo>
                      <a:pt x="6503026" y="1830035"/>
                      <a:pt x="6221772" y="1533761"/>
                      <a:pt x="5880518" y="1293742"/>
                    </a:cubicBezTo>
                    <a:cubicBezTo>
                      <a:pt x="5730516" y="1188734"/>
                      <a:pt x="5726766" y="1188734"/>
                      <a:pt x="5636764" y="1349997"/>
                    </a:cubicBezTo>
                    <a:cubicBezTo>
                      <a:pt x="5629264" y="1364998"/>
                      <a:pt x="5621764" y="1376249"/>
                      <a:pt x="5614264" y="1391250"/>
                    </a:cubicBezTo>
                    <a:cubicBezTo>
                      <a:pt x="5520512" y="1545012"/>
                      <a:pt x="5524263" y="1545012"/>
                      <a:pt x="5370510" y="1451255"/>
                    </a:cubicBezTo>
                    <a:cubicBezTo>
                      <a:pt x="5325510" y="1428753"/>
                      <a:pt x="5329260" y="1406251"/>
                      <a:pt x="5351760" y="1368748"/>
                    </a:cubicBezTo>
                    <a:cubicBezTo>
                      <a:pt x="5400511" y="1289992"/>
                      <a:pt x="5441762" y="1211236"/>
                      <a:pt x="5490512" y="1132479"/>
                    </a:cubicBezTo>
                    <a:cubicBezTo>
                      <a:pt x="5516762" y="1091226"/>
                      <a:pt x="5516762" y="1068724"/>
                      <a:pt x="5468012" y="1046222"/>
                    </a:cubicBezTo>
                    <a:cubicBezTo>
                      <a:pt x="5078007" y="851207"/>
                      <a:pt x="4665501" y="734948"/>
                      <a:pt x="4226746" y="697445"/>
                    </a:cubicBezTo>
                    <a:cubicBezTo>
                      <a:pt x="4174245" y="693694"/>
                      <a:pt x="4159244" y="708696"/>
                      <a:pt x="4159244" y="761200"/>
                    </a:cubicBezTo>
                    <a:cubicBezTo>
                      <a:pt x="4162994" y="873709"/>
                      <a:pt x="4159244" y="986218"/>
                      <a:pt x="4159244" y="1098727"/>
                    </a:cubicBezTo>
                    <a:cubicBezTo>
                      <a:pt x="4159244" y="1139980"/>
                      <a:pt x="4147994" y="1158731"/>
                      <a:pt x="4106744" y="1158731"/>
                    </a:cubicBezTo>
                    <a:cubicBezTo>
                      <a:pt x="4020492" y="1154981"/>
                      <a:pt x="3934242" y="1154981"/>
                      <a:pt x="3851740" y="1158731"/>
                    </a:cubicBezTo>
                    <a:cubicBezTo>
                      <a:pt x="3810490" y="1158731"/>
                      <a:pt x="3795490" y="1143730"/>
                      <a:pt x="3799240" y="1106227"/>
                    </a:cubicBezTo>
                    <a:cubicBezTo>
                      <a:pt x="3799240" y="1046222"/>
                      <a:pt x="3799240" y="986218"/>
                      <a:pt x="3799240" y="926213"/>
                    </a:cubicBezTo>
                    <a:cubicBezTo>
                      <a:pt x="3799240" y="873709"/>
                      <a:pt x="3795490" y="821205"/>
                      <a:pt x="3799240" y="768700"/>
                    </a:cubicBezTo>
                    <a:cubicBezTo>
                      <a:pt x="3802990" y="712446"/>
                      <a:pt x="3787990" y="689944"/>
                      <a:pt x="3727989" y="697445"/>
                    </a:cubicBezTo>
                    <a:close/>
                    <a:moveTo>
                      <a:pt x="3979242" y="94"/>
                    </a:moveTo>
                    <a:cubicBezTo>
                      <a:pt x="6192002" y="11343"/>
                      <a:pt x="7969711" y="1788796"/>
                      <a:pt x="7962210" y="3986238"/>
                    </a:cubicBezTo>
                    <a:cubicBezTo>
                      <a:pt x="7958460" y="6194929"/>
                      <a:pt x="6173250" y="7968632"/>
                      <a:pt x="3960490" y="7961132"/>
                    </a:cubicBezTo>
                    <a:cubicBezTo>
                      <a:pt x="1766482" y="7957382"/>
                      <a:pt x="-7477" y="6168680"/>
                      <a:pt x="24" y="3967488"/>
                    </a:cubicBezTo>
                    <a:cubicBezTo>
                      <a:pt x="3774" y="1777546"/>
                      <a:pt x="1800236" y="-14906"/>
                      <a:pt x="3979242" y="9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08" name="Freeform 34"/>
              <p:cNvSpPr>
                <a:spLocks/>
              </p:cNvSpPr>
              <p:nvPr/>
            </p:nvSpPr>
            <p:spPr bwMode="auto">
              <a:xfrm>
                <a:off x="-11106150" y="-768350"/>
                <a:ext cx="1882775" cy="2508250"/>
              </a:xfrm>
              <a:custGeom>
                <a:avLst/>
                <a:gdLst>
                  <a:gd name="T0" fmla="*/ 112 w 502"/>
                  <a:gd name="T1" fmla="*/ 289 h 669"/>
                  <a:gd name="T2" fmla="*/ 112 w 502"/>
                  <a:gd name="T3" fmla="*/ 507 h 669"/>
                  <a:gd name="T4" fmla="*/ 125 w 502"/>
                  <a:gd name="T5" fmla="*/ 539 h 669"/>
                  <a:gd name="T6" fmla="*/ 195 w 502"/>
                  <a:gd name="T7" fmla="*/ 566 h 669"/>
                  <a:gd name="T8" fmla="*/ 431 w 502"/>
                  <a:gd name="T9" fmla="*/ 565 h 669"/>
                  <a:gd name="T10" fmla="*/ 495 w 502"/>
                  <a:gd name="T11" fmla="*/ 594 h 669"/>
                  <a:gd name="T12" fmla="*/ 493 w 502"/>
                  <a:gd name="T13" fmla="*/ 605 h 669"/>
                  <a:gd name="T14" fmla="*/ 419 w 502"/>
                  <a:gd name="T15" fmla="*/ 633 h 669"/>
                  <a:gd name="T16" fmla="*/ 155 w 502"/>
                  <a:gd name="T17" fmla="*/ 632 h 669"/>
                  <a:gd name="T18" fmla="*/ 124 w 502"/>
                  <a:gd name="T19" fmla="*/ 643 h 669"/>
                  <a:gd name="T20" fmla="*/ 26 w 502"/>
                  <a:gd name="T21" fmla="*/ 636 h 669"/>
                  <a:gd name="T22" fmla="*/ 32 w 502"/>
                  <a:gd name="T23" fmla="*/ 538 h 669"/>
                  <a:gd name="T24" fmla="*/ 45 w 502"/>
                  <a:gd name="T25" fmla="*/ 507 h 669"/>
                  <a:gd name="T26" fmla="*/ 44 w 502"/>
                  <a:gd name="T27" fmla="*/ 71 h 669"/>
                  <a:gd name="T28" fmla="*/ 71 w 502"/>
                  <a:gd name="T29" fmla="*/ 8 h 669"/>
                  <a:gd name="T30" fmla="*/ 83 w 502"/>
                  <a:gd name="T31" fmla="*/ 10 h 669"/>
                  <a:gd name="T32" fmla="*/ 113 w 502"/>
                  <a:gd name="T33" fmla="*/ 83 h 669"/>
                  <a:gd name="T34" fmla="*/ 112 w 502"/>
                  <a:gd name="T35" fmla="*/ 289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02" h="669">
                    <a:moveTo>
                      <a:pt x="112" y="289"/>
                    </a:moveTo>
                    <a:cubicBezTo>
                      <a:pt x="112" y="361"/>
                      <a:pt x="113" y="434"/>
                      <a:pt x="112" y="507"/>
                    </a:cubicBezTo>
                    <a:cubicBezTo>
                      <a:pt x="112" y="520"/>
                      <a:pt x="119" y="528"/>
                      <a:pt x="125" y="539"/>
                    </a:cubicBezTo>
                    <a:cubicBezTo>
                      <a:pt x="143" y="569"/>
                      <a:pt x="168" y="566"/>
                      <a:pt x="195" y="566"/>
                    </a:cubicBezTo>
                    <a:cubicBezTo>
                      <a:pt x="274" y="565"/>
                      <a:pt x="352" y="567"/>
                      <a:pt x="431" y="565"/>
                    </a:cubicBezTo>
                    <a:cubicBezTo>
                      <a:pt x="458" y="565"/>
                      <a:pt x="474" y="583"/>
                      <a:pt x="495" y="594"/>
                    </a:cubicBezTo>
                    <a:cubicBezTo>
                      <a:pt x="502" y="598"/>
                      <a:pt x="497" y="602"/>
                      <a:pt x="493" y="605"/>
                    </a:cubicBezTo>
                    <a:cubicBezTo>
                      <a:pt x="470" y="619"/>
                      <a:pt x="450" y="634"/>
                      <a:pt x="419" y="633"/>
                    </a:cubicBezTo>
                    <a:cubicBezTo>
                      <a:pt x="331" y="631"/>
                      <a:pt x="243" y="632"/>
                      <a:pt x="155" y="632"/>
                    </a:cubicBezTo>
                    <a:cubicBezTo>
                      <a:pt x="143" y="632"/>
                      <a:pt x="134" y="634"/>
                      <a:pt x="124" y="643"/>
                    </a:cubicBezTo>
                    <a:cubicBezTo>
                      <a:pt x="94" y="669"/>
                      <a:pt x="51" y="665"/>
                      <a:pt x="26" y="636"/>
                    </a:cubicBezTo>
                    <a:cubicBezTo>
                      <a:pt x="0" y="606"/>
                      <a:pt x="2" y="564"/>
                      <a:pt x="32" y="538"/>
                    </a:cubicBezTo>
                    <a:cubicBezTo>
                      <a:pt x="43" y="529"/>
                      <a:pt x="45" y="519"/>
                      <a:pt x="45" y="507"/>
                    </a:cubicBezTo>
                    <a:cubicBezTo>
                      <a:pt x="45" y="361"/>
                      <a:pt x="46" y="216"/>
                      <a:pt x="44" y="71"/>
                    </a:cubicBezTo>
                    <a:cubicBezTo>
                      <a:pt x="44" y="44"/>
                      <a:pt x="59" y="28"/>
                      <a:pt x="71" y="8"/>
                    </a:cubicBezTo>
                    <a:cubicBezTo>
                      <a:pt x="76" y="0"/>
                      <a:pt x="80" y="6"/>
                      <a:pt x="83" y="10"/>
                    </a:cubicBezTo>
                    <a:cubicBezTo>
                      <a:pt x="100" y="31"/>
                      <a:pt x="115" y="52"/>
                      <a:pt x="113" y="83"/>
                    </a:cubicBezTo>
                    <a:cubicBezTo>
                      <a:pt x="110" y="151"/>
                      <a:pt x="112" y="220"/>
                      <a:pt x="112" y="2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9793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7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7846"/>
      </a:accent1>
      <a:accent2>
        <a:srgbClr val="F17622"/>
      </a:accent2>
      <a:accent3>
        <a:srgbClr val="404040"/>
      </a:accent3>
      <a:accent4>
        <a:srgbClr val="BBBDBF"/>
      </a:accent4>
      <a:accent5>
        <a:srgbClr val="FDCE03"/>
      </a:accent5>
      <a:accent6>
        <a:srgbClr val="67A030"/>
      </a:accent6>
      <a:hlink>
        <a:srgbClr val="FDCE03"/>
      </a:hlink>
      <a:folHlink>
        <a:srgbClr val="F17622"/>
      </a:folHlink>
    </a:clrScheme>
    <a:fontScheme name="Custom 2">
      <a:majorFont>
        <a:latin typeface="Gisha"/>
        <a:ea typeface=""/>
        <a:cs typeface=""/>
      </a:majorFont>
      <a:minorFont>
        <a:latin typeface="Gish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BCA3F39-5140-4FC3-9155-3478B9479771}">
  <we:reference id="wa104381063" version="1.0.0.1" store="en-001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9125283EA341448574A4937A019654" ma:contentTypeVersion="6" ma:contentTypeDescription="Create a new document." ma:contentTypeScope="" ma:versionID="f6797b4ed56204a20ca331432ad28fd8">
  <xsd:schema xmlns:xsd="http://www.w3.org/2001/XMLSchema" xmlns:xs="http://www.w3.org/2001/XMLSchema" xmlns:p="http://schemas.microsoft.com/office/2006/metadata/properties" xmlns:ns2="b7bd433f-dc83-46cc-a395-9e94b9f28477" targetNamespace="http://schemas.microsoft.com/office/2006/metadata/properties" ma:root="true" ma:fieldsID="7c22c6f46cc8dc68274146d55617492b" ns2:_="">
    <xsd:import namespace="b7bd433f-dc83-46cc-a395-9e94b9f284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bd433f-dc83-46cc-a395-9e94b9f284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04CBF73-8464-41B4-9601-460465AD3C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E63B0D-9EE8-4A09-A5BD-19E9145B88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bd433f-dc83-46cc-a395-9e94b9f284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AB85DC2-3AFA-4604-986E-48C2BD0CCD5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1933</TotalTime>
  <Words>2049</Words>
  <Application>Microsoft Macintosh PowerPoint</Application>
  <PresentationFormat>On-screen Show (16:9)</PresentationFormat>
  <Paragraphs>288</Paragraphs>
  <Slides>35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Calibri</vt:lpstr>
      <vt:lpstr>Gisha</vt:lpstr>
      <vt:lpstr>Lato</vt:lpstr>
      <vt:lpstr>Lato Light</vt:lpstr>
      <vt:lpstr>Open Sans</vt:lpstr>
      <vt:lpstr>Roboto Bold</vt:lpstr>
      <vt:lpstr>Wingdings</vt:lpstr>
      <vt:lpstr>Office Theme</vt:lpstr>
      <vt:lpstr>Wavelet™ &amp; The FAI™ Platform</vt:lpstr>
      <vt:lpstr>Agenda</vt:lpstr>
      <vt:lpstr>Part 1:  IoT Cyber Security Background</vt:lpstr>
      <vt:lpstr>Cyber Attacks on the Industrial World </vt:lpstr>
      <vt:lpstr>Understanding Cyber Attacks</vt:lpstr>
      <vt:lpstr>Industrial IoT Cyber Threats</vt:lpstr>
      <vt:lpstr>FAI Components and Interactions</vt:lpstr>
      <vt:lpstr>Example #1: Network Attack on the Device</vt:lpstr>
      <vt:lpstr>Example #2: Network Attack on the Server</vt:lpstr>
      <vt:lpstr>Example #3: Bluetooth Communication Attack</vt:lpstr>
      <vt:lpstr>Example #4: API level attack</vt:lpstr>
      <vt:lpstr>Mitigating IoT Cyber Threats</vt:lpstr>
      <vt:lpstr>FAI Cybersecurity Pillars</vt:lpstr>
      <vt:lpstr>Part 2:  Wavelet Cyber-Security Features</vt:lpstr>
      <vt:lpstr>Wavelet Cyber Security Highlights </vt:lpstr>
      <vt:lpstr>TLS v1.3 Support</vt:lpstr>
      <vt:lpstr>TLS v1.3 0-RTT for Extended Battery Life</vt:lpstr>
      <vt:lpstr>Hardware-based Device Authentication</vt:lpstr>
      <vt:lpstr>Over-the-air Firmware Upgrades</vt:lpstr>
      <vt:lpstr>Enhanced Bluetooth and Mobile App Security</vt:lpstr>
      <vt:lpstr>Dynamic IP Address &amp; NAT Support</vt:lpstr>
      <vt:lpstr>Secured Diagnostic Port</vt:lpstr>
      <vt:lpstr>Part 3:  FAI Platform Cyber Security Features</vt:lpstr>
      <vt:lpstr>FAI Platform Cyber Security Highlights</vt:lpstr>
      <vt:lpstr>High Availability and Scalable Architecture</vt:lpstr>
      <vt:lpstr>Network Traffic Inspection</vt:lpstr>
      <vt:lpstr>Secured API Access</vt:lpstr>
      <vt:lpstr>Data Encryption</vt:lpstr>
      <vt:lpstr>Monitoring and Incident Response Team</vt:lpstr>
      <vt:lpstr>Part 4:  Common IoT CyberSecurity Mistakes &amp; Misconceptions</vt:lpstr>
      <vt:lpstr>“We have a private APN and it keeps us safe”</vt:lpstr>
      <vt:lpstr>“We have a private APN and it keeps us safe”</vt:lpstr>
      <vt:lpstr>Relying on Fixed IPs</vt:lpstr>
      <vt:lpstr>Weak Device Authentication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Miro</dc:creator>
  <cp:lastModifiedBy>Tal Avrahami</cp:lastModifiedBy>
  <cp:revision>65</cp:revision>
  <dcterms:created xsi:type="dcterms:W3CDTF">2021-05-04T07:49:35Z</dcterms:created>
  <dcterms:modified xsi:type="dcterms:W3CDTF">2021-06-28T16:46:03Z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0x010100229125283EA341448574A4937A019654</vt:lpwstr>
  </property>
</Properties>
</file>